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heme/themeOverride14.xml" ContentType="application/vnd.openxmlformats-officedocument.themeOverride+xml"/>
  <Override PartName="/ppt/notesSlides/notesSlide16.xml" ContentType="application/vnd.openxmlformats-officedocument.presentationml.notesSlide+xml"/>
  <Override PartName="/ppt/theme/themeOverride15.xml" ContentType="application/vnd.openxmlformats-officedocument.themeOverride+xml"/>
  <Override PartName="/ppt/notesSlides/notesSlide17.xml" ContentType="application/vnd.openxmlformats-officedocument.presentationml.notesSlide+xml"/>
  <Override PartName="/ppt/theme/themeOverride16.xml" ContentType="application/vnd.openxmlformats-officedocument.themeOverride+xml"/>
  <Override PartName="/ppt/notesSlides/notesSlide18.xml" ContentType="application/vnd.openxmlformats-officedocument.presentationml.notesSlide+xml"/>
  <Override PartName="/ppt/theme/themeOverride17.xml" ContentType="application/vnd.openxmlformats-officedocument.themeOverride+xml"/>
  <Override PartName="/ppt/notesSlides/notesSlide19.xml" ContentType="application/vnd.openxmlformats-officedocument.presentationml.notesSlide+xml"/>
  <Override PartName="/ppt/theme/themeOverride18.xml" ContentType="application/vnd.openxmlformats-officedocument.themeOverr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heme/themeOverride19.xml" ContentType="application/vnd.openxmlformats-officedocument.themeOverride+xml"/>
  <Override PartName="/ppt/notesSlides/notesSlide22.xml" ContentType="application/vnd.openxmlformats-officedocument.presentationml.notesSlide+xml"/>
  <Override PartName="/ppt/theme/themeOverride20.xml" ContentType="application/vnd.openxmlformats-officedocument.themeOverride+xml"/>
  <Override PartName="/ppt/notesSlides/notesSlide23.xml" ContentType="application/vnd.openxmlformats-officedocument.presentationml.notesSlide+xml"/>
  <Override PartName="/ppt/theme/themeOverride21.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notesMasterIdLst>
    <p:notesMasterId r:id="rId28"/>
  </p:notesMasterIdLst>
  <p:sldIdLst>
    <p:sldId id="259" r:id="rId3"/>
    <p:sldId id="258" r:id="rId4"/>
    <p:sldId id="260" r:id="rId5"/>
    <p:sldId id="264" r:id="rId6"/>
    <p:sldId id="265" r:id="rId7"/>
    <p:sldId id="267" r:id="rId8"/>
    <p:sldId id="268" r:id="rId9"/>
    <p:sldId id="269" r:id="rId10"/>
    <p:sldId id="284" r:id="rId11"/>
    <p:sldId id="270" r:id="rId12"/>
    <p:sldId id="271" r:id="rId13"/>
    <p:sldId id="273" r:id="rId14"/>
    <p:sldId id="274" r:id="rId15"/>
    <p:sldId id="275" r:id="rId16"/>
    <p:sldId id="285" r:id="rId17"/>
    <p:sldId id="276" r:id="rId18"/>
    <p:sldId id="277" r:id="rId19"/>
    <p:sldId id="278" r:id="rId20"/>
    <p:sldId id="279" r:id="rId21"/>
    <p:sldId id="280" r:id="rId22"/>
    <p:sldId id="286" r:id="rId23"/>
    <p:sldId id="281" r:id="rId24"/>
    <p:sldId id="282" r:id="rId25"/>
    <p:sldId id="283" r:id="rId26"/>
    <p:sldId id="287"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3645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9760F170-F36C-4F64-B085-4D412FE10A31}" type="datetimeFigureOut">
              <a:rPr lang="zh-CN" altLang="en-US" smtClean="0"/>
              <a:t>2018/7/20</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63868463-638C-4F61-8C73-09FE2A420633}" type="slidenum">
              <a:rPr lang="zh-CN" altLang="en-US" smtClean="0"/>
              <a:t>‹#›</a:t>
            </a:fld>
            <a:endParaRPr lang="zh-CN" altLang="en-US"/>
          </a:p>
        </p:txBody>
      </p:sp>
    </p:spTree>
    <p:extLst>
      <p:ext uri="{BB962C8B-B14F-4D97-AF65-F5344CB8AC3E}">
        <p14:creationId xmlns:p14="http://schemas.microsoft.com/office/powerpoint/2010/main" val="2059017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868463-638C-4F61-8C73-09FE2A420633}" type="slidenum">
              <a:rPr lang="zh-CN" altLang="en-US" smtClean="0"/>
              <a:t>1</a:t>
            </a:fld>
            <a:endParaRPr lang="zh-CN" altLang="en-US"/>
          </a:p>
        </p:txBody>
      </p:sp>
    </p:spTree>
    <p:extLst>
      <p:ext uri="{BB962C8B-B14F-4D97-AF65-F5344CB8AC3E}">
        <p14:creationId xmlns:p14="http://schemas.microsoft.com/office/powerpoint/2010/main" val="1100070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868463-638C-4F61-8C73-09FE2A420633}" type="slidenum">
              <a:rPr lang="zh-CN" altLang="en-US" smtClean="0"/>
              <a:t>2</a:t>
            </a:fld>
            <a:endParaRPr lang="zh-CN" altLang="en-US"/>
          </a:p>
        </p:txBody>
      </p:sp>
    </p:spTree>
    <p:extLst>
      <p:ext uri="{BB962C8B-B14F-4D97-AF65-F5344CB8AC3E}">
        <p14:creationId xmlns:p14="http://schemas.microsoft.com/office/powerpoint/2010/main" val="41684225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868463-638C-4F61-8C73-09FE2A420633}" type="slidenum">
              <a:rPr lang="zh-CN" altLang="en-US" smtClean="0"/>
              <a:t>3</a:t>
            </a:fld>
            <a:endParaRPr lang="zh-CN" altLang="en-US"/>
          </a:p>
        </p:txBody>
      </p:sp>
    </p:spTree>
    <p:extLst>
      <p:ext uri="{BB962C8B-B14F-4D97-AF65-F5344CB8AC3E}">
        <p14:creationId xmlns:p14="http://schemas.microsoft.com/office/powerpoint/2010/main" val="1935939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4</a:t>
            </a:fld>
            <a:endParaRPr lang="zh-CN" altLang="en-US"/>
          </a:p>
        </p:txBody>
      </p:sp>
    </p:spTree>
    <p:extLst>
      <p:ext uri="{BB962C8B-B14F-4D97-AF65-F5344CB8AC3E}">
        <p14:creationId xmlns:p14="http://schemas.microsoft.com/office/powerpoint/2010/main" val="83427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5</a:t>
            </a:fld>
            <a:endParaRPr lang="zh-CN" altLang="en-US"/>
          </a:p>
        </p:txBody>
      </p:sp>
    </p:spTree>
    <p:extLst>
      <p:ext uri="{BB962C8B-B14F-4D97-AF65-F5344CB8AC3E}">
        <p14:creationId xmlns:p14="http://schemas.microsoft.com/office/powerpoint/2010/main" val="1518552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6</a:t>
            </a:fld>
            <a:endParaRPr lang="zh-CN" altLang="en-US"/>
          </a:p>
        </p:txBody>
      </p:sp>
    </p:spTree>
    <p:extLst>
      <p:ext uri="{BB962C8B-B14F-4D97-AF65-F5344CB8AC3E}">
        <p14:creationId xmlns:p14="http://schemas.microsoft.com/office/powerpoint/2010/main" val="1676561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7</a:t>
            </a:fld>
            <a:endParaRPr lang="zh-CN" altLang="en-US"/>
          </a:p>
        </p:txBody>
      </p:sp>
    </p:spTree>
    <p:extLst>
      <p:ext uri="{BB962C8B-B14F-4D97-AF65-F5344CB8AC3E}">
        <p14:creationId xmlns:p14="http://schemas.microsoft.com/office/powerpoint/2010/main" val="1073504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8</a:t>
            </a:fld>
            <a:endParaRPr lang="zh-CN" altLang="en-US"/>
          </a:p>
        </p:txBody>
      </p:sp>
    </p:spTree>
    <p:extLst>
      <p:ext uri="{BB962C8B-B14F-4D97-AF65-F5344CB8AC3E}">
        <p14:creationId xmlns:p14="http://schemas.microsoft.com/office/powerpoint/2010/main" val="3364912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868463-638C-4F61-8C73-09FE2A420633}" type="slidenum">
              <a:rPr lang="zh-CN" altLang="en-US" smtClean="0"/>
              <a:t>9</a:t>
            </a:fld>
            <a:endParaRPr lang="zh-CN" altLang="en-US"/>
          </a:p>
        </p:txBody>
      </p:sp>
    </p:spTree>
    <p:extLst>
      <p:ext uri="{BB962C8B-B14F-4D97-AF65-F5344CB8AC3E}">
        <p14:creationId xmlns:p14="http://schemas.microsoft.com/office/powerpoint/2010/main" val="10895763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en-US" altLang="zh-CN" dirty="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微软雅黑" panose="020B0503020204020204" pitchFamily="34" charset="-122"/>
                <a:ea typeface="微软雅黑" panose="020B0503020204020204" pitchFamily="34" charset="-122"/>
              </a:defRPr>
            </a:lvl1pPr>
            <a:lvl2pPr marL="742950" indent="-285750">
              <a:defRPr>
                <a:solidFill>
                  <a:schemeClr val="tx1"/>
                </a:solidFill>
                <a:latin typeface="微软雅黑" panose="020B0503020204020204" pitchFamily="34" charset="-122"/>
                <a:ea typeface="微软雅黑" panose="020B0503020204020204" pitchFamily="34" charset="-122"/>
              </a:defRPr>
            </a:lvl2pPr>
            <a:lvl3pPr marL="1143000" indent="-228600">
              <a:defRPr>
                <a:solidFill>
                  <a:schemeClr val="tx1"/>
                </a:solidFill>
                <a:latin typeface="微软雅黑" panose="020B0503020204020204" pitchFamily="34" charset="-122"/>
                <a:ea typeface="微软雅黑" panose="020B0503020204020204" pitchFamily="34" charset="-122"/>
              </a:defRPr>
            </a:lvl3pPr>
            <a:lvl4pPr marL="1600200" indent="-228600">
              <a:defRPr>
                <a:solidFill>
                  <a:schemeClr val="tx1"/>
                </a:solidFill>
                <a:latin typeface="微软雅黑" panose="020B0503020204020204" pitchFamily="34" charset="-122"/>
                <a:ea typeface="微软雅黑" panose="020B0503020204020204" pitchFamily="34" charset="-122"/>
              </a:defRPr>
            </a:lvl4pPr>
            <a:lvl5pPr marL="2057400" indent="-228600">
              <a:defRPr>
                <a:solidFill>
                  <a:schemeClr val="tx1"/>
                </a:solidFill>
                <a:latin typeface="微软雅黑" panose="020B0503020204020204" pitchFamily="34" charset="-122"/>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pitchFamily="34" charset="-122"/>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pitchFamily="34" charset="-122"/>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pitchFamily="34" charset="-122"/>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pitchFamily="34" charset="-122"/>
                <a:ea typeface="微软雅黑" panose="020B0503020204020204" pitchFamily="34" charset="-122"/>
              </a:defRPr>
            </a:lvl9pPr>
          </a:lstStyle>
          <a:p>
            <a:fld id="{8EBE660E-5CC2-4A50-916A-880C808B748D}" type="slidenum">
              <a:rPr lang="zh-CN" altLang="en-US"/>
              <a:t>10</a:t>
            </a:fld>
            <a:endParaRPr lang="zh-CN" altLang="en-US"/>
          </a:p>
        </p:txBody>
      </p:sp>
    </p:spTree>
    <p:extLst>
      <p:ext uri="{BB962C8B-B14F-4D97-AF65-F5344CB8AC3E}">
        <p14:creationId xmlns:p14="http://schemas.microsoft.com/office/powerpoint/2010/main" val="2254519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11</a:t>
            </a:fld>
            <a:endParaRPr lang="zh-CN" altLang="en-US"/>
          </a:p>
        </p:txBody>
      </p:sp>
    </p:spTree>
    <p:extLst>
      <p:ext uri="{BB962C8B-B14F-4D97-AF65-F5344CB8AC3E}">
        <p14:creationId xmlns:p14="http://schemas.microsoft.com/office/powerpoint/2010/main" val="361659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ln>
        </p:spPr>
      </p:sp>
      <p:sp>
        <p:nvSpPr>
          <p:cNvPr id="46083"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46084" name="灯片编号占位符 3"/>
          <p:cNvSpPr txBox="1">
            <a:spLocks noGrp="1"/>
          </p:cNvSpPr>
          <p:nvPr/>
        </p:nvSpPr>
        <p:spPr bwMode="auto">
          <a:xfrm>
            <a:off x="3884613" y="8685213"/>
            <a:ext cx="2971800" cy="457200"/>
          </a:xfrm>
          <a:prstGeom prst="rect">
            <a:avLst/>
          </a:prstGeom>
          <a:noFill/>
          <a:ln w="9525">
            <a:noFill/>
            <a:miter lim="800000"/>
          </a:ln>
        </p:spPr>
        <p:txBody>
          <a:bodyPr anchor="b"/>
          <a:lstStyle/>
          <a:p>
            <a:pPr algn="r" eaLnBrk="0" hangingPunct="0">
              <a:buFont typeface="Arial" panose="020B0604020202020204" pitchFamily="34" charset="0"/>
              <a:buNone/>
            </a:pPr>
            <a:fld id="{46B38F27-74C1-47FF-8FCA-E8E3DE3DEBD0}" type="slidenum">
              <a:rPr lang="zh-CN" altLang="en-US" sz="1200">
                <a:latin typeface="Calibri" panose="020F0502020204030204" charset="0"/>
              </a:rPr>
              <a:t>12</a:t>
            </a:fld>
            <a:endParaRPr lang="en-US" altLang="zh-CN" sz="1200">
              <a:latin typeface="Calibri" panose="020F0502020204030204" charset="0"/>
            </a:endParaRPr>
          </a:p>
        </p:txBody>
      </p:sp>
    </p:spTree>
    <p:extLst>
      <p:ext uri="{BB962C8B-B14F-4D97-AF65-F5344CB8AC3E}">
        <p14:creationId xmlns:p14="http://schemas.microsoft.com/office/powerpoint/2010/main" val="22675198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13</a:t>
            </a:fld>
            <a:endParaRPr lang="zh-CN" altLang="en-US"/>
          </a:p>
        </p:txBody>
      </p:sp>
    </p:spTree>
    <p:extLst>
      <p:ext uri="{BB962C8B-B14F-4D97-AF65-F5344CB8AC3E}">
        <p14:creationId xmlns:p14="http://schemas.microsoft.com/office/powerpoint/2010/main" val="1341036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9721701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868463-638C-4F61-8C73-09FE2A420633}" type="slidenum">
              <a:rPr lang="zh-CN" altLang="en-US" smtClean="0"/>
              <a:t>15</a:t>
            </a:fld>
            <a:endParaRPr lang="zh-CN" altLang="en-US"/>
          </a:p>
        </p:txBody>
      </p:sp>
    </p:spTree>
    <p:extLst>
      <p:ext uri="{BB962C8B-B14F-4D97-AF65-F5344CB8AC3E}">
        <p14:creationId xmlns:p14="http://schemas.microsoft.com/office/powerpoint/2010/main" val="33196579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16</a:t>
            </a:fld>
            <a:endParaRPr lang="zh-CN" altLang="en-US"/>
          </a:p>
        </p:txBody>
      </p:sp>
    </p:spTree>
    <p:extLst>
      <p:ext uri="{BB962C8B-B14F-4D97-AF65-F5344CB8AC3E}">
        <p14:creationId xmlns:p14="http://schemas.microsoft.com/office/powerpoint/2010/main" val="1979837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17</a:t>
            </a:fld>
            <a:endParaRPr lang="zh-CN" altLang="en-US"/>
          </a:p>
        </p:txBody>
      </p:sp>
    </p:spTree>
    <p:extLst>
      <p:ext uri="{BB962C8B-B14F-4D97-AF65-F5344CB8AC3E}">
        <p14:creationId xmlns:p14="http://schemas.microsoft.com/office/powerpoint/2010/main" val="1473997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18</a:t>
            </a:fld>
            <a:endParaRPr lang="zh-CN" altLang="en-US"/>
          </a:p>
        </p:txBody>
      </p:sp>
    </p:spTree>
    <p:extLst>
      <p:ext uri="{BB962C8B-B14F-4D97-AF65-F5344CB8AC3E}">
        <p14:creationId xmlns:p14="http://schemas.microsoft.com/office/powerpoint/2010/main" val="3800599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19</a:t>
            </a:fld>
            <a:endParaRPr lang="zh-CN" altLang="en-US"/>
          </a:p>
        </p:txBody>
      </p:sp>
    </p:spTree>
    <p:extLst>
      <p:ext uri="{BB962C8B-B14F-4D97-AF65-F5344CB8AC3E}">
        <p14:creationId xmlns:p14="http://schemas.microsoft.com/office/powerpoint/2010/main" val="470416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24105964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868463-638C-4F61-8C73-09FE2A420633}" type="slidenum">
              <a:rPr lang="zh-CN" altLang="en-US" smtClean="0"/>
              <a:t>21</a:t>
            </a:fld>
            <a:endParaRPr lang="zh-CN" altLang="en-US"/>
          </a:p>
        </p:txBody>
      </p:sp>
    </p:spTree>
    <p:extLst>
      <p:ext uri="{BB962C8B-B14F-4D97-AF65-F5344CB8AC3E}">
        <p14:creationId xmlns:p14="http://schemas.microsoft.com/office/powerpoint/2010/main" val="13447169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22</a:t>
            </a:fld>
            <a:endParaRPr lang="zh-CN" altLang="en-US"/>
          </a:p>
        </p:txBody>
      </p:sp>
    </p:spTree>
    <p:extLst>
      <p:ext uri="{BB962C8B-B14F-4D97-AF65-F5344CB8AC3E}">
        <p14:creationId xmlns:p14="http://schemas.microsoft.com/office/powerpoint/2010/main" val="4101920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23</a:t>
            </a:fld>
            <a:endParaRPr lang="zh-CN" altLang="en-US"/>
          </a:p>
        </p:txBody>
      </p:sp>
    </p:spTree>
    <p:extLst>
      <p:ext uri="{BB962C8B-B14F-4D97-AF65-F5344CB8AC3E}">
        <p14:creationId xmlns:p14="http://schemas.microsoft.com/office/powerpoint/2010/main" val="22764351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24</a:t>
            </a:fld>
            <a:endParaRPr lang="zh-CN" altLang="en-US"/>
          </a:p>
        </p:txBody>
      </p:sp>
    </p:spTree>
    <p:extLst>
      <p:ext uri="{BB962C8B-B14F-4D97-AF65-F5344CB8AC3E}">
        <p14:creationId xmlns:p14="http://schemas.microsoft.com/office/powerpoint/2010/main" val="31751542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868463-638C-4F61-8C73-09FE2A420633}" type="slidenum">
              <a:rPr lang="zh-CN" altLang="en-US" smtClean="0"/>
              <a:t>25</a:t>
            </a:fld>
            <a:endParaRPr lang="zh-CN" altLang="en-US"/>
          </a:p>
        </p:txBody>
      </p:sp>
    </p:spTree>
    <p:extLst>
      <p:ext uri="{BB962C8B-B14F-4D97-AF65-F5344CB8AC3E}">
        <p14:creationId xmlns:p14="http://schemas.microsoft.com/office/powerpoint/2010/main" val="27105395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2018/7/20</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Main Title+ SubTitle+Number">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2336801" y="482600"/>
            <a:ext cx="7518400" cy="471365"/>
          </a:xfrm>
          <a:prstGeom prst="rect">
            <a:avLst/>
          </a:prstGeom>
        </p:spPr>
        <p:txBody>
          <a:bodyPr wrap="none" lIns="0" tIns="0" rIns="0" bIns="0" anchor="ctr">
            <a:noAutofit/>
          </a:bodyPr>
          <a:lstStyle>
            <a:lvl1pPr algn="ctr">
              <a:defRPr sz="3200" b="1" baseline="0">
                <a:solidFill>
                  <a:schemeClr val="tx1">
                    <a:lumMod val="50000"/>
                    <a:lumOff val="5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951922"/>
            <a:ext cx="5486400" cy="267661"/>
          </a:xfrm>
          <a:prstGeom prst="rect">
            <a:avLst/>
          </a:prstGeom>
        </p:spPr>
        <p:txBody>
          <a:bodyPr wrap="none" lIns="0" tIns="0" rIns="0" bIns="0" anchor="ctr">
            <a:noAutofit/>
          </a:bodyPr>
          <a:lstStyle>
            <a:lvl1pPr marL="0" indent="0" algn="ctr">
              <a:buNone/>
              <a:defRPr sz="1600" b="1" baseline="0">
                <a:solidFill>
                  <a:schemeClr val="bg1">
                    <a:lumMod val="75000"/>
                  </a:schemeClr>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54075975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t>2018/7/20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t>‹#›</a:t>
            </a:fld>
            <a:endParaRPr lang="zh-CN" altLang="en-US"/>
          </a:p>
        </p:txBody>
      </p:sp>
    </p:spTree>
    <p:extLst>
      <p:ext uri="{BB962C8B-B14F-4D97-AF65-F5344CB8AC3E}">
        <p14:creationId xmlns:p14="http://schemas.microsoft.com/office/powerpoint/2010/main" val="25001498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993196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381893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Main Title+ SubTitle+Number ">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958411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2018/7/20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6E6E6"/>
        </a:solidFill>
        <a:effectLst/>
      </p:bgPr>
    </p:bg>
    <p:spTree>
      <p:nvGrpSpPr>
        <p:cNvPr id="1" name=""/>
        <p:cNvGrpSpPr/>
        <p:nvPr/>
      </p:nvGrpSpPr>
      <p:grpSpPr>
        <a:xfrm>
          <a:off x="0" y="0"/>
          <a:ext cx="0" cy="0"/>
          <a:chOff x="0" y="0"/>
          <a:chExt cx="0" cy="0"/>
        </a:xfrm>
      </p:grpSpPr>
      <p:sp>
        <p:nvSpPr>
          <p:cNvPr id="22" name="Content Placeholder 2"/>
          <p:cNvSpPr txBox="1"/>
          <p:nvPr userDrawn="1"/>
        </p:nvSpPr>
        <p:spPr>
          <a:xfrm>
            <a:off x="4571382" y="232463"/>
            <a:ext cx="3048399" cy="30734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r>
              <a:rPr lang="zh-CN" altLang="zh-CN" sz="20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rPr>
              <a:t>在</a:t>
            </a:r>
            <a:r>
              <a:rPr lang="zh-CN" altLang="en-US" sz="20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rPr>
              <a:t>母版更改标题文字</a:t>
            </a:r>
          </a:p>
        </p:txBody>
      </p:sp>
      <p:sp>
        <p:nvSpPr>
          <p:cNvPr id="23" name="Content Placeholder 2"/>
          <p:cNvSpPr txBox="1"/>
          <p:nvPr userDrawn="1"/>
        </p:nvSpPr>
        <p:spPr>
          <a:xfrm>
            <a:off x="4878722" y="539556"/>
            <a:ext cx="3048399" cy="18415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r>
              <a:rPr lang="en-US" altLang="zh-CN" sz="1200" dirty="0" smtClean="0">
                <a:solidFill>
                  <a:schemeClr val="tx1">
                    <a:lumMod val="75000"/>
                    <a:lumOff val="25000"/>
                  </a:schemeClr>
                </a:solidFill>
                <a:latin typeface="Stencil" panose="040409050D0802020404" charset="0"/>
                <a:ea typeface="微软雅黑" panose="020B0503020204020204" charset="-122"/>
                <a:cs typeface="+mn-ea"/>
                <a:sym typeface="Arial" panose="020B0604020202020204" pitchFamily="34" charset="0"/>
              </a:rPr>
              <a:t>ADD YOUR TITLE HERE</a:t>
            </a:r>
            <a:endParaRPr lang="en-US" sz="1200" dirty="0">
              <a:solidFill>
                <a:schemeClr val="tx1">
                  <a:lumMod val="75000"/>
                  <a:lumOff val="25000"/>
                </a:schemeClr>
              </a:solidFill>
              <a:latin typeface="Stencil" panose="040409050D0802020404" charset="0"/>
              <a:ea typeface="微软雅黑" panose="020B0503020204020204" charset="-122"/>
              <a:cs typeface="+mn-ea"/>
              <a:sym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6" r:id="rId1"/>
    <p:sldLayoutId id="2147483670" r:id="rId2"/>
    <p:sldLayoutId id="2147483671" r:id="rId3"/>
    <p:sldLayoutId id="2147483672" r:id="rId4"/>
    <p:sldLayoutId id="2147483673" r:id="rId5"/>
    <p:sldLayoutId id="2147483674" r:id="rId6"/>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hemeOverride" Target="../theme/themeOverride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hemeOverride" Target="../theme/themeOverride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themeOverride" Target="../theme/themeOverride1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themeOverride" Target="../theme/themeOverride15.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hemeOverride" Target="../theme/themeOverride1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themeOverride" Target="../theme/themeOverride18.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hemeOverride" Target="../theme/themeOverride19.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hemeOverride" Target="../theme/themeOverride20.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themeOverride" Target="../theme/themeOverride2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pic>
        <p:nvPicPr>
          <p:cNvPr id="2" name="图片 1" descr="OT131O1"/>
          <p:cNvPicPr>
            <a:picLocks noChangeAspect="1"/>
          </p:cNvPicPr>
          <p:nvPr/>
        </p:nvPicPr>
        <p:blipFill>
          <a:blip r:embed="rId4"/>
          <a:srcRect l="-404" t="21049" b="5855"/>
          <a:stretch>
            <a:fillRect/>
          </a:stretch>
        </p:blipFill>
        <p:spPr>
          <a:xfrm>
            <a:off x="975995" y="4445"/>
            <a:ext cx="11214100" cy="6849110"/>
          </a:xfrm>
          <a:prstGeom prst="rect">
            <a:avLst/>
          </a:prstGeom>
        </p:spPr>
      </p:pic>
      <p:sp>
        <p:nvSpPr>
          <p:cNvPr id="20" name="矩形 19"/>
          <p:cNvSpPr/>
          <p:nvPr/>
        </p:nvSpPr>
        <p:spPr>
          <a:xfrm>
            <a:off x="1641475" y="1501775"/>
            <a:ext cx="8189595" cy="4383405"/>
          </a:xfrm>
          <a:prstGeom prst="rect">
            <a:avLst/>
          </a:prstGeom>
          <a:solidFill>
            <a:schemeClr val="bg1">
              <a:alpha val="38000"/>
            </a:schemeClr>
          </a:solidFill>
          <a:ln w="57150">
            <a:solidFill>
              <a:schemeClr val="tx1">
                <a:alpha val="83137"/>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975A4"/>
              </a:solidFill>
              <a:cs typeface="+mn-ea"/>
              <a:sym typeface="+mn-lt"/>
            </a:endParaRPr>
          </a:p>
        </p:txBody>
      </p:sp>
      <p:sp>
        <p:nvSpPr>
          <p:cNvPr id="6" name="TextBox 11"/>
          <p:cNvSpPr txBox="1"/>
          <p:nvPr/>
        </p:nvSpPr>
        <p:spPr>
          <a:xfrm>
            <a:off x="2167146" y="3214436"/>
            <a:ext cx="6962162" cy="830997"/>
          </a:xfrm>
          <a:prstGeom prst="rect">
            <a:avLst/>
          </a:prstGeom>
          <a:noFill/>
        </p:spPr>
        <p:txBody>
          <a:bodyPr wrap="none" rtlCol="0">
            <a:spAutoFit/>
          </a:bodyPr>
          <a:lstStyle/>
          <a:p>
            <a:r>
              <a:rPr lang="zh-CN" altLang="en-US" sz="4800" dirty="0">
                <a:cs typeface="+mn-ea"/>
                <a:sym typeface="+mn-lt"/>
              </a:rPr>
              <a:t>财务部门年终汇报</a:t>
            </a:r>
            <a:r>
              <a:rPr lang="en-US" altLang="zh-CN" sz="4800" dirty="0" err="1">
                <a:cs typeface="+mn-ea"/>
                <a:sym typeface="+mn-lt"/>
              </a:rPr>
              <a:t>ppt</a:t>
            </a:r>
            <a:r>
              <a:rPr lang="zh-CN" altLang="en-US" sz="4800" dirty="0">
                <a:cs typeface="+mn-ea"/>
                <a:sym typeface="+mn-lt"/>
              </a:rPr>
              <a:t>模板</a:t>
            </a:r>
            <a:endParaRPr sz="4800" dirty="0" smtClean="0">
              <a:solidFill>
                <a:schemeClr val="tx1"/>
              </a:solidFill>
              <a:cs typeface="+mn-ea"/>
              <a:sym typeface="+mn-lt"/>
            </a:endParaRPr>
          </a:p>
        </p:txBody>
      </p:sp>
      <p:sp>
        <p:nvSpPr>
          <p:cNvPr id="3" name="Rectangle 8"/>
          <p:cNvSpPr>
            <a:spLocks noChangeArrowheads="1"/>
          </p:cNvSpPr>
          <p:nvPr/>
        </p:nvSpPr>
        <p:spPr bwMode="auto">
          <a:xfrm>
            <a:off x="3399444" y="4486236"/>
            <a:ext cx="44787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auto">
              <a:spcBef>
                <a:spcPts val="0"/>
              </a:spcBef>
              <a:spcAft>
                <a:spcPts val="0"/>
              </a:spcAft>
            </a:pPr>
            <a:r>
              <a:rPr lang="zh-CN" altLang="en-US" sz="2000" b="1" dirty="0" smtClean="0">
                <a:solidFill>
                  <a:schemeClr val="tx1"/>
                </a:solidFill>
                <a:cs typeface="+mn-ea"/>
                <a:sym typeface="+mn-lt"/>
              </a:rPr>
              <a:t>商业策划 </a:t>
            </a:r>
            <a:r>
              <a:rPr lang="en-US" altLang="zh-CN" sz="2000" b="1" dirty="0">
                <a:solidFill>
                  <a:schemeClr val="tx1"/>
                </a:solidFill>
                <a:cs typeface="+mn-ea"/>
                <a:sym typeface="+mn-lt"/>
              </a:rPr>
              <a:t>| </a:t>
            </a:r>
            <a:r>
              <a:rPr lang="zh-CN" altLang="en-US" sz="2000" b="1" dirty="0">
                <a:solidFill>
                  <a:schemeClr val="tx1"/>
                </a:solidFill>
                <a:cs typeface="+mn-ea"/>
                <a:sym typeface="+mn-lt"/>
              </a:rPr>
              <a:t>工作汇报</a:t>
            </a:r>
            <a:r>
              <a:rPr lang="en-US" altLang="zh-CN" sz="2000" b="1" dirty="0">
                <a:solidFill>
                  <a:schemeClr val="tx1"/>
                </a:solidFill>
                <a:cs typeface="+mn-ea"/>
                <a:sym typeface="+mn-lt"/>
              </a:rPr>
              <a:t>| </a:t>
            </a:r>
            <a:r>
              <a:rPr lang="zh-CN" altLang="en-US" sz="2000" b="1" dirty="0">
                <a:solidFill>
                  <a:schemeClr val="tx1"/>
                </a:solidFill>
                <a:cs typeface="+mn-ea"/>
                <a:sym typeface="+mn-lt"/>
              </a:rPr>
              <a:t>企业宣传</a:t>
            </a:r>
            <a:r>
              <a:rPr lang="en-US" altLang="zh-CN" sz="2000" b="1" dirty="0" smtClean="0">
                <a:solidFill>
                  <a:schemeClr val="tx1"/>
                </a:solidFill>
                <a:cs typeface="+mn-ea"/>
                <a:sym typeface="+mn-lt"/>
              </a:rPr>
              <a:t>| </a:t>
            </a:r>
            <a:r>
              <a:rPr lang="zh-CN" altLang="en-US" sz="2000" b="1" dirty="0" smtClean="0">
                <a:solidFill>
                  <a:schemeClr val="tx1"/>
                </a:solidFill>
                <a:cs typeface="+mn-ea"/>
                <a:sym typeface="+mn-lt"/>
              </a:rPr>
              <a:t>个人总结</a:t>
            </a:r>
          </a:p>
        </p:txBody>
      </p:sp>
      <p:sp>
        <p:nvSpPr>
          <p:cNvPr id="32" name="TextBox 53"/>
          <p:cNvSpPr txBox="1">
            <a:spLocks noChangeArrowheads="1"/>
          </p:cNvSpPr>
          <p:nvPr/>
        </p:nvSpPr>
        <p:spPr bwMode="auto">
          <a:xfrm>
            <a:off x="3173050" y="4948087"/>
            <a:ext cx="5348048" cy="477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301" tIns="43650" rIns="87301" bIns="4365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lnSpc>
                <a:spcPct val="150000"/>
              </a:lnSpc>
              <a:spcBef>
                <a:spcPct val="0"/>
              </a:spcBef>
              <a:buNone/>
            </a:pPr>
            <a:r>
              <a:rPr lang="en-US" altLang="zh-CN" sz="900" dirty="0">
                <a:solidFill>
                  <a:schemeClr val="tx1"/>
                </a:solidFill>
                <a:latin typeface="+mn-lt"/>
                <a:ea typeface="+mn-ea"/>
                <a:cs typeface="+mn-ea"/>
                <a:sym typeface="+mn-lt"/>
              </a:rPr>
              <a:t>This is a sample text. Insert your desired text here. Again, this is a dummy text, enter your own text here. This is a sample text. Insert your desired text here.</a:t>
            </a:r>
          </a:p>
        </p:txBody>
      </p:sp>
      <p:sp>
        <p:nvSpPr>
          <p:cNvPr id="5" name="标题 3"/>
          <p:cNvSpPr>
            <a:spLocks noGrp="1" noChangeArrowheads="1"/>
          </p:cNvSpPr>
          <p:nvPr/>
        </p:nvSpPr>
        <p:spPr bwMode="auto">
          <a:xfrm>
            <a:off x="4513690" y="1459771"/>
            <a:ext cx="6106657" cy="2066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p>
            <a:pPr defTabSz="1285240" fontAlgn="auto">
              <a:spcBef>
                <a:spcPts val="0"/>
              </a:spcBef>
              <a:spcAft>
                <a:spcPts val="0"/>
              </a:spcAft>
            </a:pPr>
            <a:r>
              <a:rPr lang="en-US" altLang="zh-CN" sz="11300" b="1" dirty="0" smtClean="0">
                <a:solidFill>
                  <a:schemeClr val="tx1"/>
                </a:solidFill>
                <a:cs typeface="+mn-ea"/>
                <a:sym typeface="+mn-lt"/>
              </a:rPr>
              <a:t>2018</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2500"/>
                            </p:stCondLst>
                            <p:childTnLst>
                              <p:par>
                                <p:cTn id="15" presetID="42"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anim calcmode="lin" valueType="num">
                                      <p:cBhvr>
                                        <p:cTn id="18" dur="500" fill="hold"/>
                                        <p:tgtEl>
                                          <p:spTgt spid="3"/>
                                        </p:tgtEl>
                                        <p:attrNameLst>
                                          <p:attrName>ppt_x</p:attrName>
                                        </p:attrNameLst>
                                      </p:cBhvr>
                                      <p:tavLst>
                                        <p:tav tm="0">
                                          <p:val>
                                            <p:strVal val="#ppt_x"/>
                                          </p:val>
                                        </p:tav>
                                        <p:tav tm="100000">
                                          <p:val>
                                            <p:strVal val="#ppt_x"/>
                                          </p:val>
                                        </p:tav>
                                      </p:tavLst>
                                    </p:anim>
                                    <p:anim calcmode="lin" valueType="num">
                                      <p:cBhvr>
                                        <p:cTn id="19" dur="5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16" presetClass="entr" presetSubtype="2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1000"/>
                                        <p:tgtEl>
                                          <p:spTgt spid="32"/>
                                        </p:tgtEl>
                                      </p:cBhvr>
                                    </p:animEffect>
                                    <p:anim calcmode="lin" valueType="num">
                                      <p:cBhvr>
                                        <p:cTn id="29" dur="1000" fill="hold"/>
                                        <p:tgtEl>
                                          <p:spTgt spid="32"/>
                                        </p:tgtEl>
                                        <p:attrNameLst>
                                          <p:attrName>ppt_x</p:attrName>
                                        </p:attrNameLst>
                                      </p:cBhvr>
                                      <p:tavLst>
                                        <p:tav tm="0">
                                          <p:val>
                                            <p:strVal val="#ppt_x"/>
                                          </p:val>
                                        </p:tav>
                                        <p:tav tm="100000">
                                          <p:val>
                                            <p:strVal val="#ppt_x"/>
                                          </p:val>
                                        </p:tav>
                                      </p:tavLst>
                                    </p:anim>
                                    <p:anim calcmode="lin" valueType="num">
                                      <p:cBhvr>
                                        <p:cTn id="30"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6" grpId="0"/>
      <p:bldP spid="3" grpId="0"/>
      <p:bldP spid="32"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OT131O1"/>
          <p:cNvPicPr>
            <a:picLocks noChangeAspect="1"/>
          </p:cNvPicPr>
          <p:nvPr/>
        </p:nvPicPr>
        <p:blipFill>
          <a:blip r:embed="rId4"/>
          <a:srcRect l="22654" t="31762" r="-262" b="16365"/>
          <a:stretch>
            <a:fillRect/>
          </a:stretch>
        </p:blipFill>
        <p:spPr>
          <a:xfrm flipH="1">
            <a:off x="-43180" y="9525"/>
            <a:ext cx="12249785" cy="6838950"/>
          </a:xfrm>
          <a:prstGeom prst="rect">
            <a:avLst/>
          </a:prstGeom>
        </p:spPr>
      </p:pic>
      <p:sp>
        <p:nvSpPr>
          <p:cNvPr id="27" name="文本框 21"/>
          <p:cNvSpPr txBox="1"/>
          <p:nvPr/>
        </p:nvSpPr>
        <p:spPr>
          <a:xfrm>
            <a:off x="7116678" y="1873275"/>
            <a:ext cx="1200329" cy="1959832"/>
          </a:xfrm>
          <a:prstGeom prst="rect">
            <a:avLst/>
          </a:prstGeom>
          <a:noFill/>
        </p:spPr>
        <p:txBody>
          <a:bodyPr vert="eaVert" wrap="none" rtlCol="0">
            <a:spAutoFit/>
          </a:bodyPr>
          <a:lstStyle/>
          <a:p>
            <a:pPr fontAlgn="auto">
              <a:spcBef>
                <a:spcPts val="0"/>
              </a:spcBef>
              <a:spcAft>
                <a:spcPts val="0"/>
              </a:spcAft>
            </a:pPr>
            <a:r>
              <a:rPr lang="zh-CN" altLang="en-US" sz="6600" b="1" dirty="0">
                <a:solidFill>
                  <a:schemeClr val="tx1"/>
                </a:solidFill>
                <a:cs typeface="+mn-ea"/>
                <a:sym typeface="+mn-lt"/>
              </a:rPr>
              <a:t>目 录</a:t>
            </a:r>
          </a:p>
        </p:txBody>
      </p:sp>
      <p:grpSp>
        <p:nvGrpSpPr>
          <p:cNvPr id="4" name="组合 3"/>
          <p:cNvGrpSpPr/>
          <p:nvPr/>
        </p:nvGrpSpPr>
        <p:grpSpPr>
          <a:xfrm>
            <a:off x="1041738" y="1595909"/>
            <a:ext cx="4490699" cy="3930193"/>
            <a:chOff x="2563169" y="1486332"/>
            <a:chExt cx="4490699" cy="3930193"/>
          </a:xfrm>
        </p:grpSpPr>
        <p:sp>
          <p:nvSpPr>
            <p:cNvPr id="28" name="矩形 27"/>
            <p:cNvSpPr/>
            <p:nvPr/>
          </p:nvSpPr>
          <p:spPr>
            <a:xfrm>
              <a:off x="3558089" y="1486332"/>
              <a:ext cx="3495779" cy="788035"/>
            </a:xfrm>
            <a:prstGeom prst="rect">
              <a:avLst/>
            </a:prstGeom>
          </p:spPr>
          <p:txBody>
            <a:bodyPr wrap="square" lIns="0">
              <a:spAutoFit/>
            </a:bodyPr>
            <a:lstStyle/>
            <a:p>
              <a:pPr fontAlgn="auto">
                <a:spcBef>
                  <a:spcPts val="0"/>
                </a:spcBef>
                <a:spcAft>
                  <a:spcPts val="0"/>
                </a:spcAft>
              </a:pPr>
              <a:r>
                <a:rPr lang="zh-CN" altLang="en-US" sz="3200" dirty="0">
                  <a:solidFill>
                    <a:prstClr val="black">
                      <a:lumMod val="75000"/>
                      <a:lumOff val="25000"/>
                    </a:prstClr>
                  </a:solidFill>
                  <a:cs typeface="+mn-ea"/>
                  <a:sym typeface="+mn-lt"/>
                </a:rPr>
                <a:t>输入您的标题</a:t>
              </a:r>
            </a:p>
            <a:p>
              <a:pPr fontAlgn="auto">
                <a:spcBef>
                  <a:spcPts val="0"/>
                </a:spcBef>
                <a:spcAft>
                  <a:spcPts val="0"/>
                </a:spcAft>
              </a:pPr>
              <a:r>
                <a:rPr lang="en-US" altLang="zh-CN" sz="1325" dirty="0">
                  <a:solidFill>
                    <a:prstClr val="white">
                      <a:lumMod val="65000"/>
                    </a:prstClr>
                  </a:solidFill>
                  <a:cs typeface="+mn-ea"/>
                  <a:sym typeface="+mn-lt"/>
                </a:rPr>
                <a:t>ADD YOUR TITLE HERE</a:t>
              </a:r>
              <a:endParaRPr lang="zh-CN" altLang="en-US" sz="1325" dirty="0">
                <a:solidFill>
                  <a:prstClr val="white">
                    <a:lumMod val="65000"/>
                  </a:prstClr>
                </a:solidFill>
                <a:cs typeface="+mn-ea"/>
                <a:sym typeface="+mn-lt"/>
              </a:endParaRPr>
            </a:p>
          </p:txBody>
        </p:sp>
        <p:sp>
          <p:nvSpPr>
            <p:cNvPr id="29" name="椭圆 28"/>
            <p:cNvSpPr/>
            <p:nvPr/>
          </p:nvSpPr>
          <p:spPr>
            <a:xfrm>
              <a:off x="2563169" y="2565732"/>
              <a:ext cx="754021" cy="754021"/>
            </a:xfrm>
            <a:prstGeom prst="ellipse">
              <a:avLst/>
            </a:prstGeom>
            <a:solidFill>
              <a:srgbClr val="36452B"/>
            </a:solidFill>
            <a:ln w="254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smtClean="0">
                  <a:ln>
                    <a:noFill/>
                  </a:ln>
                  <a:solidFill>
                    <a:prstClr val="white"/>
                  </a:solidFill>
                  <a:effectLst/>
                  <a:uLnTx/>
                  <a:uFillTx/>
                  <a:cs typeface="+mn-ea"/>
                  <a:sym typeface="+mn-lt"/>
                </a:rPr>
                <a:t>02</a:t>
              </a:r>
              <a:endParaRPr kumimoji="0" lang="zh-CN" altLang="en-US" sz="3200" b="0" i="0" u="none" strike="noStrike" kern="0" cap="none" spc="0" normalizeH="0" baseline="0" noProof="0" dirty="0" smtClean="0">
                <a:ln>
                  <a:noFill/>
                </a:ln>
                <a:solidFill>
                  <a:prstClr val="white"/>
                </a:solidFill>
                <a:effectLst/>
                <a:uLnTx/>
                <a:uFillTx/>
                <a:cs typeface="+mn-ea"/>
                <a:sym typeface="+mn-lt"/>
              </a:endParaRPr>
            </a:p>
          </p:txBody>
        </p:sp>
        <p:sp>
          <p:nvSpPr>
            <p:cNvPr id="30" name="矩形 29"/>
            <p:cNvSpPr/>
            <p:nvPr/>
          </p:nvSpPr>
          <p:spPr>
            <a:xfrm>
              <a:off x="3558089" y="2533718"/>
              <a:ext cx="3495779" cy="788035"/>
            </a:xfrm>
            <a:prstGeom prst="rect">
              <a:avLst/>
            </a:prstGeom>
          </p:spPr>
          <p:txBody>
            <a:bodyPr wrap="square" lIns="0">
              <a:spAutoFit/>
            </a:bodyPr>
            <a:lstStyle/>
            <a:p>
              <a:pPr fontAlgn="auto">
                <a:spcBef>
                  <a:spcPts val="0"/>
                </a:spcBef>
                <a:spcAft>
                  <a:spcPts val="0"/>
                </a:spcAft>
              </a:pPr>
              <a:r>
                <a:rPr lang="zh-CN" altLang="en-US" sz="3200" dirty="0">
                  <a:solidFill>
                    <a:prstClr val="black">
                      <a:lumMod val="75000"/>
                      <a:lumOff val="25000"/>
                    </a:prstClr>
                  </a:solidFill>
                  <a:cs typeface="+mn-ea"/>
                  <a:sym typeface="+mn-lt"/>
                </a:rPr>
                <a:t>输入您的标题</a:t>
              </a:r>
            </a:p>
            <a:p>
              <a:pPr fontAlgn="auto">
                <a:spcBef>
                  <a:spcPts val="0"/>
                </a:spcBef>
                <a:spcAft>
                  <a:spcPts val="0"/>
                </a:spcAft>
              </a:pPr>
              <a:r>
                <a:rPr lang="en-US" altLang="zh-CN" sz="1325" dirty="0">
                  <a:solidFill>
                    <a:prstClr val="white">
                      <a:lumMod val="65000"/>
                    </a:prstClr>
                  </a:solidFill>
                  <a:cs typeface="+mn-ea"/>
                  <a:sym typeface="+mn-lt"/>
                </a:rPr>
                <a:t>ADD YOUR TITLE HERE</a:t>
              </a:r>
              <a:endParaRPr lang="zh-CN" altLang="en-US" sz="1325" dirty="0">
                <a:solidFill>
                  <a:prstClr val="white">
                    <a:lumMod val="65000"/>
                  </a:prstClr>
                </a:solidFill>
                <a:cs typeface="+mn-ea"/>
                <a:sym typeface="+mn-lt"/>
              </a:endParaRPr>
            </a:p>
          </p:txBody>
        </p:sp>
        <p:sp>
          <p:nvSpPr>
            <p:cNvPr id="31" name="椭圆 30"/>
            <p:cNvSpPr/>
            <p:nvPr/>
          </p:nvSpPr>
          <p:spPr>
            <a:xfrm>
              <a:off x="2563169" y="3613118"/>
              <a:ext cx="754021" cy="754021"/>
            </a:xfrm>
            <a:prstGeom prst="ellipse">
              <a:avLst/>
            </a:prstGeom>
            <a:solidFill>
              <a:srgbClr val="36452B"/>
            </a:solidFill>
            <a:ln w="254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smtClean="0">
                  <a:ln>
                    <a:noFill/>
                  </a:ln>
                  <a:solidFill>
                    <a:prstClr val="white"/>
                  </a:solidFill>
                  <a:effectLst/>
                  <a:uLnTx/>
                  <a:uFillTx/>
                  <a:cs typeface="+mn-ea"/>
                  <a:sym typeface="+mn-lt"/>
                </a:rPr>
                <a:t>03</a:t>
              </a:r>
              <a:endParaRPr kumimoji="0" lang="zh-CN" altLang="en-US" sz="3200" b="0" i="0" u="none" strike="noStrike" kern="0" cap="none" spc="0" normalizeH="0" baseline="0" noProof="0" dirty="0" smtClean="0">
                <a:ln>
                  <a:noFill/>
                </a:ln>
                <a:solidFill>
                  <a:prstClr val="white"/>
                </a:solidFill>
                <a:effectLst/>
                <a:uLnTx/>
                <a:uFillTx/>
                <a:cs typeface="+mn-ea"/>
                <a:sym typeface="+mn-lt"/>
              </a:endParaRPr>
            </a:p>
          </p:txBody>
        </p:sp>
        <p:sp>
          <p:nvSpPr>
            <p:cNvPr id="7" name="矩形 6"/>
            <p:cNvSpPr/>
            <p:nvPr/>
          </p:nvSpPr>
          <p:spPr>
            <a:xfrm>
              <a:off x="3558089" y="3581104"/>
              <a:ext cx="3495779" cy="788035"/>
            </a:xfrm>
            <a:prstGeom prst="rect">
              <a:avLst/>
            </a:prstGeom>
          </p:spPr>
          <p:txBody>
            <a:bodyPr wrap="square" lIns="0">
              <a:spAutoFit/>
            </a:bodyPr>
            <a:lstStyle/>
            <a:p>
              <a:pPr fontAlgn="auto">
                <a:spcBef>
                  <a:spcPts val="0"/>
                </a:spcBef>
                <a:spcAft>
                  <a:spcPts val="0"/>
                </a:spcAft>
              </a:pPr>
              <a:r>
                <a:rPr lang="zh-CN" altLang="en-US" sz="3200" dirty="0">
                  <a:solidFill>
                    <a:prstClr val="black">
                      <a:lumMod val="75000"/>
                      <a:lumOff val="25000"/>
                    </a:prstClr>
                  </a:solidFill>
                  <a:cs typeface="+mn-ea"/>
                  <a:sym typeface="+mn-lt"/>
                </a:rPr>
                <a:t>输入您的标题</a:t>
              </a:r>
            </a:p>
            <a:p>
              <a:pPr fontAlgn="auto">
                <a:spcBef>
                  <a:spcPts val="0"/>
                </a:spcBef>
                <a:spcAft>
                  <a:spcPts val="0"/>
                </a:spcAft>
              </a:pPr>
              <a:r>
                <a:rPr lang="en-US" altLang="zh-CN" sz="1325" dirty="0">
                  <a:solidFill>
                    <a:prstClr val="white">
                      <a:lumMod val="65000"/>
                    </a:prstClr>
                  </a:solidFill>
                  <a:cs typeface="+mn-ea"/>
                  <a:sym typeface="+mn-lt"/>
                </a:rPr>
                <a:t>ADD YOUR TITLE HERE</a:t>
              </a:r>
              <a:endParaRPr lang="zh-CN" altLang="en-US" sz="1325" dirty="0">
                <a:solidFill>
                  <a:prstClr val="white">
                    <a:lumMod val="65000"/>
                  </a:prstClr>
                </a:solidFill>
                <a:cs typeface="+mn-ea"/>
                <a:sym typeface="+mn-lt"/>
              </a:endParaRPr>
            </a:p>
          </p:txBody>
        </p:sp>
        <p:sp>
          <p:nvSpPr>
            <p:cNvPr id="33" name="椭圆 32"/>
            <p:cNvSpPr/>
            <p:nvPr/>
          </p:nvSpPr>
          <p:spPr>
            <a:xfrm>
              <a:off x="2563169" y="4660504"/>
              <a:ext cx="754021" cy="754021"/>
            </a:xfrm>
            <a:prstGeom prst="ellipse">
              <a:avLst/>
            </a:prstGeom>
            <a:solidFill>
              <a:srgbClr val="36452B"/>
            </a:solidFill>
            <a:ln w="254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smtClean="0">
                  <a:ln>
                    <a:noFill/>
                  </a:ln>
                  <a:solidFill>
                    <a:prstClr val="white"/>
                  </a:solidFill>
                  <a:effectLst/>
                  <a:uLnTx/>
                  <a:uFillTx/>
                  <a:cs typeface="+mn-ea"/>
                  <a:sym typeface="+mn-lt"/>
                </a:rPr>
                <a:t>04</a:t>
              </a:r>
              <a:endParaRPr kumimoji="0" lang="zh-CN" altLang="en-US" sz="3200" b="0" i="0" u="none" strike="noStrike" kern="0" cap="none" spc="0" normalizeH="0" baseline="0" noProof="0" dirty="0" smtClean="0">
                <a:ln>
                  <a:noFill/>
                </a:ln>
                <a:solidFill>
                  <a:prstClr val="white"/>
                </a:solidFill>
                <a:effectLst/>
                <a:uLnTx/>
                <a:uFillTx/>
                <a:cs typeface="+mn-ea"/>
                <a:sym typeface="+mn-lt"/>
              </a:endParaRPr>
            </a:p>
          </p:txBody>
        </p:sp>
        <p:sp>
          <p:nvSpPr>
            <p:cNvPr id="34" name="矩形 33"/>
            <p:cNvSpPr/>
            <p:nvPr/>
          </p:nvSpPr>
          <p:spPr>
            <a:xfrm>
              <a:off x="3558089" y="4628490"/>
              <a:ext cx="3495779" cy="788035"/>
            </a:xfrm>
            <a:prstGeom prst="rect">
              <a:avLst/>
            </a:prstGeom>
          </p:spPr>
          <p:txBody>
            <a:bodyPr wrap="square" lIns="0">
              <a:spAutoFit/>
            </a:bodyPr>
            <a:lstStyle/>
            <a:p>
              <a:pPr fontAlgn="auto">
                <a:spcBef>
                  <a:spcPts val="0"/>
                </a:spcBef>
                <a:spcAft>
                  <a:spcPts val="0"/>
                </a:spcAft>
              </a:pPr>
              <a:r>
                <a:rPr lang="zh-CN" altLang="en-US" sz="3200" dirty="0">
                  <a:solidFill>
                    <a:prstClr val="black">
                      <a:lumMod val="75000"/>
                      <a:lumOff val="25000"/>
                    </a:prstClr>
                  </a:solidFill>
                  <a:cs typeface="+mn-ea"/>
                  <a:sym typeface="+mn-lt"/>
                </a:rPr>
                <a:t>输入您的标题</a:t>
              </a:r>
            </a:p>
            <a:p>
              <a:pPr fontAlgn="auto">
                <a:spcBef>
                  <a:spcPts val="0"/>
                </a:spcBef>
                <a:spcAft>
                  <a:spcPts val="0"/>
                </a:spcAft>
              </a:pPr>
              <a:r>
                <a:rPr lang="en-US" altLang="zh-CN" sz="1325" dirty="0">
                  <a:solidFill>
                    <a:prstClr val="white">
                      <a:lumMod val="65000"/>
                    </a:prstClr>
                  </a:solidFill>
                  <a:cs typeface="+mn-ea"/>
                  <a:sym typeface="+mn-lt"/>
                </a:rPr>
                <a:t>ADD YOUR TITLE HERE</a:t>
              </a:r>
              <a:endParaRPr lang="zh-CN" altLang="en-US" sz="1325" dirty="0">
                <a:solidFill>
                  <a:prstClr val="white">
                    <a:lumMod val="65000"/>
                  </a:prstClr>
                </a:solidFill>
                <a:cs typeface="+mn-ea"/>
                <a:sym typeface="+mn-lt"/>
              </a:endParaRPr>
            </a:p>
          </p:txBody>
        </p:sp>
        <p:sp>
          <p:nvSpPr>
            <p:cNvPr id="35" name="椭圆 34"/>
            <p:cNvSpPr/>
            <p:nvPr/>
          </p:nvSpPr>
          <p:spPr>
            <a:xfrm>
              <a:off x="2563169" y="1504012"/>
              <a:ext cx="754021" cy="754021"/>
            </a:xfrm>
            <a:prstGeom prst="ellipse">
              <a:avLst/>
            </a:prstGeom>
            <a:solidFill>
              <a:srgbClr val="36452B"/>
            </a:solidFill>
            <a:ln w="254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smtClean="0">
                  <a:ln>
                    <a:noFill/>
                  </a:ln>
                  <a:solidFill>
                    <a:prstClr val="white"/>
                  </a:solidFill>
                  <a:effectLst/>
                  <a:uLnTx/>
                  <a:uFillTx/>
                  <a:cs typeface="+mn-ea"/>
                  <a:sym typeface="+mn-lt"/>
                </a:rPr>
                <a:t>01</a:t>
              </a:r>
              <a:endParaRPr kumimoji="0" lang="zh-CN" altLang="en-US" sz="3200" b="0" i="0" u="none" strike="noStrike" kern="0" cap="none" spc="0" normalizeH="0" baseline="0" noProof="0" dirty="0" smtClean="0">
                <a:ln>
                  <a:noFill/>
                </a:ln>
                <a:solidFill>
                  <a:prstClr val="white"/>
                </a:solidFill>
                <a:effectLst/>
                <a:uLnTx/>
                <a:uFillTx/>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pic>
        <p:nvPicPr>
          <p:cNvPr id="2" name="图片 1" descr="OT131O1"/>
          <p:cNvPicPr>
            <a:picLocks noChangeAspect="1"/>
          </p:cNvPicPr>
          <p:nvPr/>
        </p:nvPicPr>
        <p:blipFill>
          <a:blip r:embed="rId4"/>
          <a:srcRect l="440" t="-79" r="43557" b="8557"/>
          <a:stretch>
            <a:fillRect/>
          </a:stretch>
        </p:blipFill>
        <p:spPr>
          <a:xfrm>
            <a:off x="8548370" y="1743710"/>
            <a:ext cx="3692525" cy="5062220"/>
          </a:xfrm>
          <a:prstGeom prst="rect">
            <a:avLst/>
          </a:prstGeom>
        </p:spPr>
      </p:pic>
      <p:grpSp>
        <p:nvGrpSpPr>
          <p:cNvPr id="3" name="组合 2"/>
          <p:cNvGrpSpPr/>
          <p:nvPr/>
        </p:nvGrpSpPr>
        <p:grpSpPr>
          <a:xfrm>
            <a:off x="2001714" y="2586881"/>
            <a:ext cx="6731123" cy="2092881"/>
            <a:chOff x="2396927" y="1955492"/>
            <a:chExt cx="6731123" cy="2092881"/>
          </a:xfrm>
        </p:grpSpPr>
        <p:sp>
          <p:nvSpPr>
            <p:cNvPr id="9" name="文本框 19"/>
            <p:cNvSpPr txBox="1"/>
            <p:nvPr/>
          </p:nvSpPr>
          <p:spPr>
            <a:xfrm flipH="1">
              <a:off x="5318702" y="2055659"/>
              <a:ext cx="3809348" cy="1891665"/>
            </a:xfrm>
            <a:prstGeom prst="rect">
              <a:avLst/>
            </a:prstGeom>
            <a:noFill/>
          </p:spPr>
          <p:txBody>
            <a:bodyPr wrap="square" rtlCol="0">
              <a:spAutoFit/>
            </a:bodyPr>
            <a:lstStyle/>
            <a:p>
              <a:pPr>
                <a:lnSpc>
                  <a:spcPct val="150000"/>
                </a:lnSpc>
                <a:spcBef>
                  <a:spcPts val="600"/>
                </a:spcBef>
              </a:pPr>
              <a:r>
                <a:rPr lang="zh-CN" altLang="en-US" sz="3600" dirty="0">
                  <a:solidFill>
                    <a:schemeClr val="tx1"/>
                  </a:solidFill>
                  <a:cs typeface="+mn-ea"/>
                  <a:sym typeface="+mn-lt"/>
                </a:rPr>
                <a:t>输入您的</a:t>
              </a:r>
              <a:r>
                <a:rPr lang="zh-CN" altLang="en-US" sz="3600" dirty="0" smtClean="0">
                  <a:solidFill>
                    <a:schemeClr val="tx1"/>
                  </a:solidFill>
                  <a:cs typeface="+mn-ea"/>
                  <a:sym typeface="+mn-lt"/>
                </a:rPr>
                <a:t>标题</a:t>
              </a:r>
            </a:p>
            <a:p>
              <a:pPr lvl="0">
                <a:lnSpc>
                  <a:spcPct val="150000"/>
                </a:lnSpc>
              </a:pPr>
              <a:r>
                <a:rPr lang="zh-CN" altLang="en-US" sz="1400" dirty="0">
                  <a:solidFill>
                    <a:schemeClr val="tx1"/>
                  </a:solidFill>
                  <a:cs typeface="+mn-ea"/>
                  <a:sym typeface="+mn-lt"/>
                </a:rPr>
                <a:t>标题数字等都可以通过点击和重新输入进行更改，顶部</a:t>
              </a:r>
              <a:r>
                <a:rPr lang="en-US" altLang="zh-CN" sz="1400" dirty="0">
                  <a:solidFill>
                    <a:schemeClr val="tx1"/>
                  </a:solidFill>
                  <a:cs typeface="+mn-ea"/>
                  <a:sym typeface="+mn-lt"/>
                </a:rPr>
                <a:t>“</a:t>
              </a:r>
              <a:r>
                <a:rPr lang="zh-CN" altLang="en-US" sz="1400" dirty="0">
                  <a:solidFill>
                    <a:schemeClr val="tx1"/>
                  </a:solidFill>
                  <a:cs typeface="+mn-ea"/>
                  <a:sym typeface="+mn-lt"/>
                </a:rPr>
                <a:t>开始</a:t>
              </a:r>
              <a:r>
                <a:rPr lang="en-US" altLang="zh-CN" sz="1400" dirty="0">
                  <a:solidFill>
                    <a:schemeClr val="tx1"/>
                  </a:solidFill>
                  <a:cs typeface="+mn-ea"/>
                  <a:sym typeface="+mn-lt"/>
                </a:rPr>
                <a:t>”</a:t>
              </a:r>
              <a:r>
                <a:rPr lang="zh-CN" altLang="en-US" sz="1400" dirty="0">
                  <a:solidFill>
                    <a:schemeClr val="tx1"/>
                  </a:solidFill>
                  <a:cs typeface="+mn-ea"/>
                  <a:sym typeface="+mn-lt"/>
                </a:rPr>
                <a:t>面板中可以对字体、字号、颜色、行距等进行修改。</a:t>
              </a:r>
            </a:p>
          </p:txBody>
        </p:sp>
        <p:sp>
          <p:nvSpPr>
            <p:cNvPr id="10" name="文本框 6"/>
            <p:cNvSpPr txBox="1"/>
            <p:nvPr/>
          </p:nvSpPr>
          <p:spPr>
            <a:xfrm>
              <a:off x="2396927" y="1955492"/>
              <a:ext cx="2743200" cy="2092881"/>
            </a:xfrm>
            <a:prstGeom prst="rect">
              <a:avLst/>
            </a:prstGeom>
            <a:noFill/>
          </p:spPr>
          <p:txBody>
            <a:bodyPr wrap="square" rtlCol="0">
              <a:spAutoFit/>
            </a:bodyPr>
            <a:lstStyle/>
            <a:p>
              <a:pPr algn="ctr"/>
              <a:r>
                <a:rPr lang="en-US" altLang="zh-CN" sz="13000" dirty="0">
                  <a:solidFill>
                    <a:schemeClr val="tx1"/>
                  </a:solidFill>
                  <a:cs typeface="+mn-ea"/>
                  <a:sym typeface="+mn-lt"/>
                </a:rPr>
                <a:t>01</a:t>
              </a:r>
            </a:p>
          </p:txBody>
        </p:sp>
        <p:sp>
          <p:nvSpPr>
            <p:cNvPr id="16" name="椭圆 15"/>
            <p:cNvSpPr/>
            <p:nvPr/>
          </p:nvSpPr>
          <p:spPr>
            <a:xfrm rot="5400000">
              <a:off x="4688007" y="2846397"/>
              <a:ext cx="288290" cy="27178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泪滴形 4"/>
          <p:cNvSpPr/>
          <p:nvPr/>
        </p:nvSpPr>
        <p:spPr>
          <a:xfrm rot="8171161">
            <a:off x="5136059" y="1243380"/>
            <a:ext cx="1900627" cy="1900627"/>
          </a:xfrm>
          <a:prstGeom prst="teardrop">
            <a:avLst/>
          </a:pr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6" name="泪滴形 5"/>
          <p:cNvSpPr/>
          <p:nvPr/>
        </p:nvSpPr>
        <p:spPr>
          <a:xfrm rot="18797067">
            <a:off x="5151241" y="4150075"/>
            <a:ext cx="1900627" cy="1900627"/>
          </a:xfrm>
          <a:prstGeom prst="teardrop">
            <a:avLst/>
          </a:prstGeom>
          <a:solidFill>
            <a:schemeClr val="accent2"/>
          </a:solidFill>
          <a:ln w="25400" cap="flat" cmpd="sng" algn="ctr">
            <a:noFill/>
            <a:prstDash val="solid"/>
          </a:ln>
          <a:effectLst/>
        </p:spPr>
        <p:txBody>
          <a:bodyPr rot="0" spcFirstLastPara="0" vertOverflow="overflow" horzOverflow="overflow" vert="horz" wrap="square" lIns="91417" tIns="45708" rIns="91417" bIns="45708" numCol="1" spcCol="0" rtlCol="0" fromWordArt="0" anchor="ctr" anchorCtr="0" forceAA="0" compatLnSpc="1">
            <a:noAutofit/>
          </a:bodyPr>
          <a:lstStyle/>
          <a:p>
            <a:pPr algn="ctr">
              <a:lnSpc>
                <a:spcPct val="130000"/>
              </a:lnSpc>
            </a:pPr>
            <a:endParaRPr lang="zh-CN" altLang="en-US" sz="1900" kern="0">
              <a:solidFill>
                <a:sysClr val="window" lastClr="FFFFFF"/>
              </a:solidFill>
              <a:cs typeface="+mn-ea"/>
              <a:sym typeface="+mn-lt"/>
            </a:endParaRPr>
          </a:p>
        </p:txBody>
      </p:sp>
      <p:sp>
        <p:nvSpPr>
          <p:cNvPr id="7" name="泪滴形 6"/>
          <p:cNvSpPr/>
          <p:nvPr/>
        </p:nvSpPr>
        <p:spPr>
          <a:xfrm rot="13600481">
            <a:off x="6760393" y="2758873"/>
            <a:ext cx="1900627" cy="1900627"/>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a:cs typeface="+mn-ea"/>
              <a:sym typeface="+mn-lt"/>
            </a:endParaRPr>
          </a:p>
        </p:txBody>
      </p:sp>
      <p:sp>
        <p:nvSpPr>
          <p:cNvPr id="8" name="泪滴形 7"/>
          <p:cNvSpPr/>
          <p:nvPr/>
        </p:nvSpPr>
        <p:spPr>
          <a:xfrm rot="2733113">
            <a:off x="3537304" y="2728389"/>
            <a:ext cx="1900627" cy="1900627"/>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a:cs typeface="+mn-ea"/>
              <a:sym typeface="+mn-lt"/>
            </a:endParaRPr>
          </a:p>
        </p:txBody>
      </p:sp>
      <p:sp>
        <p:nvSpPr>
          <p:cNvPr id="18" name="文本框 17"/>
          <p:cNvSpPr txBox="1"/>
          <p:nvPr/>
        </p:nvSpPr>
        <p:spPr>
          <a:xfrm>
            <a:off x="2807028" y="1442396"/>
            <a:ext cx="1636987" cy="433004"/>
          </a:xfrm>
          <a:prstGeom prst="rect">
            <a:avLst/>
          </a:prstGeom>
          <a:noFill/>
        </p:spPr>
        <p:txBody>
          <a:bodyPr wrap="none" rtlCol="0">
            <a:spAutoFit/>
          </a:bodyPr>
          <a:lstStyle/>
          <a:p>
            <a:pPr>
              <a:lnSpc>
                <a:spcPct val="130000"/>
              </a:lnSpc>
            </a:pPr>
            <a:r>
              <a:rPr lang="zh-CN" altLang="en-US" sz="1893" dirty="0">
                <a:cs typeface="+mn-ea"/>
                <a:sym typeface="+mn-lt"/>
              </a:rPr>
              <a:t>添加标题文字</a:t>
            </a:r>
            <a:endParaRPr lang="id-ID" altLang="zh-CN" sz="1893" dirty="0">
              <a:cs typeface="+mn-ea"/>
              <a:sym typeface="+mn-lt"/>
            </a:endParaRPr>
          </a:p>
        </p:txBody>
      </p:sp>
      <p:sp>
        <p:nvSpPr>
          <p:cNvPr id="19" name="文本框 18"/>
          <p:cNvSpPr txBox="1"/>
          <p:nvPr/>
        </p:nvSpPr>
        <p:spPr>
          <a:xfrm>
            <a:off x="7467410" y="4776459"/>
            <a:ext cx="1636987" cy="433004"/>
          </a:xfrm>
          <a:prstGeom prst="rect">
            <a:avLst/>
          </a:prstGeom>
          <a:noFill/>
        </p:spPr>
        <p:txBody>
          <a:bodyPr wrap="none" rtlCol="0">
            <a:spAutoFit/>
          </a:bodyPr>
          <a:lstStyle/>
          <a:p>
            <a:pPr>
              <a:lnSpc>
                <a:spcPct val="130000"/>
              </a:lnSpc>
            </a:pPr>
            <a:r>
              <a:rPr lang="zh-CN" altLang="en-US" sz="1893" dirty="0">
                <a:cs typeface="+mn-ea"/>
                <a:sym typeface="+mn-lt"/>
              </a:rPr>
              <a:t>添加标题文字</a:t>
            </a:r>
            <a:endParaRPr lang="id-ID" altLang="zh-CN" sz="1893" dirty="0">
              <a:cs typeface="+mn-ea"/>
              <a:sym typeface="+mn-lt"/>
            </a:endParaRPr>
          </a:p>
        </p:txBody>
      </p:sp>
      <p:sp>
        <p:nvSpPr>
          <p:cNvPr id="20" name="文本框 19"/>
          <p:cNvSpPr txBox="1"/>
          <p:nvPr/>
        </p:nvSpPr>
        <p:spPr>
          <a:xfrm>
            <a:off x="3060590" y="4770763"/>
            <a:ext cx="1636987" cy="433004"/>
          </a:xfrm>
          <a:prstGeom prst="rect">
            <a:avLst/>
          </a:prstGeom>
          <a:noFill/>
        </p:spPr>
        <p:txBody>
          <a:bodyPr wrap="none" rtlCol="0">
            <a:spAutoFit/>
          </a:bodyPr>
          <a:lstStyle/>
          <a:p>
            <a:pPr>
              <a:lnSpc>
                <a:spcPct val="130000"/>
              </a:lnSpc>
            </a:pPr>
            <a:r>
              <a:rPr lang="zh-CN" altLang="en-US" sz="1893" dirty="0">
                <a:cs typeface="+mn-ea"/>
                <a:sym typeface="+mn-lt"/>
              </a:rPr>
              <a:t>添加标题文字</a:t>
            </a:r>
            <a:endParaRPr lang="id-ID" altLang="zh-CN" sz="1893" dirty="0">
              <a:cs typeface="+mn-ea"/>
              <a:sym typeface="+mn-lt"/>
            </a:endParaRPr>
          </a:p>
        </p:txBody>
      </p:sp>
      <p:sp>
        <p:nvSpPr>
          <p:cNvPr id="21" name="文本框 20"/>
          <p:cNvSpPr txBox="1"/>
          <p:nvPr/>
        </p:nvSpPr>
        <p:spPr>
          <a:xfrm>
            <a:off x="7467410" y="1466549"/>
            <a:ext cx="1636987" cy="433004"/>
          </a:xfrm>
          <a:prstGeom prst="rect">
            <a:avLst/>
          </a:prstGeom>
          <a:noFill/>
        </p:spPr>
        <p:txBody>
          <a:bodyPr wrap="none" rtlCol="0">
            <a:spAutoFit/>
          </a:bodyPr>
          <a:lstStyle/>
          <a:p>
            <a:pPr>
              <a:lnSpc>
                <a:spcPct val="130000"/>
              </a:lnSpc>
            </a:pPr>
            <a:r>
              <a:rPr lang="zh-CN" altLang="en-US" sz="1893" dirty="0">
                <a:cs typeface="+mn-ea"/>
                <a:sym typeface="+mn-lt"/>
              </a:rPr>
              <a:t>添加标题文字</a:t>
            </a:r>
            <a:endParaRPr lang="id-ID" altLang="zh-CN" sz="1893" dirty="0">
              <a:cs typeface="+mn-ea"/>
              <a:sym typeface="+mn-lt"/>
            </a:endParaRPr>
          </a:p>
        </p:txBody>
      </p:sp>
      <p:sp>
        <p:nvSpPr>
          <p:cNvPr id="22" name="文本框 21"/>
          <p:cNvSpPr txBox="1"/>
          <p:nvPr/>
        </p:nvSpPr>
        <p:spPr>
          <a:xfrm>
            <a:off x="1674083" y="1846122"/>
            <a:ext cx="2738428" cy="732701"/>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US" altLang="zh-CN" sz="1067" dirty="0">
              <a:solidFill>
                <a:schemeClr val="tx1">
                  <a:lumMod val="65000"/>
                  <a:lumOff val="35000"/>
                </a:schemeClr>
              </a:solidFill>
              <a:cs typeface="+mn-ea"/>
              <a:sym typeface="+mn-lt"/>
            </a:endParaRPr>
          </a:p>
        </p:txBody>
      </p:sp>
      <p:sp>
        <p:nvSpPr>
          <p:cNvPr id="23" name="文本框 22"/>
          <p:cNvSpPr txBox="1"/>
          <p:nvPr/>
        </p:nvSpPr>
        <p:spPr>
          <a:xfrm>
            <a:off x="7467410" y="5238099"/>
            <a:ext cx="2738428" cy="732701"/>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US" altLang="zh-CN" sz="1067" dirty="0">
              <a:solidFill>
                <a:schemeClr val="tx1">
                  <a:lumMod val="65000"/>
                  <a:lumOff val="35000"/>
                </a:schemeClr>
              </a:solidFill>
              <a:cs typeface="+mn-ea"/>
              <a:sym typeface="+mn-lt"/>
            </a:endParaRPr>
          </a:p>
        </p:txBody>
      </p:sp>
      <p:sp>
        <p:nvSpPr>
          <p:cNvPr id="24" name="文本框 23"/>
          <p:cNvSpPr txBox="1"/>
          <p:nvPr/>
        </p:nvSpPr>
        <p:spPr>
          <a:xfrm>
            <a:off x="7467410" y="1870275"/>
            <a:ext cx="2738428" cy="732701"/>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US" altLang="zh-CN" sz="1067" dirty="0">
              <a:solidFill>
                <a:schemeClr val="tx1">
                  <a:lumMod val="65000"/>
                  <a:lumOff val="35000"/>
                </a:schemeClr>
              </a:solidFill>
              <a:cs typeface="+mn-ea"/>
              <a:sym typeface="+mn-lt"/>
            </a:endParaRPr>
          </a:p>
        </p:txBody>
      </p:sp>
      <p:sp>
        <p:nvSpPr>
          <p:cNvPr id="25" name="文本框 24"/>
          <p:cNvSpPr txBox="1"/>
          <p:nvPr/>
        </p:nvSpPr>
        <p:spPr>
          <a:xfrm>
            <a:off x="1927646" y="5232403"/>
            <a:ext cx="2738428" cy="732701"/>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US" altLang="zh-CN" sz="1067" dirty="0">
              <a:solidFill>
                <a:schemeClr val="tx1">
                  <a:lumMod val="65000"/>
                  <a:lumOff val="35000"/>
                </a:schemeClr>
              </a:solidFill>
              <a:cs typeface="+mn-ea"/>
              <a:sym typeface="+mn-lt"/>
            </a:endParaRPr>
          </a:p>
        </p:txBody>
      </p:sp>
      <p:pic>
        <p:nvPicPr>
          <p:cNvPr id="2" name="图片 1"/>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7887123" y="3413856"/>
            <a:ext cx="562532" cy="590659"/>
          </a:xfrm>
          <a:prstGeom prst="rect">
            <a:avLst/>
          </a:prstGeom>
        </p:spPr>
      </p:pic>
      <p:pic>
        <p:nvPicPr>
          <p:cNvPr id="4" name="图片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61747" y="1347970"/>
            <a:ext cx="694352" cy="826609"/>
          </a:xfrm>
          <a:prstGeom prst="rect">
            <a:avLst/>
          </a:prstGeom>
        </p:spPr>
      </p:pic>
      <p:pic>
        <p:nvPicPr>
          <p:cNvPr id="27" name="图片 2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26672" y="3253963"/>
            <a:ext cx="764771" cy="910443"/>
          </a:xfrm>
          <a:prstGeom prst="rect">
            <a:avLst/>
          </a:prstGeom>
        </p:spPr>
      </p:pic>
      <p:pic>
        <p:nvPicPr>
          <p:cNvPr id="28" name="图片 27"/>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5799019" y="5271795"/>
            <a:ext cx="615064" cy="525924"/>
          </a:xfrm>
          <a:prstGeom prst="rect">
            <a:avLst/>
          </a:prstGeom>
        </p:spPr>
      </p:pic>
    </p:spTree>
    <p:extLst>
      <p:ext uri="{BB962C8B-B14F-4D97-AF65-F5344CB8AC3E}">
        <p14:creationId xmlns:p14="http://schemas.microsoft.com/office/powerpoint/2010/main" val="89909464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40000" fill="hold" grpId="0" nodeType="clickEffect" p14:presetBounceEnd="46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46000">
                                          <p:cBhvr additive="base">
                                            <p:cTn id="7" dur="1000" fill="hold"/>
                                            <p:tgtEl>
                                              <p:spTgt spid="5"/>
                                            </p:tgtEl>
                                            <p:attrNameLst>
                                              <p:attrName>ppt_x</p:attrName>
                                            </p:attrNameLst>
                                          </p:cBhvr>
                                          <p:tavLst>
                                            <p:tav tm="0">
                                              <p:val>
                                                <p:strVal val="#ppt_x"/>
                                              </p:val>
                                            </p:tav>
                                            <p:tav tm="100000">
                                              <p:val>
                                                <p:strVal val="#ppt_x"/>
                                              </p:val>
                                            </p:tav>
                                          </p:tavLst>
                                        </p:anim>
                                        <p:anim calcmode="lin" valueType="num" p14:bounceEnd="46000">
                                          <p:cBhvr additive="base">
                                            <p:cTn id="8" dur="1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accel="40000" fill="hold" grpId="0" nodeType="withEffect" p14:presetBounceEnd="46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46000">
                                          <p:cBhvr additive="base">
                                            <p:cTn id="11" dur="1000" fill="hold"/>
                                            <p:tgtEl>
                                              <p:spTgt spid="8"/>
                                            </p:tgtEl>
                                            <p:attrNameLst>
                                              <p:attrName>ppt_x</p:attrName>
                                            </p:attrNameLst>
                                          </p:cBhvr>
                                          <p:tavLst>
                                            <p:tav tm="0">
                                              <p:val>
                                                <p:strVal val="0-#ppt_w/2"/>
                                              </p:val>
                                            </p:tav>
                                            <p:tav tm="100000">
                                              <p:val>
                                                <p:strVal val="#ppt_x"/>
                                              </p:val>
                                            </p:tav>
                                          </p:tavLst>
                                        </p:anim>
                                        <p:anim calcmode="lin" valueType="num" p14:bounceEnd="46000">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4" accel="40000" fill="hold" grpId="0" nodeType="withEffect" p14:presetBounceEnd="46000">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14:bounceEnd="46000">
                                          <p:cBhvr additive="base">
                                            <p:cTn id="15" dur="1000" fill="hold"/>
                                            <p:tgtEl>
                                              <p:spTgt spid="6"/>
                                            </p:tgtEl>
                                            <p:attrNameLst>
                                              <p:attrName>ppt_x</p:attrName>
                                            </p:attrNameLst>
                                          </p:cBhvr>
                                          <p:tavLst>
                                            <p:tav tm="0">
                                              <p:val>
                                                <p:strVal val="#ppt_x"/>
                                              </p:val>
                                            </p:tav>
                                            <p:tav tm="100000">
                                              <p:val>
                                                <p:strVal val="#ppt_x"/>
                                              </p:val>
                                            </p:tav>
                                          </p:tavLst>
                                        </p:anim>
                                        <p:anim calcmode="lin" valueType="num" p14:bounceEnd="46000">
                                          <p:cBhvr additive="base">
                                            <p:cTn id="16" dur="1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2" accel="40000" fill="hold" grpId="0" nodeType="withEffect" p14:presetBounceEnd="46000">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14:bounceEnd="46000">
                                          <p:cBhvr additive="base">
                                            <p:cTn id="19" dur="1000" fill="hold"/>
                                            <p:tgtEl>
                                              <p:spTgt spid="7"/>
                                            </p:tgtEl>
                                            <p:attrNameLst>
                                              <p:attrName>ppt_x</p:attrName>
                                            </p:attrNameLst>
                                          </p:cBhvr>
                                          <p:tavLst>
                                            <p:tav tm="0">
                                              <p:val>
                                                <p:strVal val="1+#ppt_w/2"/>
                                              </p:val>
                                            </p:tav>
                                            <p:tav tm="100000">
                                              <p:val>
                                                <p:strVal val="#ppt_x"/>
                                              </p:val>
                                            </p:tav>
                                          </p:tavLst>
                                        </p:anim>
                                        <p:anim calcmode="lin" valueType="num" p14:bounceEnd="46000">
                                          <p:cBhvr additive="base">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anim calcmode="lin" valueType="num">
                                          <p:cBhvr>
                                            <p:cTn id="33" dur="1000" fill="hold"/>
                                            <p:tgtEl>
                                              <p:spTgt spid="27"/>
                                            </p:tgtEl>
                                            <p:attrNameLst>
                                              <p:attrName>ppt_x</p:attrName>
                                            </p:attrNameLst>
                                          </p:cBhvr>
                                          <p:tavLst>
                                            <p:tav tm="0">
                                              <p:val>
                                                <p:strVal val="#ppt_x"/>
                                              </p:val>
                                            </p:tav>
                                            <p:tav tm="100000">
                                              <p:val>
                                                <p:strVal val="#ppt_x"/>
                                              </p:val>
                                            </p:tav>
                                          </p:tavLst>
                                        </p:anim>
                                        <p:anim calcmode="lin" valueType="num">
                                          <p:cBhvr>
                                            <p:cTn id="3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anim calcmode="lin" valueType="num">
                                          <p:cBhvr>
                                            <p:cTn id="40" dur="1000" fill="hold"/>
                                            <p:tgtEl>
                                              <p:spTgt spid="28"/>
                                            </p:tgtEl>
                                            <p:attrNameLst>
                                              <p:attrName>ppt_x</p:attrName>
                                            </p:attrNameLst>
                                          </p:cBhvr>
                                          <p:tavLst>
                                            <p:tav tm="0">
                                              <p:val>
                                                <p:strVal val="#ppt_x"/>
                                              </p:val>
                                            </p:tav>
                                            <p:tav tm="100000">
                                              <p:val>
                                                <p:strVal val="#ppt_x"/>
                                              </p:val>
                                            </p:tav>
                                          </p:tavLst>
                                        </p:anim>
                                        <p:anim calcmode="lin" valueType="num">
                                          <p:cBhvr>
                                            <p:cTn id="4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fade">
                                          <p:cBhvr>
                                            <p:cTn id="46" dur="1000"/>
                                            <p:tgtEl>
                                              <p:spTgt spid="2"/>
                                            </p:tgtEl>
                                          </p:cBhvr>
                                        </p:animEffect>
                                        <p:anim calcmode="lin" valueType="num">
                                          <p:cBhvr>
                                            <p:cTn id="47" dur="1000" fill="hold"/>
                                            <p:tgtEl>
                                              <p:spTgt spid="2"/>
                                            </p:tgtEl>
                                            <p:attrNameLst>
                                              <p:attrName>ppt_x</p:attrName>
                                            </p:attrNameLst>
                                          </p:cBhvr>
                                          <p:tavLst>
                                            <p:tav tm="0">
                                              <p:val>
                                                <p:strVal val="#ppt_x"/>
                                              </p:val>
                                            </p:tav>
                                            <p:tav tm="100000">
                                              <p:val>
                                                <p:strVal val="#ppt_x"/>
                                              </p:val>
                                            </p:tav>
                                          </p:tavLst>
                                        </p:anim>
                                        <p:anim calcmode="lin" valueType="num">
                                          <p:cBhvr>
                                            <p:cTn id="48" dur="1000" fill="hold"/>
                                            <p:tgtEl>
                                              <p:spTgt spid="2"/>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31" presetClass="entr" presetSubtype="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ppt_w</p:attrName>
                                            </p:attrNameLst>
                                          </p:cBhvr>
                                          <p:tavLst>
                                            <p:tav tm="0">
                                              <p:val>
                                                <p:fltVal val="0"/>
                                              </p:val>
                                            </p:tav>
                                            <p:tav tm="100000">
                                              <p:val>
                                                <p:strVal val="#ppt_w"/>
                                              </p:val>
                                            </p:tav>
                                          </p:tavLst>
                                        </p:anim>
                                        <p:anim calcmode="lin" valueType="num">
                                          <p:cBhvr>
                                            <p:cTn id="53" dur="500" fill="hold"/>
                                            <p:tgtEl>
                                              <p:spTgt spid="18"/>
                                            </p:tgtEl>
                                            <p:attrNameLst>
                                              <p:attrName>ppt_h</p:attrName>
                                            </p:attrNameLst>
                                          </p:cBhvr>
                                          <p:tavLst>
                                            <p:tav tm="0">
                                              <p:val>
                                                <p:fltVal val="0"/>
                                              </p:val>
                                            </p:tav>
                                            <p:tav tm="100000">
                                              <p:val>
                                                <p:strVal val="#ppt_h"/>
                                              </p:val>
                                            </p:tav>
                                          </p:tavLst>
                                        </p:anim>
                                        <p:anim calcmode="lin" valueType="num">
                                          <p:cBhvr>
                                            <p:cTn id="54" dur="500" fill="hold"/>
                                            <p:tgtEl>
                                              <p:spTgt spid="18"/>
                                            </p:tgtEl>
                                            <p:attrNameLst>
                                              <p:attrName>style.rotation</p:attrName>
                                            </p:attrNameLst>
                                          </p:cBhvr>
                                          <p:tavLst>
                                            <p:tav tm="0">
                                              <p:val>
                                                <p:fltVal val="90"/>
                                              </p:val>
                                            </p:tav>
                                            <p:tav tm="100000">
                                              <p:val>
                                                <p:fltVal val="0"/>
                                              </p:val>
                                            </p:tav>
                                          </p:tavLst>
                                        </p:anim>
                                        <p:animEffect transition="in" filter="fade">
                                          <p:cBhvr>
                                            <p:cTn id="55" dur="500"/>
                                            <p:tgtEl>
                                              <p:spTgt spid="18"/>
                                            </p:tgtEl>
                                          </p:cBhvr>
                                        </p:animEffect>
                                      </p:childTnLst>
                                    </p:cTn>
                                  </p:par>
                                </p:childTnLst>
                              </p:cTn>
                            </p:par>
                            <p:par>
                              <p:cTn id="56" fill="hold">
                                <p:stCondLst>
                                  <p:cond delay="1500"/>
                                </p:stCondLst>
                                <p:childTnLst>
                                  <p:par>
                                    <p:cTn id="57" presetID="31"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 calcmode="lin" valueType="num">
                                          <p:cBhvr>
                                            <p:cTn id="61" dur="500" fill="hold"/>
                                            <p:tgtEl>
                                              <p:spTgt spid="22"/>
                                            </p:tgtEl>
                                            <p:attrNameLst>
                                              <p:attrName>style.rotation</p:attrName>
                                            </p:attrNameLst>
                                          </p:cBhvr>
                                          <p:tavLst>
                                            <p:tav tm="0">
                                              <p:val>
                                                <p:fltVal val="90"/>
                                              </p:val>
                                            </p:tav>
                                            <p:tav tm="100000">
                                              <p:val>
                                                <p:fltVal val="0"/>
                                              </p:val>
                                            </p:tav>
                                          </p:tavLst>
                                        </p:anim>
                                        <p:animEffect transition="in" filter="fade">
                                          <p:cBhvr>
                                            <p:cTn id="62" dur="500"/>
                                            <p:tgtEl>
                                              <p:spTgt spid="22"/>
                                            </p:tgtEl>
                                          </p:cBhvr>
                                        </p:animEffect>
                                      </p:childTnLst>
                                    </p:cTn>
                                  </p:par>
                                </p:childTnLst>
                              </p:cTn>
                            </p:par>
                            <p:par>
                              <p:cTn id="63" fill="hold">
                                <p:stCondLst>
                                  <p:cond delay="2000"/>
                                </p:stCondLst>
                                <p:childTnLst>
                                  <p:par>
                                    <p:cTn id="64" presetID="31" presetClass="entr" presetSubtype="0"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 calcmode="lin" valueType="num">
                                          <p:cBhvr>
                                            <p:cTn id="68" dur="500" fill="hold"/>
                                            <p:tgtEl>
                                              <p:spTgt spid="20"/>
                                            </p:tgtEl>
                                            <p:attrNameLst>
                                              <p:attrName>style.rotation</p:attrName>
                                            </p:attrNameLst>
                                          </p:cBhvr>
                                          <p:tavLst>
                                            <p:tav tm="0">
                                              <p:val>
                                                <p:fltVal val="90"/>
                                              </p:val>
                                            </p:tav>
                                            <p:tav tm="100000">
                                              <p:val>
                                                <p:fltVal val="0"/>
                                              </p:val>
                                            </p:tav>
                                          </p:tavLst>
                                        </p:anim>
                                        <p:animEffect transition="in" filter="fade">
                                          <p:cBhvr>
                                            <p:cTn id="69" dur="500"/>
                                            <p:tgtEl>
                                              <p:spTgt spid="20"/>
                                            </p:tgtEl>
                                          </p:cBhvr>
                                        </p:animEffect>
                                      </p:childTnLst>
                                    </p:cTn>
                                  </p:par>
                                </p:childTnLst>
                              </p:cTn>
                            </p:par>
                            <p:par>
                              <p:cTn id="70" fill="hold">
                                <p:stCondLst>
                                  <p:cond delay="2500"/>
                                </p:stCondLst>
                                <p:childTnLst>
                                  <p:par>
                                    <p:cTn id="71" presetID="31"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 calcmode="lin" valueType="num">
                                          <p:cBhvr>
                                            <p:cTn id="75" dur="500" fill="hold"/>
                                            <p:tgtEl>
                                              <p:spTgt spid="25"/>
                                            </p:tgtEl>
                                            <p:attrNameLst>
                                              <p:attrName>style.rotation</p:attrName>
                                            </p:attrNameLst>
                                          </p:cBhvr>
                                          <p:tavLst>
                                            <p:tav tm="0">
                                              <p:val>
                                                <p:fltVal val="90"/>
                                              </p:val>
                                            </p:tav>
                                            <p:tav tm="100000">
                                              <p:val>
                                                <p:fltVal val="0"/>
                                              </p:val>
                                            </p:tav>
                                          </p:tavLst>
                                        </p:anim>
                                        <p:animEffect transition="in" filter="fade">
                                          <p:cBhvr>
                                            <p:cTn id="76" dur="500"/>
                                            <p:tgtEl>
                                              <p:spTgt spid="25"/>
                                            </p:tgtEl>
                                          </p:cBhvr>
                                        </p:animEffect>
                                      </p:childTnLst>
                                    </p:cTn>
                                  </p:par>
                                </p:childTnLst>
                              </p:cTn>
                            </p:par>
                            <p:par>
                              <p:cTn id="77" fill="hold">
                                <p:stCondLst>
                                  <p:cond delay="3000"/>
                                </p:stCondLst>
                                <p:childTnLst>
                                  <p:par>
                                    <p:cTn id="78" presetID="31" presetClass="entr" presetSubtype="0" fill="hold" grpId="0"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p:cTn id="80" dur="500" fill="hold"/>
                                            <p:tgtEl>
                                              <p:spTgt spid="19"/>
                                            </p:tgtEl>
                                            <p:attrNameLst>
                                              <p:attrName>ppt_w</p:attrName>
                                            </p:attrNameLst>
                                          </p:cBhvr>
                                          <p:tavLst>
                                            <p:tav tm="0">
                                              <p:val>
                                                <p:fltVal val="0"/>
                                              </p:val>
                                            </p:tav>
                                            <p:tav tm="100000">
                                              <p:val>
                                                <p:strVal val="#ppt_w"/>
                                              </p:val>
                                            </p:tav>
                                          </p:tavLst>
                                        </p:anim>
                                        <p:anim calcmode="lin" valueType="num">
                                          <p:cBhvr>
                                            <p:cTn id="81" dur="500" fill="hold"/>
                                            <p:tgtEl>
                                              <p:spTgt spid="19"/>
                                            </p:tgtEl>
                                            <p:attrNameLst>
                                              <p:attrName>ppt_h</p:attrName>
                                            </p:attrNameLst>
                                          </p:cBhvr>
                                          <p:tavLst>
                                            <p:tav tm="0">
                                              <p:val>
                                                <p:fltVal val="0"/>
                                              </p:val>
                                            </p:tav>
                                            <p:tav tm="100000">
                                              <p:val>
                                                <p:strVal val="#ppt_h"/>
                                              </p:val>
                                            </p:tav>
                                          </p:tavLst>
                                        </p:anim>
                                        <p:anim calcmode="lin" valueType="num">
                                          <p:cBhvr>
                                            <p:cTn id="82" dur="500" fill="hold"/>
                                            <p:tgtEl>
                                              <p:spTgt spid="19"/>
                                            </p:tgtEl>
                                            <p:attrNameLst>
                                              <p:attrName>style.rotation</p:attrName>
                                            </p:attrNameLst>
                                          </p:cBhvr>
                                          <p:tavLst>
                                            <p:tav tm="0">
                                              <p:val>
                                                <p:fltVal val="90"/>
                                              </p:val>
                                            </p:tav>
                                            <p:tav tm="100000">
                                              <p:val>
                                                <p:fltVal val="0"/>
                                              </p:val>
                                            </p:tav>
                                          </p:tavLst>
                                        </p:anim>
                                        <p:animEffect transition="in" filter="fade">
                                          <p:cBhvr>
                                            <p:cTn id="83" dur="500"/>
                                            <p:tgtEl>
                                              <p:spTgt spid="19"/>
                                            </p:tgtEl>
                                          </p:cBhvr>
                                        </p:animEffect>
                                      </p:childTnLst>
                                    </p:cTn>
                                  </p:par>
                                </p:childTnLst>
                              </p:cTn>
                            </p:par>
                            <p:par>
                              <p:cTn id="84" fill="hold">
                                <p:stCondLst>
                                  <p:cond delay="3500"/>
                                </p:stCondLst>
                                <p:childTnLst>
                                  <p:par>
                                    <p:cTn id="85" presetID="31" presetClass="entr" presetSubtype="0"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 calcmode="lin" valueType="num">
                                          <p:cBhvr>
                                            <p:cTn id="89" dur="500" fill="hold"/>
                                            <p:tgtEl>
                                              <p:spTgt spid="23"/>
                                            </p:tgtEl>
                                            <p:attrNameLst>
                                              <p:attrName>style.rotation</p:attrName>
                                            </p:attrNameLst>
                                          </p:cBhvr>
                                          <p:tavLst>
                                            <p:tav tm="0">
                                              <p:val>
                                                <p:fltVal val="90"/>
                                              </p:val>
                                            </p:tav>
                                            <p:tav tm="100000">
                                              <p:val>
                                                <p:fltVal val="0"/>
                                              </p:val>
                                            </p:tav>
                                          </p:tavLst>
                                        </p:anim>
                                        <p:animEffect transition="in" filter="fade">
                                          <p:cBhvr>
                                            <p:cTn id="90" dur="500"/>
                                            <p:tgtEl>
                                              <p:spTgt spid="23"/>
                                            </p:tgtEl>
                                          </p:cBhvr>
                                        </p:animEffect>
                                      </p:childTnLst>
                                    </p:cTn>
                                  </p:par>
                                </p:childTnLst>
                              </p:cTn>
                            </p:par>
                            <p:par>
                              <p:cTn id="91" fill="hold">
                                <p:stCondLst>
                                  <p:cond delay="4000"/>
                                </p:stCondLst>
                                <p:childTnLst>
                                  <p:par>
                                    <p:cTn id="92" presetID="31" presetClass="entr" presetSubtype="0"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p:cTn id="94" dur="500" fill="hold"/>
                                            <p:tgtEl>
                                              <p:spTgt spid="21"/>
                                            </p:tgtEl>
                                            <p:attrNameLst>
                                              <p:attrName>ppt_w</p:attrName>
                                            </p:attrNameLst>
                                          </p:cBhvr>
                                          <p:tavLst>
                                            <p:tav tm="0">
                                              <p:val>
                                                <p:fltVal val="0"/>
                                              </p:val>
                                            </p:tav>
                                            <p:tav tm="100000">
                                              <p:val>
                                                <p:strVal val="#ppt_w"/>
                                              </p:val>
                                            </p:tav>
                                          </p:tavLst>
                                        </p:anim>
                                        <p:anim calcmode="lin" valueType="num">
                                          <p:cBhvr>
                                            <p:cTn id="95" dur="500" fill="hold"/>
                                            <p:tgtEl>
                                              <p:spTgt spid="21"/>
                                            </p:tgtEl>
                                            <p:attrNameLst>
                                              <p:attrName>ppt_h</p:attrName>
                                            </p:attrNameLst>
                                          </p:cBhvr>
                                          <p:tavLst>
                                            <p:tav tm="0">
                                              <p:val>
                                                <p:fltVal val="0"/>
                                              </p:val>
                                            </p:tav>
                                            <p:tav tm="100000">
                                              <p:val>
                                                <p:strVal val="#ppt_h"/>
                                              </p:val>
                                            </p:tav>
                                          </p:tavLst>
                                        </p:anim>
                                        <p:anim calcmode="lin" valueType="num">
                                          <p:cBhvr>
                                            <p:cTn id="96" dur="500" fill="hold"/>
                                            <p:tgtEl>
                                              <p:spTgt spid="21"/>
                                            </p:tgtEl>
                                            <p:attrNameLst>
                                              <p:attrName>style.rotation</p:attrName>
                                            </p:attrNameLst>
                                          </p:cBhvr>
                                          <p:tavLst>
                                            <p:tav tm="0">
                                              <p:val>
                                                <p:fltVal val="90"/>
                                              </p:val>
                                            </p:tav>
                                            <p:tav tm="100000">
                                              <p:val>
                                                <p:fltVal val="0"/>
                                              </p:val>
                                            </p:tav>
                                          </p:tavLst>
                                        </p:anim>
                                        <p:animEffect transition="in" filter="fade">
                                          <p:cBhvr>
                                            <p:cTn id="97" dur="500"/>
                                            <p:tgtEl>
                                              <p:spTgt spid="21"/>
                                            </p:tgtEl>
                                          </p:cBhvr>
                                        </p:animEffect>
                                      </p:childTnLst>
                                    </p:cTn>
                                  </p:par>
                                </p:childTnLst>
                              </p:cTn>
                            </p:par>
                            <p:par>
                              <p:cTn id="98" fill="hold">
                                <p:stCondLst>
                                  <p:cond delay="4500"/>
                                </p:stCondLst>
                                <p:childTnLst>
                                  <p:par>
                                    <p:cTn id="99" presetID="31" presetClass="entr" presetSubtype="0"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p:cTn id="101" dur="500" fill="hold"/>
                                            <p:tgtEl>
                                              <p:spTgt spid="24"/>
                                            </p:tgtEl>
                                            <p:attrNameLst>
                                              <p:attrName>ppt_w</p:attrName>
                                            </p:attrNameLst>
                                          </p:cBhvr>
                                          <p:tavLst>
                                            <p:tav tm="0">
                                              <p:val>
                                                <p:fltVal val="0"/>
                                              </p:val>
                                            </p:tav>
                                            <p:tav tm="100000">
                                              <p:val>
                                                <p:strVal val="#ppt_w"/>
                                              </p:val>
                                            </p:tav>
                                          </p:tavLst>
                                        </p:anim>
                                        <p:anim calcmode="lin" valueType="num">
                                          <p:cBhvr>
                                            <p:cTn id="102" dur="500" fill="hold"/>
                                            <p:tgtEl>
                                              <p:spTgt spid="24"/>
                                            </p:tgtEl>
                                            <p:attrNameLst>
                                              <p:attrName>ppt_h</p:attrName>
                                            </p:attrNameLst>
                                          </p:cBhvr>
                                          <p:tavLst>
                                            <p:tav tm="0">
                                              <p:val>
                                                <p:fltVal val="0"/>
                                              </p:val>
                                            </p:tav>
                                            <p:tav tm="100000">
                                              <p:val>
                                                <p:strVal val="#ppt_h"/>
                                              </p:val>
                                            </p:tav>
                                          </p:tavLst>
                                        </p:anim>
                                        <p:anim calcmode="lin" valueType="num">
                                          <p:cBhvr>
                                            <p:cTn id="103" dur="500" fill="hold"/>
                                            <p:tgtEl>
                                              <p:spTgt spid="24"/>
                                            </p:tgtEl>
                                            <p:attrNameLst>
                                              <p:attrName>style.rotation</p:attrName>
                                            </p:attrNameLst>
                                          </p:cBhvr>
                                          <p:tavLst>
                                            <p:tav tm="0">
                                              <p:val>
                                                <p:fltVal val="90"/>
                                              </p:val>
                                            </p:tav>
                                            <p:tav tm="100000">
                                              <p:val>
                                                <p:fltVal val="0"/>
                                              </p:val>
                                            </p:tav>
                                          </p:tavLst>
                                        </p:anim>
                                        <p:animEffect transition="in" filter="fade">
                                          <p:cBhvr>
                                            <p:cTn id="10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8" grpId="0"/>
          <p:bldP spid="19" grpId="0"/>
          <p:bldP spid="20" grpId="0"/>
          <p:bldP spid="21" grpId="0"/>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4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accel="4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0-#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4" accel="4000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2" accel="4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1+#ppt_w/2"/>
                                              </p:val>
                                            </p:tav>
                                            <p:tav tm="100000">
                                              <p:val>
                                                <p:strVal val="#ppt_x"/>
                                              </p:val>
                                            </p:tav>
                                          </p:tavLst>
                                        </p:anim>
                                        <p:anim calcmode="lin" valueType="num">
                                          <p:cBhvr additive="base">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anim calcmode="lin" valueType="num">
                                          <p:cBhvr>
                                            <p:cTn id="33" dur="1000" fill="hold"/>
                                            <p:tgtEl>
                                              <p:spTgt spid="27"/>
                                            </p:tgtEl>
                                            <p:attrNameLst>
                                              <p:attrName>ppt_x</p:attrName>
                                            </p:attrNameLst>
                                          </p:cBhvr>
                                          <p:tavLst>
                                            <p:tav tm="0">
                                              <p:val>
                                                <p:strVal val="#ppt_x"/>
                                              </p:val>
                                            </p:tav>
                                            <p:tav tm="100000">
                                              <p:val>
                                                <p:strVal val="#ppt_x"/>
                                              </p:val>
                                            </p:tav>
                                          </p:tavLst>
                                        </p:anim>
                                        <p:anim calcmode="lin" valueType="num">
                                          <p:cBhvr>
                                            <p:cTn id="3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anim calcmode="lin" valueType="num">
                                          <p:cBhvr>
                                            <p:cTn id="40" dur="1000" fill="hold"/>
                                            <p:tgtEl>
                                              <p:spTgt spid="28"/>
                                            </p:tgtEl>
                                            <p:attrNameLst>
                                              <p:attrName>ppt_x</p:attrName>
                                            </p:attrNameLst>
                                          </p:cBhvr>
                                          <p:tavLst>
                                            <p:tav tm="0">
                                              <p:val>
                                                <p:strVal val="#ppt_x"/>
                                              </p:val>
                                            </p:tav>
                                            <p:tav tm="100000">
                                              <p:val>
                                                <p:strVal val="#ppt_x"/>
                                              </p:val>
                                            </p:tav>
                                          </p:tavLst>
                                        </p:anim>
                                        <p:anim calcmode="lin" valueType="num">
                                          <p:cBhvr>
                                            <p:cTn id="4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fade">
                                          <p:cBhvr>
                                            <p:cTn id="46" dur="1000"/>
                                            <p:tgtEl>
                                              <p:spTgt spid="2"/>
                                            </p:tgtEl>
                                          </p:cBhvr>
                                        </p:animEffect>
                                        <p:anim calcmode="lin" valueType="num">
                                          <p:cBhvr>
                                            <p:cTn id="47" dur="1000" fill="hold"/>
                                            <p:tgtEl>
                                              <p:spTgt spid="2"/>
                                            </p:tgtEl>
                                            <p:attrNameLst>
                                              <p:attrName>ppt_x</p:attrName>
                                            </p:attrNameLst>
                                          </p:cBhvr>
                                          <p:tavLst>
                                            <p:tav tm="0">
                                              <p:val>
                                                <p:strVal val="#ppt_x"/>
                                              </p:val>
                                            </p:tav>
                                            <p:tav tm="100000">
                                              <p:val>
                                                <p:strVal val="#ppt_x"/>
                                              </p:val>
                                            </p:tav>
                                          </p:tavLst>
                                        </p:anim>
                                        <p:anim calcmode="lin" valueType="num">
                                          <p:cBhvr>
                                            <p:cTn id="48" dur="1000" fill="hold"/>
                                            <p:tgtEl>
                                              <p:spTgt spid="2"/>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31" presetClass="entr" presetSubtype="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ppt_w</p:attrName>
                                            </p:attrNameLst>
                                          </p:cBhvr>
                                          <p:tavLst>
                                            <p:tav tm="0">
                                              <p:val>
                                                <p:fltVal val="0"/>
                                              </p:val>
                                            </p:tav>
                                            <p:tav tm="100000">
                                              <p:val>
                                                <p:strVal val="#ppt_w"/>
                                              </p:val>
                                            </p:tav>
                                          </p:tavLst>
                                        </p:anim>
                                        <p:anim calcmode="lin" valueType="num">
                                          <p:cBhvr>
                                            <p:cTn id="53" dur="500" fill="hold"/>
                                            <p:tgtEl>
                                              <p:spTgt spid="18"/>
                                            </p:tgtEl>
                                            <p:attrNameLst>
                                              <p:attrName>ppt_h</p:attrName>
                                            </p:attrNameLst>
                                          </p:cBhvr>
                                          <p:tavLst>
                                            <p:tav tm="0">
                                              <p:val>
                                                <p:fltVal val="0"/>
                                              </p:val>
                                            </p:tav>
                                            <p:tav tm="100000">
                                              <p:val>
                                                <p:strVal val="#ppt_h"/>
                                              </p:val>
                                            </p:tav>
                                          </p:tavLst>
                                        </p:anim>
                                        <p:anim calcmode="lin" valueType="num">
                                          <p:cBhvr>
                                            <p:cTn id="54" dur="500" fill="hold"/>
                                            <p:tgtEl>
                                              <p:spTgt spid="18"/>
                                            </p:tgtEl>
                                            <p:attrNameLst>
                                              <p:attrName>style.rotation</p:attrName>
                                            </p:attrNameLst>
                                          </p:cBhvr>
                                          <p:tavLst>
                                            <p:tav tm="0">
                                              <p:val>
                                                <p:fltVal val="90"/>
                                              </p:val>
                                            </p:tav>
                                            <p:tav tm="100000">
                                              <p:val>
                                                <p:fltVal val="0"/>
                                              </p:val>
                                            </p:tav>
                                          </p:tavLst>
                                        </p:anim>
                                        <p:animEffect transition="in" filter="fade">
                                          <p:cBhvr>
                                            <p:cTn id="55" dur="500"/>
                                            <p:tgtEl>
                                              <p:spTgt spid="18"/>
                                            </p:tgtEl>
                                          </p:cBhvr>
                                        </p:animEffect>
                                      </p:childTnLst>
                                    </p:cTn>
                                  </p:par>
                                </p:childTnLst>
                              </p:cTn>
                            </p:par>
                            <p:par>
                              <p:cTn id="56" fill="hold">
                                <p:stCondLst>
                                  <p:cond delay="1500"/>
                                </p:stCondLst>
                                <p:childTnLst>
                                  <p:par>
                                    <p:cTn id="57" presetID="31"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 calcmode="lin" valueType="num">
                                          <p:cBhvr>
                                            <p:cTn id="61" dur="500" fill="hold"/>
                                            <p:tgtEl>
                                              <p:spTgt spid="22"/>
                                            </p:tgtEl>
                                            <p:attrNameLst>
                                              <p:attrName>style.rotation</p:attrName>
                                            </p:attrNameLst>
                                          </p:cBhvr>
                                          <p:tavLst>
                                            <p:tav tm="0">
                                              <p:val>
                                                <p:fltVal val="90"/>
                                              </p:val>
                                            </p:tav>
                                            <p:tav tm="100000">
                                              <p:val>
                                                <p:fltVal val="0"/>
                                              </p:val>
                                            </p:tav>
                                          </p:tavLst>
                                        </p:anim>
                                        <p:animEffect transition="in" filter="fade">
                                          <p:cBhvr>
                                            <p:cTn id="62" dur="500"/>
                                            <p:tgtEl>
                                              <p:spTgt spid="22"/>
                                            </p:tgtEl>
                                          </p:cBhvr>
                                        </p:animEffect>
                                      </p:childTnLst>
                                    </p:cTn>
                                  </p:par>
                                </p:childTnLst>
                              </p:cTn>
                            </p:par>
                            <p:par>
                              <p:cTn id="63" fill="hold">
                                <p:stCondLst>
                                  <p:cond delay="2000"/>
                                </p:stCondLst>
                                <p:childTnLst>
                                  <p:par>
                                    <p:cTn id="64" presetID="31" presetClass="entr" presetSubtype="0"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 calcmode="lin" valueType="num">
                                          <p:cBhvr>
                                            <p:cTn id="68" dur="500" fill="hold"/>
                                            <p:tgtEl>
                                              <p:spTgt spid="20"/>
                                            </p:tgtEl>
                                            <p:attrNameLst>
                                              <p:attrName>style.rotation</p:attrName>
                                            </p:attrNameLst>
                                          </p:cBhvr>
                                          <p:tavLst>
                                            <p:tav tm="0">
                                              <p:val>
                                                <p:fltVal val="90"/>
                                              </p:val>
                                            </p:tav>
                                            <p:tav tm="100000">
                                              <p:val>
                                                <p:fltVal val="0"/>
                                              </p:val>
                                            </p:tav>
                                          </p:tavLst>
                                        </p:anim>
                                        <p:animEffect transition="in" filter="fade">
                                          <p:cBhvr>
                                            <p:cTn id="69" dur="500"/>
                                            <p:tgtEl>
                                              <p:spTgt spid="20"/>
                                            </p:tgtEl>
                                          </p:cBhvr>
                                        </p:animEffect>
                                      </p:childTnLst>
                                    </p:cTn>
                                  </p:par>
                                </p:childTnLst>
                              </p:cTn>
                            </p:par>
                            <p:par>
                              <p:cTn id="70" fill="hold">
                                <p:stCondLst>
                                  <p:cond delay="2500"/>
                                </p:stCondLst>
                                <p:childTnLst>
                                  <p:par>
                                    <p:cTn id="71" presetID="31"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 calcmode="lin" valueType="num">
                                          <p:cBhvr>
                                            <p:cTn id="75" dur="500" fill="hold"/>
                                            <p:tgtEl>
                                              <p:spTgt spid="25"/>
                                            </p:tgtEl>
                                            <p:attrNameLst>
                                              <p:attrName>style.rotation</p:attrName>
                                            </p:attrNameLst>
                                          </p:cBhvr>
                                          <p:tavLst>
                                            <p:tav tm="0">
                                              <p:val>
                                                <p:fltVal val="90"/>
                                              </p:val>
                                            </p:tav>
                                            <p:tav tm="100000">
                                              <p:val>
                                                <p:fltVal val="0"/>
                                              </p:val>
                                            </p:tav>
                                          </p:tavLst>
                                        </p:anim>
                                        <p:animEffect transition="in" filter="fade">
                                          <p:cBhvr>
                                            <p:cTn id="76" dur="500"/>
                                            <p:tgtEl>
                                              <p:spTgt spid="25"/>
                                            </p:tgtEl>
                                          </p:cBhvr>
                                        </p:animEffect>
                                      </p:childTnLst>
                                    </p:cTn>
                                  </p:par>
                                </p:childTnLst>
                              </p:cTn>
                            </p:par>
                            <p:par>
                              <p:cTn id="77" fill="hold">
                                <p:stCondLst>
                                  <p:cond delay="3000"/>
                                </p:stCondLst>
                                <p:childTnLst>
                                  <p:par>
                                    <p:cTn id="78" presetID="31" presetClass="entr" presetSubtype="0" fill="hold" grpId="0"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p:cTn id="80" dur="500" fill="hold"/>
                                            <p:tgtEl>
                                              <p:spTgt spid="19"/>
                                            </p:tgtEl>
                                            <p:attrNameLst>
                                              <p:attrName>ppt_w</p:attrName>
                                            </p:attrNameLst>
                                          </p:cBhvr>
                                          <p:tavLst>
                                            <p:tav tm="0">
                                              <p:val>
                                                <p:fltVal val="0"/>
                                              </p:val>
                                            </p:tav>
                                            <p:tav tm="100000">
                                              <p:val>
                                                <p:strVal val="#ppt_w"/>
                                              </p:val>
                                            </p:tav>
                                          </p:tavLst>
                                        </p:anim>
                                        <p:anim calcmode="lin" valueType="num">
                                          <p:cBhvr>
                                            <p:cTn id="81" dur="500" fill="hold"/>
                                            <p:tgtEl>
                                              <p:spTgt spid="19"/>
                                            </p:tgtEl>
                                            <p:attrNameLst>
                                              <p:attrName>ppt_h</p:attrName>
                                            </p:attrNameLst>
                                          </p:cBhvr>
                                          <p:tavLst>
                                            <p:tav tm="0">
                                              <p:val>
                                                <p:fltVal val="0"/>
                                              </p:val>
                                            </p:tav>
                                            <p:tav tm="100000">
                                              <p:val>
                                                <p:strVal val="#ppt_h"/>
                                              </p:val>
                                            </p:tav>
                                          </p:tavLst>
                                        </p:anim>
                                        <p:anim calcmode="lin" valueType="num">
                                          <p:cBhvr>
                                            <p:cTn id="82" dur="500" fill="hold"/>
                                            <p:tgtEl>
                                              <p:spTgt spid="19"/>
                                            </p:tgtEl>
                                            <p:attrNameLst>
                                              <p:attrName>style.rotation</p:attrName>
                                            </p:attrNameLst>
                                          </p:cBhvr>
                                          <p:tavLst>
                                            <p:tav tm="0">
                                              <p:val>
                                                <p:fltVal val="90"/>
                                              </p:val>
                                            </p:tav>
                                            <p:tav tm="100000">
                                              <p:val>
                                                <p:fltVal val="0"/>
                                              </p:val>
                                            </p:tav>
                                          </p:tavLst>
                                        </p:anim>
                                        <p:animEffect transition="in" filter="fade">
                                          <p:cBhvr>
                                            <p:cTn id="83" dur="500"/>
                                            <p:tgtEl>
                                              <p:spTgt spid="19"/>
                                            </p:tgtEl>
                                          </p:cBhvr>
                                        </p:animEffect>
                                      </p:childTnLst>
                                    </p:cTn>
                                  </p:par>
                                </p:childTnLst>
                              </p:cTn>
                            </p:par>
                            <p:par>
                              <p:cTn id="84" fill="hold">
                                <p:stCondLst>
                                  <p:cond delay="3500"/>
                                </p:stCondLst>
                                <p:childTnLst>
                                  <p:par>
                                    <p:cTn id="85" presetID="31" presetClass="entr" presetSubtype="0"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 calcmode="lin" valueType="num">
                                          <p:cBhvr>
                                            <p:cTn id="89" dur="500" fill="hold"/>
                                            <p:tgtEl>
                                              <p:spTgt spid="23"/>
                                            </p:tgtEl>
                                            <p:attrNameLst>
                                              <p:attrName>style.rotation</p:attrName>
                                            </p:attrNameLst>
                                          </p:cBhvr>
                                          <p:tavLst>
                                            <p:tav tm="0">
                                              <p:val>
                                                <p:fltVal val="90"/>
                                              </p:val>
                                            </p:tav>
                                            <p:tav tm="100000">
                                              <p:val>
                                                <p:fltVal val="0"/>
                                              </p:val>
                                            </p:tav>
                                          </p:tavLst>
                                        </p:anim>
                                        <p:animEffect transition="in" filter="fade">
                                          <p:cBhvr>
                                            <p:cTn id="90" dur="500"/>
                                            <p:tgtEl>
                                              <p:spTgt spid="23"/>
                                            </p:tgtEl>
                                          </p:cBhvr>
                                        </p:animEffect>
                                      </p:childTnLst>
                                    </p:cTn>
                                  </p:par>
                                </p:childTnLst>
                              </p:cTn>
                            </p:par>
                            <p:par>
                              <p:cTn id="91" fill="hold">
                                <p:stCondLst>
                                  <p:cond delay="4000"/>
                                </p:stCondLst>
                                <p:childTnLst>
                                  <p:par>
                                    <p:cTn id="92" presetID="31" presetClass="entr" presetSubtype="0"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p:cTn id="94" dur="500" fill="hold"/>
                                            <p:tgtEl>
                                              <p:spTgt spid="21"/>
                                            </p:tgtEl>
                                            <p:attrNameLst>
                                              <p:attrName>ppt_w</p:attrName>
                                            </p:attrNameLst>
                                          </p:cBhvr>
                                          <p:tavLst>
                                            <p:tav tm="0">
                                              <p:val>
                                                <p:fltVal val="0"/>
                                              </p:val>
                                            </p:tav>
                                            <p:tav tm="100000">
                                              <p:val>
                                                <p:strVal val="#ppt_w"/>
                                              </p:val>
                                            </p:tav>
                                          </p:tavLst>
                                        </p:anim>
                                        <p:anim calcmode="lin" valueType="num">
                                          <p:cBhvr>
                                            <p:cTn id="95" dur="500" fill="hold"/>
                                            <p:tgtEl>
                                              <p:spTgt spid="21"/>
                                            </p:tgtEl>
                                            <p:attrNameLst>
                                              <p:attrName>ppt_h</p:attrName>
                                            </p:attrNameLst>
                                          </p:cBhvr>
                                          <p:tavLst>
                                            <p:tav tm="0">
                                              <p:val>
                                                <p:fltVal val="0"/>
                                              </p:val>
                                            </p:tav>
                                            <p:tav tm="100000">
                                              <p:val>
                                                <p:strVal val="#ppt_h"/>
                                              </p:val>
                                            </p:tav>
                                          </p:tavLst>
                                        </p:anim>
                                        <p:anim calcmode="lin" valueType="num">
                                          <p:cBhvr>
                                            <p:cTn id="96" dur="500" fill="hold"/>
                                            <p:tgtEl>
                                              <p:spTgt spid="21"/>
                                            </p:tgtEl>
                                            <p:attrNameLst>
                                              <p:attrName>style.rotation</p:attrName>
                                            </p:attrNameLst>
                                          </p:cBhvr>
                                          <p:tavLst>
                                            <p:tav tm="0">
                                              <p:val>
                                                <p:fltVal val="90"/>
                                              </p:val>
                                            </p:tav>
                                            <p:tav tm="100000">
                                              <p:val>
                                                <p:fltVal val="0"/>
                                              </p:val>
                                            </p:tav>
                                          </p:tavLst>
                                        </p:anim>
                                        <p:animEffect transition="in" filter="fade">
                                          <p:cBhvr>
                                            <p:cTn id="97" dur="500"/>
                                            <p:tgtEl>
                                              <p:spTgt spid="21"/>
                                            </p:tgtEl>
                                          </p:cBhvr>
                                        </p:animEffect>
                                      </p:childTnLst>
                                    </p:cTn>
                                  </p:par>
                                </p:childTnLst>
                              </p:cTn>
                            </p:par>
                            <p:par>
                              <p:cTn id="98" fill="hold">
                                <p:stCondLst>
                                  <p:cond delay="4500"/>
                                </p:stCondLst>
                                <p:childTnLst>
                                  <p:par>
                                    <p:cTn id="99" presetID="31" presetClass="entr" presetSubtype="0"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p:cTn id="101" dur="500" fill="hold"/>
                                            <p:tgtEl>
                                              <p:spTgt spid="24"/>
                                            </p:tgtEl>
                                            <p:attrNameLst>
                                              <p:attrName>ppt_w</p:attrName>
                                            </p:attrNameLst>
                                          </p:cBhvr>
                                          <p:tavLst>
                                            <p:tav tm="0">
                                              <p:val>
                                                <p:fltVal val="0"/>
                                              </p:val>
                                            </p:tav>
                                            <p:tav tm="100000">
                                              <p:val>
                                                <p:strVal val="#ppt_w"/>
                                              </p:val>
                                            </p:tav>
                                          </p:tavLst>
                                        </p:anim>
                                        <p:anim calcmode="lin" valueType="num">
                                          <p:cBhvr>
                                            <p:cTn id="102" dur="500" fill="hold"/>
                                            <p:tgtEl>
                                              <p:spTgt spid="24"/>
                                            </p:tgtEl>
                                            <p:attrNameLst>
                                              <p:attrName>ppt_h</p:attrName>
                                            </p:attrNameLst>
                                          </p:cBhvr>
                                          <p:tavLst>
                                            <p:tav tm="0">
                                              <p:val>
                                                <p:fltVal val="0"/>
                                              </p:val>
                                            </p:tav>
                                            <p:tav tm="100000">
                                              <p:val>
                                                <p:strVal val="#ppt_h"/>
                                              </p:val>
                                            </p:tav>
                                          </p:tavLst>
                                        </p:anim>
                                        <p:anim calcmode="lin" valueType="num">
                                          <p:cBhvr>
                                            <p:cTn id="103" dur="500" fill="hold"/>
                                            <p:tgtEl>
                                              <p:spTgt spid="24"/>
                                            </p:tgtEl>
                                            <p:attrNameLst>
                                              <p:attrName>style.rotation</p:attrName>
                                            </p:attrNameLst>
                                          </p:cBhvr>
                                          <p:tavLst>
                                            <p:tav tm="0">
                                              <p:val>
                                                <p:fltVal val="90"/>
                                              </p:val>
                                            </p:tav>
                                            <p:tav tm="100000">
                                              <p:val>
                                                <p:fltVal val="0"/>
                                              </p:val>
                                            </p:tav>
                                          </p:tavLst>
                                        </p:anim>
                                        <p:animEffect transition="in" filter="fade">
                                          <p:cBhvr>
                                            <p:cTn id="10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8" grpId="0"/>
          <p:bldP spid="19" grpId="0"/>
          <p:bldP spid="20" grpId="0"/>
          <p:bldP spid="21" grpId="0"/>
          <p:bldP spid="22" grpId="0"/>
          <p:bldP spid="23" grpId="0"/>
          <p:bldP spid="24" grpId="0"/>
          <p:bldP spid="25"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86"/>
          <p:cNvSpPr>
            <a:spLocks noEditPoints="1"/>
          </p:cNvSpPr>
          <p:nvPr/>
        </p:nvSpPr>
        <p:spPr bwMode="auto">
          <a:xfrm>
            <a:off x="7223501" y="1754097"/>
            <a:ext cx="754049" cy="653419"/>
          </a:xfrm>
          <a:custGeom>
            <a:avLst/>
            <a:gdLst>
              <a:gd name="T0" fmla="*/ 71 w 72"/>
              <a:gd name="T1" fmla="*/ 15 h 60"/>
              <a:gd name="T2" fmla="*/ 57 w 72"/>
              <a:gd name="T3" fmla="*/ 17 h 60"/>
              <a:gd name="T4" fmla="*/ 44 w 72"/>
              <a:gd name="T5" fmla="*/ 45 h 60"/>
              <a:gd name="T6" fmla="*/ 12 w 72"/>
              <a:gd name="T7" fmla="*/ 45 h 60"/>
              <a:gd name="T8" fmla="*/ 14 w 72"/>
              <a:gd name="T9" fmla="*/ 48 h 60"/>
              <a:gd name="T10" fmla="*/ 48 w 72"/>
              <a:gd name="T11" fmla="*/ 50 h 60"/>
              <a:gd name="T12" fmla="*/ 14 w 72"/>
              <a:gd name="T13" fmla="*/ 51 h 60"/>
              <a:gd name="T14" fmla="*/ 9 w 72"/>
              <a:gd name="T15" fmla="*/ 44 h 60"/>
              <a:gd name="T16" fmla="*/ 8 w 72"/>
              <a:gd name="T17" fmla="*/ 41 h 60"/>
              <a:gd name="T18" fmla="*/ 1 w 72"/>
              <a:gd name="T19" fmla="*/ 22 h 60"/>
              <a:gd name="T20" fmla="*/ 11 w 72"/>
              <a:gd name="T21" fmla="*/ 40 h 60"/>
              <a:gd name="T22" fmla="*/ 44 w 72"/>
              <a:gd name="T23" fmla="*/ 42 h 60"/>
              <a:gd name="T24" fmla="*/ 54 w 72"/>
              <a:gd name="T25" fmla="*/ 16 h 60"/>
              <a:gd name="T26" fmla="*/ 71 w 72"/>
              <a:gd name="T27" fmla="*/ 12 h 60"/>
              <a:gd name="T28" fmla="*/ 18 w 72"/>
              <a:gd name="T29" fmla="*/ 56 h 60"/>
              <a:gd name="T30" fmla="*/ 11 w 72"/>
              <a:gd name="T31" fmla="*/ 56 h 60"/>
              <a:gd name="T32" fmla="*/ 18 w 72"/>
              <a:gd name="T33" fmla="*/ 56 h 60"/>
              <a:gd name="T34" fmla="*/ 15 w 72"/>
              <a:gd name="T35" fmla="*/ 54 h 60"/>
              <a:gd name="T36" fmla="*/ 15 w 72"/>
              <a:gd name="T37" fmla="*/ 58 h 60"/>
              <a:gd name="T38" fmla="*/ 45 w 72"/>
              <a:gd name="T39" fmla="*/ 56 h 60"/>
              <a:gd name="T40" fmla="*/ 38 w 72"/>
              <a:gd name="T41" fmla="*/ 56 h 60"/>
              <a:gd name="T42" fmla="*/ 45 w 72"/>
              <a:gd name="T43" fmla="*/ 56 h 60"/>
              <a:gd name="T44" fmla="*/ 42 w 72"/>
              <a:gd name="T45" fmla="*/ 54 h 60"/>
              <a:gd name="T46" fmla="*/ 42 w 72"/>
              <a:gd name="T47" fmla="*/ 58 h 60"/>
              <a:gd name="T48" fmla="*/ 46 w 72"/>
              <a:gd name="T49" fmla="*/ 35 h 60"/>
              <a:gd name="T50" fmla="*/ 12 w 72"/>
              <a:gd name="T51" fmla="*/ 34 h 60"/>
              <a:gd name="T52" fmla="*/ 12 w 72"/>
              <a:gd name="T53" fmla="*/ 36 h 60"/>
              <a:gd name="T54" fmla="*/ 46 w 72"/>
              <a:gd name="T55" fmla="*/ 35 h 60"/>
              <a:gd name="T56" fmla="*/ 12 w 72"/>
              <a:gd name="T57" fmla="*/ 39 h 60"/>
              <a:gd name="T58" fmla="*/ 43 w 72"/>
              <a:gd name="T59" fmla="*/ 40 h 60"/>
              <a:gd name="T60" fmla="*/ 43 w 72"/>
              <a:gd name="T61" fmla="*/ 38 h 60"/>
              <a:gd name="T62" fmla="*/ 13 w 72"/>
              <a:gd name="T63" fmla="*/ 28 h 60"/>
              <a:gd name="T64" fmla="*/ 16 w 72"/>
              <a:gd name="T65" fmla="*/ 23 h 60"/>
              <a:gd name="T66" fmla="*/ 28 w 72"/>
              <a:gd name="T67" fmla="*/ 14 h 60"/>
              <a:gd name="T68" fmla="*/ 33 w 72"/>
              <a:gd name="T69" fmla="*/ 17 h 60"/>
              <a:gd name="T70" fmla="*/ 36 w 72"/>
              <a:gd name="T71" fmla="*/ 22 h 60"/>
              <a:gd name="T72" fmla="*/ 39 w 72"/>
              <a:gd name="T73" fmla="*/ 17 h 60"/>
              <a:gd name="T74" fmla="*/ 51 w 72"/>
              <a:gd name="T75" fmla="*/ 7 h 60"/>
              <a:gd name="T76" fmla="*/ 51 w 72"/>
              <a:gd name="T77" fmla="*/ 0 h 60"/>
              <a:gd name="T78" fmla="*/ 49 w 72"/>
              <a:gd name="T79" fmla="*/ 5 h 60"/>
              <a:gd name="T80" fmla="*/ 36 w 72"/>
              <a:gd name="T81" fmla="*/ 15 h 60"/>
              <a:gd name="T82" fmla="*/ 31 w 72"/>
              <a:gd name="T83" fmla="*/ 12 h 60"/>
              <a:gd name="T84" fmla="*/ 28 w 72"/>
              <a:gd name="T85" fmla="*/ 7 h 60"/>
              <a:gd name="T86" fmla="*/ 25 w 72"/>
              <a:gd name="T87" fmla="*/ 11 h 60"/>
              <a:gd name="T88" fmla="*/ 13 w 72"/>
              <a:gd name="T89" fmla="*/ 22 h 60"/>
              <a:gd name="T90" fmla="*/ 13 w 72"/>
              <a:gd name="T91" fmla="*/ 2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2" h="6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solidFill>
            <a:schemeClr val="accent3"/>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 name="Freeform 20"/>
          <p:cNvSpPr>
            <a:spLocks noEditPoints="1"/>
          </p:cNvSpPr>
          <p:nvPr/>
        </p:nvSpPr>
        <p:spPr bwMode="auto">
          <a:xfrm>
            <a:off x="4442331" y="2142744"/>
            <a:ext cx="525133" cy="487321"/>
          </a:xfrm>
          <a:custGeom>
            <a:avLst/>
            <a:gdLst>
              <a:gd name="T0" fmla="*/ 55 w 70"/>
              <a:gd name="T1" fmla="*/ 45 h 65"/>
              <a:gd name="T2" fmla="*/ 55 w 70"/>
              <a:gd name="T3" fmla="*/ 35 h 65"/>
              <a:gd name="T4" fmla="*/ 29 w 70"/>
              <a:gd name="T5" fmla="*/ 25 h 65"/>
              <a:gd name="T6" fmla="*/ 40 w 70"/>
              <a:gd name="T7" fmla="*/ 50 h 65"/>
              <a:gd name="T8" fmla="*/ 49 w 70"/>
              <a:gd name="T9" fmla="*/ 51 h 65"/>
              <a:gd name="T10" fmla="*/ 64 w 70"/>
              <a:gd name="T11" fmla="*/ 65 h 65"/>
              <a:gd name="T12" fmla="*/ 48 w 70"/>
              <a:gd name="T13" fmla="*/ 44 h 65"/>
              <a:gd name="T14" fmla="*/ 28 w 70"/>
              <a:gd name="T15" fmla="*/ 35 h 65"/>
              <a:gd name="T16" fmla="*/ 48 w 70"/>
              <a:gd name="T17" fmla="*/ 27 h 65"/>
              <a:gd name="T18" fmla="*/ 50 w 70"/>
              <a:gd name="T19" fmla="*/ 47 h 65"/>
              <a:gd name="T20" fmla="*/ 51 w 70"/>
              <a:gd name="T21" fmla="*/ 45 h 65"/>
              <a:gd name="T22" fmla="*/ 66 w 70"/>
              <a:gd name="T23" fmla="*/ 61 h 65"/>
              <a:gd name="T24" fmla="*/ 52 w 70"/>
              <a:gd name="T25" fmla="*/ 50 h 65"/>
              <a:gd name="T26" fmla="*/ 53 w 70"/>
              <a:gd name="T27" fmla="*/ 49 h 65"/>
              <a:gd name="T28" fmla="*/ 55 w 70"/>
              <a:gd name="T29" fmla="*/ 48 h 65"/>
              <a:gd name="T30" fmla="*/ 66 w 70"/>
              <a:gd name="T31" fmla="*/ 61 h 65"/>
              <a:gd name="T32" fmla="*/ 34 w 70"/>
              <a:gd name="T33" fmla="*/ 42 h 65"/>
              <a:gd name="T34" fmla="*/ 32 w 70"/>
              <a:gd name="T35" fmla="*/ 43 h 65"/>
              <a:gd name="T36" fmla="*/ 34 w 70"/>
              <a:gd name="T37" fmla="*/ 28 h 65"/>
              <a:gd name="T38" fmla="*/ 39 w 70"/>
              <a:gd name="T39" fmla="*/ 60 h 65"/>
              <a:gd name="T40" fmla="*/ 33 w 70"/>
              <a:gd name="T41" fmla="*/ 60 h 65"/>
              <a:gd name="T42" fmla="*/ 31 w 70"/>
              <a:gd name="T43" fmla="*/ 60 h 65"/>
              <a:gd name="T44" fmla="*/ 28 w 70"/>
              <a:gd name="T45" fmla="*/ 47 h 65"/>
              <a:gd name="T46" fmla="*/ 18 w 70"/>
              <a:gd name="T47" fmla="*/ 33 h 65"/>
              <a:gd name="T48" fmla="*/ 18 w 70"/>
              <a:gd name="T49" fmla="*/ 31 h 65"/>
              <a:gd name="T50" fmla="*/ 31 w 70"/>
              <a:gd name="T51" fmla="*/ 21 h 65"/>
              <a:gd name="T52" fmla="*/ 45 w 70"/>
              <a:gd name="T53" fmla="*/ 19 h 65"/>
              <a:gd name="T54" fmla="*/ 47 w 70"/>
              <a:gd name="T55" fmla="*/ 19 h 65"/>
              <a:gd name="T56" fmla="*/ 56 w 70"/>
              <a:gd name="T57" fmla="*/ 33 h 65"/>
              <a:gd name="T58" fmla="*/ 55 w 70"/>
              <a:gd name="T59" fmla="*/ 43 h 65"/>
              <a:gd name="T60" fmla="*/ 60 w 70"/>
              <a:gd name="T61" fmla="*/ 45 h 65"/>
              <a:gd name="T62" fmla="*/ 32 w 70"/>
              <a:gd name="T63" fmla="*/ 0 h 65"/>
              <a:gd name="T64" fmla="*/ 51 w 70"/>
              <a:gd name="T65" fmla="*/ 57 h 65"/>
              <a:gd name="T66" fmla="*/ 60 w 70"/>
              <a:gd name="T67" fmla="*/ 24 h 65"/>
              <a:gd name="T68" fmla="*/ 60 w 70"/>
              <a:gd name="T69" fmla="*/ 24 h 65"/>
              <a:gd name="T70" fmla="*/ 33 w 70"/>
              <a:gd name="T71" fmla="*/ 15 h 65"/>
              <a:gd name="T72" fmla="*/ 31 w 70"/>
              <a:gd name="T73" fmla="*/ 15 h 65"/>
              <a:gd name="T74" fmla="*/ 25 w 70"/>
              <a:gd name="T75" fmla="*/ 4 h 65"/>
              <a:gd name="T76" fmla="*/ 25 w 70"/>
              <a:gd name="T77" fmla="*/ 4 h 65"/>
              <a:gd name="T78" fmla="*/ 3 w 70"/>
              <a:gd name="T79" fmla="*/ 31 h 65"/>
              <a:gd name="T80" fmla="*/ 17 w 70"/>
              <a:gd name="T81" fmla="*/ 44 h 65"/>
              <a:gd name="T82" fmla="*/ 4 w 70"/>
              <a:gd name="T83" fmla="*/ 39 h 65"/>
              <a:gd name="T84" fmla="*/ 4 w 70"/>
              <a:gd name="T85" fmla="*/ 3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65">
                <a:moveTo>
                  <a:pt x="68" y="55"/>
                </a:moveTo>
                <a:cubicBezTo>
                  <a:pt x="59" y="47"/>
                  <a:pt x="59" y="47"/>
                  <a:pt x="59" y="47"/>
                </a:cubicBezTo>
                <a:cubicBezTo>
                  <a:pt x="58" y="46"/>
                  <a:pt x="56" y="45"/>
                  <a:pt x="55" y="45"/>
                </a:cubicBezTo>
                <a:cubicBezTo>
                  <a:pt x="54" y="45"/>
                  <a:pt x="54" y="45"/>
                  <a:pt x="54" y="45"/>
                </a:cubicBezTo>
                <a:cubicBezTo>
                  <a:pt x="52" y="44"/>
                  <a:pt x="52" y="44"/>
                  <a:pt x="52" y="44"/>
                </a:cubicBezTo>
                <a:cubicBezTo>
                  <a:pt x="54" y="41"/>
                  <a:pt x="55" y="38"/>
                  <a:pt x="55" y="35"/>
                </a:cubicBezTo>
                <a:cubicBezTo>
                  <a:pt x="55" y="31"/>
                  <a:pt x="53" y="28"/>
                  <a:pt x="50" y="25"/>
                </a:cubicBezTo>
                <a:cubicBezTo>
                  <a:pt x="47" y="22"/>
                  <a:pt x="44" y="21"/>
                  <a:pt x="40" y="21"/>
                </a:cubicBezTo>
                <a:cubicBezTo>
                  <a:pt x="36" y="21"/>
                  <a:pt x="32" y="22"/>
                  <a:pt x="29" y="25"/>
                </a:cubicBezTo>
                <a:cubicBezTo>
                  <a:pt x="26" y="28"/>
                  <a:pt x="25" y="31"/>
                  <a:pt x="25" y="35"/>
                </a:cubicBezTo>
                <a:cubicBezTo>
                  <a:pt x="25" y="39"/>
                  <a:pt x="26" y="43"/>
                  <a:pt x="29" y="46"/>
                </a:cubicBezTo>
                <a:cubicBezTo>
                  <a:pt x="32" y="49"/>
                  <a:pt x="36" y="50"/>
                  <a:pt x="40" y="50"/>
                </a:cubicBezTo>
                <a:cubicBezTo>
                  <a:pt x="43" y="50"/>
                  <a:pt x="46" y="50"/>
                  <a:pt x="48" y="48"/>
                </a:cubicBezTo>
                <a:cubicBezTo>
                  <a:pt x="49" y="49"/>
                  <a:pt x="49" y="49"/>
                  <a:pt x="49" y="49"/>
                </a:cubicBezTo>
                <a:cubicBezTo>
                  <a:pt x="49" y="50"/>
                  <a:pt x="49" y="50"/>
                  <a:pt x="49" y="51"/>
                </a:cubicBezTo>
                <a:cubicBezTo>
                  <a:pt x="49" y="52"/>
                  <a:pt x="50" y="53"/>
                  <a:pt x="51" y="55"/>
                </a:cubicBezTo>
                <a:cubicBezTo>
                  <a:pt x="60" y="63"/>
                  <a:pt x="60" y="63"/>
                  <a:pt x="60" y="63"/>
                </a:cubicBezTo>
                <a:cubicBezTo>
                  <a:pt x="61" y="64"/>
                  <a:pt x="62" y="65"/>
                  <a:pt x="64" y="65"/>
                </a:cubicBezTo>
                <a:cubicBezTo>
                  <a:pt x="65" y="65"/>
                  <a:pt x="67" y="64"/>
                  <a:pt x="68" y="63"/>
                </a:cubicBezTo>
                <a:cubicBezTo>
                  <a:pt x="70" y="61"/>
                  <a:pt x="70" y="58"/>
                  <a:pt x="68" y="55"/>
                </a:cubicBezTo>
                <a:close/>
                <a:moveTo>
                  <a:pt x="48" y="44"/>
                </a:moveTo>
                <a:cubicBezTo>
                  <a:pt x="46" y="46"/>
                  <a:pt x="43" y="47"/>
                  <a:pt x="40" y="47"/>
                </a:cubicBezTo>
                <a:cubicBezTo>
                  <a:pt x="37" y="47"/>
                  <a:pt x="34" y="46"/>
                  <a:pt x="31" y="44"/>
                </a:cubicBezTo>
                <a:cubicBezTo>
                  <a:pt x="29" y="42"/>
                  <a:pt x="28" y="39"/>
                  <a:pt x="28" y="35"/>
                </a:cubicBezTo>
                <a:cubicBezTo>
                  <a:pt x="28" y="32"/>
                  <a:pt x="29" y="29"/>
                  <a:pt x="31" y="27"/>
                </a:cubicBezTo>
                <a:cubicBezTo>
                  <a:pt x="34" y="25"/>
                  <a:pt x="37" y="24"/>
                  <a:pt x="40" y="24"/>
                </a:cubicBezTo>
                <a:cubicBezTo>
                  <a:pt x="43" y="24"/>
                  <a:pt x="46" y="25"/>
                  <a:pt x="48" y="27"/>
                </a:cubicBezTo>
                <a:cubicBezTo>
                  <a:pt x="53" y="32"/>
                  <a:pt x="53" y="39"/>
                  <a:pt x="48" y="44"/>
                </a:cubicBezTo>
                <a:close/>
                <a:moveTo>
                  <a:pt x="51" y="47"/>
                </a:moveTo>
                <a:cubicBezTo>
                  <a:pt x="51" y="47"/>
                  <a:pt x="50" y="47"/>
                  <a:pt x="50" y="47"/>
                </a:cubicBezTo>
                <a:cubicBezTo>
                  <a:pt x="49" y="47"/>
                  <a:pt x="49" y="47"/>
                  <a:pt x="49" y="47"/>
                </a:cubicBezTo>
                <a:cubicBezTo>
                  <a:pt x="50" y="46"/>
                  <a:pt x="50" y="46"/>
                  <a:pt x="50" y="46"/>
                </a:cubicBezTo>
                <a:cubicBezTo>
                  <a:pt x="51" y="46"/>
                  <a:pt x="51" y="45"/>
                  <a:pt x="51" y="45"/>
                </a:cubicBezTo>
                <a:cubicBezTo>
                  <a:pt x="52" y="46"/>
                  <a:pt x="52" y="46"/>
                  <a:pt x="52" y="46"/>
                </a:cubicBezTo>
                <a:cubicBezTo>
                  <a:pt x="51" y="46"/>
                  <a:pt x="51" y="46"/>
                  <a:pt x="51" y="47"/>
                </a:cubicBezTo>
                <a:close/>
                <a:moveTo>
                  <a:pt x="66" y="61"/>
                </a:moveTo>
                <a:cubicBezTo>
                  <a:pt x="65" y="62"/>
                  <a:pt x="63" y="62"/>
                  <a:pt x="62" y="61"/>
                </a:cubicBezTo>
                <a:cubicBezTo>
                  <a:pt x="53" y="52"/>
                  <a:pt x="53" y="52"/>
                  <a:pt x="53" y="52"/>
                </a:cubicBezTo>
                <a:cubicBezTo>
                  <a:pt x="53" y="52"/>
                  <a:pt x="52" y="51"/>
                  <a:pt x="52" y="50"/>
                </a:cubicBezTo>
                <a:cubicBezTo>
                  <a:pt x="52" y="50"/>
                  <a:pt x="52" y="50"/>
                  <a:pt x="52" y="50"/>
                </a:cubicBezTo>
                <a:cubicBezTo>
                  <a:pt x="52" y="50"/>
                  <a:pt x="52" y="49"/>
                  <a:pt x="52" y="49"/>
                </a:cubicBezTo>
                <a:cubicBezTo>
                  <a:pt x="53" y="49"/>
                  <a:pt x="53" y="49"/>
                  <a:pt x="53" y="49"/>
                </a:cubicBezTo>
                <a:cubicBezTo>
                  <a:pt x="53" y="48"/>
                  <a:pt x="53" y="48"/>
                  <a:pt x="54" y="48"/>
                </a:cubicBezTo>
                <a:cubicBezTo>
                  <a:pt x="54" y="48"/>
                  <a:pt x="54" y="48"/>
                  <a:pt x="54" y="48"/>
                </a:cubicBezTo>
                <a:cubicBezTo>
                  <a:pt x="54" y="48"/>
                  <a:pt x="54" y="48"/>
                  <a:pt x="55" y="48"/>
                </a:cubicBezTo>
                <a:cubicBezTo>
                  <a:pt x="55" y="48"/>
                  <a:pt x="56" y="48"/>
                  <a:pt x="57" y="49"/>
                </a:cubicBezTo>
                <a:cubicBezTo>
                  <a:pt x="65" y="58"/>
                  <a:pt x="65" y="58"/>
                  <a:pt x="65" y="58"/>
                </a:cubicBezTo>
                <a:cubicBezTo>
                  <a:pt x="66" y="59"/>
                  <a:pt x="67" y="60"/>
                  <a:pt x="66" y="61"/>
                </a:cubicBezTo>
                <a:close/>
                <a:moveTo>
                  <a:pt x="34" y="29"/>
                </a:moveTo>
                <a:cubicBezTo>
                  <a:pt x="32" y="31"/>
                  <a:pt x="31" y="33"/>
                  <a:pt x="31" y="35"/>
                </a:cubicBezTo>
                <a:cubicBezTo>
                  <a:pt x="31" y="38"/>
                  <a:pt x="32" y="40"/>
                  <a:pt x="34" y="42"/>
                </a:cubicBezTo>
                <a:cubicBezTo>
                  <a:pt x="34" y="42"/>
                  <a:pt x="34" y="43"/>
                  <a:pt x="34" y="43"/>
                </a:cubicBezTo>
                <a:cubicBezTo>
                  <a:pt x="33" y="43"/>
                  <a:pt x="33" y="43"/>
                  <a:pt x="33" y="43"/>
                </a:cubicBezTo>
                <a:cubicBezTo>
                  <a:pt x="33" y="43"/>
                  <a:pt x="32" y="43"/>
                  <a:pt x="32" y="43"/>
                </a:cubicBezTo>
                <a:cubicBezTo>
                  <a:pt x="30" y="41"/>
                  <a:pt x="29" y="38"/>
                  <a:pt x="29" y="35"/>
                </a:cubicBezTo>
                <a:cubicBezTo>
                  <a:pt x="29" y="33"/>
                  <a:pt x="30" y="30"/>
                  <a:pt x="32" y="28"/>
                </a:cubicBezTo>
                <a:cubicBezTo>
                  <a:pt x="33" y="28"/>
                  <a:pt x="33" y="28"/>
                  <a:pt x="34" y="28"/>
                </a:cubicBezTo>
                <a:cubicBezTo>
                  <a:pt x="34" y="28"/>
                  <a:pt x="34" y="29"/>
                  <a:pt x="34" y="29"/>
                </a:cubicBezTo>
                <a:close/>
                <a:moveTo>
                  <a:pt x="49" y="55"/>
                </a:moveTo>
                <a:cubicBezTo>
                  <a:pt x="46" y="57"/>
                  <a:pt x="43" y="59"/>
                  <a:pt x="39" y="60"/>
                </a:cubicBezTo>
                <a:cubicBezTo>
                  <a:pt x="41" y="58"/>
                  <a:pt x="43" y="55"/>
                  <a:pt x="45" y="52"/>
                </a:cubicBezTo>
                <a:cubicBezTo>
                  <a:pt x="44" y="52"/>
                  <a:pt x="43" y="52"/>
                  <a:pt x="42" y="52"/>
                </a:cubicBezTo>
                <a:cubicBezTo>
                  <a:pt x="40" y="57"/>
                  <a:pt x="37" y="60"/>
                  <a:pt x="33" y="60"/>
                </a:cubicBezTo>
                <a:cubicBezTo>
                  <a:pt x="33" y="51"/>
                  <a:pt x="33" y="51"/>
                  <a:pt x="33" y="51"/>
                </a:cubicBezTo>
                <a:cubicBezTo>
                  <a:pt x="32" y="51"/>
                  <a:pt x="32" y="50"/>
                  <a:pt x="31" y="50"/>
                </a:cubicBezTo>
                <a:cubicBezTo>
                  <a:pt x="31" y="60"/>
                  <a:pt x="31" y="60"/>
                  <a:pt x="31" y="60"/>
                </a:cubicBezTo>
                <a:cubicBezTo>
                  <a:pt x="26" y="60"/>
                  <a:pt x="22" y="54"/>
                  <a:pt x="20" y="47"/>
                </a:cubicBezTo>
                <a:cubicBezTo>
                  <a:pt x="22" y="47"/>
                  <a:pt x="25" y="48"/>
                  <a:pt x="28" y="48"/>
                </a:cubicBezTo>
                <a:cubicBezTo>
                  <a:pt x="28" y="48"/>
                  <a:pt x="28" y="48"/>
                  <a:pt x="28" y="47"/>
                </a:cubicBezTo>
                <a:cubicBezTo>
                  <a:pt x="27" y="47"/>
                  <a:pt x="27" y="46"/>
                  <a:pt x="26" y="46"/>
                </a:cubicBezTo>
                <a:cubicBezTo>
                  <a:pt x="24" y="45"/>
                  <a:pt x="21" y="45"/>
                  <a:pt x="19" y="44"/>
                </a:cubicBezTo>
                <a:cubicBezTo>
                  <a:pt x="18" y="41"/>
                  <a:pt x="18" y="37"/>
                  <a:pt x="18" y="33"/>
                </a:cubicBezTo>
                <a:cubicBezTo>
                  <a:pt x="23" y="33"/>
                  <a:pt x="23" y="33"/>
                  <a:pt x="23" y="33"/>
                </a:cubicBezTo>
                <a:cubicBezTo>
                  <a:pt x="23" y="32"/>
                  <a:pt x="23" y="31"/>
                  <a:pt x="24" y="31"/>
                </a:cubicBezTo>
                <a:cubicBezTo>
                  <a:pt x="18" y="31"/>
                  <a:pt x="18" y="31"/>
                  <a:pt x="18" y="31"/>
                </a:cubicBezTo>
                <a:cubicBezTo>
                  <a:pt x="18" y="26"/>
                  <a:pt x="18" y="22"/>
                  <a:pt x="19" y="19"/>
                </a:cubicBezTo>
                <a:cubicBezTo>
                  <a:pt x="23" y="18"/>
                  <a:pt x="27" y="17"/>
                  <a:pt x="31" y="17"/>
                </a:cubicBezTo>
                <a:cubicBezTo>
                  <a:pt x="31" y="21"/>
                  <a:pt x="31" y="21"/>
                  <a:pt x="31" y="21"/>
                </a:cubicBezTo>
                <a:cubicBezTo>
                  <a:pt x="32" y="21"/>
                  <a:pt x="32" y="20"/>
                  <a:pt x="33" y="20"/>
                </a:cubicBezTo>
                <a:cubicBezTo>
                  <a:pt x="33" y="17"/>
                  <a:pt x="33" y="17"/>
                  <a:pt x="33" y="17"/>
                </a:cubicBezTo>
                <a:cubicBezTo>
                  <a:pt x="37" y="17"/>
                  <a:pt x="41" y="18"/>
                  <a:pt x="45" y="19"/>
                </a:cubicBezTo>
                <a:cubicBezTo>
                  <a:pt x="45" y="19"/>
                  <a:pt x="45" y="19"/>
                  <a:pt x="45" y="20"/>
                </a:cubicBezTo>
                <a:cubicBezTo>
                  <a:pt x="46" y="20"/>
                  <a:pt x="47" y="20"/>
                  <a:pt x="48" y="21"/>
                </a:cubicBezTo>
                <a:cubicBezTo>
                  <a:pt x="47" y="20"/>
                  <a:pt x="47" y="20"/>
                  <a:pt x="47" y="19"/>
                </a:cubicBezTo>
                <a:cubicBezTo>
                  <a:pt x="55" y="22"/>
                  <a:pt x="60" y="26"/>
                  <a:pt x="61" y="31"/>
                </a:cubicBezTo>
                <a:cubicBezTo>
                  <a:pt x="56" y="31"/>
                  <a:pt x="56" y="31"/>
                  <a:pt x="56" y="31"/>
                </a:cubicBezTo>
                <a:cubicBezTo>
                  <a:pt x="56" y="31"/>
                  <a:pt x="56" y="32"/>
                  <a:pt x="56" y="33"/>
                </a:cubicBezTo>
                <a:cubicBezTo>
                  <a:pt x="61" y="33"/>
                  <a:pt x="61" y="33"/>
                  <a:pt x="61" y="33"/>
                </a:cubicBezTo>
                <a:cubicBezTo>
                  <a:pt x="61" y="35"/>
                  <a:pt x="59" y="38"/>
                  <a:pt x="56" y="40"/>
                </a:cubicBezTo>
                <a:cubicBezTo>
                  <a:pt x="56" y="41"/>
                  <a:pt x="55" y="42"/>
                  <a:pt x="55" y="43"/>
                </a:cubicBezTo>
                <a:cubicBezTo>
                  <a:pt x="57" y="41"/>
                  <a:pt x="59" y="40"/>
                  <a:pt x="60" y="39"/>
                </a:cubicBezTo>
                <a:cubicBezTo>
                  <a:pt x="60" y="40"/>
                  <a:pt x="59" y="42"/>
                  <a:pt x="58" y="44"/>
                </a:cubicBezTo>
                <a:cubicBezTo>
                  <a:pt x="59" y="44"/>
                  <a:pt x="60" y="45"/>
                  <a:pt x="60" y="45"/>
                </a:cubicBezTo>
                <a:cubicBezTo>
                  <a:pt x="61" y="46"/>
                  <a:pt x="61" y="46"/>
                  <a:pt x="61" y="46"/>
                </a:cubicBezTo>
                <a:cubicBezTo>
                  <a:pt x="63" y="41"/>
                  <a:pt x="64" y="37"/>
                  <a:pt x="64" y="32"/>
                </a:cubicBezTo>
                <a:cubicBezTo>
                  <a:pt x="64" y="14"/>
                  <a:pt x="50" y="0"/>
                  <a:pt x="32" y="0"/>
                </a:cubicBezTo>
                <a:cubicBezTo>
                  <a:pt x="15" y="0"/>
                  <a:pt x="0" y="14"/>
                  <a:pt x="0" y="32"/>
                </a:cubicBezTo>
                <a:cubicBezTo>
                  <a:pt x="0" y="49"/>
                  <a:pt x="15" y="63"/>
                  <a:pt x="32" y="63"/>
                </a:cubicBezTo>
                <a:cubicBezTo>
                  <a:pt x="39" y="63"/>
                  <a:pt x="46" y="61"/>
                  <a:pt x="51" y="57"/>
                </a:cubicBezTo>
                <a:cubicBezTo>
                  <a:pt x="50" y="56"/>
                  <a:pt x="50" y="56"/>
                  <a:pt x="50" y="56"/>
                </a:cubicBezTo>
                <a:cubicBezTo>
                  <a:pt x="49" y="56"/>
                  <a:pt x="49" y="55"/>
                  <a:pt x="49" y="55"/>
                </a:cubicBezTo>
                <a:close/>
                <a:moveTo>
                  <a:pt x="60" y="24"/>
                </a:moveTo>
                <a:cubicBezTo>
                  <a:pt x="57" y="21"/>
                  <a:pt x="53" y="19"/>
                  <a:pt x="47" y="17"/>
                </a:cubicBezTo>
                <a:cubicBezTo>
                  <a:pt x="45" y="11"/>
                  <a:pt x="42" y="6"/>
                  <a:pt x="39" y="4"/>
                </a:cubicBezTo>
                <a:cubicBezTo>
                  <a:pt x="50" y="6"/>
                  <a:pt x="58" y="14"/>
                  <a:pt x="60" y="24"/>
                </a:cubicBezTo>
                <a:close/>
                <a:moveTo>
                  <a:pt x="33" y="3"/>
                </a:moveTo>
                <a:cubicBezTo>
                  <a:pt x="38" y="3"/>
                  <a:pt x="42" y="9"/>
                  <a:pt x="44" y="16"/>
                </a:cubicBezTo>
                <a:cubicBezTo>
                  <a:pt x="41" y="16"/>
                  <a:pt x="37" y="15"/>
                  <a:pt x="33" y="15"/>
                </a:cubicBezTo>
                <a:lnTo>
                  <a:pt x="33" y="3"/>
                </a:lnTo>
                <a:close/>
                <a:moveTo>
                  <a:pt x="31" y="3"/>
                </a:moveTo>
                <a:cubicBezTo>
                  <a:pt x="31" y="15"/>
                  <a:pt x="31" y="15"/>
                  <a:pt x="31" y="15"/>
                </a:cubicBezTo>
                <a:cubicBezTo>
                  <a:pt x="27" y="15"/>
                  <a:pt x="23" y="16"/>
                  <a:pt x="20" y="16"/>
                </a:cubicBezTo>
                <a:cubicBezTo>
                  <a:pt x="22" y="9"/>
                  <a:pt x="26" y="3"/>
                  <a:pt x="31" y="3"/>
                </a:cubicBezTo>
                <a:close/>
                <a:moveTo>
                  <a:pt x="25" y="4"/>
                </a:moveTo>
                <a:cubicBezTo>
                  <a:pt x="22" y="6"/>
                  <a:pt x="19" y="11"/>
                  <a:pt x="18" y="17"/>
                </a:cubicBezTo>
                <a:cubicBezTo>
                  <a:pt x="12" y="19"/>
                  <a:pt x="7" y="21"/>
                  <a:pt x="4" y="24"/>
                </a:cubicBezTo>
                <a:cubicBezTo>
                  <a:pt x="7" y="14"/>
                  <a:pt x="15" y="6"/>
                  <a:pt x="25" y="4"/>
                </a:cubicBezTo>
                <a:close/>
                <a:moveTo>
                  <a:pt x="17" y="19"/>
                </a:moveTo>
                <a:cubicBezTo>
                  <a:pt x="16" y="23"/>
                  <a:pt x="16" y="27"/>
                  <a:pt x="16" y="31"/>
                </a:cubicBezTo>
                <a:cubicBezTo>
                  <a:pt x="3" y="31"/>
                  <a:pt x="3" y="31"/>
                  <a:pt x="3" y="31"/>
                </a:cubicBezTo>
                <a:cubicBezTo>
                  <a:pt x="4" y="26"/>
                  <a:pt x="9" y="22"/>
                  <a:pt x="17" y="19"/>
                </a:cubicBezTo>
                <a:close/>
                <a:moveTo>
                  <a:pt x="16" y="33"/>
                </a:moveTo>
                <a:cubicBezTo>
                  <a:pt x="16" y="37"/>
                  <a:pt x="16" y="40"/>
                  <a:pt x="17" y="44"/>
                </a:cubicBezTo>
                <a:cubicBezTo>
                  <a:pt x="9" y="41"/>
                  <a:pt x="4" y="37"/>
                  <a:pt x="3" y="33"/>
                </a:cubicBezTo>
                <a:lnTo>
                  <a:pt x="16" y="33"/>
                </a:lnTo>
                <a:close/>
                <a:moveTo>
                  <a:pt x="4" y="39"/>
                </a:moveTo>
                <a:cubicBezTo>
                  <a:pt x="7" y="42"/>
                  <a:pt x="12" y="44"/>
                  <a:pt x="18" y="46"/>
                </a:cubicBezTo>
                <a:cubicBezTo>
                  <a:pt x="19" y="52"/>
                  <a:pt x="22" y="57"/>
                  <a:pt x="25" y="60"/>
                </a:cubicBezTo>
                <a:cubicBezTo>
                  <a:pt x="15" y="57"/>
                  <a:pt x="7" y="49"/>
                  <a:pt x="4" y="39"/>
                </a:cubicBezTo>
                <a:close/>
              </a:path>
            </a:pathLst>
          </a:custGeom>
          <a:solidFill>
            <a:schemeClr val="accent1"/>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 name="Freeform 24"/>
          <p:cNvSpPr>
            <a:spLocks noEditPoints="1"/>
          </p:cNvSpPr>
          <p:nvPr/>
        </p:nvSpPr>
        <p:spPr bwMode="auto">
          <a:xfrm>
            <a:off x="3537299" y="2631734"/>
            <a:ext cx="706984" cy="745953"/>
          </a:xfrm>
          <a:custGeom>
            <a:avLst/>
            <a:gdLst>
              <a:gd name="T0" fmla="*/ 22 w 62"/>
              <a:gd name="T1" fmla="*/ 32 h 65"/>
              <a:gd name="T2" fmla="*/ 22 w 62"/>
              <a:gd name="T3" fmla="*/ 52 h 65"/>
              <a:gd name="T4" fmla="*/ 26 w 62"/>
              <a:gd name="T5" fmla="*/ 43 h 65"/>
              <a:gd name="T6" fmla="*/ 47 w 62"/>
              <a:gd name="T7" fmla="*/ 7 h 65"/>
              <a:gd name="T8" fmla="*/ 47 w 62"/>
              <a:gd name="T9" fmla="*/ 19 h 65"/>
              <a:gd name="T10" fmla="*/ 40 w 62"/>
              <a:gd name="T11" fmla="*/ 37 h 65"/>
              <a:gd name="T12" fmla="*/ 36 w 62"/>
              <a:gd name="T13" fmla="*/ 27 h 65"/>
              <a:gd name="T14" fmla="*/ 32 w 62"/>
              <a:gd name="T15" fmla="*/ 26 h 65"/>
              <a:gd name="T16" fmla="*/ 24 w 62"/>
              <a:gd name="T17" fmla="*/ 22 h 65"/>
              <a:gd name="T18" fmla="*/ 18 w 62"/>
              <a:gd name="T19" fmla="*/ 21 h 65"/>
              <a:gd name="T20" fmla="*/ 11 w 62"/>
              <a:gd name="T21" fmla="*/ 28 h 65"/>
              <a:gd name="T22" fmla="*/ 6 w 62"/>
              <a:gd name="T23" fmla="*/ 28 h 65"/>
              <a:gd name="T24" fmla="*/ 3 w 62"/>
              <a:gd name="T25" fmla="*/ 38 h 65"/>
              <a:gd name="T26" fmla="*/ 0 w 62"/>
              <a:gd name="T27" fmla="*/ 43 h 65"/>
              <a:gd name="T28" fmla="*/ 3 w 62"/>
              <a:gd name="T29" fmla="*/ 47 h 65"/>
              <a:gd name="T30" fmla="*/ 6 w 62"/>
              <a:gd name="T31" fmla="*/ 58 h 65"/>
              <a:gd name="T32" fmla="*/ 11 w 62"/>
              <a:gd name="T33" fmla="*/ 58 h 65"/>
              <a:gd name="T34" fmla="*/ 18 w 62"/>
              <a:gd name="T35" fmla="*/ 65 h 65"/>
              <a:gd name="T36" fmla="*/ 24 w 62"/>
              <a:gd name="T37" fmla="*/ 64 h 65"/>
              <a:gd name="T38" fmla="*/ 32 w 62"/>
              <a:gd name="T39" fmla="*/ 60 h 65"/>
              <a:gd name="T40" fmla="*/ 36 w 62"/>
              <a:gd name="T41" fmla="*/ 59 h 65"/>
              <a:gd name="T42" fmla="*/ 40 w 62"/>
              <a:gd name="T43" fmla="*/ 49 h 65"/>
              <a:gd name="T44" fmla="*/ 44 w 62"/>
              <a:gd name="T45" fmla="*/ 46 h 65"/>
              <a:gd name="T46" fmla="*/ 38 w 62"/>
              <a:gd name="T47" fmla="*/ 53 h 65"/>
              <a:gd name="T48" fmla="*/ 22 w 62"/>
              <a:gd name="T49" fmla="*/ 58 h 65"/>
              <a:gd name="T50" fmla="*/ 6 w 62"/>
              <a:gd name="T51" fmla="*/ 53 h 65"/>
              <a:gd name="T52" fmla="*/ 7 w 62"/>
              <a:gd name="T53" fmla="*/ 38 h 65"/>
              <a:gd name="T54" fmla="*/ 18 w 62"/>
              <a:gd name="T55" fmla="*/ 24 h 65"/>
              <a:gd name="T56" fmla="*/ 36 w 62"/>
              <a:gd name="T57" fmla="*/ 30 h 65"/>
              <a:gd name="T58" fmla="*/ 41 w 62"/>
              <a:gd name="T59" fmla="*/ 44 h 65"/>
              <a:gd name="T60" fmla="*/ 59 w 62"/>
              <a:gd name="T61" fmla="*/ 11 h 65"/>
              <a:gd name="T62" fmla="*/ 60 w 62"/>
              <a:gd name="T63" fmla="*/ 7 h 65"/>
              <a:gd name="T64" fmla="*/ 54 w 62"/>
              <a:gd name="T65" fmla="*/ 4 h 65"/>
              <a:gd name="T66" fmla="*/ 49 w 62"/>
              <a:gd name="T67" fmla="*/ 0 h 65"/>
              <a:gd name="T68" fmla="*/ 46 w 62"/>
              <a:gd name="T69" fmla="*/ 0 h 65"/>
              <a:gd name="T70" fmla="*/ 40 w 62"/>
              <a:gd name="T71" fmla="*/ 4 h 65"/>
              <a:gd name="T72" fmla="*/ 38 w 62"/>
              <a:gd name="T73" fmla="*/ 4 h 65"/>
              <a:gd name="T74" fmla="*/ 35 w 62"/>
              <a:gd name="T75" fmla="*/ 11 h 65"/>
              <a:gd name="T76" fmla="*/ 33 w 62"/>
              <a:gd name="T77" fmla="*/ 14 h 65"/>
              <a:gd name="T78" fmla="*/ 35 w 62"/>
              <a:gd name="T79" fmla="*/ 18 h 65"/>
              <a:gd name="T80" fmla="*/ 37 w 62"/>
              <a:gd name="T81" fmla="*/ 24 h 65"/>
              <a:gd name="T82" fmla="*/ 40 w 62"/>
              <a:gd name="T83" fmla="*/ 25 h 65"/>
              <a:gd name="T84" fmla="*/ 46 w 62"/>
              <a:gd name="T85" fmla="*/ 28 h 65"/>
              <a:gd name="T86" fmla="*/ 49 w 62"/>
              <a:gd name="T87" fmla="*/ 29 h 65"/>
              <a:gd name="T88" fmla="*/ 54 w 62"/>
              <a:gd name="T89" fmla="*/ 24 h 65"/>
              <a:gd name="T90" fmla="*/ 57 w 62"/>
              <a:gd name="T91" fmla="*/ 24 h 65"/>
              <a:gd name="T92" fmla="*/ 59 w 62"/>
              <a:gd name="T93" fmla="*/ 18 h 65"/>
              <a:gd name="T94" fmla="*/ 61 w 62"/>
              <a:gd name="T95" fmla="*/ 12 h 65"/>
              <a:gd name="T96" fmla="*/ 52 w 62"/>
              <a:gd name="T97" fmla="*/ 22 h 65"/>
              <a:gd name="T98" fmla="*/ 43 w 62"/>
              <a:gd name="T99" fmla="*/ 25 h 65"/>
              <a:gd name="T100" fmla="*/ 36 w 62"/>
              <a:gd name="T101" fmla="*/ 15 h 65"/>
              <a:gd name="T102" fmla="*/ 38 w 62"/>
              <a:gd name="T103" fmla="*/ 7 h 65"/>
              <a:gd name="T104" fmla="*/ 50 w 62"/>
              <a:gd name="T105" fmla="*/ 3 h 65"/>
              <a:gd name="T106" fmla="*/ 56 w 62"/>
              <a:gd name="T107" fmla="*/ 1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65">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chemeClr val="accent2"/>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 name="Freeform 34"/>
          <p:cNvSpPr>
            <a:spLocks noEditPoints="1"/>
          </p:cNvSpPr>
          <p:nvPr/>
        </p:nvSpPr>
        <p:spPr bwMode="auto">
          <a:xfrm>
            <a:off x="4927102" y="4073447"/>
            <a:ext cx="426719" cy="572608"/>
          </a:xfrm>
          <a:custGeom>
            <a:avLst/>
            <a:gdLst>
              <a:gd name="T0" fmla="*/ 13 w 52"/>
              <a:gd name="T1" fmla="*/ 18 h 70"/>
              <a:gd name="T2" fmla="*/ 12 w 52"/>
              <a:gd name="T3" fmla="*/ 17 h 70"/>
              <a:gd name="T4" fmla="*/ 11 w 52"/>
              <a:gd name="T5" fmla="*/ 15 h 70"/>
              <a:gd name="T6" fmla="*/ 51 w 52"/>
              <a:gd name="T7" fmla="*/ 50 h 70"/>
              <a:gd name="T8" fmla="*/ 49 w 52"/>
              <a:gd name="T9" fmla="*/ 60 h 70"/>
              <a:gd name="T10" fmla="*/ 51 w 52"/>
              <a:gd name="T11" fmla="*/ 69 h 70"/>
              <a:gd name="T12" fmla="*/ 0 w 52"/>
              <a:gd name="T13" fmla="*/ 69 h 70"/>
              <a:gd name="T14" fmla="*/ 1 w 52"/>
              <a:gd name="T15" fmla="*/ 60 h 70"/>
              <a:gd name="T16" fmla="*/ 4 w 52"/>
              <a:gd name="T17" fmla="*/ 45 h 70"/>
              <a:gd name="T18" fmla="*/ 19 w 52"/>
              <a:gd name="T19" fmla="*/ 27 h 70"/>
              <a:gd name="T20" fmla="*/ 15 w 52"/>
              <a:gd name="T21" fmla="*/ 30 h 70"/>
              <a:gd name="T22" fmla="*/ 10 w 52"/>
              <a:gd name="T23" fmla="*/ 34 h 70"/>
              <a:gd name="T24" fmla="*/ 2 w 52"/>
              <a:gd name="T25" fmla="*/ 28 h 70"/>
              <a:gd name="T26" fmla="*/ 8 w 52"/>
              <a:gd name="T27" fmla="*/ 14 h 70"/>
              <a:gd name="T28" fmla="*/ 13 w 52"/>
              <a:gd name="T29" fmla="*/ 5 h 70"/>
              <a:gd name="T30" fmla="*/ 12 w 52"/>
              <a:gd name="T31" fmla="*/ 0 h 70"/>
              <a:gd name="T32" fmla="*/ 12 w 52"/>
              <a:gd name="T33" fmla="*/ 0 h 70"/>
              <a:gd name="T34" fmla="*/ 14 w 52"/>
              <a:gd name="T35" fmla="*/ 0 h 70"/>
              <a:gd name="T36" fmla="*/ 43 w 52"/>
              <a:gd name="T37" fmla="*/ 13 h 70"/>
              <a:gd name="T38" fmla="*/ 51 w 52"/>
              <a:gd name="T39" fmla="*/ 47 h 70"/>
              <a:gd name="T40" fmla="*/ 2 w 52"/>
              <a:gd name="T41" fmla="*/ 62 h 70"/>
              <a:gd name="T42" fmla="*/ 48 w 52"/>
              <a:gd name="T43" fmla="*/ 62 h 70"/>
              <a:gd name="T44" fmla="*/ 2 w 52"/>
              <a:gd name="T45" fmla="*/ 62 h 70"/>
              <a:gd name="T46" fmla="*/ 6 w 52"/>
              <a:gd name="T47" fmla="*/ 56 h 70"/>
              <a:gd name="T48" fmla="*/ 44 w 52"/>
              <a:gd name="T49" fmla="*/ 60 h 70"/>
              <a:gd name="T50" fmla="*/ 12 w 52"/>
              <a:gd name="T51" fmla="*/ 41 h 70"/>
              <a:gd name="T52" fmla="*/ 6 w 52"/>
              <a:gd name="T53" fmla="*/ 54 h 70"/>
              <a:gd name="T54" fmla="*/ 15 w 52"/>
              <a:gd name="T55" fmla="*/ 42 h 70"/>
              <a:gd name="T56" fmla="*/ 12 w 52"/>
              <a:gd name="T57" fmla="*/ 48 h 70"/>
              <a:gd name="T58" fmla="*/ 41 w 52"/>
              <a:gd name="T59" fmla="*/ 54 h 70"/>
              <a:gd name="T60" fmla="*/ 39 w 52"/>
              <a:gd name="T61" fmla="*/ 17 h 70"/>
              <a:gd name="T62" fmla="*/ 22 w 52"/>
              <a:gd name="T63" fmla="*/ 6 h 70"/>
              <a:gd name="T64" fmla="*/ 20 w 52"/>
              <a:gd name="T65" fmla="*/ 5 h 70"/>
              <a:gd name="T66" fmla="*/ 18 w 52"/>
              <a:gd name="T67" fmla="*/ 4 h 70"/>
              <a:gd name="T68" fmla="*/ 19 w 52"/>
              <a:gd name="T69" fmla="*/ 7 h 70"/>
              <a:gd name="T70" fmla="*/ 17 w 52"/>
              <a:gd name="T71" fmla="*/ 8 h 70"/>
              <a:gd name="T72" fmla="*/ 11 w 52"/>
              <a:gd name="T73" fmla="*/ 14 h 70"/>
              <a:gd name="T74" fmla="*/ 4 w 52"/>
              <a:gd name="T75" fmla="*/ 28 h 70"/>
              <a:gd name="T76" fmla="*/ 10 w 52"/>
              <a:gd name="T77" fmla="*/ 31 h 70"/>
              <a:gd name="T78" fmla="*/ 16 w 52"/>
              <a:gd name="T79" fmla="*/ 25 h 70"/>
              <a:gd name="T80" fmla="*/ 21 w 52"/>
              <a:gd name="T81" fmla="*/ 25 h 70"/>
              <a:gd name="T82" fmla="*/ 30 w 52"/>
              <a:gd name="T83" fmla="*/ 19 h 70"/>
              <a:gd name="T84" fmla="*/ 44 w 52"/>
              <a:gd name="T85" fmla="*/ 36 h 70"/>
              <a:gd name="T86" fmla="*/ 40 w 52"/>
              <a:gd name="T87" fmla="*/ 16 h 70"/>
              <a:gd name="T88" fmla="*/ 43 w 52"/>
              <a:gd name="T89" fmla="*/ 53 h 70"/>
              <a:gd name="T90" fmla="*/ 44 w 52"/>
              <a:gd name="T91" fmla="*/ 3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 h="70">
                <a:moveTo>
                  <a:pt x="16" y="14"/>
                </a:moveTo>
                <a:cubicBezTo>
                  <a:pt x="16" y="15"/>
                  <a:pt x="16" y="15"/>
                  <a:pt x="16" y="15"/>
                </a:cubicBezTo>
                <a:cubicBezTo>
                  <a:pt x="13" y="18"/>
                  <a:pt x="13" y="18"/>
                  <a:pt x="13" y="18"/>
                </a:cubicBezTo>
                <a:cubicBezTo>
                  <a:pt x="13" y="19"/>
                  <a:pt x="13" y="19"/>
                  <a:pt x="12" y="19"/>
                </a:cubicBezTo>
                <a:cubicBezTo>
                  <a:pt x="12" y="19"/>
                  <a:pt x="12" y="19"/>
                  <a:pt x="12" y="19"/>
                </a:cubicBezTo>
                <a:cubicBezTo>
                  <a:pt x="11" y="18"/>
                  <a:pt x="11" y="18"/>
                  <a:pt x="12" y="17"/>
                </a:cubicBezTo>
                <a:cubicBezTo>
                  <a:pt x="11" y="17"/>
                  <a:pt x="11" y="17"/>
                  <a:pt x="11" y="17"/>
                </a:cubicBezTo>
                <a:cubicBezTo>
                  <a:pt x="11" y="17"/>
                  <a:pt x="10" y="17"/>
                  <a:pt x="10" y="16"/>
                </a:cubicBezTo>
                <a:cubicBezTo>
                  <a:pt x="10" y="16"/>
                  <a:pt x="10" y="15"/>
                  <a:pt x="11" y="15"/>
                </a:cubicBezTo>
                <a:cubicBezTo>
                  <a:pt x="15" y="14"/>
                  <a:pt x="15" y="14"/>
                  <a:pt x="15" y="14"/>
                </a:cubicBezTo>
                <a:cubicBezTo>
                  <a:pt x="15" y="14"/>
                  <a:pt x="16" y="14"/>
                  <a:pt x="16" y="14"/>
                </a:cubicBezTo>
                <a:close/>
                <a:moveTo>
                  <a:pt x="51" y="50"/>
                </a:moveTo>
                <a:cubicBezTo>
                  <a:pt x="46" y="54"/>
                  <a:pt x="46" y="54"/>
                  <a:pt x="46" y="54"/>
                </a:cubicBezTo>
                <a:cubicBezTo>
                  <a:pt x="48" y="55"/>
                  <a:pt x="49" y="56"/>
                  <a:pt x="49" y="58"/>
                </a:cubicBezTo>
                <a:cubicBezTo>
                  <a:pt x="49" y="59"/>
                  <a:pt x="49" y="59"/>
                  <a:pt x="49" y="60"/>
                </a:cubicBezTo>
                <a:cubicBezTo>
                  <a:pt x="49" y="60"/>
                  <a:pt x="49" y="60"/>
                  <a:pt x="49" y="60"/>
                </a:cubicBezTo>
                <a:cubicBezTo>
                  <a:pt x="50" y="60"/>
                  <a:pt x="51" y="60"/>
                  <a:pt x="51" y="61"/>
                </a:cubicBezTo>
                <a:cubicBezTo>
                  <a:pt x="51" y="69"/>
                  <a:pt x="51" y="69"/>
                  <a:pt x="51" y="69"/>
                </a:cubicBezTo>
                <a:cubicBezTo>
                  <a:pt x="51" y="69"/>
                  <a:pt x="50" y="70"/>
                  <a:pt x="49" y="70"/>
                </a:cubicBezTo>
                <a:cubicBezTo>
                  <a:pt x="1" y="70"/>
                  <a:pt x="1" y="70"/>
                  <a:pt x="1" y="70"/>
                </a:cubicBezTo>
                <a:cubicBezTo>
                  <a:pt x="0" y="70"/>
                  <a:pt x="0" y="69"/>
                  <a:pt x="0" y="69"/>
                </a:cubicBezTo>
                <a:cubicBezTo>
                  <a:pt x="0" y="61"/>
                  <a:pt x="0" y="61"/>
                  <a:pt x="0" y="61"/>
                </a:cubicBezTo>
                <a:cubicBezTo>
                  <a:pt x="0" y="60"/>
                  <a:pt x="0" y="60"/>
                  <a:pt x="1" y="60"/>
                </a:cubicBezTo>
                <a:cubicBezTo>
                  <a:pt x="1" y="60"/>
                  <a:pt x="1" y="60"/>
                  <a:pt x="1" y="60"/>
                </a:cubicBezTo>
                <a:cubicBezTo>
                  <a:pt x="1" y="59"/>
                  <a:pt x="1" y="59"/>
                  <a:pt x="1" y="58"/>
                </a:cubicBezTo>
                <a:cubicBezTo>
                  <a:pt x="1" y="57"/>
                  <a:pt x="2" y="55"/>
                  <a:pt x="3" y="54"/>
                </a:cubicBezTo>
                <a:cubicBezTo>
                  <a:pt x="3" y="53"/>
                  <a:pt x="2" y="49"/>
                  <a:pt x="4" y="45"/>
                </a:cubicBezTo>
                <a:cubicBezTo>
                  <a:pt x="5" y="43"/>
                  <a:pt x="8" y="41"/>
                  <a:pt x="11" y="39"/>
                </a:cubicBezTo>
                <a:cubicBezTo>
                  <a:pt x="13" y="37"/>
                  <a:pt x="16" y="35"/>
                  <a:pt x="18" y="33"/>
                </a:cubicBezTo>
                <a:cubicBezTo>
                  <a:pt x="19" y="31"/>
                  <a:pt x="19" y="29"/>
                  <a:pt x="19" y="27"/>
                </a:cubicBezTo>
                <a:cubicBezTo>
                  <a:pt x="19" y="27"/>
                  <a:pt x="19" y="27"/>
                  <a:pt x="19" y="27"/>
                </a:cubicBezTo>
                <a:cubicBezTo>
                  <a:pt x="18" y="27"/>
                  <a:pt x="17" y="27"/>
                  <a:pt x="16" y="27"/>
                </a:cubicBezTo>
                <a:cubicBezTo>
                  <a:pt x="16" y="27"/>
                  <a:pt x="15" y="28"/>
                  <a:pt x="15" y="30"/>
                </a:cubicBezTo>
                <a:cubicBezTo>
                  <a:pt x="14" y="31"/>
                  <a:pt x="14" y="32"/>
                  <a:pt x="13" y="32"/>
                </a:cubicBezTo>
                <a:cubicBezTo>
                  <a:pt x="13" y="33"/>
                  <a:pt x="12" y="34"/>
                  <a:pt x="10" y="34"/>
                </a:cubicBezTo>
                <a:cubicBezTo>
                  <a:pt x="10" y="34"/>
                  <a:pt x="10" y="34"/>
                  <a:pt x="10" y="34"/>
                </a:cubicBezTo>
                <a:cubicBezTo>
                  <a:pt x="9" y="34"/>
                  <a:pt x="8" y="33"/>
                  <a:pt x="7" y="32"/>
                </a:cubicBezTo>
                <a:cubicBezTo>
                  <a:pt x="6" y="32"/>
                  <a:pt x="6" y="32"/>
                  <a:pt x="5" y="31"/>
                </a:cubicBezTo>
                <a:cubicBezTo>
                  <a:pt x="4" y="31"/>
                  <a:pt x="2" y="30"/>
                  <a:pt x="2" y="28"/>
                </a:cubicBezTo>
                <a:cubicBezTo>
                  <a:pt x="2" y="27"/>
                  <a:pt x="2" y="27"/>
                  <a:pt x="2" y="27"/>
                </a:cubicBezTo>
                <a:cubicBezTo>
                  <a:pt x="2" y="25"/>
                  <a:pt x="2" y="23"/>
                  <a:pt x="4" y="20"/>
                </a:cubicBezTo>
                <a:cubicBezTo>
                  <a:pt x="7" y="17"/>
                  <a:pt x="8" y="15"/>
                  <a:pt x="8" y="14"/>
                </a:cubicBezTo>
                <a:cubicBezTo>
                  <a:pt x="8" y="13"/>
                  <a:pt x="8" y="13"/>
                  <a:pt x="8" y="13"/>
                </a:cubicBezTo>
                <a:cubicBezTo>
                  <a:pt x="8" y="13"/>
                  <a:pt x="9" y="12"/>
                  <a:pt x="14" y="6"/>
                </a:cubicBezTo>
                <a:cubicBezTo>
                  <a:pt x="14" y="6"/>
                  <a:pt x="14" y="5"/>
                  <a:pt x="13" y="5"/>
                </a:cubicBezTo>
                <a:cubicBezTo>
                  <a:pt x="13" y="4"/>
                  <a:pt x="12" y="2"/>
                  <a:pt x="12" y="2"/>
                </a:cubicBezTo>
                <a:cubicBezTo>
                  <a:pt x="12" y="1"/>
                  <a:pt x="12" y="1"/>
                  <a:pt x="12" y="1"/>
                </a:cubicBezTo>
                <a:cubicBezTo>
                  <a:pt x="12" y="0"/>
                  <a:pt x="12" y="0"/>
                  <a:pt x="12" y="0"/>
                </a:cubicBezTo>
                <a:cubicBezTo>
                  <a:pt x="12" y="0"/>
                  <a:pt x="12" y="0"/>
                  <a:pt x="12" y="0"/>
                </a:cubicBezTo>
                <a:cubicBezTo>
                  <a:pt x="12" y="0"/>
                  <a:pt x="12" y="0"/>
                  <a:pt x="12" y="0"/>
                </a:cubicBezTo>
                <a:cubicBezTo>
                  <a:pt x="12" y="0"/>
                  <a:pt x="12" y="0"/>
                  <a:pt x="12" y="0"/>
                </a:cubicBezTo>
                <a:cubicBezTo>
                  <a:pt x="13" y="0"/>
                  <a:pt x="13" y="0"/>
                  <a:pt x="13" y="0"/>
                </a:cubicBezTo>
                <a:cubicBezTo>
                  <a:pt x="13" y="0"/>
                  <a:pt x="13" y="0"/>
                  <a:pt x="13" y="0"/>
                </a:cubicBezTo>
                <a:cubicBezTo>
                  <a:pt x="14" y="0"/>
                  <a:pt x="14" y="0"/>
                  <a:pt x="14" y="0"/>
                </a:cubicBezTo>
                <a:cubicBezTo>
                  <a:pt x="15" y="0"/>
                  <a:pt x="18" y="1"/>
                  <a:pt x="20" y="2"/>
                </a:cubicBezTo>
                <a:cubicBezTo>
                  <a:pt x="21" y="2"/>
                  <a:pt x="23" y="2"/>
                  <a:pt x="24" y="2"/>
                </a:cubicBezTo>
                <a:cubicBezTo>
                  <a:pt x="30" y="2"/>
                  <a:pt x="37" y="4"/>
                  <a:pt x="43" y="13"/>
                </a:cubicBezTo>
                <a:cubicBezTo>
                  <a:pt x="48" y="22"/>
                  <a:pt x="47" y="30"/>
                  <a:pt x="47" y="36"/>
                </a:cubicBezTo>
                <a:cubicBezTo>
                  <a:pt x="47" y="39"/>
                  <a:pt x="46" y="41"/>
                  <a:pt x="47" y="42"/>
                </a:cubicBezTo>
                <a:cubicBezTo>
                  <a:pt x="48" y="45"/>
                  <a:pt x="51" y="47"/>
                  <a:pt x="51" y="47"/>
                </a:cubicBezTo>
                <a:cubicBezTo>
                  <a:pt x="52" y="48"/>
                  <a:pt x="52" y="48"/>
                  <a:pt x="52" y="48"/>
                </a:cubicBezTo>
                <a:cubicBezTo>
                  <a:pt x="52" y="49"/>
                  <a:pt x="52" y="49"/>
                  <a:pt x="51" y="50"/>
                </a:cubicBezTo>
                <a:close/>
                <a:moveTo>
                  <a:pt x="2" y="62"/>
                </a:moveTo>
                <a:cubicBezTo>
                  <a:pt x="2" y="68"/>
                  <a:pt x="2" y="68"/>
                  <a:pt x="2" y="68"/>
                </a:cubicBezTo>
                <a:cubicBezTo>
                  <a:pt x="48" y="68"/>
                  <a:pt x="48" y="68"/>
                  <a:pt x="48" y="68"/>
                </a:cubicBezTo>
                <a:cubicBezTo>
                  <a:pt x="48" y="62"/>
                  <a:pt x="48" y="62"/>
                  <a:pt x="48" y="62"/>
                </a:cubicBezTo>
                <a:cubicBezTo>
                  <a:pt x="44" y="62"/>
                  <a:pt x="44" y="62"/>
                  <a:pt x="44" y="62"/>
                </a:cubicBezTo>
                <a:cubicBezTo>
                  <a:pt x="6" y="62"/>
                  <a:pt x="6" y="62"/>
                  <a:pt x="6" y="62"/>
                </a:cubicBezTo>
                <a:lnTo>
                  <a:pt x="2" y="62"/>
                </a:lnTo>
                <a:close/>
                <a:moveTo>
                  <a:pt x="47" y="58"/>
                </a:moveTo>
                <a:cubicBezTo>
                  <a:pt x="47" y="57"/>
                  <a:pt x="46" y="56"/>
                  <a:pt x="44" y="56"/>
                </a:cubicBezTo>
                <a:cubicBezTo>
                  <a:pt x="6" y="56"/>
                  <a:pt x="6" y="56"/>
                  <a:pt x="6" y="56"/>
                </a:cubicBezTo>
                <a:cubicBezTo>
                  <a:pt x="4" y="56"/>
                  <a:pt x="3" y="57"/>
                  <a:pt x="3" y="58"/>
                </a:cubicBezTo>
                <a:cubicBezTo>
                  <a:pt x="3" y="59"/>
                  <a:pt x="4" y="60"/>
                  <a:pt x="6" y="60"/>
                </a:cubicBezTo>
                <a:cubicBezTo>
                  <a:pt x="44" y="60"/>
                  <a:pt x="44" y="60"/>
                  <a:pt x="44" y="60"/>
                </a:cubicBezTo>
                <a:cubicBezTo>
                  <a:pt x="46" y="60"/>
                  <a:pt x="47" y="59"/>
                  <a:pt x="47" y="58"/>
                </a:cubicBezTo>
                <a:close/>
                <a:moveTo>
                  <a:pt x="20" y="34"/>
                </a:moveTo>
                <a:cubicBezTo>
                  <a:pt x="18" y="36"/>
                  <a:pt x="15" y="39"/>
                  <a:pt x="12" y="41"/>
                </a:cubicBezTo>
                <a:cubicBezTo>
                  <a:pt x="10" y="43"/>
                  <a:pt x="7" y="45"/>
                  <a:pt x="7" y="46"/>
                </a:cubicBezTo>
                <a:cubicBezTo>
                  <a:pt x="4" y="50"/>
                  <a:pt x="6" y="54"/>
                  <a:pt x="6" y="54"/>
                </a:cubicBezTo>
                <a:cubicBezTo>
                  <a:pt x="6" y="54"/>
                  <a:pt x="6" y="54"/>
                  <a:pt x="6" y="54"/>
                </a:cubicBezTo>
                <a:cubicBezTo>
                  <a:pt x="8" y="54"/>
                  <a:pt x="8" y="54"/>
                  <a:pt x="8" y="54"/>
                </a:cubicBezTo>
                <a:cubicBezTo>
                  <a:pt x="8" y="53"/>
                  <a:pt x="8" y="49"/>
                  <a:pt x="10" y="46"/>
                </a:cubicBezTo>
                <a:cubicBezTo>
                  <a:pt x="13" y="44"/>
                  <a:pt x="15" y="42"/>
                  <a:pt x="15" y="42"/>
                </a:cubicBezTo>
                <a:cubicBezTo>
                  <a:pt x="16" y="42"/>
                  <a:pt x="16" y="42"/>
                  <a:pt x="17" y="43"/>
                </a:cubicBezTo>
                <a:cubicBezTo>
                  <a:pt x="17" y="43"/>
                  <a:pt x="17" y="44"/>
                  <a:pt x="16" y="44"/>
                </a:cubicBezTo>
                <a:cubicBezTo>
                  <a:pt x="16" y="44"/>
                  <a:pt x="14" y="46"/>
                  <a:pt x="12" y="48"/>
                </a:cubicBezTo>
                <a:cubicBezTo>
                  <a:pt x="10" y="50"/>
                  <a:pt x="10" y="54"/>
                  <a:pt x="10" y="54"/>
                </a:cubicBezTo>
                <a:cubicBezTo>
                  <a:pt x="10" y="54"/>
                  <a:pt x="10" y="54"/>
                  <a:pt x="10" y="54"/>
                </a:cubicBezTo>
                <a:cubicBezTo>
                  <a:pt x="41" y="54"/>
                  <a:pt x="41" y="54"/>
                  <a:pt x="41" y="54"/>
                </a:cubicBezTo>
                <a:cubicBezTo>
                  <a:pt x="41" y="53"/>
                  <a:pt x="39" y="49"/>
                  <a:pt x="39" y="45"/>
                </a:cubicBezTo>
                <a:cubicBezTo>
                  <a:pt x="39" y="44"/>
                  <a:pt x="39" y="42"/>
                  <a:pt x="40" y="40"/>
                </a:cubicBezTo>
                <a:cubicBezTo>
                  <a:pt x="40" y="35"/>
                  <a:pt x="42" y="26"/>
                  <a:pt x="39" y="17"/>
                </a:cubicBezTo>
                <a:cubicBezTo>
                  <a:pt x="35" y="7"/>
                  <a:pt x="26" y="6"/>
                  <a:pt x="23" y="6"/>
                </a:cubicBezTo>
                <a:cubicBezTo>
                  <a:pt x="23" y="6"/>
                  <a:pt x="22" y="7"/>
                  <a:pt x="22" y="7"/>
                </a:cubicBezTo>
                <a:cubicBezTo>
                  <a:pt x="22" y="7"/>
                  <a:pt x="22" y="6"/>
                  <a:pt x="22" y="6"/>
                </a:cubicBezTo>
                <a:cubicBezTo>
                  <a:pt x="22" y="6"/>
                  <a:pt x="21" y="6"/>
                  <a:pt x="21" y="6"/>
                </a:cubicBezTo>
                <a:cubicBezTo>
                  <a:pt x="21" y="6"/>
                  <a:pt x="21" y="6"/>
                  <a:pt x="21" y="6"/>
                </a:cubicBezTo>
                <a:cubicBezTo>
                  <a:pt x="20" y="6"/>
                  <a:pt x="20" y="5"/>
                  <a:pt x="20" y="5"/>
                </a:cubicBezTo>
                <a:cubicBezTo>
                  <a:pt x="19" y="5"/>
                  <a:pt x="19" y="5"/>
                  <a:pt x="19" y="5"/>
                </a:cubicBezTo>
                <a:cubicBezTo>
                  <a:pt x="19" y="5"/>
                  <a:pt x="18" y="5"/>
                  <a:pt x="18" y="4"/>
                </a:cubicBezTo>
                <a:cubicBezTo>
                  <a:pt x="18" y="4"/>
                  <a:pt x="18" y="4"/>
                  <a:pt x="18" y="4"/>
                </a:cubicBezTo>
                <a:cubicBezTo>
                  <a:pt x="17" y="4"/>
                  <a:pt x="17" y="3"/>
                  <a:pt x="16" y="3"/>
                </a:cubicBezTo>
                <a:cubicBezTo>
                  <a:pt x="18" y="7"/>
                  <a:pt x="18" y="7"/>
                  <a:pt x="18" y="7"/>
                </a:cubicBezTo>
                <a:cubicBezTo>
                  <a:pt x="19" y="7"/>
                  <a:pt x="19" y="7"/>
                  <a:pt x="19" y="7"/>
                </a:cubicBezTo>
                <a:cubicBezTo>
                  <a:pt x="19" y="8"/>
                  <a:pt x="18" y="8"/>
                  <a:pt x="18" y="8"/>
                </a:cubicBezTo>
                <a:cubicBezTo>
                  <a:pt x="18" y="8"/>
                  <a:pt x="18" y="8"/>
                  <a:pt x="18" y="8"/>
                </a:cubicBezTo>
                <a:cubicBezTo>
                  <a:pt x="17" y="8"/>
                  <a:pt x="17" y="8"/>
                  <a:pt x="17" y="8"/>
                </a:cubicBezTo>
                <a:cubicBezTo>
                  <a:pt x="17" y="8"/>
                  <a:pt x="17" y="8"/>
                  <a:pt x="16" y="7"/>
                </a:cubicBezTo>
                <a:cubicBezTo>
                  <a:pt x="14" y="10"/>
                  <a:pt x="11" y="13"/>
                  <a:pt x="11" y="14"/>
                </a:cubicBezTo>
                <a:cubicBezTo>
                  <a:pt x="11" y="14"/>
                  <a:pt x="11" y="14"/>
                  <a:pt x="11" y="14"/>
                </a:cubicBezTo>
                <a:cubicBezTo>
                  <a:pt x="10" y="15"/>
                  <a:pt x="10" y="18"/>
                  <a:pt x="6" y="22"/>
                </a:cubicBezTo>
                <a:cubicBezTo>
                  <a:pt x="4" y="24"/>
                  <a:pt x="4" y="26"/>
                  <a:pt x="4" y="27"/>
                </a:cubicBezTo>
                <a:cubicBezTo>
                  <a:pt x="4" y="28"/>
                  <a:pt x="4" y="28"/>
                  <a:pt x="4" y="28"/>
                </a:cubicBezTo>
                <a:cubicBezTo>
                  <a:pt x="4" y="28"/>
                  <a:pt x="5" y="29"/>
                  <a:pt x="6" y="29"/>
                </a:cubicBezTo>
                <a:cubicBezTo>
                  <a:pt x="7" y="30"/>
                  <a:pt x="8" y="30"/>
                  <a:pt x="9" y="31"/>
                </a:cubicBezTo>
                <a:cubicBezTo>
                  <a:pt x="9" y="31"/>
                  <a:pt x="10" y="31"/>
                  <a:pt x="10" y="31"/>
                </a:cubicBezTo>
                <a:cubicBezTo>
                  <a:pt x="11" y="31"/>
                  <a:pt x="11" y="31"/>
                  <a:pt x="11" y="31"/>
                </a:cubicBezTo>
                <a:cubicBezTo>
                  <a:pt x="12" y="30"/>
                  <a:pt x="12" y="30"/>
                  <a:pt x="12" y="29"/>
                </a:cubicBezTo>
                <a:cubicBezTo>
                  <a:pt x="13" y="27"/>
                  <a:pt x="14" y="24"/>
                  <a:pt x="16" y="25"/>
                </a:cubicBezTo>
                <a:cubicBezTo>
                  <a:pt x="18" y="25"/>
                  <a:pt x="19" y="25"/>
                  <a:pt x="20" y="25"/>
                </a:cubicBezTo>
                <a:cubicBezTo>
                  <a:pt x="20" y="25"/>
                  <a:pt x="20" y="24"/>
                  <a:pt x="20" y="24"/>
                </a:cubicBezTo>
                <a:cubicBezTo>
                  <a:pt x="21" y="24"/>
                  <a:pt x="21" y="24"/>
                  <a:pt x="21" y="25"/>
                </a:cubicBezTo>
                <a:cubicBezTo>
                  <a:pt x="26" y="24"/>
                  <a:pt x="27" y="19"/>
                  <a:pt x="28" y="19"/>
                </a:cubicBezTo>
                <a:cubicBezTo>
                  <a:pt x="28" y="18"/>
                  <a:pt x="28" y="18"/>
                  <a:pt x="29" y="18"/>
                </a:cubicBezTo>
                <a:cubicBezTo>
                  <a:pt x="29" y="18"/>
                  <a:pt x="30" y="19"/>
                  <a:pt x="30" y="19"/>
                </a:cubicBezTo>
                <a:cubicBezTo>
                  <a:pt x="29" y="19"/>
                  <a:pt x="28" y="25"/>
                  <a:pt x="22" y="27"/>
                </a:cubicBezTo>
                <a:cubicBezTo>
                  <a:pt x="22" y="29"/>
                  <a:pt x="21" y="32"/>
                  <a:pt x="20" y="34"/>
                </a:cubicBezTo>
                <a:close/>
                <a:moveTo>
                  <a:pt x="44" y="36"/>
                </a:moveTo>
                <a:cubicBezTo>
                  <a:pt x="45" y="30"/>
                  <a:pt x="45" y="22"/>
                  <a:pt x="40" y="14"/>
                </a:cubicBezTo>
                <a:cubicBezTo>
                  <a:pt x="37" y="8"/>
                  <a:pt x="32" y="6"/>
                  <a:pt x="28" y="5"/>
                </a:cubicBezTo>
                <a:cubicBezTo>
                  <a:pt x="33" y="6"/>
                  <a:pt x="38" y="9"/>
                  <a:pt x="40" y="16"/>
                </a:cubicBezTo>
                <a:cubicBezTo>
                  <a:pt x="44" y="26"/>
                  <a:pt x="42" y="35"/>
                  <a:pt x="42" y="41"/>
                </a:cubicBezTo>
                <a:cubicBezTo>
                  <a:pt x="41" y="42"/>
                  <a:pt x="41" y="44"/>
                  <a:pt x="41" y="45"/>
                </a:cubicBezTo>
                <a:cubicBezTo>
                  <a:pt x="41" y="48"/>
                  <a:pt x="42" y="51"/>
                  <a:pt x="43" y="53"/>
                </a:cubicBezTo>
                <a:cubicBezTo>
                  <a:pt x="49" y="48"/>
                  <a:pt x="49" y="48"/>
                  <a:pt x="49" y="48"/>
                </a:cubicBezTo>
                <a:cubicBezTo>
                  <a:pt x="48" y="47"/>
                  <a:pt x="46" y="45"/>
                  <a:pt x="45" y="43"/>
                </a:cubicBezTo>
                <a:cubicBezTo>
                  <a:pt x="44" y="41"/>
                  <a:pt x="44" y="39"/>
                  <a:pt x="44" y="36"/>
                </a:cubicBezTo>
                <a:close/>
              </a:path>
            </a:pathLst>
          </a:custGeom>
          <a:solidFill>
            <a:schemeClr val="accent2"/>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9" name="Freeform 18"/>
          <p:cNvSpPr>
            <a:spLocks noEditPoints="1"/>
          </p:cNvSpPr>
          <p:nvPr/>
        </p:nvSpPr>
        <p:spPr bwMode="auto">
          <a:xfrm>
            <a:off x="8312543" y="4685946"/>
            <a:ext cx="588112" cy="555244"/>
          </a:xfrm>
          <a:custGeom>
            <a:avLst/>
            <a:gdLst>
              <a:gd name="T0" fmla="*/ 13 w 75"/>
              <a:gd name="T1" fmla="*/ 41 h 71"/>
              <a:gd name="T2" fmla="*/ 13 w 75"/>
              <a:gd name="T3" fmla="*/ 35 h 71"/>
              <a:gd name="T4" fmla="*/ 65 w 75"/>
              <a:gd name="T5" fmla="*/ 12 h 71"/>
              <a:gd name="T6" fmla="*/ 36 w 75"/>
              <a:gd name="T7" fmla="*/ 13 h 71"/>
              <a:gd name="T8" fmla="*/ 65 w 75"/>
              <a:gd name="T9" fmla="*/ 14 h 71"/>
              <a:gd name="T10" fmla="*/ 65 w 75"/>
              <a:gd name="T11" fmla="*/ 12 h 71"/>
              <a:gd name="T12" fmla="*/ 22 w 75"/>
              <a:gd name="T13" fmla="*/ 38 h 71"/>
              <a:gd name="T14" fmla="*/ 27 w 75"/>
              <a:gd name="T15" fmla="*/ 38 h 71"/>
              <a:gd name="T16" fmla="*/ 36 w 75"/>
              <a:gd name="T17" fmla="*/ 35 h 71"/>
              <a:gd name="T18" fmla="*/ 36 w 75"/>
              <a:gd name="T19" fmla="*/ 41 h 71"/>
              <a:gd name="T20" fmla="*/ 36 w 75"/>
              <a:gd name="T21" fmla="*/ 35 h 71"/>
              <a:gd name="T22" fmla="*/ 75 w 75"/>
              <a:gd name="T23" fmla="*/ 36 h 71"/>
              <a:gd name="T24" fmla="*/ 67 w 75"/>
              <a:gd name="T25" fmla="*/ 42 h 71"/>
              <a:gd name="T26" fmla="*/ 71 w 75"/>
              <a:gd name="T27" fmla="*/ 52 h 71"/>
              <a:gd name="T28" fmla="*/ 67 w 75"/>
              <a:gd name="T29" fmla="*/ 53 h 71"/>
              <a:gd name="T30" fmla="*/ 49 w 75"/>
              <a:gd name="T31" fmla="*/ 42 h 71"/>
              <a:gd name="T32" fmla="*/ 43 w 75"/>
              <a:gd name="T33" fmla="*/ 59 h 71"/>
              <a:gd name="T34" fmla="*/ 8 w 75"/>
              <a:gd name="T35" fmla="*/ 70 h 71"/>
              <a:gd name="T36" fmla="*/ 6 w 75"/>
              <a:gd name="T37" fmla="*/ 70 h 71"/>
              <a:gd name="T38" fmla="*/ 9 w 75"/>
              <a:gd name="T39" fmla="*/ 59 h 71"/>
              <a:gd name="T40" fmla="*/ 0 w 75"/>
              <a:gd name="T41" fmla="*/ 53 h 71"/>
              <a:gd name="T42" fmla="*/ 6 w 75"/>
              <a:gd name="T43" fmla="*/ 17 h 71"/>
              <a:gd name="T44" fmla="*/ 26 w 75"/>
              <a:gd name="T45" fmla="*/ 6 h 71"/>
              <a:gd name="T46" fmla="*/ 69 w 75"/>
              <a:gd name="T47" fmla="*/ 0 h 71"/>
              <a:gd name="T48" fmla="*/ 72 w 75"/>
              <a:gd name="T49" fmla="*/ 36 h 71"/>
              <a:gd name="T50" fmla="*/ 69 w 75"/>
              <a:gd name="T51" fmla="*/ 3 h 71"/>
              <a:gd name="T52" fmla="*/ 29 w 75"/>
              <a:gd name="T53" fmla="*/ 6 h 71"/>
              <a:gd name="T54" fmla="*/ 43 w 75"/>
              <a:gd name="T55" fmla="*/ 18 h 71"/>
              <a:gd name="T56" fmla="*/ 48 w 75"/>
              <a:gd name="T57" fmla="*/ 21 h 71"/>
              <a:gd name="T58" fmla="*/ 66 w 75"/>
              <a:gd name="T59" fmla="*/ 22 h 71"/>
              <a:gd name="T60" fmla="*/ 48 w 75"/>
              <a:gd name="T61" fmla="*/ 23 h 71"/>
              <a:gd name="T62" fmla="*/ 65 w 75"/>
              <a:gd name="T63" fmla="*/ 30 h 71"/>
              <a:gd name="T64" fmla="*/ 65 w 75"/>
              <a:gd name="T65" fmla="*/ 32 h 71"/>
              <a:gd name="T66" fmla="*/ 48 w 75"/>
              <a:gd name="T67" fmla="*/ 39 h 71"/>
              <a:gd name="T68" fmla="*/ 56 w 75"/>
              <a:gd name="T69" fmla="*/ 39 h 71"/>
              <a:gd name="T70" fmla="*/ 63 w 75"/>
              <a:gd name="T71" fmla="*/ 41 h 71"/>
              <a:gd name="T72" fmla="*/ 64 w 75"/>
              <a:gd name="T73" fmla="*/ 39 h 71"/>
              <a:gd name="T74" fmla="*/ 72 w 75"/>
              <a:gd name="T75" fmla="*/ 36 h 71"/>
              <a:gd name="T76" fmla="*/ 46 w 75"/>
              <a:gd name="T77" fmla="*/ 23 h 71"/>
              <a:gd name="T78" fmla="*/ 6 w 75"/>
              <a:gd name="T79" fmla="*/ 20 h 71"/>
              <a:gd name="T80" fmla="*/ 3 w 75"/>
              <a:gd name="T81" fmla="*/ 53 h 71"/>
              <a:gd name="T82" fmla="*/ 12 w 75"/>
              <a:gd name="T83" fmla="*/ 56 h 71"/>
              <a:gd name="T84" fmla="*/ 13 w 75"/>
              <a:gd name="T85" fmla="*/ 57 h 71"/>
              <a:gd name="T86" fmla="*/ 20 w 75"/>
              <a:gd name="T87" fmla="*/ 56 h 71"/>
              <a:gd name="T88" fmla="*/ 43 w 75"/>
              <a:gd name="T89"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71">
                <a:moveTo>
                  <a:pt x="16" y="38"/>
                </a:moveTo>
                <a:cubicBezTo>
                  <a:pt x="16" y="40"/>
                  <a:pt x="15" y="41"/>
                  <a:pt x="13" y="41"/>
                </a:cubicBezTo>
                <a:cubicBezTo>
                  <a:pt x="12" y="41"/>
                  <a:pt x="10" y="40"/>
                  <a:pt x="10" y="38"/>
                </a:cubicBezTo>
                <a:cubicBezTo>
                  <a:pt x="10" y="37"/>
                  <a:pt x="12" y="35"/>
                  <a:pt x="13" y="35"/>
                </a:cubicBezTo>
                <a:cubicBezTo>
                  <a:pt x="15" y="35"/>
                  <a:pt x="16" y="37"/>
                  <a:pt x="16" y="38"/>
                </a:cubicBezTo>
                <a:close/>
                <a:moveTo>
                  <a:pt x="65" y="12"/>
                </a:moveTo>
                <a:cubicBezTo>
                  <a:pt x="37" y="12"/>
                  <a:pt x="37" y="12"/>
                  <a:pt x="37" y="12"/>
                </a:cubicBezTo>
                <a:cubicBezTo>
                  <a:pt x="36" y="12"/>
                  <a:pt x="36" y="12"/>
                  <a:pt x="36" y="13"/>
                </a:cubicBezTo>
                <a:cubicBezTo>
                  <a:pt x="36" y="14"/>
                  <a:pt x="36" y="14"/>
                  <a:pt x="37" y="14"/>
                </a:cubicBezTo>
                <a:cubicBezTo>
                  <a:pt x="65" y="14"/>
                  <a:pt x="65" y="14"/>
                  <a:pt x="65" y="14"/>
                </a:cubicBezTo>
                <a:cubicBezTo>
                  <a:pt x="65" y="14"/>
                  <a:pt x="66" y="14"/>
                  <a:pt x="66" y="13"/>
                </a:cubicBezTo>
                <a:cubicBezTo>
                  <a:pt x="66" y="12"/>
                  <a:pt x="65" y="12"/>
                  <a:pt x="65" y="12"/>
                </a:cubicBezTo>
                <a:close/>
                <a:moveTo>
                  <a:pt x="24" y="35"/>
                </a:moveTo>
                <a:cubicBezTo>
                  <a:pt x="23" y="35"/>
                  <a:pt x="22" y="37"/>
                  <a:pt x="22" y="38"/>
                </a:cubicBezTo>
                <a:cubicBezTo>
                  <a:pt x="22" y="40"/>
                  <a:pt x="23" y="41"/>
                  <a:pt x="24" y="41"/>
                </a:cubicBezTo>
                <a:cubicBezTo>
                  <a:pt x="26" y="41"/>
                  <a:pt x="27" y="40"/>
                  <a:pt x="27" y="38"/>
                </a:cubicBezTo>
                <a:cubicBezTo>
                  <a:pt x="27" y="37"/>
                  <a:pt x="26" y="35"/>
                  <a:pt x="24" y="35"/>
                </a:cubicBezTo>
                <a:close/>
                <a:moveTo>
                  <a:pt x="36" y="35"/>
                </a:moveTo>
                <a:cubicBezTo>
                  <a:pt x="34" y="35"/>
                  <a:pt x="33" y="37"/>
                  <a:pt x="33" y="38"/>
                </a:cubicBezTo>
                <a:cubicBezTo>
                  <a:pt x="33" y="40"/>
                  <a:pt x="34" y="41"/>
                  <a:pt x="36" y="41"/>
                </a:cubicBezTo>
                <a:cubicBezTo>
                  <a:pt x="37" y="41"/>
                  <a:pt x="39" y="40"/>
                  <a:pt x="39" y="38"/>
                </a:cubicBezTo>
                <a:cubicBezTo>
                  <a:pt x="39" y="37"/>
                  <a:pt x="37" y="35"/>
                  <a:pt x="36" y="35"/>
                </a:cubicBezTo>
                <a:close/>
                <a:moveTo>
                  <a:pt x="75" y="6"/>
                </a:moveTo>
                <a:cubicBezTo>
                  <a:pt x="75" y="36"/>
                  <a:pt x="75" y="36"/>
                  <a:pt x="75" y="36"/>
                </a:cubicBezTo>
                <a:cubicBezTo>
                  <a:pt x="75" y="40"/>
                  <a:pt x="73" y="42"/>
                  <a:pt x="69" y="42"/>
                </a:cubicBezTo>
                <a:cubicBezTo>
                  <a:pt x="67" y="42"/>
                  <a:pt x="67" y="42"/>
                  <a:pt x="67" y="42"/>
                </a:cubicBezTo>
                <a:cubicBezTo>
                  <a:pt x="70" y="51"/>
                  <a:pt x="70" y="51"/>
                  <a:pt x="70" y="51"/>
                </a:cubicBezTo>
                <a:cubicBezTo>
                  <a:pt x="70" y="51"/>
                  <a:pt x="71" y="52"/>
                  <a:pt x="71" y="52"/>
                </a:cubicBezTo>
                <a:cubicBezTo>
                  <a:pt x="71" y="53"/>
                  <a:pt x="70" y="54"/>
                  <a:pt x="69" y="54"/>
                </a:cubicBezTo>
                <a:cubicBezTo>
                  <a:pt x="68" y="54"/>
                  <a:pt x="68" y="54"/>
                  <a:pt x="67" y="53"/>
                </a:cubicBezTo>
                <a:cubicBezTo>
                  <a:pt x="54" y="42"/>
                  <a:pt x="54" y="42"/>
                  <a:pt x="54" y="42"/>
                </a:cubicBezTo>
                <a:cubicBezTo>
                  <a:pt x="49" y="42"/>
                  <a:pt x="49" y="42"/>
                  <a:pt x="49" y="42"/>
                </a:cubicBezTo>
                <a:cubicBezTo>
                  <a:pt x="49" y="53"/>
                  <a:pt x="49" y="53"/>
                  <a:pt x="49" y="53"/>
                </a:cubicBezTo>
                <a:cubicBezTo>
                  <a:pt x="49" y="56"/>
                  <a:pt x="46" y="59"/>
                  <a:pt x="43" y="59"/>
                </a:cubicBezTo>
                <a:cubicBezTo>
                  <a:pt x="21" y="59"/>
                  <a:pt x="21" y="59"/>
                  <a:pt x="21" y="59"/>
                </a:cubicBezTo>
                <a:cubicBezTo>
                  <a:pt x="8" y="70"/>
                  <a:pt x="8" y="70"/>
                  <a:pt x="8" y="70"/>
                </a:cubicBezTo>
                <a:cubicBezTo>
                  <a:pt x="8" y="70"/>
                  <a:pt x="7" y="71"/>
                  <a:pt x="7" y="71"/>
                </a:cubicBezTo>
                <a:cubicBezTo>
                  <a:pt x="7" y="71"/>
                  <a:pt x="6" y="71"/>
                  <a:pt x="6" y="70"/>
                </a:cubicBezTo>
                <a:cubicBezTo>
                  <a:pt x="5" y="70"/>
                  <a:pt x="5" y="69"/>
                  <a:pt x="5" y="68"/>
                </a:cubicBezTo>
                <a:cubicBezTo>
                  <a:pt x="9" y="59"/>
                  <a:pt x="9" y="59"/>
                  <a:pt x="9" y="59"/>
                </a:cubicBezTo>
                <a:cubicBezTo>
                  <a:pt x="6" y="59"/>
                  <a:pt x="6" y="59"/>
                  <a:pt x="6" y="59"/>
                </a:cubicBezTo>
                <a:cubicBezTo>
                  <a:pt x="3" y="59"/>
                  <a:pt x="0" y="56"/>
                  <a:pt x="0" y="53"/>
                </a:cubicBezTo>
                <a:cubicBezTo>
                  <a:pt x="0" y="23"/>
                  <a:pt x="0" y="23"/>
                  <a:pt x="0" y="23"/>
                </a:cubicBezTo>
                <a:cubicBezTo>
                  <a:pt x="0" y="19"/>
                  <a:pt x="3" y="17"/>
                  <a:pt x="6" y="17"/>
                </a:cubicBezTo>
                <a:cubicBezTo>
                  <a:pt x="26" y="17"/>
                  <a:pt x="26" y="17"/>
                  <a:pt x="26" y="17"/>
                </a:cubicBezTo>
                <a:cubicBezTo>
                  <a:pt x="26" y="6"/>
                  <a:pt x="26" y="6"/>
                  <a:pt x="26" y="6"/>
                </a:cubicBezTo>
                <a:cubicBezTo>
                  <a:pt x="26" y="3"/>
                  <a:pt x="29" y="0"/>
                  <a:pt x="32" y="0"/>
                </a:cubicBezTo>
                <a:cubicBezTo>
                  <a:pt x="69" y="0"/>
                  <a:pt x="69" y="0"/>
                  <a:pt x="69" y="0"/>
                </a:cubicBezTo>
                <a:cubicBezTo>
                  <a:pt x="73" y="0"/>
                  <a:pt x="75" y="3"/>
                  <a:pt x="75" y="6"/>
                </a:cubicBezTo>
                <a:close/>
                <a:moveTo>
                  <a:pt x="72" y="36"/>
                </a:moveTo>
                <a:cubicBezTo>
                  <a:pt x="72" y="6"/>
                  <a:pt x="72" y="6"/>
                  <a:pt x="72" y="6"/>
                </a:cubicBezTo>
                <a:cubicBezTo>
                  <a:pt x="72" y="4"/>
                  <a:pt x="71" y="3"/>
                  <a:pt x="69" y="3"/>
                </a:cubicBezTo>
                <a:cubicBezTo>
                  <a:pt x="32" y="3"/>
                  <a:pt x="32" y="3"/>
                  <a:pt x="32" y="3"/>
                </a:cubicBezTo>
                <a:cubicBezTo>
                  <a:pt x="31" y="3"/>
                  <a:pt x="29" y="4"/>
                  <a:pt x="29" y="6"/>
                </a:cubicBezTo>
                <a:cubicBezTo>
                  <a:pt x="29" y="18"/>
                  <a:pt x="29" y="18"/>
                  <a:pt x="29" y="18"/>
                </a:cubicBezTo>
                <a:cubicBezTo>
                  <a:pt x="43" y="18"/>
                  <a:pt x="43" y="18"/>
                  <a:pt x="43" y="18"/>
                </a:cubicBezTo>
                <a:cubicBezTo>
                  <a:pt x="46" y="18"/>
                  <a:pt x="48" y="20"/>
                  <a:pt x="48" y="23"/>
                </a:cubicBezTo>
                <a:cubicBezTo>
                  <a:pt x="48" y="22"/>
                  <a:pt x="48" y="22"/>
                  <a:pt x="48" y="21"/>
                </a:cubicBezTo>
                <a:cubicBezTo>
                  <a:pt x="65" y="21"/>
                  <a:pt x="65" y="21"/>
                  <a:pt x="65" y="21"/>
                </a:cubicBezTo>
                <a:cubicBezTo>
                  <a:pt x="65" y="21"/>
                  <a:pt x="66" y="22"/>
                  <a:pt x="66" y="22"/>
                </a:cubicBezTo>
                <a:cubicBezTo>
                  <a:pt x="66" y="23"/>
                  <a:pt x="65" y="23"/>
                  <a:pt x="65" y="23"/>
                </a:cubicBezTo>
                <a:cubicBezTo>
                  <a:pt x="48" y="23"/>
                  <a:pt x="48" y="23"/>
                  <a:pt x="48" y="23"/>
                </a:cubicBezTo>
                <a:cubicBezTo>
                  <a:pt x="48" y="30"/>
                  <a:pt x="48" y="30"/>
                  <a:pt x="48" y="30"/>
                </a:cubicBezTo>
                <a:cubicBezTo>
                  <a:pt x="65" y="30"/>
                  <a:pt x="65" y="30"/>
                  <a:pt x="65" y="30"/>
                </a:cubicBezTo>
                <a:cubicBezTo>
                  <a:pt x="65" y="30"/>
                  <a:pt x="66" y="31"/>
                  <a:pt x="66" y="31"/>
                </a:cubicBezTo>
                <a:cubicBezTo>
                  <a:pt x="66" y="32"/>
                  <a:pt x="65" y="32"/>
                  <a:pt x="65" y="32"/>
                </a:cubicBezTo>
                <a:cubicBezTo>
                  <a:pt x="48" y="32"/>
                  <a:pt x="48" y="32"/>
                  <a:pt x="48" y="32"/>
                </a:cubicBezTo>
                <a:cubicBezTo>
                  <a:pt x="48" y="39"/>
                  <a:pt x="48" y="39"/>
                  <a:pt x="48" y="39"/>
                </a:cubicBezTo>
                <a:cubicBezTo>
                  <a:pt x="55" y="39"/>
                  <a:pt x="55" y="39"/>
                  <a:pt x="55" y="39"/>
                </a:cubicBezTo>
                <a:cubicBezTo>
                  <a:pt x="55" y="39"/>
                  <a:pt x="56" y="39"/>
                  <a:pt x="56" y="39"/>
                </a:cubicBezTo>
                <a:cubicBezTo>
                  <a:pt x="66" y="48"/>
                  <a:pt x="66" y="48"/>
                  <a:pt x="66" y="48"/>
                </a:cubicBezTo>
                <a:cubicBezTo>
                  <a:pt x="63" y="41"/>
                  <a:pt x="63" y="41"/>
                  <a:pt x="63" y="41"/>
                </a:cubicBezTo>
                <a:cubicBezTo>
                  <a:pt x="63" y="40"/>
                  <a:pt x="63" y="40"/>
                  <a:pt x="63" y="40"/>
                </a:cubicBezTo>
                <a:cubicBezTo>
                  <a:pt x="63" y="39"/>
                  <a:pt x="64" y="39"/>
                  <a:pt x="64" y="39"/>
                </a:cubicBezTo>
                <a:cubicBezTo>
                  <a:pt x="69" y="39"/>
                  <a:pt x="69" y="39"/>
                  <a:pt x="69" y="39"/>
                </a:cubicBezTo>
                <a:cubicBezTo>
                  <a:pt x="71" y="39"/>
                  <a:pt x="72" y="38"/>
                  <a:pt x="72" y="36"/>
                </a:cubicBezTo>
                <a:close/>
                <a:moveTo>
                  <a:pt x="46" y="53"/>
                </a:moveTo>
                <a:cubicBezTo>
                  <a:pt x="46" y="23"/>
                  <a:pt x="46" y="23"/>
                  <a:pt x="46" y="23"/>
                </a:cubicBezTo>
                <a:cubicBezTo>
                  <a:pt x="46" y="21"/>
                  <a:pt x="45" y="20"/>
                  <a:pt x="43" y="20"/>
                </a:cubicBezTo>
                <a:cubicBezTo>
                  <a:pt x="6" y="20"/>
                  <a:pt x="6" y="20"/>
                  <a:pt x="6" y="20"/>
                </a:cubicBezTo>
                <a:cubicBezTo>
                  <a:pt x="4" y="20"/>
                  <a:pt x="3" y="21"/>
                  <a:pt x="3" y="23"/>
                </a:cubicBezTo>
                <a:cubicBezTo>
                  <a:pt x="3" y="53"/>
                  <a:pt x="3" y="53"/>
                  <a:pt x="3" y="53"/>
                </a:cubicBezTo>
                <a:cubicBezTo>
                  <a:pt x="3" y="55"/>
                  <a:pt x="4" y="56"/>
                  <a:pt x="6" y="56"/>
                </a:cubicBezTo>
                <a:cubicBezTo>
                  <a:pt x="12" y="56"/>
                  <a:pt x="12" y="56"/>
                  <a:pt x="12" y="56"/>
                </a:cubicBezTo>
                <a:cubicBezTo>
                  <a:pt x="12" y="56"/>
                  <a:pt x="12" y="56"/>
                  <a:pt x="12" y="56"/>
                </a:cubicBezTo>
                <a:cubicBezTo>
                  <a:pt x="13" y="57"/>
                  <a:pt x="13" y="57"/>
                  <a:pt x="13" y="57"/>
                </a:cubicBezTo>
                <a:cubicBezTo>
                  <a:pt x="9" y="65"/>
                  <a:pt x="9" y="65"/>
                  <a:pt x="9" y="65"/>
                </a:cubicBezTo>
                <a:cubicBezTo>
                  <a:pt x="20" y="56"/>
                  <a:pt x="20" y="56"/>
                  <a:pt x="20" y="56"/>
                </a:cubicBezTo>
                <a:cubicBezTo>
                  <a:pt x="20" y="56"/>
                  <a:pt x="20" y="56"/>
                  <a:pt x="20" y="56"/>
                </a:cubicBezTo>
                <a:cubicBezTo>
                  <a:pt x="43" y="56"/>
                  <a:pt x="43" y="56"/>
                  <a:pt x="43" y="56"/>
                </a:cubicBezTo>
                <a:cubicBezTo>
                  <a:pt x="45" y="56"/>
                  <a:pt x="46" y="55"/>
                  <a:pt x="46" y="53"/>
                </a:cubicBezTo>
                <a:close/>
              </a:path>
            </a:pathLst>
          </a:custGeom>
          <a:solidFill>
            <a:schemeClr val="accent1"/>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0" name="Freeform 87"/>
          <p:cNvSpPr>
            <a:spLocks noEditPoints="1"/>
          </p:cNvSpPr>
          <p:nvPr/>
        </p:nvSpPr>
        <p:spPr bwMode="auto">
          <a:xfrm>
            <a:off x="7076026" y="3004703"/>
            <a:ext cx="483317" cy="564044"/>
          </a:xfrm>
          <a:custGeom>
            <a:avLst/>
            <a:gdLst>
              <a:gd name="T0" fmla="*/ 18 w 58"/>
              <a:gd name="T1" fmla="*/ 37 h 68"/>
              <a:gd name="T2" fmla="*/ 17 w 58"/>
              <a:gd name="T3" fmla="*/ 31 h 68"/>
              <a:gd name="T4" fmla="*/ 40 w 58"/>
              <a:gd name="T5" fmla="*/ 16 h 68"/>
              <a:gd name="T6" fmla="*/ 17 w 58"/>
              <a:gd name="T7" fmla="*/ 30 h 68"/>
              <a:gd name="T8" fmla="*/ 44 w 58"/>
              <a:gd name="T9" fmla="*/ 18 h 68"/>
              <a:gd name="T10" fmla="*/ 17 w 58"/>
              <a:gd name="T11" fmla="*/ 23 h 68"/>
              <a:gd name="T12" fmla="*/ 30 w 58"/>
              <a:gd name="T13" fmla="*/ 16 h 68"/>
              <a:gd name="T14" fmla="*/ 14 w 58"/>
              <a:gd name="T15" fmla="*/ 21 h 68"/>
              <a:gd name="T16" fmla="*/ 34 w 58"/>
              <a:gd name="T17" fmla="*/ 66 h 68"/>
              <a:gd name="T18" fmla="*/ 28 w 58"/>
              <a:gd name="T19" fmla="*/ 68 h 68"/>
              <a:gd name="T20" fmla="*/ 20 w 58"/>
              <a:gd name="T21" fmla="*/ 62 h 68"/>
              <a:gd name="T22" fmla="*/ 23 w 58"/>
              <a:gd name="T23" fmla="*/ 50 h 68"/>
              <a:gd name="T24" fmla="*/ 17 w 58"/>
              <a:gd name="T25" fmla="*/ 44 h 68"/>
              <a:gd name="T26" fmla="*/ 40 w 58"/>
              <a:gd name="T27" fmla="*/ 30 h 68"/>
              <a:gd name="T28" fmla="*/ 25 w 58"/>
              <a:gd name="T29" fmla="*/ 41 h 68"/>
              <a:gd name="T30" fmla="*/ 29 w 58"/>
              <a:gd name="T31" fmla="*/ 50 h 68"/>
              <a:gd name="T32" fmla="*/ 40 w 58"/>
              <a:gd name="T33" fmla="*/ 39 h 68"/>
              <a:gd name="T34" fmla="*/ 35 w 58"/>
              <a:gd name="T35" fmla="*/ 50 h 68"/>
              <a:gd name="T36" fmla="*/ 34 w 58"/>
              <a:gd name="T37" fmla="*/ 52 h 68"/>
              <a:gd name="T38" fmla="*/ 33 w 58"/>
              <a:gd name="T39" fmla="*/ 52 h 68"/>
              <a:gd name="T40" fmla="*/ 28 w 58"/>
              <a:gd name="T41" fmla="*/ 52 h 68"/>
              <a:gd name="T42" fmla="*/ 22 w 58"/>
              <a:gd name="T43" fmla="*/ 54 h 68"/>
              <a:gd name="T44" fmla="*/ 25 w 58"/>
              <a:gd name="T45" fmla="*/ 64 h 68"/>
              <a:gd name="T46" fmla="*/ 36 w 58"/>
              <a:gd name="T47" fmla="*/ 62 h 68"/>
              <a:gd name="T48" fmla="*/ 39 w 58"/>
              <a:gd name="T49" fmla="*/ 9 h 68"/>
              <a:gd name="T50" fmla="*/ 41 w 58"/>
              <a:gd name="T51" fmla="*/ 10 h 68"/>
              <a:gd name="T52" fmla="*/ 42 w 58"/>
              <a:gd name="T53" fmla="*/ 4 h 68"/>
              <a:gd name="T54" fmla="*/ 15 w 58"/>
              <a:gd name="T55" fmla="*/ 54 h 68"/>
              <a:gd name="T56" fmla="*/ 19 w 58"/>
              <a:gd name="T57" fmla="*/ 49 h 68"/>
              <a:gd name="T58" fmla="*/ 48 w 58"/>
              <a:gd name="T59" fmla="*/ 19 h 68"/>
              <a:gd name="T60" fmla="*/ 54 w 58"/>
              <a:gd name="T61" fmla="*/ 14 h 68"/>
              <a:gd name="T62" fmla="*/ 47 w 58"/>
              <a:gd name="T63" fmla="*/ 18 h 68"/>
              <a:gd name="T64" fmla="*/ 4 w 58"/>
              <a:gd name="T65" fmla="*/ 42 h 68"/>
              <a:gd name="T66" fmla="*/ 5 w 58"/>
              <a:gd name="T67" fmla="*/ 44 h 68"/>
              <a:gd name="T68" fmla="*/ 9 w 58"/>
              <a:gd name="T69" fmla="*/ 39 h 68"/>
              <a:gd name="T70" fmla="*/ 50 w 58"/>
              <a:gd name="T71" fmla="*/ 29 h 68"/>
              <a:gd name="T72" fmla="*/ 58 w 58"/>
              <a:gd name="T73" fmla="*/ 29 h 68"/>
              <a:gd name="T74" fmla="*/ 7 w 58"/>
              <a:gd name="T75" fmla="*/ 28 h 68"/>
              <a:gd name="T76" fmla="*/ 1 w 58"/>
              <a:gd name="T77" fmla="*/ 30 h 68"/>
              <a:gd name="T78" fmla="*/ 49 w 58"/>
              <a:gd name="T79" fmla="*/ 39 h 68"/>
              <a:gd name="T80" fmla="*/ 53 w 58"/>
              <a:gd name="T81" fmla="*/ 44 h 68"/>
              <a:gd name="T82" fmla="*/ 54 w 58"/>
              <a:gd name="T83" fmla="*/ 42 h 68"/>
              <a:gd name="T84" fmla="*/ 4 w 58"/>
              <a:gd name="T85" fmla="*/ 14 h 68"/>
              <a:gd name="T86" fmla="*/ 10 w 58"/>
              <a:gd name="T87" fmla="*/ 19 h 68"/>
              <a:gd name="T88" fmla="*/ 5 w 58"/>
              <a:gd name="T89" fmla="*/ 14 h 68"/>
              <a:gd name="T90" fmla="*/ 39 w 58"/>
              <a:gd name="T91" fmla="*/ 49 h 68"/>
              <a:gd name="T92" fmla="*/ 44 w 58"/>
              <a:gd name="T93" fmla="*/ 54 h 68"/>
              <a:gd name="T94" fmla="*/ 17 w 58"/>
              <a:gd name="T95" fmla="*/ 10 h 68"/>
              <a:gd name="T96" fmla="*/ 19 w 58"/>
              <a:gd name="T97" fmla="*/ 9 h 68"/>
              <a:gd name="T98" fmla="*/ 14 w 58"/>
              <a:gd name="T99" fmla="*/ 5 h 68"/>
              <a:gd name="T100" fmla="*/ 30 w 58"/>
              <a:gd name="T101" fmla="*/ 7 h 68"/>
              <a:gd name="T102" fmla="*/ 28 w 58"/>
              <a:gd name="T103" fmla="*/ 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8" h="68">
                <a:moveTo>
                  <a:pt x="44" y="25"/>
                </a:moveTo>
                <a:cubicBezTo>
                  <a:pt x="44" y="26"/>
                  <a:pt x="42" y="28"/>
                  <a:pt x="41" y="28"/>
                </a:cubicBezTo>
                <a:cubicBezTo>
                  <a:pt x="18" y="37"/>
                  <a:pt x="18" y="37"/>
                  <a:pt x="18" y="37"/>
                </a:cubicBezTo>
                <a:cubicBezTo>
                  <a:pt x="18" y="37"/>
                  <a:pt x="17" y="37"/>
                  <a:pt x="17" y="37"/>
                </a:cubicBezTo>
                <a:cubicBezTo>
                  <a:pt x="15" y="37"/>
                  <a:pt x="14" y="36"/>
                  <a:pt x="14" y="35"/>
                </a:cubicBezTo>
                <a:cubicBezTo>
                  <a:pt x="14" y="33"/>
                  <a:pt x="16" y="32"/>
                  <a:pt x="17" y="31"/>
                </a:cubicBezTo>
                <a:cubicBezTo>
                  <a:pt x="40" y="23"/>
                  <a:pt x="40" y="23"/>
                  <a:pt x="40" y="23"/>
                </a:cubicBezTo>
                <a:cubicBezTo>
                  <a:pt x="42" y="22"/>
                  <a:pt x="44" y="23"/>
                  <a:pt x="44" y="25"/>
                </a:cubicBezTo>
                <a:close/>
                <a:moveTo>
                  <a:pt x="40" y="16"/>
                </a:moveTo>
                <a:cubicBezTo>
                  <a:pt x="17" y="24"/>
                  <a:pt x="17" y="24"/>
                  <a:pt x="17" y="24"/>
                </a:cubicBezTo>
                <a:cubicBezTo>
                  <a:pt x="16" y="25"/>
                  <a:pt x="14" y="26"/>
                  <a:pt x="14" y="28"/>
                </a:cubicBezTo>
                <a:cubicBezTo>
                  <a:pt x="14" y="29"/>
                  <a:pt x="15" y="30"/>
                  <a:pt x="17" y="30"/>
                </a:cubicBezTo>
                <a:cubicBezTo>
                  <a:pt x="17" y="30"/>
                  <a:pt x="18" y="30"/>
                  <a:pt x="18" y="30"/>
                </a:cubicBezTo>
                <a:cubicBezTo>
                  <a:pt x="41" y="21"/>
                  <a:pt x="41" y="21"/>
                  <a:pt x="41" y="21"/>
                </a:cubicBezTo>
                <a:cubicBezTo>
                  <a:pt x="42" y="21"/>
                  <a:pt x="44" y="19"/>
                  <a:pt x="44" y="18"/>
                </a:cubicBezTo>
                <a:cubicBezTo>
                  <a:pt x="44" y="16"/>
                  <a:pt x="42" y="15"/>
                  <a:pt x="40" y="16"/>
                </a:cubicBezTo>
                <a:close/>
                <a:moveTo>
                  <a:pt x="14" y="21"/>
                </a:moveTo>
                <a:cubicBezTo>
                  <a:pt x="14" y="22"/>
                  <a:pt x="15" y="23"/>
                  <a:pt x="17" y="23"/>
                </a:cubicBezTo>
                <a:cubicBezTo>
                  <a:pt x="17" y="23"/>
                  <a:pt x="18" y="23"/>
                  <a:pt x="18" y="23"/>
                </a:cubicBezTo>
                <a:cubicBezTo>
                  <a:pt x="27" y="19"/>
                  <a:pt x="27" y="19"/>
                  <a:pt x="27" y="19"/>
                </a:cubicBezTo>
                <a:cubicBezTo>
                  <a:pt x="29" y="19"/>
                  <a:pt x="30" y="17"/>
                  <a:pt x="30" y="16"/>
                </a:cubicBezTo>
                <a:cubicBezTo>
                  <a:pt x="30" y="14"/>
                  <a:pt x="28" y="13"/>
                  <a:pt x="26" y="14"/>
                </a:cubicBezTo>
                <a:cubicBezTo>
                  <a:pt x="17" y="17"/>
                  <a:pt x="17" y="17"/>
                  <a:pt x="17" y="17"/>
                </a:cubicBezTo>
                <a:cubicBezTo>
                  <a:pt x="16" y="18"/>
                  <a:pt x="14" y="19"/>
                  <a:pt x="14" y="21"/>
                </a:cubicBezTo>
                <a:close/>
                <a:moveTo>
                  <a:pt x="38" y="54"/>
                </a:moveTo>
                <a:cubicBezTo>
                  <a:pt x="38" y="62"/>
                  <a:pt x="38" y="62"/>
                  <a:pt x="38" y="62"/>
                </a:cubicBezTo>
                <a:cubicBezTo>
                  <a:pt x="38" y="64"/>
                  <a:pt x="36" y="66"/>
                  <a:pt x="34" y="66"/>
                </a:cubicBezTo>
                <a:cubicBezTo>
                  <a:pt x="33" y="66"/>
                  <a:pt x="33" y="66"/>
                  <a:pt x="33" y="66"/>
                </a:cubicBezTo>
                <a:cubicBezTo>
                  <a:pt x="33" y="67"/>
                  <a:pt x="32" y="68"/>
                  <a:pt x="30" y="68"/>
                </a:cubicBezTo>
                <a:cubicBezTo>
                  <a:pt x="28" y="68"/>
                  <a:pt x="28" y="68"/>
                  <a:pt x="28" y="68"/>
                </a:cubicBezTo>
                <a:cubicBezTo>
                  <a:pt x="26" y="68"/>
                  <a:pt x="25" y="67"/>
                  <a:pt x="25" y="66"/>
                </a:cubicBezTo>
                <a:cubicBezTo>
                  <a:pt x="24" y="66"/>
                  <a:pt x="24" y="66"/>
                  <a:pt x="24" y="66"/>
                </a:cubicBezTo>
                <a:cubicBezTo>
                  <a:pt x="22" y="66"/>
                  <a:pt x="20" y="64"/>
                  <a:pt x="20" y="62"/>
                </a:cubicBezTo>
                <a:cubicBezTo>
                  <a:pt x="20" y="54"/>
                  <a:pt x="20" y="54"/>
                  <a:pt x="20" y="54"/>
                </a:cubicBezTo>
                <a:cubicBezTo>
                  <a:pt x="20" y="52"/>
                  <a:pt x="22" y="51"/>
                  <a:pt x="23" y="50"/>
                </a:cubicBezTo>
                <a:cubicBezTo>
                  <a:pt x="23" y="50"/>
                  <a:pt x="23" y="50"/>
                  <a:pt x="23" y="50"/>
                </a:cubicBezTo>
                <a:cubicBezTo>
                  <a:pt x="23" y="47"/>
                  <a:pt x="21" y="44"/>
                  <a:pt x="20" y="43"/>
                </a:cubicBezTo>
                <a:cubicBezTo>
                  <a:pt x="18" y="44"/>
                  <a:pt x="18" y="44"/>
                  <a:pt x="18" y="44"/>
                </a:cubicBezTo>
                <a:cubicBezTo>
                  <a:pt x="18" y="44"/>
                  <a:pt x="17" y="44"/>
                  <a:pt x="17" y="44"/>
                </a:cubicBezTo>
                <a:cubicBezTo>
                  <a:pt x="15" y="44"/>
                  <a:pt x="14" y="43"/>
                  <a:pt x="14" y="42"/>
                </a:cubicBezTo>
                <a:cubicBezTo>
                  <a:pt x="14" y="40"/>
                  <a:pt x="16" y="39"/>
                  <a:pt x="17" y="38"/>
                </a:cubicBezTo>
                <a:cubicBezTo>
                  <a:pt x="40" y="30"/>
                  <a:pt x="40" y="30"/>
                  <a:pt x="40" y="30"/>
                </a:cubicBezTo>
                <a:cubicBezTo>
                  <a:pt x="42" y="29"/>
                  <a:pt x="44" y="30"/>
                  <a:pt x="44" y="32"/>
                </a:cubicBezTo>
                <a:cubicBezTo>
                  <a:pt x="44" y="33"/>
                  <a:pt x="42" y="35"/>
                  <a:pt x="41" y="36"/>
                </a:cubicBezTo>
                <a:cubicBezTo>
                  <a:pt x="25" y="41"/>
                  <a:pt x="25" y="41"/>
                  <a:pt x="25" y="41"/>
                </a:cubicBezTo>
                <a:cubicBezTo>
                  <a:pt x="27" y="43"/>
                  <a:pt x="29" y="46"/>
                  <a:pt x="29" y="50"/>
                </a:cubicBezTo>
                <a:cubicBezTo>
                  <a:pt x="29" y="50"/>
                  <a:pt x="29" y="50"/>
                  <a:pt x="29" y="50"/>
                </a:cubicBezTo>
                <a:cubicBezTo>
                  <a:pt x="29" y="50"/>
                  <a:pt x="29" y="50"/>
                  <a:pt x="29" y="50"/>
                </a:cubicBezTo>
                <a:cubicBezTo>
                  <a:pt x="29" y="50"/>
                  <a:pt x="29" y="50"/>
                  <a:pt x="29" y="50"/>
                </a:cubicBezTo>
                <a:cubicBezTo>
                  <a:pt x="29" y="43"/>
                  <a:pt x="36" y="38"/>
                  <a:pt x="37" y="38"/>
                </a:cubicBezTo>
                <a:cubicBezTo>
                  <a:pt x="38" y="37"/>
                  <a:pt x="39" y="38"/>
                  <a:pt x="40" y="39"/>
                </a:cubicBezTo>
                <a:cubicBezTo>
                  <a:pt x="41" y="40"/>
                  <a:pt x="41" y="42"/>
                  <a:pt x="39" y="43"/>
                </a:cubicBezTo>
                <a:cubicBezTo>
                  <a:pt x="39" y="43"/>
                  <a:pt x="35" y="46"/>
                  <a:pt x="35" y="50"/>
                </a:cubicBezTo>
                <a:cubicBezTo>
                  <a:pt x="35" y="50"/>
                  <a:pt x="35" y="50"/>
                  <a:pt x="35" y="50"/>
                </a:cubicBezTo>
                <a:cubicBezTo>
                  <a:pt x="36" y="51"/>
                  <a:pt x="38" y="52"/>
                  <a:pt x="38" y="54"/>
                </a:cubicBezTo>
                <a:close/>
                <a:moveTo>
                  <a:pt x="36" y="54"/>
                </a:moveTo>
                <a:cubicBezTo>
                  <a:pt x="36" y="53"/>
                  <a:pt x="35" y="52"/>
                  <a:pt x="34" y="52"/>
                </a:cubicBezTo>
                <a:cubicBezTo>
                  <a:pt x="34" y="52"/>
                  <a:pt x="34" y="52"/>
                  <a:pt x="34" y="52"/>
                </a:cubicBezTo>
                <a:cubicBezTo>
                  <a:pt x="34" y="52"/>
                  <a:pt x="34" y="52"/>
                  <a:pt x="34" y="52"/>
                </a:cubicBezTo>
                <a:cubicBezTo>
                  <a:pt x="34" y="52"/>
                  <a:pt x="34" y="52"/>
                  <a:pt x="33" y="52"/>
                </a:cubicBezTo>
                <a:cubicBezTo>
                  <a:pt x="33" y="52"/>
                  <a:pt x="33" y="52"/>
                  <a:pt x="33" y="52"/>
                </a:cubicBezTo>
                <a:cubicBezTo>
                  <a:pt x="30" y="52"/>
                  <a:pt x="30" y="52"/>
                  <a:pt x="30" y="52"/>
                </a:cubicBezTo>
                <a:cubicBezTo>
                  <a:pt x="28" y="52"/>
                  <a:pt x="28" y="52"/>
                  <a:pt x="28" y="52"/>
                </a:cubicBezTo>
                <a:cubicBezTo>
                  <a:pt x="24" y="52"/>
                  <a:pt x="24" y="52"/>
                  <a:pt x="24" y="52"/>
                </a:cubicBezTo>
                <a:cubicBezTo>
                  <a:pt x="24" y="52"/>
                  <a:pt x="24" y="52"/>
                  <a:pt x="24" y="52"/>
                </a:cubicBezTo>
                <a:cubicBezTo>
                  <a:pt x="23" y="52"/>
                  <a:pt x="22" y="53"/>
                  <a:pt x="22" y="54"/>
                </a:cubicBezTo>
                <a:cubicBezTo>
                  <a:pt x="22" y="62"/>
                  <a:pt x="22" y="62"/>
                  <a:pt x="22" y="62"/>
                </a:cubicBezTo>
                <a:cubicBezTo>
                  <a:pt x="22" y="63"/>
                  <a:pt x="23" y="64"/>
                  <a:pt x="24" y="64"/>
                </a:cubicBezTo>
                <a:cubicBezTo>
                  <a:pt x="25" y="64"/>
                  <a:pt x="25" y="64"/>
                  <a:pt x="25" y="64"/>
                </a:cubicBezTo>
                <a:cubicBezTo>
                  <a:pt x="33" y="64"/>
                  <a:pt x="33" y="64"/>
                  <a:pt x="33" y="64"/>
                </a:cubicBezTo>
                <a:cubicBezTo>
                  <a:pt x="34" y="64"/>
                  <a:pt x="34" y="64"/>
                  <a:pt x="34" y="64"/>
                </a:cubicBezTo>
                <a:cubicBezTo>
                  <a:pt x="35" y="64"/>
                  <a:pt x="36" y="63"/>
                  <a:pt x="36" y="62"/>
                </a:cubicBezTo>
                <a:lnTo>
                  <a:pt x="36" y="54"/>
                </a:lnTo>
                <a:close/>
                <a:moveTo>
                  <a:pt x="42" y="4"/>
                </a:moveTo>
                <a:cubicBezTo>
                  <a:pt x="39" y="9"/>
                  <a:pt x="39" y="9"/>
                  <a:pt x="39" y="9"/>
                </a:cubicBezTo>
                <a:cubicBezTo>
                  <a:pt x="39" y="10"/>
                  <a:pt x="39" y="10"/>
                  <a:pt x="40" y="11"/>
                </a:cubicBezTo>
                <a:cubicBezTo>
                  <a:pt x="40" y="11"/>
                  <a:pt x="40" y="11"/>
                  <a:pt x="40" y="11"/>
                </a:cubicBezTo>
                <a:cubicBezTo>
                  <a:pt x="40" y="11"/>
                  <a:pt x="41" y="11"/>
                  <a:pt x="41" y="10"/>
                </a:cubicBezTo>
                <a:cubicBezTo>
                  <a:pt x="44" y="5"/>
                  <a:pt x="44" y="5"/>
                  <a:pt x="44" y="5"/>
                </a:cubicBezTo>
                <a:cubicBezTo>
                  <a:pt x="44" y="5"/>
                  <a:pt x="44" y="4"/>
                  <a:pt x="44" y="4"/>
                </a:cubicBezTo>
                <a:cubicBezTo>
                  <a:pt x="43" y="4"/>
                  <a:pt x="42" y="4"/>
                  <a:pt x="42" y="4"/>
                </a:cubicBezTo>
                <a:close/>
                <a:moveTo>
                  <a:pt x="17" y="48"/>
                </a:moveTo>
                <a:cubicBezTo>
                  <a:pt x="14" y="53"/>
                  <a:pt x="14" y="53"/>
                  <a:pt x="14" y="53"/>
                </a:cubicBezTo>
                <a:cubicBezTo>
                  <a:pt x="14" y="53"/>
                  <a:pt x="14" y="54"/>
                  <a:pt x="15" y="54"/>
                </a:cubicBezTo>
                <a:cubicBezTo>
                  <a:pt x="15" y="54"/>
                  <a:pt x="15" y="54"/>
                  <a:pt x="15" y="54"/>
                </a:cubicBezTo>
                <a:cubicBezTo>
                  <a:pt x="15" y="54"/>
                  <a:pt x="16" y="54"/>
                  <a:pt x="16" y="54"/>
                </a:cubicBezTo>
                <a:cubicBezTo>
                  <a:pt x="19" y="49"/>
                  <a:pt x="19" y="49"/>
                  <a:pt x="19" y="49"/>
                </a:cubicBezTo>
                <a:cubicBezTo>
                  <a:pt x="19" y="48"/>
                  <a:pt x="19" y="47"/>
                  <a:pt x="18" y="47"/>
                </a:cubicBezTo>
                <a:cubicBezTo>
                  <a:pt x="18" y="47"/>
                  <a:pt x="17" y="47"/>
                  <a:pt x="17" y="48"/>
                </a:cubicBezTo>
                <a:close/>
                <a:moveTo>
                  <a:pt x="48" y="19"/>
                </a:moveTo>
                <a:cubicBezTo>
                  <a:pt x="48" y="19"/>
                  <a:pt x="48" y="19"/>
                  <a:pt x="49" y="19"/>
                </a:cubicBezTo>
                <a:cubicBezTo>
                  <a:pt x="54" y="16"/>
                  <a:pt x="54" y="16"/>
                  <a:pt x="54" y="16"/>
                </a:cubicBezTo>
                <a:cubicBezTo>
                  <a:pt x="54" y="16"/>
                  <a:pt x="54" y="15"/>
                  <a:pt x="54" y="14"/>
                </a:cubicBezTo>
                <a:cubicBezTo>
                  <a:pt x="54" y="14"/>
                  <a:pt x="53" y="14"/>
                  <a:pt x="53" y="14"/>
                </a:cubicBezTo>
                <a:cubicBezTo>
                  <a:pt x="48" y="17"/>
                  <a:pt x="48" y="17"/>
                  <a:pt x="48" y="17"/>
                </a:cubicBezTo>
                <a:cubicBezTo>
                  <a:pt x="47" y="17"/>
                  <a:pt x="47" y="18"/>
                  <a:pt x="47" y="18"/>
                </a:cubicBezTo>
                <a:cubicBezTo>
                  <a:pt x="47" y="19"/>
                  <a:pt x="48" y="19"/>
                  <a:pt x="48" y="19"/>
                </a:cubicBezTo>
                <a:close/>
                <a:moveTo>
                  <a:pt x="9" y="39"/>
                </a:moveTo>
                <a:cubicBezTo>
                  <a:pt x="4" y="42"/>
                  <a:pt x="4" y="42"/>
                  <a:pt x="4" y="42"/>
                </a:cubicBezTo>
                <a:cubicBezTo>
                  <a:pt x="4" y="42"/>
                  <a:pt x="4" y="43"/>
                  <a:pt x="4" y="43"/>
                </a:cubicBezTo>
                <a:cubicBezTo>
                  <a:pt x="4" y="44"/>
                  <a:pt x="4" y="44"/>
                  <a:pt x="5" y="44"/>
                </a:cubicBezTo>
                <a:cubicBezTo>
                  <a:pt x="5" y="44"/>
                  <a:pt x="5" y="44"/>
                  <a:pt x="5" y="44"/>
                </a:cubicBezTo>
                <a:cubicBezTo>
                  <a:pt x="10" y="41"/>
                  <a:pt x="10" y="41"/>
                  <a:pt x="10" y="41"/>
                </a:cubicBezTo>
                <a:cubicBezTo>
                  <a:pt x="11" y="41"/>
                  <a:pt x="11" y="40"/>
                  <a:pt x="11" y="40"/>
                </a:cubicBezTo>
                <a:cubicBezTo>
                  <a:pt x="10" y="39"/>
                  <a:pt x="10" y="39"/>
                  <a:pt x="9" y="39"/>
                </a:cubicBezTo>
                <a:close/>
                <a:moveTo>
                  <a:pt x="57" y="28"/>
                </a:moveTo>
                <a:cubicBezTo>
                  <a:pt x="51" y="28"/>
                  <a:pt x="51" y="28"/>
                  <a:pt x="51" y="28"/>
                </a:cubicBezTo>
                <a:cubicBezTo>
                  <a:pt x="51" y="28"/>
                  <a:pt x="50" y="28"/>
                  <a:pt x="50" y="29"/>
                </a:cubicBezTo>
                <a:cubicBezTo>
                  <a:pt x="50" y="30"/>
                  <a:pt x="51" y="30"/>
                  <a:pt x="51" y="30"/>
                </a:cubicBezTo>
                <a:cubicBezTo>
                  <a:pt x="57" y="30"/>
                  <a:pt x="57" y="30"/>
                  <a:pt x="57" y="30"/>
                </a:cubicBezTo>
                <a:cubicBezTo>
                  <a:pt x="58" y="30"/>
                  <a:pt x="58" y="30"/>
                  <a:pt x="58" y="29"/>
                </a:cubicBezTo>
                <a:cubicBezTo>
                  <a:pt x="58" y="28"/>
                  <a:pt x="58" y="28"/>
                  <a:pt x="57" y="28"/>
                </a:cubicBezTo>
                <a:close/>
                <a:moveTo>
                  <a:pt x="8" y="29"/>
                </a:moveTo>
                <a:cubicBezTo>
                  <a:pt x="8" y="28"/>
                  <a:pt x="7" y="28"/>
                  <a:pt x="7" y="28"/>
                </a:cubicBezTo>
                <a:cubicBezTo>
                  <a:pt x="1" y="28"/>
                  <a:pt x="1" y="28"/>
                  <a:pt x="1" y="28"/>
                </a:cubicBezTo>
                <a:cubicBezTo>
                  <a:pt x="0" y="28"/>
                  <a:pt x="0" y="28"/>
                  <a:pt x="0" y="29"/>
                </a:cubicBezTo>
                <a:cubicBezTo>
                  <a:pt x="0" y="30"/>
                  <a:pt x="0" y="30"/>
                  <a:pt x="1" y="30"/>
                </a:cubicBezTo>
                <a:cubicBezTo>
                  <a:pt x="7" y="30"/>
                  <a:pt x="7" y="30"/>
                  <a:pt x="7" y="30"/>
                </a:cubicBezTo>
                <a:cubicBezTo>
                  <a:pt x="7" y="30"/>
                  <a:pt x="8" y="30"/>
                  <a:pt x="8" y="29"/>
                </a:cubicBezTo>
                <a:close/>
                <a:moveTo>
                  <a:pt x="49" y="39"/>
                </a:moveTo>
                <a:cubicBezTo>
                  <a:pt x="48" y="39"/>
                  <a:pt x="48" y="39"/>
                  <a:pt x="47" y="40"/>
                </a:cubicBezTo>
                <a:cubicBezTo>
                  <a:pt x="47" y="40"/>
                  <a:pt x="47" y="41"/>
                  <a:pt x="48" y="41"/>
                </a:cubicBezTo>
                <a:cubicBezTo>
                  <a:pt x="53" y="44"/>
                  <a:pt x="53" y="44"/>
                  <a:pt x="53" y="44"/>
                </a:cubicBezTo>
                <a:cubicBezTo>
                  <a:pt x="53" y="44"/>
                  <a:pt x="53" y="44"/>
                  <a:pt x="53" y="44"/>
                </a:cubicBezTo>
                <a:cubicBezTo>
                  <a:pt x="54" y="44"/>
                  <a:pt x="54" y="44"/>
                  <a:pt x="54" y="43"/>
                </a:cubicBezTo>
                <a:cubicBezTo>
                  <a:pt x="54" y="43"/>
                  <a:pt x="54" y="42"/>
                  <a:pt x="54" y="42"/>
                </a:cubicBezTo>
                <a:lnTo>
                  <a:pt x="49" y="39"/>
                </a:lnTo>
                <a:close/>
                <a:moveTo>
                  <a:pt x="5" y="14"/>
                </a:moveTo>
                <a:cubicBezTo>
                  <a:pt x="5" y="14"/>
                  <a:pt x="4" y="14"/>
                  <a:pt x="4" y="14"/>
                </a:cubicBezTo>
                <a:cubicBezTo>
                  <a:pt x="4" y="15"/>
                  <a:pt x="4" y="16"/>
                  <a:pt x="4" y="16"/>
                </a:cubicBezTo>
                <a:cubicBezTo>
                  <a:pt x="9" y="19"/>
                  <a:pt x="9" y="19"/>
                  <a:pt x="9" y="19"/>
                </a:cubicBezTo>
                <a:cubicBezTo>
                  <a:pt x="10" y="19"/>
                  <a:pt x="10" y="19"/>
                  <a:pt x="10" y="19"/>
                </a:cubicBezTo>
                <a:cubicBezTo>
                  <a:pt x="10" y="19"/>
                  <a:pt x="11" y="19"/>
                  <a:pt x="11" y="18"/>
                </a:cubicBezTo>
                <a:cubicBezTo>
                  <a:pt x="11" y="18"/>
                  <a:pt x="11" y="17"/>
                  <a:pt x="10" y="17"/>
                </a:cubicBezTo>
                <a:lnTo>
                  <a:pt x="5" y="14"/>
                </a:lnTo>
                <a:close/>
                <a:moveTo>
                  <a:pt x="41" y="48"/>
                </a:moveTo>
                <a:cubicBezTo>
                  <a:pt x="41" y="47"/>
                  <a:pt x="40" y="47"/>
                  <a:pt x="40" y="47"/>
                </a:cubicBezTo>
                <a:cubicBezTo>
                  <a:pt x="39" y="47"/>
                  <a:pt x="39" y="48"/>
                  <a:pt x="39" y="49"/>
                </a:cubicBezTo>
                <a:cubicBezTo>
                  <a:pt x="42" y="54"/>
                  <a:pt x="42" y="54"/>
                  <a:pt x="42" y="54"/>
                </a:cubicBezTo>
                <a:cubicBezTo>
                  <a:pt x="42" y="54"/>
                  <a:pt x="43" y="54"/>
                  <a:pt x="43" y="54"/>
                </a:cubicBezTo>
                <a:cubicBezTo>
                  <a:pt x="43" y="54"/>
                  <a:pt x="43" y="54"/>
                  <a:pt x="44" y="54"/>
                </a:cubicBezTo>
                <a:cubicBezTo>
                  <a:pt x="44" y="54"/>
                  <a:pt x="44" y="53"/>
                  <a:pt x="44" y="53"/>
                </a:cubicBezTo>
                <a:lnTo>
                  <a:pt x="41" y="48"/>
                </a:lnTo>
                <a:close/>
                <a:moveTo>
                  <a:pt x="17" y="10"/>
                </a:moveTo>
                <a:cubicBezTo>
                  <a:pt x="17" y="11"/>
                  <a:pt x="18" y="11"/>
                  <a:pt x="18" y="11"/>
                </a:cubicBezTo>
                <a:cubicBezTo>
                  <a:pt x="18" y="11"/>
                  <a:pt x="18" y="11"/>
                  <a:pt x="18" y="11"/>
                </a:cubicBezTo>
                <a:cubicBezTo>
                  <a:pt x="19" y="10"/>
                  <a:pt x="19" y="10"/>
                  <a:pt x="19" y="9"/>
                </a:cubicBezTo>
                <a:cubicBezTo>
                  <a:pt x="16" y="4"/>
                  <a:pt x="16" y="4"/>
                  <a:pt x="16" y="4"/>
                </a:cubicBezTo>
                <a:cubicBezTo>
                  <a:pt x="16" y="4"/>
                  <a:pt x="15" y="4"/>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8" y="0"/>
                  <a:pt x="28" y="0"/>
                  <a:pt x="28" y="1"/>
                </a:cubicBezTo>
                <a:cubicBezTo>
                  <a:pt x="28" y="7"/>
                  <a:pt x="28" y="7"/>
                  <a:pt x="28" y="7"/>
                </a:cubicBezTo>
                <a:cubicBezTo>
                  <a:pt x="28" y="7"/>
                  <a:pt x="28" y="8"/>
                  <a:pt x="29" y="8"/>
                </a:cubicBezTo>
                <a:close/>
              </a:path>
            </a:pathLst>
          </a:custGeom>
          <a:solidFill>
            <a:schemeClr val="accent3"/>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grpSp>
        <p:nvGrpSpPr>
          <p:cNvPr id="2" name="Group 135"/>
          <p:cNvGrpSpPr/>
          <p:nvPr/>
        </p:nvGrpSpPr>
        <p:grpSpPr>
          <a:xfrm>
            <a:off x="3046817" y="1437117"/>
            <a:ext cx="6098369" cy="4384921"/>
            <a:chOff x="3045707" y="1437005"/>
            <a:chExt cx="6100586" cy="4385162"/>
          </a:xfrm>
          <a:solidFill>
            <a:srgbClr val="E7E6E6">
              <a:lumMod val="75000"/>
              <a:alpha val="75000"/>
            </a:srgbClr>
          </a:solidFill>
        </p:grpSpPr>
        <p:sp>
          <p:nvSpPr>
            <p:cNvPr id="12" name="Freeform 14"/>
            <p:cNvSpPr>
              <a:spLocks noEditPoints="1"/>
            </p:cNvSpPr>
            <p:nvPr/>
          </p:nvSpPr>
          <p:spPr bwMode="auto">
            <a:xfrm>
              <a:off x="6183606" y="4152950"/>
              <a:ext cx="217641" cy="253915"/>
            </a:xfrm>
            <a:custGeom>
              <a:avLst/>
              <a:gdLst>
                <a:gd name="T0" fmla="*/ 36 w 56"/>
                <a:gd name="T1" fmla="*/ 14 h 65"/>
                <a:gd name="T2" fmla="*/ 43 w 56"/>
                <a:gd name="T3" fmla="*/ 2 h 65"/>
                <a:gd name="T4" fmla="*/ 41 w 56"/>
                <a:gd name="T5" fmla="*/ 0 h 65"/>
                <a:gd name="T6" fmla="*/ 13 w 56"/>
                <a:gd name="T7" fmla="*/ 1 h 65"/>
                <a:gd name="T8" fmla="*/ 20 w 56"/>
                <a:gd name="T9" fmla="*/ 14 h 65"/>
                <a:gd name="T10" fmla="*/ 0 w 56"/>
                <a:gd name="T11" fmla="*/ 37 h 65"/>
                <a:gd name="T12" fmla="*/ 7 w 56"/>
                <a:gd name="T13" fmla="*/ 65 h 65"/>
                <a:gd name="T14" fmla="*/ 56 w 56"/>
                <a:gd name="T15" fmla="*/ 58 h 65"/>
                <a:gd name="T16" fmla="*/ 36 w 56"/>
                <a:gd name="T17" fmla="*/ 15 h 65"/>
                <a:gd name="T18" fmla="*/ 23 w 56"/>
                <a:gd name="T19" fmla="*/ 4 h 65"/>
                <a:gd name="T20" fmla="*/ 21 w 56"/>
                <a:gd name="T21" fmla="*/ 5 h 65"/>
                <a:gd name="T22" fmla="*/ 22 w 56"/>
                <a:gd name="T23" fmla="*/ 13 h 65"/>
                <a:gd name="T24" fmla="*/ 39 w 56"/>
                <a:gd name="T25" fmla="*/ 3 h 65"/>
                <a:gd name="T26" fmla="*/ 26 w 56"/>
                <a:gd name="T27" fmla="*/ 13 h 65"/>
                <a:gd name="T28" fmla="*/ 33 w 56"/>
                <a:gd name="T29" fmla="*/ 15 h 65"/>
                <a:gd name="T30" fmla="*/ 23 w 56"/>
                <a:gd name="T31" fmla="*/ 16 h 65"/>
                <a:gd name="T32" fmla="*/ 53 w 56"/>
                <a:gd name="T33" fmla="*/ 58 h 65"/>
                <a:gd name="T34" fmla="*/ 7 w 56"/>
                <a:gd name="T35" fmla="*/ 62 h 65"/>
                <a:gd name="T36" fmla="*/ 3 w 56"/>
                <a:gd name="T37" fmla="*/ 37 h 65"/>
                <a:gd name="T38" fmla="*/ 34 w 56"/>
                <a:gd name="T39" fmla="*/ 18 h 65"/>
                <a:gd name="T40" fmla="*/ 53 w 56"/>
                <a:gd name="T41" fmla="*/ 58 h 65"/>
                <a:gd name="T42" fmla="*/ 8 w 56"/>
                <a:gd name="T43" fmla="*/ 54 h 65"/>
                <a:gd name="T44" fmla="*/ 12 w 56"/>
                <a:gd name="T45" fmla="*/ 58 h 65"/>
                <a:gd name="T46" fmla="*/ 6 w 56"/>
                <a:gd name="T47" fmla="*/ 54 h 65"/>
                <a:gd name="T48" fmla="*/ 23 w 56"/>
                <a:gd name="T49" fmla="*/ 21 h 65"/>
                <a:gd name="T50" fmla="*/ 23 w 56"/>
                <a:gd name="T51" fmla="*/ 23 h 65"/>
                <a:gd name="T52" fmla="*/ 28 w 56"/>
                <a:gd name="T53" fmla="*/ 28 h 65"/>
                <a:gd name="T54" fmla="*/ 28 w 56"/>
                <a:gd name="T55" fmla="*/ 53 h 65"/>
                <a:gd name="T56" fmla="*/ 28 w 56"/>
                <a:gd name="T57" fmla="*/ 28 h 65"/>
                <a:gd name="T58" fmla="*/ 17 w 56"/>
                <a:gd name="T59" fmla="*/ 41 h 65"/>
                <a:gd name="T60" fmla="*/ 38 w 56"/>
                <a:gd name="T61" fmla="*/ 41 h 65"/>
                <a:gd name="T62" fmla="*/ 26 w 56"/>
                <a:gd name="T63" fmla="*/ 37 h 65"/>
                <a:gd name="T64" fmla="*/ 32 w 56"/>
                <a:gd name="T65" fmla="*/ 44 h 65"/>
                <a:gd name="T66" fmla="*/ 29 w 56"/>
                <a:gd name="T67" fmla="*/ 49 h 65"/>
                <a:gd name="T68" fmla="*/ 27 w 56"/>
                <a:gd name="T69" fmla="*/ 49 h 65"/>
                <a:gd name="T70" fmla="*/ 24 w 56"/>
                <a:gd name="T71" fmla="*/ 44 h 65"/>
                <a:gd name="T72" fmla="*/ 26 w 56"/>
                <a:gd name="T73" fmla="*/ 44 h 65"/>
                <a:gd name="T74" fmla="*/ 30 w 56"/>
                <a:gd name="T75" fmla="*/ 44 h 65"/>
                <a:gd name="T76" fmla="*/ 24 w 56"/>
                <a:gd name="T77" fmla="*/ 37 h 65"/>
                <a:gd name="T78" fmla="*/ 27 w 56"/>
                <a:gd name="T79" fmla="*/ 32 h 65"/>
                <a:gd name="T80" fmla="*/ 29 w 56"/>
                <a:gd name="T81" fmla="*/ 32 h 65"/>
                <a:gd name="T82" fmla="*/ 32 w 56"/>
                <a:gd name="T83" fmla="*/ 37 h 65"/>
                <a:gd name="T84" fmla="*/ 30 w 56"/>
                <a:gd name="T85" fmla="*/ 37 h 65"/>
                <a:gd name="T86" fmla="*/ 26 w 56"/>
                <a:gd name="T87" fmla="*/ 3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65">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3" name="Freeform 18"/>
            <p:cNvSpPr>
              <a:spLocks noEditPoints="1"/>
            </p:cNvSpPr>
            <p:nvPr/>
          </p:nvSpPr>
          <p:spPr bwMode="auto">
            <a:xfrm>
              <a:off x="6145217" y="3502854"/>
              <a:ext cx="367683" cy="347026"/>
            </a:xfrm>
            <a:custGeom>
              <a:avLst/>
              <a:gdLst>
                <a:gd name="T0" fmla="*/ 13 w 75"/>
                <a:gd name="T1" fmla="*/ 41 h 71"/>
                <a:gd name="T2" fmla="*/ 13 w 75"/>
                <a:gd name="T3" fmla="*/ 35 h 71"/>
                <a:gd name="T4" fmla="*/ 65 w 75"/>
                <a:gd name="T5" fmla="*/ 12 h 71"/>
                <a:gd name="T6" fmla="*/ 36 w 75"/>
                <a:gd name="T7" fmla="*/ 13 h 71"/>
                <a:gd name="T8" fmla="*/ 65 w 75"/>
                <a:gd name="T9" fmla="*/ 14 h 71"/>
                <a:gd name="T10" fmla="*/ 65 w 75"/>
                <a:gd name="T11" fmla="*/ 12 h 71"/>
                <a:gd name="T12" fmla="*/ 22 w 75"/>
                <a:gd name="T13" fmla="*/ 38 h 71"/>
                <a:gd name="T14" fmla="*/ 27 w 75"/>
                <a:gd name="T15" fmla="*/ 38 h 71"/>
                <a:gd name="T16" fmla="*/ 36 w 75"/>
                <a:gd name="T17" fmla="*/ 35 h 71"/>
                <a:gd name="T18" fmla="*/ 36 w 75"/>
                <a:gd name="T19" fmla="*/ 41 h 71"/>
                <a:gd name="T20" fmla="*/ 36 w 75"/>
                <a:gd name="T21" fmla="*/ 35 h 71"/>
                <a:gd name="T22" fmla="*/ 75 w 75"/>
                <a:gd name="T23" fmla="*/ 36 h 71"/>
                <a:gd name="T24" fmla="*/ 67 w 75"/>
                <a:gd name="T25" fmla="*/ 42 h 71"/>
                <a:gd name="T26" fmla="*/ 71 w 75"/>
                <a:gd name="T27" fmla="*/ 52 h 71"/>
                <a:gd name="T28" fmla="*/ 67 w 75"/>
                <a:gd name="T29" fmla="*/ 53 h 71"/>
                <a:gd name="T30" fmla="*/ 49 w 75"/>
                <a:gd name="T31" fmla="*/ 42 h 71"/>
                <a:gd name="T32" fmla="*/ 43 w 75"/>
                <a:gd name="T33" fmla="*/ 59 h 71"/>
                <a:gd name="T34" fmla="*/ 8 w 75"/>
                <a:gd name="T35" fmla="*/ 70 h 71"/>
                <a:gd name="T36" fmla="*/ 6 w 75"/>
                <a:gd name="T37" fmla="*/ 70 h 71"/>
                <a:gd name="T38" fmla="*/ 9 w 75"/>
                <a:gd name="T39" fmla="*/ 59 h 71"/>
                <a:gd name="T40" fmla="*/ 0 w 75"/>
                <a:gd name="T41" fmla="*/ 53 h 71"/>
                <a:gd name="T42" fmla="*/ 6 w 75"/>
                <a:gd name="T43" fmla="*/ 17 h 71"/>
                <a:gd name="T44" fmla="*/ 26 w 75"/>
                <a:gd name="T45" fmla="*/ 6 h 71"/>
                <a:gd name="T46" fmla="*/ 69 w 75"/>
                <a:gd name="T47" fmla="*/ 0 h 71"/>
                <a:gd name="T48" fmla="*/ 72 w 75"/>
                <a:gd name="T49" fmla="*/ 36 h 71"/>
                <a:gd name="T50" fmla="*/ 69 w 75"/>
                <a:gd name="T51" fmla="*/ 3 h 71"/>
                <a:gd name="T52" fmla="*/ 29 w 75"/>
                <a:gd name="T53" fmla="*/ 6 h 71"/>
                <a:gd name="T54" fmla="*/ 43 w 75"/>
                <a:gd name="T55" fmla="*/ 18 h 71"/>
                <a:gd name="T56" fmla="*/ 48 w 75"/>
                <a:gd name="T57" fmla="*/ 21 h 71"/>
                <a:gd name="T58" fmla="*/ 66 w 75"/>
                <a:gd name="T59" fmla="*/ 22 h 71"/>
                <a:gd name="T60" fmla="*/ 48 w 75"/>
                <a:gd name="T61" fmla="*/ 23 h 71"/>
                <a:gd name="T62" fmla="*/ 65 w 75"/>
                <a:gd name="T63" fmla="*/ 30 h 71"/>
                <a:gd name="T64" fmla="*/ 65 w 75"/>
                <a:gd name="T65" fmla="*/ 32 h 71"/>
                <a:gd name="T66" fmla="*/ 48 w 75"/>
                <a:gd name="T67" fmla="*/ 39 h 71"/>
                <a:gd name="T68" fmla="*/ 56 w 75"/>
                <a:gd name="T69" fmla="*/ 39 h 71"/>
                <a:gd name="T70" fmla="*/ 63 w 75"/>
                <a:gd name="T71" fmla="*/ 41 h 71"/>
                <a:gd name="T72" fmla="*/ 64 w 75"/>
                <a:gd name="T73" fmla="*/ 39 h 71"/>
                <a:gd name="T74" fmla="*/ 72 w 75"/>
                <a:gd name="T75" fmla="*/ 36 h 71"/>
                <a:gd name="T76" fmla="*/ 46 w 75"/>
                <a:gd name="T77" fmla="*/ 23 h 71"/>
                <a:gd name="T78" fmla="*/ 6 w 75"/>
                <a:gd name="T79" fmla="*/ 20 h 71"/>
                <a:gd name="T80" fmla="*/ 3 w 75"/>
                <a:gd name="T81" fmla="*/ 53 h 71"/>
                <a:gd name="T82" fmla="*/ 12 w 75"/>
                <a:gd name="T83" fmla="*/ 56 h 71"/>
                <a:gd name="T84" fmla="*/ 13 w 75"/>
                <a:gd name="T85" fmla="*/ 57 h 71"/>
                <a:gd name="T86" fmla="*/ 20 w 75"/>
                <a:gd name="T87" fmla="*/ 56 h 71"/>
                <a:gd name="T88" fmla="*/ 43 w 75"/>
                <a:gd name="T89"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71">
                  <a:moveTo>
                    <a:pt x="16" y="38"/>
                  </a:moveTo>
                  <a:cubicBezTo>
                    <a:pt x="16" y="40"/>
                    <a:pt x="15" y="41"/>
                    <a:pt x="13" y="41"/>
                  </a:cubicBezTo>
                  <a:cubicBezTo>
                    <a:pt x="12" y="41"/>
                    <a:pt x="10" y="40"/>
                    <a:pt x="10" y="38"/>
                  </a:cubicBezTo>
                  <a:cubicBezTo>
                    <a:pt x="10" y="37"/>
                    <a:pt x="12" y="35"/>
                    <a:pt x="13" y="35"/>
                  </a:cubicBezTo>
                  <a:cubicBezTo>
                    <a:pt x="15" y="35"/>
                    <a:pt x="16" y="37"/>
                    <a:pt x="16" y="38"/>
                  </a:cubicBezTo>
                  <a:close/>
                  <a:moveTo>
                    <a:pt x="65" y="12"/>
                  </a:moveTo>
                  <a:cubicBezTo>
                    <a:pt x="37" y="12"/>
                    <a:pt x="37" y="12"/>
                    <a:pt x="37" y="12"/>
                  </a:cubicBezTo>
                  <a:cubicBezTo>
                    <a:pt x="36" y="12"/>
                    <a:pt x="36" y="12"/>
                    <a:pt x="36" y="13"/>
                  </a:cubicBezTo>
                  <a:cubicBezTo>
                    <a:pt x="36" y="14"/>
                    <a:pt x="36" y="14"/>
                    <a:pt x="37" y="14"/>
                  </a:cubicBezTo>
                  <a:cubicBezTo>
                    <a:pt x="65" y="14"/>
                    <a:pt x="65" y="14"/>
                    <a:pt x="65" y="14"/>
                  </a:cubicBezTo>
                  <a:cubicBezTo>
                    <a:pt x="65" y="14"/>
                    <a:pt x="66" y="14"/>
                    <a:pt x="66" y="13"/>
                  </a:cubicBezTo>
                  <a:cubicBezTo>
                    <a:pt x="66" y="12"/>
                    <a:pt x="65" y="12"/>
                    <a:pt x="65" y="12"/>
                  </a:cubicBezTo>
                  <a:close/>
                  <a:moveTo>
                    <a:pt x="24" y="35"/>
                  </a:moveTo>
                  <a:cubicBezTo>
                    <a:pt x="23" y="35"/>
                    <a:pt x="22" y="37"/>
                    <a:pt x="22" y="38"/>
                  </a:cubicBezTo>
                  <a:cubicBezTo>
                    <a:pt x="22" y="40"/>
                    <a:pt x="23" y="41"/>
                    <a:pt x="24" y="41"/>
                  </a:cubicBezTo>
                  <a:cubicBezTo>
                    <a:pt x="26" y="41"/>
                    <a:pt x="27" y="40"/>
                    <a:pt x="27" y="38"/>
                  </a:cubicBezTo>
                  <a:cubicBezTo>
                    <a:pt x="27" y="37"/>
                    <a:pt x="26" y="35"/>
                    <a:pt x="24" y="35"/>
                  </a:cubicBezTo>
                  <a:close/>
                  <a:moveTo>
                    <a:pt x="36" y="35"/>
                  </a:moveTo>
                  <a:cubicBezTo>
                    <a:pt x="34" y="35"/>
                    <a:pt x="33" y="37"/>
                    <a:pt x="33" y="38"/>
                  </a:cubicBezTo>
                  <a:cubicBezTo>
                    <a:pt x="33" y="40"/>
                    <a:pt x="34" y="41"/>
                    <a:pt x="36" y="41"/>
                  </a:cubicBezTo>
                  <a:cubicBezTo>
                    <a:pt x="37" y="41"/>
                    <a:pt x="39" y="40"/>
                    <a:pt x="39" y="38"/>
                  </a:cubicBezTo>
                  <a:cubicBezTo>
                    <a:pt x="39" y="37"/>
                    <a:pt x="37" y="35"/>
                    <a:pt x="36" y="35"/>
                  </a:cubicBezTo>
                  <a:close/>
                  <a:moveTo>
                    <a:pt x="75" y="6"/>
                  </a:moveTo>
                  <a:cubicBezTo>
                    <a:pt x="75" y="36"/>
                    <a:pt x="75" y="36"/>
                    <a:pt x="75" y="36"/>
                  </a:cubicBezTo>
                  <a:cubicBezTo>
                    <a:pt x="75" y="40"/>
                    <a:pt x="73" y="42"/>
                    <a:pt x="69" y="42"/>
                  </a:cubicBezTo>
                  <a:cubicBezTo>
                    <a:pt x="67" y="42"/>
                    <a:pt x="67" y="42"/>
                    <a:pt x="67" y="42"/>
                  </a:cubicBezTo>
                  <a:cubicBezTo>
                    <a:pt x="70" y="51"/>
                    <a:pt x="70" y="51"/>
                    <a:pt x="70" y="51"/>
                  </a:cubicBezTo>
                  <a:cubicBezTo>
                    <a:pt x="70" y="51"/>
                    <a:pt x="71" y="52"/>
                    <a:pt x="71" y="52"/>
                  </a:cubicBezTo>
                  <a:cubicBezTo>
                    <a:pt x="71" y="53"/>
                    <a:pt x="70" y="54"/>
                    <a:pt x="69" y="54"/>
                  </a:cubicBezTo>
                  <a:cubicBezTo>
                    <a:pt x="68" y="54"/>
                    <a:pt x="68" y="54"/>
                    <a:pt x="67" y="53"/>
                  </a:cubicBezTo>
                  <a:cubicBezTo>
                    <a:pt x="54" y="42"/>
                    <a:pt x="54" y="42"/>
                    <a:pt x="54" y="42"/>
                  </a:cubicBezTo>
                  <a:cubicBezTo>
                    <a:pt x="49" y="42"/>
                    <a:pt x="49" y="42"/>
                    <a:pt x="49" y="42"/>
                  </a:cubicBezTo>
                  <a:cubicBezTo>
                    <a:pt x="49" y="53"/>
                    <a:pt x="49" y="53"/>
                    <a:pt x="49" y="53"/>
                  </a:cubicBezTo>
                  <a:cubicBezTo>
                    <a:pt x="49" y="56"/>
                    <a:pt x="46" y="59"/>
                    <a:pt x="43" y="59"/>
                  </a:cubicBezTo>
                  <a:cubicBezTo>
                    <a:pt x="21" y="59"/>
                    <a:pt x="21" y="59"/>
                    <a:pt x="21" y="59"/>
                  </a:cubicBezTo>
                  <a:cubicBezTo>
                    <a:pt x="8" y="70"/>
                    <a:pt x="8" y="70"/>
                    <a:pt x="8" y="70"/>
                  </a:cubicBezTo>
                  <a:cubicBezTo>
                    <a:pt x="8" y="70"/>
                    <a:pt x="7" y="71"/>
                    <a:pt x="7" y="71"/>
                  </a:cubicBezTo>
                  <a:cubicBezTo>
                    <a:pt x="7" y="71"/>
                    <a:pt x="6" y="71"/>
                    <a:pt x="6" y="70"/>
                  </a:cubicBezTo>
                  <a:cubicBezTo>
                    <a:pt x="5" y="70"/>
                    <a:pt x="5" y="69"/>
                    <a:pt x="5" y="68"/>
                  </a:cubicBezTo>
                  <a:cubicBezTo>
                    <a:pt x="9" y="59"/>
                    <a:pt x="9" y="59"/>
                    <a:pt x="9" y="59"/>
                  </a:cubicBezTo>
                  <a:cubicBezTo>
                    <a:pt x="6" y="59"/>
                    <a:pt x="6" y="59"/>
                    <a:pt x="6" y="59"/>
                  </a:cubicBezTo>
                  <a:cubicBezTo>
                    <a:pt x="3" y="59"/>
                    <a:pt x="0" y="56"/>
                    <a:pt x="0" y="53"/>
                  </a:cubicBezTo>
                  <a:cubicBezTo>
                    <a:pt x="0" y="23"/>
                    <a:pt x="0" y="23"/>
                    <a:pt x="0" y="23"/>
                  </a:cubicBezTo>
                  <a:cubicBezTo>
                    <a:pt x="0" y="19"/>
                    <a:pt x="3" y="17"/>
                    <a:pt x="6" y="17"/>
                  </a:cubicBezTo>
                  <a:cubicBezTo>
                    <a:pt x="26" y="17"/>
                    <a:pt x="26" y="17"/>
                    <a:pt x="26" y="17"/>
                  </a:cubicBezTo>
                  <a:cubicBezTo>
                    <a:pt x="26" y="6"/>
                    <a:pt x="26" y="6"/>
                    <a:pt x="26" y="6"/>
                  </a:cubicBezTo>
                  <a:cubicBezTo>
                    <a:pt x="26" y="3"/>
                    <a:pt x="29" y="0"/>
                    <a:pt x="32" y="0"/>
                  </a:cubicBezTo>
                  <a:cubicBezTo>
                    <a:pt x="69" y="0"/>
                    <a:pt x="69" y="0"/>
                    <a:pt x="69" y="0"/>
                  </a:cubicBezTo>
                  <a:cubicBezTo>
                    <a:pt x="73" y="0"/>
                    <a:pt x="75" y="3"/>
                    <a:pt x="75" y="6"/>
                  </a:cubicBezTo>
                  <a:close/>
                  <a:moveTo>
                    <a:pt x="72" y="36"/>
                  </a:moveTo>
                  <a:cubicBezTo>
                    <a:pt x="72" y="6"/>
                    <a:pt x="72" y="6"/>
                    <a:pt x="72" y="6"/>
                  </a:cubicBezTo>
                  <a:cubicBezTo>
                    <a:pt x="72" y="4"/>
                    <a:pt x="71" y="3"/>
                    <a:pt x="69" y="3"/>
                  </a:cubicBezTo>
                  <a:cubicBezTo>
                    <a:pt x="32" y="3"/>
                    <a:pt x="32" y="3"/>
                    <a:pt x="32" y="3"/>
                  </a:cubicBezTo>
                  <a:cubicBezTo>
                    <a:pt x="31" y="3"/>
                    <a:pt x="29" y="4"/>
                    <a:pt x="29" y="6"/>
                  </a:cubicBezTo>
                  <a:cubicBezTo>
                    <a:pt x="29" y="18"/>
                    <a:pt x="29" y="18"/>
                    <a:pt x="29" y="18"/>
                  </a:cubicBezTo>
                  <a:cubicBezTo>
                    <a:pt x="43" y="18"/>
                    <a:pt x="43" y="18"/>
                    <a:pt x="43" y="18"/>
                  </a:cubicBezTo>
                  <a:cubicBezTo>
                    <a:pt x="46" y="18"/>
                    <a:pt x="48" y="20"/>
                    <a:pt x="48" y="23"/>
                  </a:cubicBezTo>
                  <a:cubicBezTo>
                    <a:pt x="48" y="22"/>
                    <a:pt x="48" y="22"/>
                    <a:pt x="48" y="21"/>
                  </a:cubicBezTo>
                  <a:cubicBezTo>
                    <a:pt x="65" y="21"/>
                    <a:pt x="65" y="21"/>
                    <a:pt x="65" y="21"/>
                  </a:cubicBezTo>
                  <a:cubicBezTo>
                    <a:pt x="65" y="21"/>
                    <a:pt x="66" y="22"/>
                    <a:pt x="66" y="22"/>
                  </a:cubicBezTo>
                  <a:cubicBezTo>
                    <a:pt x="66" y="23"/>
                    <a:pt x="65" y="23"/>
                    <a:pt x="65" y="23"/>
                  </a:cubicBezTo>
                  <a:cubicBezTo>
                    <a:pt x="48" y="23"/>
                    <a:pt x="48" y="23"/>
                    <a:pt x="48" y="23"/>
                  </a:cubicBezTo>
                  <a:cubicBezTo>
                    <a:pt x="48" y="30"/>
                    <a:pt x="48" y="30"/>
                    <a:pt x="48" y="30"/>
                  </a:cubicBezTo>
                  <a:cubicBezTo>
                    <a:pt x="65" y="30"/>
                    <a:pt x="65" y="30"/>
                    <a:pt x="65" y="30"/>
                  </a:cubicBezTo>
                  <a:cubicBezTo>
                    <a:pt x="65" y="30"/>
                    <a:pt x="66" y="31"/>
                    <a:pt x="66" y="31"/>
                  </a:cubicBezTo>
                  <a:cubicBezTo>
                    <a:pt x="66" y="32"/>
                    <a:pt x="65" y="32"/>
                    <a:pt x="65" y="32"/>
                  </a:cubicBezTo>
                  <a:cubicBezTo>
                    <a:pt x="48" y="32"/>
                    <a:pt x="48" y="32"/>
                    <a:pt x="48" y="32"/>
                  </a:cubicBezTo>
                  <a:cubicBezTo>
                    <a:pt x="48" y="39"/>
                    <a:pt x="48" y="39"/>
                    <a:pt x="48" y="39"/>
                  </a:cubicBezTo>
                  <a:cubicBezTo>
                    <a:pt x="55" y="39"/>
                    <a:pt x="55" y="39"/>
                    <a:pt x="55" y="39"/>
                  </a:cubicBezTo>
                  <a:cubicBezTo>
                    <a:pt x="55" y="39"/>
                    <a:pt x="56" y="39"/>
                    <a:pt x="56" y="39"/>
                  </a:cubicBezTo>
                  <a:cubicBezTo>
                    <a:pt x="66" y="48"/>
                    <a:pt x="66" y="48"/>
                    <a:pt x="66" y="48"/>
                  </a:cubicBezTo>
                  <a:cubicBezTo>
                    <a:pt x="63" y="41"/>
                    <a:pt x="63" y="41"/>
                    <a:pt x="63" y="41"/>
                  </a:cubicBezTo>
                  <a:cubicBezTo>
                    <a:pt x="63" y="40"/>
                    <a:pt x="63" y="40"/>
                    <a:pt x="63" y="40"/>
                  </a:cubicBezTo>
                  <a:cubicBezTo>
                    <a:pt x="63" y="39"/>
                    <a:pt x="64" y="39"/>
                    <a:pt x="64" y="39"/>
                  </a:cubicBezTo>
                  <a:cubicBezTo>
                    <a:pt x="69" y="39"/>
                    <a:pt x="69" y="39"/>
                    <a:pt x="69" y="39"/>
                  </a:cubicBezTo>
                  <a:cubicBezTo>
                    <a:pt x="71" y="39"/>
                    <a:pt x="72" y="38"/>
                    <a:pt x="72" y="36"/>
                  </a:cubicBezTo>
                  <a:close/>
                  <a:moveTo>
                    <a:pt x="46" y="53"/>
                  </a:moveTo>
                  <a:cubicBezTo>
                    <a:pt x="46" y="23"/>
                    <a:pt x="46" y="23"/>
                    <a:pt x="46" y="23"/>
                  </a:cubicBezTo>
                  <a:cubicBezTo>
                    <a:pt x="46" y="21"/>
                    <a:pt x="45" y="20"/>
                    <a:pt x="43" y="20"/>
                  </a:cubicBezTo>
                  <a:cubicBezTo>
                    <a:pt x="6" y="20"/>
                    <a:pt x="6" y="20"/>
                    <a:pt x="6" y="20"/>
                  </a:cubicBezTo>
                  <a:cubicBezTo>
                    <a:pt x="4" y="20"/>
                    <a:pt x="3" y="21"/>
                    <a:pt x="3" y="23"/>
                  </a:cubicBezTo>
                  <a:cubicBezTo>
                    <a:pt x="3" y="53"/>
                    <a:pt x="3" y="53"/>
                    <a:pt x="3" y="53"/>
                  </a:cubicBezTo>
                  <a:cubicBezTo>
                    <a:pt x="3" y="55"/>
                    <a:pt x="4" y="56"/>
                    <a:pt x="6" y="56"/>
                  </a:cubicBezTo>
                  <a:cubicBezTo>
                    <a:pt x="12" y="56"/>
                    <a:pt x="12" y="56"/>
                    <a:pt x="12" y="56"/>
                  </a:cubicBezTo>
                  <a:cubicBezTo>
                    <a:pt x="12" y="56"/>
                    <a:pt x="12" y="56"/>
                    <a:pt x="12" y="56"/>
                  </a:cubicBezTo>
                  <a:cubicBezTo>
                    <a:pt x="13" y="57"/>
                    <a:pt x="13" y="57"/>
                    <a:pt x="13" y="57"/>
                  </a:cubicBezTo>
                  <a:cubicBezTo>
                    <a:pt x="9" y="65"/>
                    <a:pt x="9" y="65"/>
                    <a:pt x="9" y="65"/>
                  </a:cubicBezTo>
                  <a:cubicBezTo>
                    <a:pt x="20" y="56"/>
                    <a:pt x="20" y="56"/>
                    <a:pt x="20" y="56"/>
                  </a:cubicBezTo>
                  <a:cubicBezTo>
                    <a:pt x="20" y="56"/>
                    <a:pt x="20" y="56"/>
                    <a:pt x="20" y="56"/>
                  </a:cubicBezTo>
                  <a:cubicBezTo>
                    <a:pt x="43" y="56"/>
                    <a:pt x="43" y="56"/>
                    <a:pt x="43" y="56"/>
                  </a:cubicBezTo>
                  <a:cubicBezTo>
                    <a:pt x="45" y="56"/>
                    <a:pt x="46" y="55"/>
                    <a:pt x="46" y="53"/>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4" name="Freeform 37"/>
            <p:cNvSpPr>
              <a:spLocks noEditPoints="1"/>
            </p:cNvSpPr>
            <p:nvPr/>
          </p:nvSpPr>
          <p:spPr bwMode="auto">
            <a:xfrm>
              <a:off x="6816469" y="2448523"/>
              <a:ext cx="191882" cy="191884"/>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4 w 35"/>
                <a:gd name="T21" fmla="*/ 12 h 35"/>
                <a:gd name="T22" fmla="*/ 19 w 35"/>
                <a:gd name="T23" fmla="*/ 18 h 35"/>
                <a:gd name="T24" fmla="*/ 24 w 35"/>
                <a:gd name="T25" fmla="*/ 23 h 35"/>
                <a:gd name="T26" fmla="*/ 24 w 35"/>
                <a:gd name="T27" fmla="*/ 24 h 35"/>
                <a:gd name="T28" fmla="*/ 24 w 35"/>
                <a:gd name="T29" fmla="*/ 25 h 35"/>
                <a:gd name="T30" fmla="*/ 23 w 35"/>
                <a:gd name="T31" fmla="*/ 24 h 35"/>
                <a:gd name="T32" fmla="*/ 18 w 35"/>
                <a:gd name="T33" fmla="*/ 19 h 35"/>
                <a:gd name="T34" fmla="*/ 12 w 35"/>
                <a:gd name="T35" fmla="*/ 24 h 35"/>
                <a:gd name="T36" fmla="*/ 12 w 35"/>
                <a:gd name="T37" fmla="*/ 25 h 35"/>
                <a:gd name="T38" fmla="*/ 11 w 35"/>
                <a:gd name="T39" fmla="*/ 24 h 35"/>
                <a:gd name="T40" fmla="*/ 11 w 35"/>
                <a:gd name="T41" fmla="*/ 23 h 35"/>
                <a:gd name="T42" fmla="*/ 16 w 35"/>
                <a:gd name="T43" fmla="*/ 18 h 35"/>
                <a:gd name="T44" fmla="*/ 11 w 35"/>
                <a:gd name="T45" fmla="*/ 12 h 35"/>
                <a:gd name="T46" fmla="*/ 11 w 35"/>
                <a:gd name="T47" fmla="*/ 11 h 35"/>
                <a:gd name="T48" fmla="*/ 12 w 35"/>
                <a:gd name="T49" fmla="*/ 11 h 35"/>
                <a:gd name="T50" fmla="*/ 18 w 35"/>
                <a:gd name="T51" fmla="*/ 16 h 35"/>
                <a:gd name="T52" fmla="*/ 23 w 35"/>
                <a:gd name="T53" fmla="*/ 11 h 35"/>
                <a:gd name="T54" fmla="*/ 24 w 35"/>
                <a:gd name="T55" fmla="*/ 11 h 35"/>
                <a:gd name="T56" fmla="*/ 24 w 35"/>
                <a:gd name="T57"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35">
                  <a:moveTo>
                    <a:pt x="18" y="0"/>
                  </a:moveTo>
                  <a:cubicBezTo>
                    <a:pt x="8" y="0"/>
                    <a:pt x="0" y="8"/>
                    <a:pt x="0" y="18"/>
                  </a:cubicBezTo>
                  <a:cubicBezTo>
                    <a:pt x="0" y="27"/>
                    <a:pt x="8" y="35"/>
                    <a:pt x="18" y="35"/>
                  </a:cubicBezTo>
                  <a:cubicBezTo>
                    <a:pt x="27" y="35"/>
                    <a:pt x="35" y="27"/>
                    <a:pt x="35" y="18"/>
                  </a:cubicBezTo>
                  <a:cubicBezTo>
                    <a:pt x="35" y="8"/>
                    <a:pt x="27"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4" y="12"/>
                  </a:moveTo>
                  <a:cubicBezTo>
                    <a:pt x="19" y="18"/>
                    <a:pt x="19" y="18"/>
                    <a:pt x="19" y="18"/>
                  </a:cubicBezTo>
                  <a:cubicBezTo>
                    <a:pt x="24" y="23"/>
                    <a:pt x="24" y="23"/>
                    <a:pt x="24" y="23"/>
                  </a:cubicBezTo>
                  <a:cubicBezTo>
                    <a:pt x="25" y="23"/>
                    <a:pt x="25" y="24"/>
                    <a:pt x="24" y="24"/>
                  </a:cubicBezTo>
                  <a:cubicBezTo>
                    <a:pt x="24" y="24"/>
                    <a:pt x="24" y="25"/>
                    <a:pt x="24" y="25"/>
                  </a:cubicBezTo>
                  <a:cubicBezTo>
                    <a:pt x="23" y="25"/>
                    <a:pt x="23" y="24"/>
                    <a:pt x="23" y="24"/>
                  </a:cubicBezTo>
                  <a:cubicBezTo>
                    <a:pt x="18" y="19"/>
                    <a:pt x="18" y="19"/>
                    <a:pt x="18" y="19"/>
                  </a:cubicBezTo>
                  <a:cubicBezTo>
                    <a:pt x="12" y="24"/>
                    <a:pt x="12" y="24"/>
                    <a:pt x="12" y="24"/>
                  </a:cubicBezTo>
                  <a:cubicBezTo>
                    <a:pt x="12" y="24"/>
                    <a:pt x="12" y="25"/>
                    <a:pt x="12" y="25"/>
                  </a:cubicBezTo>
                  <a:cubicBezTo>
                    <a:pt x="11" y="25"/>
                    <a:pt x="11" y="24"/>
                    <a:pt x="11" y="24"/>
                  </a:cubicBezTo>
                  <a:cubicBezTo>
                    <a:pt x="11" y="24"/>
                    <a:pt x="11" y="23"/>
                    <a:pt x="11" y="23"/>
                  </a:cubicBezTo>
                  <a:cubicBezTo>
                    <a:pt x="16" y="18"/>
                    <a:pt x="16" y="18"/>
                    <a:pt x="16" y="18"/>
                  </a:cubicBezTo>
                  <a:cubicBezTo>
                    <a:pt x="11" y="12"/>
                    <a:pt x="11" y="12"/>
                    <a:pt x="11" y="12"/>
                  </a:cubicBezTo>
                  <a:cubicBezTo>
                    <a:pt x="11" y="12"/>
                    <a:pt x="11" y="11"/>
                    <a:pt x="11" y="11"/>
                  </a:cubicBezTo>
                  <a:cubicBezTo>
                    <a:pt x="11" y="10"/>
                    <a:pt x="12" y="10"/>
                    <a:pt x="12" y="11"/>
                  </a:cubicBezTo>
                  <a:cubicBezTo>
                    <a:pt x="18" y="16"/>
                    <a:pt x="18" y="16"/>
                    <a:pt x="18" y="16"/>
                  </a:cubicBezTo>
                  <a:cubicBezTo>
                    <a:pt x="23" y="11"/>
                    <a:pt x="23" y="11"/>
                    <a:pt x="23" y="11"/>
                  </a:cubicBezTo>
                  <a:cubicBezTo>
                    <a:pt x="23" y="10"/>
                    <a:pt x="24" y="10"/>
                    <a:pt x="24" y="11"/>
                  </a:cubicBezTo>
                  <a:cubicBezTo>
                    <a:pt x="25" y="11"/>
                    <a:pt x="25" y="12"/>
                    <a:pt x="24"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5" name="Freeform 18"/>
            <p:cNvSpPr>
              <a:spLocks noEditPoints="1"/>
            </p:cNvSpPr>
            <p:nvPr/>
          </p:nvSpPr>
          <p:spPr bwMode="auto">
            <a:xfrm>
              <a:off x="3635511" y="2392623"/>
              <a:ext cx="286836" cy="270722"/>
            </a:xfrm>
            <a:custGeom>
              <a:avLst/>
              <a:gdLst>
                <a:gd name="T0" fmla="*/ 13 w 75"/>
                <a:gd name="T1" fmla="*/ 41 h 71"/>
                <a:gd name="T2" fmla="*/ 13 w 75"/>
                <a:gd name="T3" fmla="*/ 35 h 71"/>
                <a:gd name="T4" fmla="*/ 65 w 75"/>
                <a:gd name="T5" fmla="*/ 12 h 71"/>
                <a:gd name="T6" fmla="*/ 36 w 75"/>
                <a:gd name="T7" fmla="*/ 13 h 71"/>
                <a:gd name="T8" fmla="*/ 65 w 75"/>
                <a:gd name="T9" fmla="*/ 14 h 71"/>
                <a:gd name="T10" fmla="*/ 65 w 75"/>
                <a:gd name="T11" fmla="*/ 12 h 71"/>
                <a:gd name="T12" fmla="*/ 22 w 75"/>
                <a:gd name="T13" fmla="*/ 38 h 71"/>
                <a:gd name="T14" fmla="*/ 27 w 75"/>
                <a:gd name="T15" fmla="*/ 38 h 71"/>
                <a:gd name="T16" fmla="*/ 36 w 75"/>
                <a:gd name="T17" fmla="*/ 35 h 71"/>
                <a:gd name="T18" fmla="*/ 36 w 75"/>
                <a:gd name="T19" fmla="*/ 41 h 71"/>
                <a:gd name="T20" fmla="*/ 36 w 75"/>
                <a:gd name="T21" fmla="*/ 35 h 71"/>
                <a:gd name="T22" fmla="*/ 75 w 75"/>
                <a:gd name="T23" fmla="*/ 36 h 71"/>
                <a:gd name="T24" fmla="*/ 67 w 75"/>
                <a:gd name="T25" fmla="*/ 42 h 71"/>
                <a:gd name="T26" fmla="*/ 71 w 75"/>
                <a:gd name="T27" fmla="*/ 52 h 71"/>
                <a:gd name="T28" fmla="*/ 67 w 75"/>
                <a:gd name="T29" fmla="*/ 53 h 71"/>
                <a:gd name="T30" fmla="*/ 49 w 75"/>
                <a:gd name="T31" fmla="*/ 42 h 71"/>
                <a:gd name="T32" fmla="*/ 43 w 75"/>
                <a:gd name="T33" fmla="*/ 59 h 71"/>
                <a:gd name="T34" fmla="*/ 8 w 75"/>
                <a:gd name="T35" fmla="*/ 70 h 71"/>
                <a:gd name="T36" fmla="*/ 6 w 75"/>
                <a:gd name="T37" fmla="*/ 70 h 71"/>
                <a:gd name="T38" fmla="*/ 9 w 75"/>
                <a:gd name="T39" fmla="*/ 59 h 71"/>
                <a:gd name="T40" fmla="*/ 0 w 75"/>
                <a:gd name="T41" fmla="*/ 53 h 71"/>
                <a:gd name="T42" fmla="*/ 6 w 75"/>
                <a:gd name="T43" fmla="*/ 17 h 71"/>
                <a:gd name="T44" fmla="*/ 26 w 75"/>
                <a:gd name="T45" fmla="*/ 6 h 71"/>
                <a:gd name="T46" fmla="*/ 69 w 75"/>
                <a:gd name="T47" fmla="*/ 0 h 71"/>
                <a:gd name="T48" fmla="*/ 72 w 75"/>
                <a:gd name="T49" fmla="*/ 36 h 71"/>
                <a:gd name="T50" fmla="*/ 69 w 75"/>
                <a:gd name="T51" fmla="*/ 3 h 71"/>
                <a:gd name="T52" fmla="*/ 29 w 75"/>
                <a:gd name="T53" fmla="*/ 6 h 71"/>
                <a:gd name="T54" fmla="*/ 43 w 75"/>
                <a:gd name="T55" fmla="*/ 18 h 71"/>
                <a:gd name="T56" fmla="*/ 48 w 75"/>
                <a:gd name="T57" fmla="*/ 21 h 71"/>
                <a:gd name="T58" fmla="*/ 66 w 75"/>
                <a:gd name="T59" fmla="*/ 22 h 71"/>
                <a:gd name="T60" fmla="*/ 48 w 75"/>
                <a:gd name="T61" fmla="*/ 23 h 71"/>
                <a:gd name="T62" fmla="*/ 65 w 75"/>
                <a:gd name="T63" fmla="*/ 30 h 71"/>
                <a:gd name="T64" fmla="*/ 65 w 75"/>
                <a:gd name="T65" fmla="*/ 32 h 71"/>
                <a:gd name="T66" fmla="*/ 48 w 75"/>
                <a:gd name="T67" fmla="*/ 39 h 71"/>
                <a:gd name="T68" fmla="*/ 56 w 75"/>
                <a:gd name="T69" fmla="*/ 39 h 71"/>
                <a:gd name="T70" fmla="*/ 63 w 75"/>
                <a:gd name="T71" fmla="*/ 41 h 71"/>
                <a:gd name="T72" fmla="*/ 64 w 75"/>
                <a:gd name="T73" fmla="*/ 39 h 71"/>
                <a:gd name="T74" fmla="*/ 72 w 75"/>
                <a:gd name="T75" fmla="*/ 36 h 71"/>
                <a:gd name="T76" fmla="*/ 46 w 75"/>
                <a:gd name="T77" fmla="*/ 23 h 71"/>
                <a:gd name="T78" fmla="*/ 6 w 75"/>
                <a:gd name="T79" fmla="*/ 20 h 71"/>
                <a:gd name="T80" fmla="*/ 3 w 75"/>
                <a:gd name="T81" fmla="*/ 53 h 71"/>
                <a:gd name="T82" fmla="*/ 12 w 75"/>
                <a:gd name="T83" fmla="*/ 56 h 71"/>
                <a:gd name="T84" fmla="*/ 13 w 75"/>
                <a:gd name="T85" fmla="*/ 57 h 71"/>
                <a:gd name="T86" fmla="*/ 20 w 75"/>
                <a:gd name="T87" fmla="*/ 56 h 71"/>
                <a:gd name="T88" fmla="*/ 43 w 75"/>
                <a:gd name="T89"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71">
                  <a:moveTo>
                    <a:pt x="16" y="38"/>
                  </a:moveTo>
                  <a:cubicBezTo>
                    <a:pt x="16" y="40"/>
                    <a:pt x="15" y="41"/>
                    <a:pt x="13" y="41"/>
                  </a:cubicBezTo>
                  <a:cubicBezTo>
                    <a:pt x="12" y="41"/>
                    <a:pt x="10" y="40"/>
                    <a:pt x="10" y="38"/>
                  </a:cubicBezTo>
                  <a:cubicBezTo>
                    <a:pt x="10" y="37"/>
                    <a:pt x="12" y="35"/>
                    <a:pt x="13" y="35"/>
                  </a:cubicBezTo>
                  <a:cubicBezTo>
                    <a:pt x="15" y="35"/>
                    <a:pt x="16" y="37"/>
                    <a:pt x="16" y="38"/>
                  </a:cubicBezTo>
                  <a:close/>
                  <a:moveTo>
                    <a:pt x="65" y="12"/>
                  </a:moveTo>
                  <a:cubicBezTo>
                    <a:pt x="37" y="12"/>
                    <a:pt x="37" y="12"/>
                    <a:pt x="37" y="12"/>
                  </a:cubicBezTo>
                  <a:cubicBezTo>
                    <a:pt x="36" y="12"/>
                    <a:pt x="36" y="12"/>
                    <a:pt x="36" y="13"/>
                  </a:cubicBezTo>
                  <a:cubicBezTo>
                    <a:pt x="36" y="14"/>
                    <a:pt x="36" y="14"/>
                    <a:pt x="37" y="14"/>
                  </a:cubicBezTo>
                  <a:cubicBezTo>
                    <a:pt x="65" y="14"/>
                    <a:pt x="65" y="14"/>
                    <a:pt x="65" y="14"/>
                  </a:cubicBezTo>
                  <a:cubicBezTo>
                    <a:pt x="65" y="14"/>
                    <a:pt x="66" y="14"/>
                    <a:pt x="66" y="13"/>
                  </a:cubicBezTo>
                  <a:cubicBezTo>
                    <a:pt x="66" y="12"/>
                    <a:pt x="65" y="12"/>
                    <a:pt x="65" y="12"/>
                  </a:cubicBezTo>
                  <a:close/>
                  <a:moveTo>
                    <a:pt x="24" y="35"/>
                  </a:moveTo>
                  <a:cubicBezTo>
                    <a:pt x="23" y="35"/>
                    <a:pt x="22" y="37"/>
                    <a:pt x="22" y="38"/>
                  </a:cubicBezTo>
                  <a:cubicBezTo>
                    <a:pt x="22" y="40"/>
                    <a:pt x="23" y="41"/>
                    <a:pt x="24" y="41"/>
                  </a:cubicBezTo>
                  <a:cubicBezTo>
                    <a:pt x="26" y="41"/>
                    <a:pt x="27" y="40"/>
                    <a:pt x="27" y="38"/>
                  </a:cubicBezTo>
                  <a:cubicBezTo>
                    <a:pt x="27" y="37"/>
                    <a:pt x="26" y="35"/>
                    <a:pt x="24" y="35"/>
                  </a:cubicBezTo>
                  <a:close/>
                  <a:moveTo>
                    <a:pt x="36" y="35"/>
                  </a:moveTo>
                  <a:cubicBezTo>
                    <a:pt x="34" y="35"/>
                    <a:pt x="33" y="37"/>
                    <a:pt x="33" y="38"/>
                  </a:cubicBezTo>
                  <a:cubicBezTo>
                    <a:pt x="33" y="40"/>
                    <a:pt x="34" y="41"/>
                    <a:pt x="36" y="41"/>
                  </a:cubicBezTo>
                  <a:cubicBezTo>
                    <a:pt x="37" y="41"/>
                    <a:pt x="39" y="40"/>
                    <a:pt x="39" y="38"/>
                  </a:cubicBezTo>
                  <a:cubicBezTo>
                    <a:pt x="39" y="37"/>
                    <a:pt x="37" y="35"/>
                    <a:pt x="36" y="35"/>
                  </a:cubicBezTo>
                  <a:close/>
                  <a:moveTo>
                    <a:pt x="75" y="6"/>
                  </a:moveTo>
                  <a:cubicBezTo>
                    <a:pt x="75" y="36"/>
                    <a:pt x="75" y="36"/>
                    <a:pt x="75" y="36"/>
                  </a:cubicBezTo>
                  <a:cubicBezTo>
                    <a:pt x="75" y="40"/>
                    <a:pt x="73" y="42"/>
                    <a:pt x="69" y="42"/>
                  </a:cubicBezTo>
                  <a:cubicBezTo>
                    <a:pt x="67" y="42"/>
                    <a:pt x="67" y="42"/>
                    <a:pt x="67" y="42"/>
                  </a:cubicBezTo>
                  <a:cubicBezTo>
                    <a:pt x="70" y="51"/>
                    <a:pt x="70" y="51"/>
                    <a:pt x="70" y="51"/>
                  </a:cubicBezTo>
                  <a:cubicBezTo>
                    <a:pt x="70" y="51"/>
                    <a:pt x="71" y="52"/>
                    <a:pt x="71" y="52"/>
                  </a:cubicBezTo>
                  <a:cubicBezTo>
                    <a:pt x="71" y="53"/>
                    <a:pt x="70" y="54"/>
                    <a:pt x="69" y="54"/>
                  </a:cubicBezTo>
                  <a:cubicBezTo>
                    <a:pt x="68" y="54"/>
                    <a:pt x="68" y="54"/>
                    <a:pt x="67" y="53"/>
                  </a:cubicBezTo>
                  <a:cubicBezTo>
                    <a:pt x="54" y="42"/>
                    <a:pt x="54" y="42"/>
                    <a:pt x="54" y="42"/>
                  </a:cubicBezTo>
                  <a:cubicBezTo>
                    <a:pt x="49" y="42"/>
                    <a:pt x="49" y="42"/>
                    <a:pt x="49" y="42"/>
                  </a:cubicBezTo>
                  <a:cubicBezTo>
                    <a:pt x="49" y="53"/>
                    <a:pt x="49" y="53"/>
                    <a:pt x="49" y="53"/>
                  </a:cubicBezTo>
                  <a:cubicBezTo>
                    <a:pt x="49" y="56"/>
                    <a:pt x="46" y="59"/>
                    <a:pt x="43" y="59"/>
                  </a:cubicBezTo>
                  <a:cubicBezTo>
                    <a:pt x="21" y="59"/>
                    <a:pt x="21" y="59"/>
                    <a:pt x="21" y="59"/>
                  </a:cubicBezTo>
                  <a:cubicBezTo>
                    <a:pt x="8" y="70"/>
                    <a:pt x="8" y="70"/>
                    <a:pt x="8" y="70"/>
                  </a:cubicBezTo>
                  <a:cubicBezTo>
                    <a:pt x="8" y="70"/>
                    <a:pt x="7" y="71"/>
                    <a:pt x="7" y="71"/>
                  </a:cubicBezTo>
                  <a:cubicBezTo>
                    <a:pt x="7" y="71"/>
                    <a:pt x="6" y="71"/>
                    <a:pt x="6" y="70"/>
                  </a:cubicBezTo>
                  <a:cubicBezTo>
                    <a:pt x="5" y="70"/>
                    <a:pt x="5" y="69"/>
                    <a:pt x="5" y="68"/>
                  </a:cubicBezTo>
                  <a:cubicBezTo>
                    <a:pt x="9" y="59"/>
                    <a:pt x="9" y="59"/>
                    <a:pt x="9" y="59"/>
                  </a:cubicBezTo>
                  <a:cubicBezTo>
                    <a:pt x="6" y="59"/>
                    <a:pt x="6" y="59"/>
                    <a:pt x="6" y="59"/>
                  </a:cubicBezTo>
                  <a:cubicBezTo>
                    <a:pt x="3" y="59"/>
                    <a:pt x="0" y="56"/>
                    <a:pt x="0" y="53"/>
                  </a:cubicBezTo>
                  <a:cubicBezTo>
                    <a:pt x="0" y="23"/>
                    <a:pt x="0" y="23"/>
                    <a:pt x="0" y="23"/>
                  </a:cubicBezTo>
                  <a:cubicBezTo>
                    <a:pt x="0" y="19"/>
                    <a:pt x="3" y="17"/>
                    <a:pt x="6" y="17"/>
                  </a:cubicBezTo>
                  <a:cubicBezTo>
                    <a:pt x="26" y="17"/>
                    <a:pt x="26" y="17"/>
                    <a:pt x="26" y="17"/>
                  </a:cubicBezTo>
                  <a:cubicBezTo>
                    <a:pt x="26" y="6"/>
                    <a:pt x="26" y="6"/>
                    <a:pt x="26" y="6"/>
                  </a:cubicBezTo>
                  <a:cubicBezTo>
                    <a:pt x="26" y="3"/>
                    <a:pt x="29" y="0"/>
                    <a:pt x="32" y="0"/>
                  </a:cubicBezTo>
                  <a:cubicBezTo>
                    <a:pt x="69" y="0"/>
                    <a:pt x="69" y="0"/>
                    <a:pt x="69" y="0"/>
                  </a:cubicBezTo>
                  <a:cubicBezTo>
                    <a:pt x="73" y="0"/>
                    <a:pt x="75" y="3"/>
                    <a:pt x="75" y="6"/>
                  </a:cubicBezTo>
                  <a:close/>
                  <a:moveTo>
                    <a:pt x="72" y="36"/>
                  </a:moveTo>
                  <a:cubicBezTo>
                    <a:pt x="72" y="6"/>
                    <a:pt x="72" y="6"/>
                    <a:pt x="72" y="6"/>
                  </a:cubicBezTo>
                  <a:cubicBezTo>
                    <a:pt x="72" y="4"/>
                    <a:pt x="71" y="3"/>
                    <a:pt x="69" y="3"/>
                  </a:cubicBezTo>
                  <a:cubicBezTo>
                    <a:pt x="32" y="3"/>
                    <a:pt x="32" y="3"/>
                    <a:pt x="32" y="3"/>
                  </a:cubicBezTo>
                  <a:cubicBezTo>
                    <a:pt x="31" y="3"/>
                    <a:pt x="29" y="4"/>
                    <a:pt x="29" y="6"/>
                  </a:cubicBezTo>
                  <a:cubicBezTo>
                    <a:pt x="29" y="18"/>
                    <a:pt x="29" y="18"/>
                    <a:pt x="29" y="18"/>
                  </a:cubicBezTo>
                  <a:cubicBezTo>
                    <a:pt x="43" y="18"/>
                    <a:pt x="43" y="18"/>
                    <a:pt x="43" y="18"/>
                  </a:cubicBezTo>
                  <a:cubicBezTo>
                    <a:pt x="46" y="18"/>
                    <a:pt x="48" y="20"/>
                    <a:pt x="48" y="23"/>
                  </a:cubicBezTo>
                  <a:cubicBezTo>
                    <a:pt x="48" y="22"/>
                    <a:pt x="48" y="22"/>
                    <a:pt x="48" y="21"/>
                  </a:cubicBezTo>
                  <a:cubicBezTo>
                    <a:pt x="65" y="21"/>
                    <a:pt x="65" y="21"/>
                    <a:pt x="65" y="21"/>
                  </a:cubicBezTo>
                  <a:cubicBezTo>
                    <a:pt x="65" y="21"/>
                    <a:pt x="66" y="22"/>
                    <a:pt x="66" y="22"/>
                  </a:cubicBezTo>
                  <a:cubicBezTo>
                    <a:pt x="66" y="23"/>
                    <a:pt x="65" y="23"/>
                    <a:pt x="65" y="23"/>
                  </a:cubicBezTo>
                  <a:cubicBezTo>
                    <a:pt x="48" y="23"/>
                    <a:pt x="48" y="23"/>
                    <a:pt x="48" y="23"/>
                  </a:cubicBezTo>
                  <a:cubicBezTo>
                    <a:pt x="48" y="30"/>
                    <a:pt x="48" y="30"/>
                    <a:pt x="48" y="30"/>
                  </a:cubicBezTo>
                  <a:cubicBezTo>
                    <a:pt x="65" y="30"/>
                    <a:pt x="65" y="30"/>
                    <a:pt x="65" y="30"/>
                  </a:cubicBezTo>
                  <a:cubicBezTo>
                    <a:pt x="65" y="30"/>
                    <a:pt x="66" y="31"/>
                    <a:pt x="66" y="31"/>
                  </a:cubicBezTo>
                  <a:cubicBezTo>
                    <a:pt x="66" y="32"/>
                    <a:pt x="65" y="32"/>
                    <a:pt x="65" y="32"/>
                  </a:cubicBezTo>
                  <a:cubicBezTo>
                    <a:pt x="48" y="32"/>
                    <a:pt x="48" y="32"/>
                    <a:pt x="48" y="32"/>
                  </a:cubicBezTo>
                  <a:cubicBezTo>
                    <a:pt x="48" y="39"/>
                    <a:pt x="48" y="39"/>
                    <a:pt x="48" y="39"/>
                  </a:cubicBezTo>
                  <a:cubicBezTo>
                    <a:pt x="55" y="39"/>
                    <a:pt x="55" y="39"/>
                    <a:pt x="55" y="39"/>
                  </a:cubicBezTo>
                  <a:cubicBezTo>
                    <a:pt x="55" y="39"/>
                    <a:pt x="56" y="39"/>
                    <a:pt x="56" y="39"/>
                  </a:cubicBezTo>
                  <a:cubicBezTo>
                    <a:pt x="66" y="48"/>
                    <a:pt x="66" y="48"/>
                    <a:pt x="66" y="48"/>
                  </a:cubicBezTo>
                  <a:cubicBezTo>
                    <a:pt x="63" y="41"/>
                    <a:pt x="63" y="41"/>
                    <a:pt x="63" y="41"/>
                  </a:cubicBezTo>
                  <a:cubicBezTo>
                    <a:pt x="63" y="40"/>
                    <a:pt x="63" y="40"/>
                    <a:pt x="63" y="40"/>
                  </a:cubicBezTo>
                  <a:cubicBezTo>
                    <a:pt x="63" y="39"/>
                    <a:pt x="64" y="39"/>
                    <a:pt x="64" y="39"/>
                  </a:cubicBezTo>
                  <a:cubicBezTo>
                    <a:pt x="69" y="39"/>
                    <a:pt x="69" y="39"/>
                    <a:pt x="69" y="39"/>
                  </a:cubicBezTo>
                  <a:cubicBezTo>
                    <a:pt x="71" y="39"/>
                    <a:pt x="72" y="38"/>
                    <a:pt x="72" y="36"/>
                  </a:cubicBezTo>
                  <a:close/>
                  <a:moveTo>
                    <a:pt x="46" y="53"/>
                  </a:moveTo>
                  <a:cubicBezTo>
                    <a:pt x="46" y="23"/>
                    <a:pt x="46" y="23"/>
                    <a:pt x="46" y="23"/>
                  </a:cubicBezTo>
                  <a:cubicBezTo>
                    <a:pt x="46" y="21"/>
                    <a:pt x="45" y="20"/>
                    <a:pt x="43" y="20"/>
                  </a:cubicBezTo>
                  <a:cubicBezTo>
                    <a:pt x="6" y="20"/>
                    <a:pt x="6" y="20"/>
                    <a:pt x="6" y="20"/>
                  </a:cubicBezTo>
                  <a:cubicBezTo>
                    <a:pt x="4" y="20"/>
                    <a:pt x="3" y="21"/>
                    <a:pt x="3" y="23"/>
                  </a:cubicBezTo>
                  <a:cubicBezTo>
                    <a:pt x="3" y="53"/>
                    <a:pt x="3" y="53"/>
                    <a:pt x="3" y="53"/>
                  </a:cubicBezTo>
                  <a:cubicBezTo>
                    <a:pt x="3" y="55"/>
                    <a:pt x="4" y="56"/>
                    <a:pt x="6" y="56"/>
                  </a:cubicBezTo>
                  <a:cubicBezTo>
                    <a:pt x="12" y="56"/>
                    <a:pt x="12" y="56"/>
                    <a:pt x="12" y="56"/>
                  </a:cubicBezTo>
                  <a:cubicBezTo>
                    <a:pt x="12" y="56"/>
                    <a:pt x="12" y="56"/>
                    <a:pt x="12" y="56"/>
                  </a:cubicBezTo>
                  <a:cubicBezTo>
                    <a:pt x="13" y="57"/>
                    <a:pt x="13" y="57"/>
                    <a:pt x="13" y="57"/>
                  </a:cubicBezTo>
                  <a:cubicBezTo>
                    <a:pt x="9" y="65"/>
                    <a:pt x="9" y="65"/>
                    <a:pt x="9" y="65"/>
                  </a:cubicBezTo>
                  <a:cubicBezTo>
                    <a:pt x="20" y="56"/>
                    <a:pt x="20" y="56"/>
                    <a:pt x="20" y="56"/>
                  </a:cubicBezTo>
                  <a:cubicBezTo>
                    <a:pt x="20" y="56"/>
                    <a:pt x="20" y="56"/>
                    <a:pt x="20" y="56"/>
                  </a:cubicBezTo>
                  <a:cubicBezTo>
                    <a:pt x="43" y="56"/>
                    <a:pt x="43" y="56"/>
                    <a:pt x="43" y="56"/>
                  </a:cubicBezTo>
                  <a:cubicBezTo>
                    <a:pt x="45" y="56"/>
                    <a:pt x="46" y="55"/>
                    <a:pt x="46" y="53"/>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6" name="Freeform 10"/>
            <p:cNvSpPr>
              <a:spLocks noEditPoints="1"/>
            </p:cNvSpPr>
            <p:nvPr/>
          </p:nvSpPr>
          <p:spPr bwMode="auto">
            <a:xfrm>
              <a:off x="6243387" y="2708024"/>
              <a:ext cx="310690" cy="310690"/>
            </a:xfrm>
            <a:custGeom>
              <a:avLst/>
              <a:gdLst>
                <a:gd name="T0" fmla="*/ 0 w 66"/>
                <a:gd name="T1" fmla="*/ 33 h 66"/>
                <a:gd name="T2" fmla="*/ 66 w 66"/>
                <a:gd name="T3" fmla="*/ 33 h 66"/>
                <a:gd name="T4" fmla="*/ 50 w 66"/>
                <a:gd name="T5" fmla="*/ 32 h 66"/>
                <a:gd name="T6" fmla="*/ 63 w 66"/>
                <a:gd name="T7" fmla="*/ 32 h 66"/>
                <a:gd name="T8" fmla="*/ 48 w 66"/>
                <a:gd name="T9" fmla="*/ 32 h 66"/>
                <a:gd name="T10" fmla="*/ 34 w 66"/>
                <a:gd name="T11" fmla="*/ 18 h 66"/>
                <a:gd name="T12" fmla="*/ 48 w 66"/>
                <a:gd name="T13" fmla="*/ 32 h 66"/>
                <a:gd name="T14" fmla="*/ 34 w 66"/>
                <a:gd name="T15" fmla="*/ 3 h 66"/>
                <a:gd name="T16" fmla="*/ 34 w 66"/>
                <a:gd name="T17" fmla="*/ 16 h 66"/>
                <a:gd name="T18" fmla="*/ 20 w 66"/>
                <a:gd name="T19" fmla="*/ 18 h 66"/>
                <a:gd name="T20" fmla="*/ 32 w 66"/>
                <a:gd name="T21" fmla="*/ 16 h 66"/>
                <a:gd name="T22" fmla="*/ 32 w 66"/>
                <a:gd name="T23" fmla="*/ 32 h 66"/>
                <a:gd name="T24" fmla="*/ 19 w 66"/>
                <a:gd name="T25" fmla="*/ 20 h 66"/>
                <a:gd name="T26" fmla="*/ 16 w 66"/>
                <a:gd name="T27" fmla="*/ 32 h 66"/>
                <a:gd name="T28" fmla="*/ 17 w 66"/>
                <a:gd name="T29" fmla="*/ 21 h 66"/>
                <a:gd name="T30" fmla="*/ 16 w 66"/>
                <a:gd name="T31" fmla="*/ 34 h 66"/>
                <a:gd name="T32" fmla="*/ 3 w 66"/>
                <a:gd name="T33" fmla="*/ 34 h 66"/>
                <a:gd name="T34" fmla="*/ 18 w 66"/>
                <a:gd name="T35" fmla="*/ 34 h 66"/>
                <a:gd name="T36" fmla="*/ 32 w 66"/>
                <a:gd name="T37" fmla="*/ 48 h 66"/>
                <a:gd name="T38" fmla="*/ 18 w 66"/>
                <a:gd name="T39" fmla="*/ 34 h 66"/>
                <a:gd name="T40" fmla="*/ 32 w 66"/>
                <a:gd name="T41" fmla="*/ 63 h 66"/>
                <a:gd name="T42" fmla="*/ 32 w 66"/>
                <a:gd name="T43" fmla="*/ 50 h 66"/>
                <a:gd name="T44" fmla="*/ 46 w 66"/>
                <a:gd name="T45" fmla="*/ 49 h 66"/>
                <a:gd name="T46" fmla="*/ 34 w 66"/>
                <a:gd name="T47" fmla="*/ 50 h 66"/>
                <a:gd name="T48" fmla="*/ 34 w 66"/>
                <a:gd name="T49" fmla="*/ 34 h 66"/>
                <a:gd name="T50" fmla="*/ 46 w 66"/>
                <a:gd name="T51" fmla="*/ 47 h 66"/>
                <a:gd name="T52" fmla="*/ 50 w 66"/>
                <a:gd name="T53" fmla="*/ 34 h 66"/>
                <a:gd name="T54" fmla="*/ 48 w 66"/>
                <a:gd name="T55" fmla="*/ 46 h 66"/>
                <a:gd name="T56" fmla="*/ 48 w 66"/>
                <a:gd name="T57" fmla="*/ 18 h 66"/>
                <a:gd name="T58" fmla="*/ 62 w 66"/>
                <a:gd name="T59" fmla="*/ 26 h 66"/>
                <a:gd name="T60" fmla="*/ 18 w 66"/>
                <a:gd name="T61" fmla="*/ 18 h 66"/>
                <a:gd name="T62" fmla="*/ 26 w 66"/>
                <a:gd name="T63" fmla="*/ 4 h 66"/>
                <a:gd name="T64" fmla="*/ 18 w 66"/>
                <a:gd name="T65" fmla="*/ 48 h 66"/>
                <a:gd name="T66" fmla="*/ 4 w 66"/>
                <a:gd name="T67" fmla="*/ 40 h 66"/>
                <a:gd name="T68" fmla="*/ 48 w 66"/>
                <a:gd name="T69" fmla="*/ 48 h 66"/>
                <a:gd name="T70" fmla="*/ 40 w 66"/>
                <a:gd name="T71" fmla="*/ 6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6" h="66">
                  <a:moveTo>
                    <a:pt x="33" y="0"/>
                  </a:moveTo>
                  <a:cubicBezTo>
                    <a:pt x="15" y="0"/>
                    <a:pt x="0" y="15"/>
                    <a:pt x="0" y="33"/>
                  </a:cubicBezTo>
                  <a:cubicBezTo>
                    <a:pt x="0" y="51"/>
                    <a:pt x="15" y="66"/>
                    <a:pt x="33" y="66"/>
                  </a:cubicBezTo>
                  <a:cubicBezTo>
                    <a:pt x="51" y="66"/>
                    <a:pt x="66" y="51"/>
                    <a:pt x="66" y="33"/>
                  </a:cubicBezTo>
                  <a:cubicBezTo>
                    <a:pt x="66" y="15"/>
                    <a:pt x="51" y="0"/>
                    <a:pt x="33" y="0"/>
                  </a:cubicBezTo>
                  <a:close/>
                  <a:moveTo>
                    <a:pt x="50" y="32"/>
                  </a:moveTo>
                  <a:cubicBezTo>
                    <a:pt x="50" y="28"/>
                    <a:pt x="49" y="24"/>
                    <a:pt x="48" y="21"/>
                  </a:cubicBezTo>
                  <a:cubicBezTo>
                    <a:pt x="56" y="23"/>
                    <a:pt x="62" y="27"/>
                    <a:pt x="63" y="32"/>
                  </a:cubicBezTo>
                  <a:lnTo>
                    <a:pt x="50" y="32"/>
                  </a:lnTo>
                  <a:close/>
                  <a:moveTo>
                    <a:pt x="48" y="32"/>
                  </a:moveTo>
                  <a:cubicBezTo>
                    <a:pt x="34" y="32"/>
                    <a:pt x="34" y="32"/>
                    <a:pt x="34" y="32"/>
                  </a:cubicBezTo>
                  <a:cubicBezTo>
                    <a:pt x="34" y="18"/>
                    <a:pt x="34" y="18"/>
                    <a:pt x="34" y="18"/>
                  </a:cubicBezTo>
                  <a:cubicBezTo>
                    <a:pt x="38" y="18"/>
                    <a:pt x="42" y="19"/>
                    <a:pt x="46" y="20"/>
                  </a:cubicBezTo>
                  <a:cubicBezTo>
                    <a:pt x="47" y="24"/>
                    <a:pt x="48" y="28"/>
                    <a:pt x="48" y="32"/>
                  </a:cubicBezTo>
                  <a:close/>
                  <a:moveTo>
                    <a:pt x="34" y="16"/>
                  </a:moveTo>
                  <a:cubicBezTo>
                    <a:pt x="34" y="3"/>
                    <a:pt x="34" y="3"/>
                    <a:pt x="34" y="3"/>
                  </a:cubicBezTo>
                  <a:cubicBezTo>
                    <a:pt x="39" y="4"/>
                    <a:pt x="43" y="10"/>
                    <a:pt x="46" y="18"/>
                  </a:cubicBezTo>
                  <a:cubicBezTo>
                    <a:pt x="42" y="17"/>
                    <a:pt x="38" y="16"/>
                    <a:pt x="34" y="16"/>
                  </a:cubicBezTo>
                  <a:close/>
                  <a:moveTo>
                    <a:pt x="32" y="16"/>
                  </a:moveTo>
                  <a:cubicBezTo>
                    <a:pt x="28" y="16"/>
                    <a:pt x="24" y="17"/>
                    <a:pt x="20" y="18"/>
                  </a:cubicBezTo>
                  <a:cubicBezTo>
                    <a:pt x="22" y="10"/>
                    <a:pt x="27" y="4"/>
                    <a:pt x="32" y="3"/>
                  </a:cubicBezTo>
                  <a:lnTo>
                    <a:pt x="32" y="16"/>
                  </a:lnTo>
                  <a:close/>
                  <a:moveTo>
                    <a:pt x="32" y="18"/>
                  </a:moveTo>
                  <a:cubicBezTo>
                    <a:pt x="32" y="32"/>
                    <a:pt x="32" y="32"/>
                    <a:pt x="32" y="32"/>
                  </a:cubicBezTo>
                  <a:cubicBezTo>
                    <a:pt x="18" y="32"/>
                    <a:pt x="18" y="32"/>
                    <a:pt x="18" y="32"/>
                  </a:cubicBezTo>
                  <a:cubicBezTo>
                    <a:pt x="18" y="28"/>
                    <a:pt x="18" y="24"/>
                    <a:pt x="19" y="20"/>
                  </a:cubicBezTo>
                  <a:cubicBezTo>
                    <a:pt x="23" y="19"/>
                    <a:pt x="27" y="18"/>
                    <a:pt x="32" y="18"/>
                  </a:cubicBezTo>
                  <a:close/>
                  <a:moveTo>
                    <a:pt x="16" y="32"/>
                  </a:moveTo>
                  <a:cubicBezTo>
                    <a:pt x="3" y="32"/>
                    <a:pt x="3" y="32"/>
                    <a:pt x="3" y="32"/>
                  </a:cubicBezTo>
                  <a:cubicBezTo>
                    <a:pt x="4" y="27"/>
                    <a:pt x="9" y="23"/>
                    <a:pt x="17" y="21"/>
                  </a:cubicBezTo>
                  <a:cubicBezTo>
                    <a:pt x="16" y="24"/>
                    <a:pt x="16" y="28"/>
                    <a:pt x="16" y="32"/>
                  </a:cubicBezTo>
                  <a:close/>
                  <a:moveTo>
                    <a:pt x="16" y="34"/>
                  </a:moveTo>
                  <a:cubicBezTo>
                    <a:pt x="16" y="38"/>
                    <a:pt x="16" y="42"/>
                    <a:pt x="17" y="46"/>
                  </a:cubicBezTo>
                  <a:cubicBezTo>
                    <a:pt x="9" y="44"/>
                    <a:pt x="4" y="39"/>
                    <a:pt x="3" y="34"/>
                  </a:cubicBezTo>
                  <a:lnTo>
                    <a:pt x="16" y="34"/>
                  </a:lnTo>
                  <a:close/>
                  <a:moveTo>
                    <a:pt x="18" y="34"/>
                  </a:moveTo>
                  <a:cubicBezTo>
                    <a:pt x="32" y="34"/>
                    <a:pt x="32" y="34"/>
                    <a:pt x="32" y="34"/>
                  </a:cubicBezTo>
                  <a:cubicBezTo>
                    <a:pt x="32" y="48"/>
                    <a:pt x="32" y="48"/>
                    <a:pt x="32" y="48"/>
                  </a:cubicBezTo>
                  <a:cubicBezTo>
                    <a:pt x="27" y="48"/>
                    <a:pt x="23" y="48"/>
                    <a:pt x="19" y="47"/>
                  </a:cubicBezTo>
                  <a:cubicBezTo>
                    <a:pt x="18" y="43"/>
                    <a:pt x="18" y="39"/>
                    <a:pt x="18" y="34"/>
                  </a:cubicBezTo>
                  <a:close/>
                  <a:moveTo>
                    <a:pt x="32" y="50"/>
                  </a:moveTo>
                  <a:cubicBezTo>
                    <a:pt x="32" y="63"/>
                    <a:pt x="32" y="63"/>
                    <a:pt x="32" y="63"/>
                  </a:cubicBezTo>
                  <a:cubicBezTo>
                    <a:pt x="27" y="62"/>
                    <a:pt x="22" y="57"/>
                    <a:pt x="20" y="49"/>
                  </a:cubicBezTo>
                  <a:cubicBezTo>
                    <a:pt x="24" y="50"/>
                    <a:pt x="28" y="50"/>
                    <a:pt x="32" y="50"/>
                  </a:cubicBezTo>
                  <a:close/>
                  <a:moveTo>
                    <a:pt x="34" y="50"/>
                  </a:moveTo>
                  <a:cubicBezTo>
                    <a:pt x="38" y="50"/>
                    <a:pt x="42" y="50"/>
                    <a:pt x="46" y="49"/>
                  </a:cubicBezTo>
                  <a:cubicBezTo>
                    <a:pt x="43" y="57"/>
                    <a:pt x="39" y="62"/>
                    <a:pt x="34" y="63"/>
                  </a:cubicBezTo>
                  <a:lnTo>
                    <a:pt x="34" y="50"/>
                  </a:lnTo>
                  <a:close/>
                  <a:moveTo>
                    <a:pt x="34" y="48"/>
                  </a:moveTo>
                  <a:cubicBezTo>
                    <a:pt x="34" y="34"/>
                    <a:pt x="34" y="34"/>
                    <a:pt x="34" y="34"/>
                  </a:cubicBezTo>
                  <a:cubicBezTo>
                    <a:pt x="48" y="34"/>
                    <a:pt x="48" y="34"/>
                    <a:pt x="48" y="34"/>
                  </a:cubicBezTo>
                  <a:cubicBezTo>
                    <a:pt x="48" y="39"/>
                    <a:pt x="47" y="43"/>
                    <a:pt x="46" y="47"/>
                  </a:cubicBezTo>
                  <a:cubicBezTo>
                    <a:pt x="42" y="48"/>
                    <a:pt x="38" y="48"/>
                    <a:pt x="34" y="48"/>
                  </a:cubicBezTo>
                  <a:close/>
                  <a:moveTo>
                    <a:pt x="50" y="34"/>
                  </a:moveTo>
                  <a:cubicBezTo>
                    <a:pt x="63" y="34"/>
                    <a:pt x="63" y="34"/>
                    <a:pt x="63" y="34"/>
                  </a:cubicBezTo>
                  <a:cubicBezTo>
                    <a:pt x="62" y="39"/>
                    <a:pt x="56" y="44"/>
                    <a:pt x="48" y="46"/>
                  </a:cubicBezTo>
                  <a:cubicBezTo>
                    <a:pt x="49" y="42"/>
                    <a:pt x="50" y="38"/>
                    <a:pt x="50" y="34"/>
                  </a:cubicBezTo>
                  <a:close/>
                  <a:moveTo>
                    <a:pt x="48" y="18"/>
                  </a:moveTo>
                  <a:cubicBezTo>
                    <a:pt x="46" y="12"/>
                    <a:pt x="43" y="7"/>
                    <a:pt x="40" y="4"/>
                  </a:cubicBezTo>
                  <a:cubicBezTo>
                    <a:pt x="51" y="7"/>
                    <a:pt x="59" y="15"/>
                    <a:pt x="62" y="26"/>
                  </a:cubicBezTo>
                  <a:cubicBezTo>
                    <a:pt x="59" y="23"/>
                    <a:pt x="54" y="20"/>
                    <a:pt x="48" y="18"/>
                  </a:cubicBezTo>
                  <a:close/>
                  <a:moveTo>
                    <a:pt x="18" y="18"/>
                  </a:moveTo>
                  <a:cubicBezTo>
                    <a:pt x="12" y="20"/>
                    <a:pt x="7" y="23"/>
                    <a:pt x="4" y="26"/>
                  </a:cubicBezTo>
                  <a:cubicBezTo>
                    <a:pt x="6" y="15"/>
                    <a:pt x="15" y="7"/>
                    <a:pt x="26" y="4"/>
                  </a:cubicBezTo>
                  <a:cubicBezTo>
                    <a:pt x="22" y="7"/>
                    <a:pt x="19" y="12"/>
                    <a:pt x="18" y="18"/>
                  </a:cubicBezTo>
                  <a:close/>
                  <a:moveTo>
                    <a:pt x="18" y="48"/>
                  </a:moveTo>
                  <a:cubicBezTo>
                    <a:pt x="19" y="55"/>
                    <a:pt x="22" y="59"/>
                    <a:pt x="26" y="62"/>
                  </a:cubicBezTo>
                  <a:cubicBezTo>
                    <a:pt x="15" y="60"/>
                    <a:pt x="6" y="51"/>
                    <a:pt x="4" y="40"/>
                  </a:cubicBezTo>
                  <a:cubicBezTo>
                    <a:pt x="7" y="44"/>
                    <a:pt x="12" y="47"/>
                    <a:pt x="18" y="48"/>
                  </a:cubicBezTo>
                  <a:close/>
                  <a:moveTo>
                    <a:pt x="48" y="48"/>
                  </a:moveTo>
                  <a:cubicBezTo>
                    <a:pt x="54" y="47"/>
                    <a:pt x="59" y="44"/>
                    <a:pt x="62" y="40"/>
                  </a:cubicBezTo>
                  <a:cubicBezTo>
                    <a:pt x="59" y="51"/>
                    <a:pt x="51" y="60"/>
                    <a:pt x="40" y="62"/>
                  </a:cubicBezTo>
                  <a:cubicBezTo>
                    <a:pt x="43" y="59"/>
                    <a:pt x="46" y="55"/>
                    <a:pt x="48" y="48"/>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7" name="Freeform 16"/>
            <p:cNvSpPr>
              <a:spLocks noEditPoints="1"/>
            </p:cNvSpPr>
            <p:nvPr/>
          </p:nvSpPr>
          <p:spPr bwMode="auto">
            <a:xfrm>
              <a:off x="6360224" y="2078940"/>
              <a:ext cx="210345" cy="231919"/>
            </a:xfrm>
            <a:custGeom>
              <a:avLst/>
              <a:gdLst>
                <a:gd name="T0" fmla="*/ 33 w 66"/>
                <a:gd name="T1" fmla="*/ 0 h 73"/>
                <a:gd name="T2" fmla="*/ 26 w 66"/>
                <a:gd name="T3" fmla="*/ 6 h 73"/>
                <a:gd name="T4" fmla="*/ 39 w 66"/>
                <a:gd name="T5" fmla="*/ 7 h 73"/>
                <a:gd name="T6" fmla="*/ 28 w 66"/>
                <a:gd name="T7" fmla="*/ 5 h 73"/>
                <a:gd name="T8" fmla="*/ 33 w 66"/>
                <a:gd name="T9" fmla="*/ 1 h 73"/>
                <a:gd name="T10" fmla="*/ 28 w 66"/>
                <a:gd name="T11" fmla="*/ 5 h 73"/>
                <a:gd name="T12" fmla="*/ 50 w 66"/>
                <a:gd name="T13" fmla="*/ 13 h 73"/>
                <a:gd name="T14" fmla="*/ 55 w 66"/>
                <a:gd name="T15" fmla="*/ 15 h 73"/>
                <a:gd name="T16" fmla="*/ 54 w 66"/>
                <a:gd name="T17" fmla="*/ 8 h 73"/>
                <a:gd name="T18" fmla="*/ 45 w 66"/>
                <a:gd name="T19" fmla="*/ 8 h 73"/>
                <a:gd name="T20" fmla="*/ 49 w 66"/>
                <a:gd name="T21" fmla="*/ 11 h 73"/>
                <a:gd name="T22" fmla="*/ 33 w 66"/>
                <a:gd name="T23" fmla="*/ 7 h 73"/>
                <a:gd name="T24" fmla="*/ 17 w 66"/>
                <a:gd name="T25" fmla="*/ 12 h 73"/>
                <a:gd name="T26" fmla="*/ 21 w 66"/>
                <a:gd name="T27" fmla="*/ 8 h 73"/>
                <a:gd name="T28" fmla="*/ 14 w 66"/>
                <a:gd name="T29" fmla="*/ 6 h 73"/>
                <a:gd name="T30" fmla="*/ 10 w 66"/>
                <a:gd name="T31" fmla="*/ 15 h 73"/>
                <a:gd name="T32" fmla="*/ 15 w 66"/>
                <a:gd name="T33" fmla="*/ 12 h 73"/>
                <a:gd name="T34" fmla="*/ 15 w 66"/>
                <a:gd name="T35" fmla="*/ 13 h 73"/>
                <a:gd name="T36" fmla="*/ 0 w 66"/>
                <a:gd name="T37" fmla="*/ 35 h 73"/>
                <a:gd name="T38" fmla="*/ 4 w 66"/>
                <a:gd name="T39" fmla="*/ 43 h 73"/>
                <a:gd name="T40" fmla="*/ 14 w 66"/>
                <a:gd name="T41" fmla="*/ 60 h 73"/>
                <a:gd name="T42" fmla="*/ 11 w 66"/>
                <a:gd name="T43" fmla="*/ 68 h 73"/>
                <a:gd name="T44" fmla="*/ 12 w 66"/>
                <a:gd name="T45" fmla="*/ 73 h 73"/>
                <a:gd name="T46" fmla="*/ 15 w 66"/>
                <a:gd name="T47" fmla="*/ 70 h 73"/>
                <a:gd name="T48" fmla="*/ 20 w 66"/>
                <a:gd name="T49" fmla="*/ 63 h 73"/>
                <a:gd name="T50" fmla="*/ 46 w 66"/>
                <a:gd name="T51" fmla="*/ 63 h 73"/>
                <a:gd name="T52" fmla="*/ 52 w 66"/>
                <a:gd name="T53" fmla="*/ 70 h 73"/>
                <a:gd name="T54" fmla="*/ 57 w 66"/>
                <a:gd name="T55" fmla="*/ 71 h 73"/>
                <a:gd name="T56" fmla="*/ 56 w 66"/>
                <a:gd name="T57" fmla="*/ 67 h 73"/>
                <a:gd name="T58" fmla="*/ 62 w 66"/>
                <a:gd name="T59" fmla="*/ 43 h 73"/>
                <a:gd name="T60" fmla="*/ 66 w 66"/>
                <a:gd name="T61" fmla="*/ 35 h 73"/>
                <a:gd name="T62" fmla="*/ 2 w 66"/>
                <a:gd name="T63" fmla="*/ 38 h 73"/>
                <a:gd name="T64" fmla="*/ 3 w 66"/>
                <a:gd name="T65" fmla="*/ 32 h 73"/>
                <a:gd name="T66" fmla="*/ 3 w 66"/>
                <a:gd name="T67" fmla="*/ 41 h 73"/>
                <a:gd name="T68" fmla="*/ 47 w 66"/>
                <a:gd name="T69" fmla="*/ 8 h 73"/>
                <a:gd name="T70" fmla="*/ 53 w 66"/>
                <a:gd name="T71" fmla="*/ 10 h 73"/>
                <a:gd name="T72" fmla="*/ 47 w 66"/>
                <a:gd name="T73" fmla="*/ 8 h 73"/>
                <a:gd name="T74" fmla="*/ 12 w 66"/>
                <a:gd name="T75" fmla="*/ 10 h 73"/>
                <a:gd name="T76" fmla="*/ 17 w 66"/>
                <a:gd name="T77" fmla="*/ 7 h 73"/>
                <a:gd name="T78" fmla="*/ 11 w 66"/>
                <a:gd name="T79" fmla="*/ 13 h 73"/>
                <a:gd name="T80" fmla="*/ 12 w 66"/>
                <a:gd name="T81" fmla="*/ 66 h 73"/>
                <a:gd name="T82" fmla="*/ 17 w 66"/>
                <a:gd name="T83" fmla="*/ 64 h 73"/>
                <a:gd name="T84" fmla="*/ 53 w 66"/>
                <a:gd name="T85" fmla="*/ 66 h 73"/>
                <a:gd name="T86" fmla="*/ 48 w 66"/>
                <a:gd name="T87" fmla="*/ 64 h 73"/>
                <a:gd name="T88" fmla="*/ 53 w 66"/>
                <a:gd name="T89" fmla="*/ 66 h 73"/>
                <a:gd name="T90" fmla="*/ 6 w 66"/>
                <a:gd name="T91" fmla="*/ 37 h 73"/>
                <a:gd name="T92" fmla="*/ 60 w 66"/>
                <a:gd name="T93" fmla="*/ 37 h 73"/>
                <a:gd name="T94" fmla="*/ 64 w 66"/>
                <a:gd name="T95" fmla="*/ 38 h 73"/>
                <a:gd name="T96" fmla="*/ 62 w 66"/>
                <a:gd name="T97" fmla="*/ 37 h 73"/>
                <a:gd name="T98" fmla="*/ 64 w 66"/>
                <a:gd name="T99" fmla="*/ 35 h 73"/>
                <a:gd name="T100" fmla="*/ 33 w 66"/>
                <a:gd name="T101" fmla="*/ 12 h 73"/>
                <a:gd name="T102" fmla="*/ 33 w 66"/>
                <a:gd name="T103" fmla="*/ 61 h 73"/>
                <a:gd name="T104" fmla="*/ 33 w 66"/>
                <a:gd name="T105" fmla="*/ 12 h 73"/>
                <a:gd name="T106" fmla="*/ 10 w 66"/>
                <a:gd name="T107" fmla="*/ 37 h 73"/>
                <a:gd name="T108" fmla="*/ 56 w 66"/>
                <a:gd name="T109" fmla="*/ 37 h 73"/>
                <a:gd name="T110" fmla="*/ 36 w 66"/>
                <a:gd name="T111" fmla="*/ 35 h 73"/>
                <a:gd name="T112" fmla="*/ 49 w 66"/>
                <a:gd name="T113" fmla="*/ 38 h 73"/>
                <a:gd name="T114" fmla="*/ 32 w 66"/>
                <a:gd name="T115" fmla="*/ 40 h 73"/>
                <a:gd name="T116" fmla="*/ 31 w 66"/>
                <a:gd name="T117" fmla="*/ 32 h 73"/>
                <a:gd name="T118" fmla="*/ 34 w 66"/>
                <a:gd name="T119" fmla="*/ 16 h 73"/>
                <a:gd name="T120" fmla="*/ 36 w 66"/>
                <a:gd name="T121" fmla="*/ 3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6" h="73">
                  <a:moveTo>
                    <a:pt x="39" y="6"/>
                  </a:moveTo>
                  <a:cubicBezTo>
                    <a:pt x="39" y="2"/>
                    <a:pt x="37" y="0"/>
                    <a:pt x="33" y="0"/>
                  </a:cubicBezTo>
                  <a:cubicBezTo>
                    <a:pt x="32" y="0"/>
                    <a:pt x="32" y="0"/>
                    <a:pt x="32" y="0"/>
                  </a:cubicBezTo>
                  <a:cubicBezTo>
                    <a:pt x="29" y="0"/>
                    <a:pt x="26" y="2"/>
                    <a:pt x="26" y="6"/>
                  </a:cubicBezTo>
                  <a:cubicBezTo>
                    <a:pt x="26" y="7"/>
                    <a:pt x="26" y="7"/>
                    <a:pt x="26" y="7"/>
                  </a:cubicBezTo>
                  <a:cubicBezTo>
                    <a:pt x="39" y="7"/>
                    <a:pt x="39" y="7"/>
                    <a:pt x="39" y="7"/>
                  </a:cubicBezTo>
                  <a:lnTo>
                    <a:pt x="39" y="6"/>
                  </a:lnTo>
                  <a:close/>
                  <a:moveTo>
                    <a:pt x="28" y="5"/>
                  </a:moveTo>
                  <a:cubicBezTo>
                    <a:pt x="28" y="3"/>
                    <a:pt x="30" y="1"/>
                    <a:pt x="32" y="1"/>
                  </a:cubicBezTo>
                  <a:cubicBezTo>
                    <a:pt x="33" y="1"/>
                    <a:pt x="33" y="1"/>
                    <a:pt x="33" y="1"/>
                  </a:cubicBezTo>
                  <a:cubicBezTo>
                    <a:pt x="35" y="1"/>
                    <a:pt x="37" y="3"/>
                    <a:pt x="38" y="5"/>
                  </a:cubicBezTo>
                  <a:lnTo>
                    <a:pt x="28" y="5"/>
                  </a:lnTo>
                  <a:close/>
                  <a:moveTo>
                    <a:pt x="62" y="30"/>
                  </a:moveTo>
                  <a:cubicBezTo>
                    <a:pt x="60" y="23"/>
                    <a:pt x="56" y="17"/>
                    <a:pt x="50" y="13"/>
                  </a:cubicBezTo>
                  <a:cubicBezTo>
                    <a:pt x="50" y="12"/>
                    <a:pt x="50" y="12"/>
                    <a:pt x="50" y="12"/>
                  </a:cubicBezTo>
                  <a:cubicBezTo>
                    <a:pt x="55" y="15"/>
                    <a:pt x="55" y="15"/>
                    <a:pt x="55" y="15"/>
                  </a:cubicBezTo>
                  <a:cubicBezTo>
                    <a:pt x="55" y="15"/>
                    <a:pt x="55" y="15"/>
                    <a:pt x="55" y="15"/>
                  </a:cubicBezTo>
                  <a:cubicBezTo>
                    <a:pt x="57" y="13"/>
                    <a:pt x="56" y="10"/>
                    <a:pt x="54" y="8"/>
                  </a:cubicBezTo>
                  <a:cubicBezTo>
                    <a:pt x="51" y="6"/>
                    <a:pt x="51" y="6"/>
                    <a:pt x="51" y="6"/>
                  </a:cubicBezTo>
                  <a:cubicBezTo>
                    <a:pt x="49" y="5"/>
                    <a:pt x="46" y="6"/>
                    <a:pt x="45" y="8"/>
                  </a:cubicBezTo>
                  <a:cubicBezTo>
                    <a:pt x="44" y="8"/>
                    <a:pt x="44" y="8"/>
                    <a:pt x="44" y="8"/>
                  </a:cubicBezTo>
                  <a:cubicBezTo>
                    <a:pt x="49" y="11"/>
                    <a:pt x="49" y="11"/>
                    <a:pt x="49" y="11"/>
                  </a:cubicBezTo>
                  <a:cubicBezTo>
                    <a:pt x="49" y="12"/>
                    <a:pt x="49" y="12"/>
                    <a:pt x="49" y="12"/>
                  </a:cubicBezTo>
                  <a:cubicBezTo>
                    <a:pt x="44" y="9"/>
                    <a:pt x="39" y="7"/>
                    <a:pt x="33" y="7"/>
                  </a:cubicBezTo>
                  <a:cubicBezTo>
                    <a:pt x="27" y="7"/>
                    <a:pt x="21" y="9"/>
                    <a:pt x="17" y="12"/>
                  </a:cubicBezTo>
                  <a:cubicBezTo>
                    <a:pt x="17" y="12"/>
                    <a:pt x="17" y="12"/>
                    <a:pt x="17" y="12"/>
                  </a:cubicBezTo>
                  <a:cubicBezTo>
                    <a:pt x="17" y="11"/>
                    <a:pt x="17" y="11"/>
                    <a:pt x="17" y="11"/>
                  </a:cubicBezTo>
                  <a:cubicBezTo>
                    <a:pt x="21" y="8"/>
                    <a:pt x="21" y="8"/>
                    <a:pt x="21" y="8"/>
                  </a:cubicBezTo>
                  <a:cubicBezTo>
                    <a:pt x="21" y="8"/>
                    <a:pt x="21" y="8"/>
                    <a:pt x="21" y="8"/>
                  </a:cubicBezTo>
                  <a:cubicBezTo>
                    <a:pt x="20" y="6"/>
                    <a:pt x="17" y="5"/>
                    <a:pt x="14" y="6"/>
                  </a:cubicBezTo>
                  <a:cubicBezTo>
                    <a:pt x="11" y="8"/>
                    <a:pt x="11" y="8"/>
                    <a:pt x="11" y="8"/>
                  </a:cubicBezTo>
                  <a:cubicBezTo>
                    <a:pt x="9" y="10"/>
                    <a:pt x="9" y="13"/>
                    <a:pt x="10" y="15"/>
                  </a:cubicBezTo>
                  <a:cubicBezTo>
                    <a:pt x="11" y="15"/>
                    <a:pt x="11" y="15"/>
                    <a:pt x="11" y="15"/>
                  </a:cubicBezTo>
                  <a:cubicBezTo>
                    <a:pt x="15" y="12"/>
                    <a:pt x="15" y="12"/>
                    <a:pt x="15" y="12"/>
                  </a:cubicBezTo>
                  <a:cubicBezTo>
                    <a:pt x="15" y="13"/>
                    <a:pt x="15" y="13"/>
                    <a:pt x="15" y="13"/>
                  </a:cubicBezTo>
                  <a:cubicBezTo>
                    <a:pt x="15" y="13"/>
                    <a:pt x="15" y="13"/>
                    <a:pt x="15" y="13"/>
                  </a:cubicBezTo>
                  <a:cubicBezTo>
                    <a:pt x="10" y="17"/>
                    <a:pt x="5" y="23"/>
                    <a:pt x="4" y="30"/>
                  </a:cubicBezTo>
                  <a:cubicBezTo>
                    <a:pt x="2" y="31"/>
                    <a:pt x="0" y="33"/>
                    <a:pt x="0" y="35"/>
                  </a:cubicBezTo>
                  <a:cubicBezTo>
                    <a:pt x="0" y="38"/>
                    <a:pt x="0" y="38"/>
                    <a:pt x="0" y="38"/>
                  </a:cubicBezTo>
                  <a:cubicBezTo>
                    <a:pt x="0" y="41"/>
                    <a:pt x="2" y="43"/>
                    <a:pt x="4" y="43"/>
                  </a:cubicBezTo>
                  <a:cubicBezTo>
                    <a:pt x="5" y="50"/>
                    <a:pt x="9" y="56"/>
                    <a:pt x="14" y="60"/>
                  </a:cubicBezTo>
                  <a:cubicBezTo>
                    <a:pt x="14" y="60"/>
                    <a:pt x="14" y="60"/>
                    <a:pt x="14" y="60"/>
                  </a:cubicBezTo>
                  <a:cubicBezTo>
                    <a:pt x="10" y="67"/>
                    <a:pt x="10" y="67"/>
                    <a:pt x="10" y="67"/>
                  </a:cubicBezTo>
                  <a:cubicBezTo>
                    <a:pt x="11" y="68"/>
                    <a:pt x="11" y="68"/>
                    <a:pt x="11" y="68"/>
                  </a:cubicBezTo>
                  <a:cubicBezTo>
                    <a:pt x="9" y="71"/>
                    <a:pt x="9" y="71"/>
                    <a:pt x="9" y="71"/>
                  </a:cubicBezTo>
                  <a:cubicBezTo>
                    <a:pt x="12" y="73"/>
                    <a:pt x="12" y="73"/>
                    <a:pt x="12" y="73"/>
                  </a:cubicBezTo>
                  <a:cubicBezTo>
                    <a:pt x="14" y="70"/>
                    <a:pt x="14" y="70"/>
                    <a:pt x="14" y="70"/>
                  </a:cubicBezTo>
                  <a:cubicBezTo>
                    <a:pt x="15" y="70"/>
                    <a:pt x="15" y="70"/>
                    <a:pt x="15" y="70"/>
                  </a:cubicBezTo>
                  <a:cubicBezTo>
                    <a:pt x="20" y="63"/>
                    <a:pt x="20" y="63"/>
                    <a:pt x="20" y="63"/>
                  </a:cubicBezTo>
                  <a:cubicBezTo>
                    <a:pt x="20" y="63"/>
                    <a:pt x="20" y="63"/>
                    <a:pt x="20" y="63"/>
                  </a:cubicBezTo>
                  <a:cubicBezTo>
                    <a:pt x="24" y="65"/>
                    <a:pt x="28" y="66"/>
                    <a:pt x="33" y="66"/>
                  </a:cubicBezTo>
                  <a:cubicBezTo>
                    <a:pt x="37" y="66"/>
                    <a:pt x="42" y="65"/>
                    <a:pt x="46" y="63"/>
                  </a:cubicBezTo>
                  <a:cubicBezTo>
                    <a:pt x="50" y="70"/>
                    <a:pt x="50" y="70"/>
                    <a:pt x="50" y="70"/>
                  </a:cubicBezTo>
                  <a:cubicBezTo>
                    <a:pt x="52" y="70"/>
                    <a:pt x="52" y="70"/>
                    <a:pt x="52" y="70"/>
                  </a:cubicBezTo>
                  <a:cubicBezTo>
                    <a:pt x="54" y="73"/>
                    <a:pt x="54" y="73"/>
                    <a:pt x="54" y="73"/>
                  </a:cubicBezTo>
                  <a:cubicBezTo>
                    <a:pt x="57" y="71"/>
                    <a:pt x="57" y="71"/>
                    <a:pt x="57" y="71"/>
                  </a:cubicBezTo>
                  <a:cubicBezTo>
                    <a:pt x="55" y="68"/>
                    <a:pt x="55" y="68"/>
                    <a:pt x="55" y="68"/>
                  </a:cubicBezTo>
                  <a:cubicBezTo>
                    <a:pt x="56" y="67"/>
                    <a:pt x="56" y="67"/>
                    <a:pt x="56" y="67"/>
                  </a:cubicBezTo>
                  <a:cubicBezTo>
                    <a:pt x="51" y="60"/>
                    <a:pt x="51" y="60"/>
                    <a:pt x="51" y="60"/>
                  </a:cubicBezTo>
                  <a:cubicBezTo>
                    <a:pt x="57" y="56"/>
                    <a:pt x="60" y="50"/>
                    <a:pt x="62" y="43"/>
                  </a:cubicBezTo>
                  <a:cubicBezTo>
                    <a:pt x="64" y="43"/>
                    <a:pt x="66" y="41"/>
                    <a:pt x="66" y="38"/>
                  </a:cubicBezTo>
                  <a:cubicBezTo>
                    <a:pt x="66" y="35"/>
                    <a:pt x="66" y="35"/>
                    <a:pt x="66" y="35"/>
                  </a:cubicBezTo>
                  <a:cubicBezTo>
                    <a:pt x="66" y="33"/>
                    <a:pt x="64" y="31"/>
                    <a:pt x="62" y="30"/>
                  </a:cubicBezTo>
                  <a:close/>
                  <a:moveTo>
                    <a:pt x="2" y="38"/>
                  </a:moveTo>
                  <a:cubicBezTo>
                    <a:pt x="2" y="35"/>
                    <a:pt x="2" y="35"/>
                    <a:pt x="2" y="35"/>
                  </a:cubicBezTo>
                  <a:cubicBezTo>
                    <a:pt x="2" y="34"/>
                    <a:pt x="2" y="33"/>
                    <a:pt x="3" y="32"/>
                  </a:cubicBezTo>
                  <a:cubicBezTo>
                    <a:pt x="3" y="34"/>
                    <a:pt x="3" y="35"/>
                    <a:pt x="3" y="37"/>
                  </a:cubicBezTo>
                  <a:cubicBezTo>
                    <a:pt x="3" y="38"/>
                    <a:pt x="3" y="40"/>
                    <a:pt x="3" y="41"/>
                  </a:cubicBezTo>
                  <a:cubicBezTo>
                    <a:pt x="2" y="41"/>
                    <a:pt x="2" y="40"/>
                    <a:pt x="2" y="38"/>
                  </a:cubicBezTo>
                  <a:close/>
                  <a:moveTo>
                    <a:pt x="47" y="8"/>
                  </a:moveTo>
                  <a:cubicBezTo>
                    <a:pt x="48" y="7"/>
                    <a:pt x="49" y="7"/>
                    <a:pt x="50" y="8"/>
                  </a:cubicBezTo>
                  <a:cubicBezTo>
                    <a:pt x="53" y="10"/>
                    <a:pt x="53" y="10"/>
                    <a:pt x="53" y="10"/>
                  </a:cubicBezTo>
                  <a:cubicBezTo>
                    <a:pt x="54" y="10"/>
                    <a:pt x="55" y="12"/>
                    <a:pt x="54" y="13"/>
                  </a:cubicBezTo>
                  <a:lnTo>
                    <a:pt x="47" y="8"/>
                  </a:lnTo>
                  <a:close/>
                  <a:moveTo>
                    <a:pt x="11" y="13"/>
                  </a:moveTo>
                  <a:cubicBezTo>
                    <a:pt x="11" y="12"/>
                    <a:pt x="11" y="10"/>
                    <a:pt x="12" y="10"/>
                  </a:cubicBezTo>
                  <a:cubicBezTo>
                    <a:pt x="15" y="8"/>
                    <a:pt x="15" y="8"/>
                    <a:pt x="15" y="8"/>
                  </a:cubicBezTo>
                  <a:cubicBezTo>
                    <a:pt x="16" y="7"/>
                    <a:pt x="16" y="7"/>
                    <a:pt x="17" y="7"/>
                  </a:cubicBezTo>
                  <a:cubicBezTo>
                    <a:pt x="18" y="7"/>
                    <a:pt x="18" y="8"/>
                    <a:pt x="19" y="8"/>
                  </a:cubicBezTo>
                  <a:lnTo>
                    <a:pt x="11" y="13"/>
                  </a:lnTo>
                  <a:close/>
                  <a:moveTo>
                    <a:pt x="15" y="68"/>
                  </a:moveTo>
                  <a:cubicBezTo>
                    <a:pt x="12" y="66"/>
                    <a:pt x="12" y="66"/>
                    <a:pt x="12" y="66"/>
                  </a:cubicBezTo>
                  <a:cubicBezTo>
                    <a:pt x="15" y="62"/>
                    <a:pt x="15" y="62"/>
                    <a:pt x="15" y="62"/>
                  </a:cubicBezTo>
                  <a:cubicBezTo>
                    <a:pt x="17" y="64"/>
                    <a:pt x="17" y="64"/>
                    <a:pt x="17" y="64"/>
                  </a:cubicBezTo>
                  <a:lnTo>
                    <a:pt x="15" y="68"/>
                  </a:lnTo>
                  <a:close/>
                  <a:moveTo>
                    <a:pt x="53" y="66"/>
                  </a:moveTo>
                  <a:cubicBezTo>
                    <a:pt x="51" y="68"/>
                    <a:pt x="51" y="68"/>
                    <a:pt x="51" y="68"/>
                  </a:cubicBezTo>
                  <a:cubicBezTo>
                    <a:pt x="48" y="64"/>
                    <a:pt x="48" y="64"/>
                    <a:pt x="48" y="64"/>
                  </a:cubicBezTo>
                  <a:cubicBezTo>
                    <a:pt x="50" y="62"/>
                    <a:pt x="50" y="62"/>
                    <a:pt x="50" y="62"/>
                  </a:cubicBezTo>
                  <a:lnTo>
                    <a:pt x="53" y="66"/>
                  </a:lnTo>
                  <a:close/>
                  <a:moveTo>
                    <a:pt x="33" y="64"/>
                  </a:moveTo>
                  <a:cubicBezTo>
                    <a:pt x="18" y="64"/>
                    <a:pt x="6" y="52"/>
                    <a:pt x="6" y="37"/>
                  </a:cubicBezTo>
                  <a:cubicBezTo>
                    <a:pt x="6" y="22"/>
                    <a:pt x="18" y="10"/>
                    <a:pt x="33" y="10"/>
                  </a:cubicBezTo>
                  <a:cubicBezTo>
                    <a:pt x="48" y="10"/>
                    <a:pt x="60" y="22"/>
                    <a:pt x="60" y="37"/>
                  </a:cubicBezTo>
                  <a:cubicBezTo>
                    <a:pt x="60" y="52"/>
                    <a:pt x="48" y="64"/>
                    <a:pt x="33" y="64"/>
                  </a:cubicBezTo>
                  <a:close/>
                  <a:moveTo>
                    <a:pt x="64" y="38"/>
                  </a:moveTo>
                  <a:cubicBezTo>
                    <a:pt x="64" y="40"/>
                    <a:pt x="63" y="41"/>
                    <a:pt x="62" y="41"/>
                  </a:cubicBezTo>
                  <a:cubicBezTo>
                    <a:pt x="62" y="40"/>
                    <a:pt x="62" y="38"/>
                    <a:pt x="62" y="37"/>
                  </a:cubicBezTo>
                  <a:cubicBezTo>
                    <a:pt x="62" y="35"/>
                    <a:pt x="62" y="34"/>
                    <a:pt x="62" y="32"/>
                  </a:cubicBezTo>
                  <a:cubicBezTo>
                    <a:pt x="63" y="33"/>
                    <a:pt x="64" y="34"/>
                    <a:pt x="64" y="35"/>
                  </a:cubicBezTo>
                  <a:lnTo>
                    <a:pt x="64" y="38"/>
                  </a:lnTo>
                  <a:close/>
                  <a:moveTo>
                    <a:pt x="33" y="12"/>
                  </a:moveTo>
                  <a:cubicBezTo>
                    <a:pt x="19" y="12"/>
                    <a:pt x="8" y="23"/>
                    <a:pt x="8" y="37"/>
                  </a:cubicBezTo>
                  <a:cubicBezTo>
                    <a:pt x="8" y="50"/>
                    <a:pt x="19" y="61"/>
                    <a:pt x="33" y="61"/>
                  </a:cubicBezTo>
                  <a:cubicBezTo>
                    <a:pt x="46" y="61"/>
                    <a:pt x="57" y="50"/>
                    <a:pt x="57" y="37"/>
                  </a:cubicBezTo>
                  <a:cubicBezTo>
                    <a:pt x="57" y="23"/>
                    <a:pt x="46" y="12"/>
                    <a:pt x="33" y="12"/>
                  </a:cubicBezTo>
                  <a:close/>
                  <a:moveTo>
                    <a:pt x="33" y="60"/>
                  </a:moveTo>
                  <a:cubicBezTo>
                    <a:pt x="20" y="60"/>
                    <a:pt x="10" y="49"/>
                    <a:pt x="10" y="37"/>
                  </a:cubicBezTo>
                  <a:cubicBezTo>
                    <a:pt x="10" y="24"/>
                    <a:pt x="20" y="14"/>
                    <a:pt x="33" y="14"/>
                  </a:cubicBezTo>
                  <a:cubicBezTo>
                    <a:pt x="45" y="14"/>
                    <a:pt x="56" y="24"/>
                    <a:pt x="56" y="37"/>
                  </a:cubicBezTo>
                  <a:cubicBezTo>
                    <a:pt x="56" y="49"/>
                    <a:pt x="45" y="60"/>
                    <a:pt x="33" y="60"/>
                  </a:cubicBezTo>
                  <a:close/>
                  <a:moveTo>
                    <a:pt x="36" y="35"/>
                  </a:moveTo>
                  <a:cubicBezTo>
                    <a:pt x="49" y="35"/>
                    <a:pt x="49" y="35"/>
                    <a:pt x="49" y="35"/>
                  </a:cubicBezTo>
                  <a:cubicBezTo>
                    <a:pt x="49" y="38"/>
                    <a:pt x="49" y="38"/>
                    <a:pt x="49" y="38"/>
                  </a:cubicBezTo>
                  <a:cubicBezTo>
                    <a:pt x="36" y="38"/>
                    <a:pt x="36" y="38"/>
                    <a:pt x="36" y="38"/>
                  </a:cubicBezTo>
                  <a:cubicBezTo>
                    <a:pt x="35" y="40"/>
                    <a:pt x="34" y="40"/>
                    <a:pt x="32" y="40"/>
                  </a:cubicBezTo>
                  <a:cubicBezTo>
                    <a:pt x="30" y="40"/>
                    <a:pt x="28" y="39"/>
                    <a:pt x="28" y="36"/>
                  </a:cubicBezTo>
                  <a:cubicBezTo>
                    <a:pt x="28" y="34"/>
                    <a:pt x="29" y="33"/>
                    <a:pt x="31" y="32"/>
                  </a:cubicBezTo>
                  <a:cubicBezTo>
                    <a:pt x="31" y="16"/>
                    <a:pt x="31" y="16"/>
                    <a:pt x="31" y="16"/>
                  </a:cubicBezTo>
                  <a:cubicBezTo>
                    <a:pt x="34" y="16"/>
                    <a:pt x="34" y="16"/>
                    <a:pt x="34" y="16"/>
                  </a:cubicBezTo>
                  <a:cubicBezTo>
                    <a:pt x="34" y="32"/>
                    <a:pt x="34" y="32"/>
                    <a:pt x="34" y="32"/>
                  </a:cubicBezTo>
                  <a:cubicBezTo>
                    <a:pt x="35" y="33"/>
                    <a:pt x="36" y="34"/>
                    <a:pt x="36" y="3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8" name="Freeform 22"/>
            <p:cNvSpPr>
              <a:spLocks noEditPoints="1"/>
            </p:cNvSpPr>
            <p:nvPr/>
          </p:nvSpPr>
          <p:spPr bwMode="auto">
            <a:xfrm>
              <a:off x="3752290" y="3398908"/>
              <a:ext cx="332018" cy="387354"/>
            </a:xfrm>
            <a:custGeom>
              <a:avLst/>
              <a:gdLst>
                <a:gd name="T0" fmla="*/ 18 w 58"/>
                <a:gd name="T1" fmla="*/ 37 h 68"/>
                <a:gd name="T2" fmla="*/ 17 w 58"/>
                <a:gd name="T3" fmla="*/ 31 h 68"/>
                <a:gd name="T4" fmla="*/ 40 w 58"/>
                <a:gd name="T5" fmla="*/ 16 h 68"/>
                <a:gd name="T6" fmla="*/ 17 w 58"/>
                <a:gd name="T7" fmla="*/ 30 h 68"/>
                <a:gd name="T8" fmla="*/ 44 w 58"/>
                <a:gd name="T9" fmla="*/ 18 h 68"/>
                <a:gd name="T10" fmla="*/ 17 w 58"/>
                <a:gd name="T11" fmla="*/ 23 h 68"/>
                <a:gd name="T12" fmla="*/ 30 w 58"/>
                <a:gd name="T13" fmla="*/ 16 h 68"/>
                <a:gd name="T14" fmla="*/ 14 w 58"/>
                <a:gd name="T15" fmla="*/ 21 h 68"/>
                <a:gd name="T16" fmla="*/ 34 w 58"/>
                <a:gd name="T17" fmla="*/ 66 h 68"/>
                <a:gd name="T18" fmla="*/ 28 w 58"/>
                <a:gd name="T19" fmla="*/ 68 h 68"/>
                <a:gd name="T20" fmla="*/ 20 w 58"/>
                <a:gd name="T21" fmla="*/ 62 h 68"/>
                <a:gd name="T22" fmla="*/ 23 w 58"/>
                <a:gd name="T23" fmla="*/ 50 h 68"/>
                <a:gd name="T24" fmla="*/ 17 w 58"/>
                <a:gd name="T25" fmla="*/ 44 h 68"/>
                <a:gd name="T26" fmla="*/ 40 w 58"/>
                <a:gd name="T27" fmla="*/ 30 h 68"/>
                <a:gd name="T28" fmla="*/ 25 w 58"/>
                <a:gd name="T29" fmla="*/ 41 h 68"/>
                <a:gd name="T30" fmla="*/ 29 w 58"/>
                <a:gd name="T31" fmla="*/ 50 h 68"/>
                <a:gd name="T32" fmla="*/ 40 w 58"/>
                <a:gd name="T33" fmla="*/ 39 h 68"/>
                <a:gd name="T34" fmla="*/ 35 w 58"/>
                <a:gd name="T35" fmla="*/ 50 h 68"/>
                <a:gd name="T36" fmla="*/ 34 w 58"/>
                <a:gd name="T37" fmla="*/ 52 h 68"/>
                <a:gd name="T38" fmla="*/ 33 w 58"/>
                <a:gd name="T39" fmla="*/ 52 h 68"/>
                <a:gd name="T40" fmla="*/ 28 w 58"/>
                <a:gd name="T41" fmla="*/ 52 h 68"/>
                <a:gd name="T42" fmla="*/ 22 w 58"/>
                <a:gd name="T43" fmla="*/ 54 h 68"/>
                <a:gd name="T44" fmla="*/ 25 w 58"/>
                <a:gd name="T45" fmla="*/ 64 h 68"/>
                <a:gd name="T46" fmla="*/ 36 w 58"/>
                <a:gd name="T47" fmla="*/ 62 h 68"/>
                <a:gd name="T48" fmla="*/ 39 w 58"/>
                <a:gd name="T49" fmla="*/ 9 h 68"/>
                <a:gd name="T50" fmla="*/ 41 w 58"/>
                <a:gd name="T51" fmla="*/ 10 h 68"/>
                <a:gd name="T52" fmla="*/ 42 w 58"/>
                <a:gd name="T53" fmla="*/ 4 h 68"/>
                <a:gd name="T54" fmla="*/ 15 w 58"/>
                <a:gd name="T55" fmla="*/ 54 h 68"/>
                <a:gd name="T56" fmla="*/ 19 w 58"/>
                <a:gd name="T57" fmla="*/ 49 h 68"/>
                <a:gd name="T58" fmla="*/ 48 w 58"/>
                <a:gd name="T59" fmla="*/ 19 h 68"/>
                <a:gd name="T60" fmla="*/ 54 w 58"/>
                <a:gd name="T61" fmla="*/ 14 h 68"/>
                <a:gd name="T62" fmla="*/ 47 w 58"/>
                <a:gd name="T63" fmla="*/ 18 h 68"/>
                <a:gd name="T64" fmla="*/ 4 w 58"/>
                <a:gd name="T65" fmla="*/ 42 h 68"/>
                <a:gd name="T66" fmla="*/ 5 w 58"/>
                <a:gd name="T67" fmla="*/ 44 h 68"/>
                <a:gd name="T68" fmla="*/ 9 w 58"/>
                <a:gd name="T69" fmla="*/ 39 h 68"/>
                <a:gd name="T70" fmla="*/ 50 w 58"/>
                <a:gd name="T71" fmla="*/ 29 h 68"/>
                <a:gd name="T72" fmla="*/ 58 w 58"/>
                <a:gd name="T73" fmla="*/ 29 h 68"/>
                <a:gd name="T74" fmla="*/ 7 w 58"/>
                <a:gd name="T75" fmla="*/ 28 h 68"/>
                <a:gd name="T76" fmla="*/ 1 w 58"/>
                <a:gd name="T77" fmla="*/ 30 h 68"/>
                <a:gd name="T78" fmla="*/ 49 w 58"/>
                <a:gd name="T79" fmla="*/ 39 h 68"/>
                <a:gd name="T80" fmla="*/ 53 w 58"/>
                <a:gd name="T81" fmla="*/ 44 h 68"/>
                <a:gd name="T82" fmla="*/ 54 w 58"/>
                <a:gd name="T83" fmla="*/ 42 h 68"/>
                <a:gd name="T84" fmla="*/ 4 w 58"/>
                <a:gd name="T85" fmla="*/ 14 h 68"/>
                <a:gd name="T86" fmla="*/ 10 w 58"/>
                <a:gd name="T87" fmla="*/ 19 h 68"/>
                <a:gd name="T88" fmla="*/ 5 w 58"/>
                <a:gd name="T89" fmla="*/ 14 h 68"/>
                <a:gd name="T90" fmla="*/ 39 w 58"/>
                <a:gd name="T91" fmla="*/ 49 h 68"/>
                <a:gd name="T92" fmla="*/ 44 w 58"/>
                <a:gd name="T93" fmla="*/ 54 h 68"/>
                <a:gd name="T94" fmla="*/ 17 w 58"/>
                <a:gd name="T95" fmla="*/ 10 h 68"/>
                <a:gd name="T96" fmla="*/ 19 w 58"/>
                <a:gd name="T97" fmla="*/ 9 h 68"/>
                <a:gd name="T98" fmla="*/ 14 w 58"/>
                <a:gd name="T99" fmla="*/ 5 h 68"/>
                <a:gd name="T100" fmla="*/ 30 w 58"/>
                <a:gd name="T101" fmla="*/ 7 h 68"/>
                <a:gd name="T102" fmla="*/ 28 w 58"/>
                <a:gd name="T103" fmla="*/ 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8" h="68">
                  <a:moveTo>
                    <a:pt x="44" y="25"/>
                  </a:moveTo>
                  <a:cubicBezTo>
                    <a:pt x="44" y="26"/>
                    <a:pt x="42" y="28"/>
                    <a:pt x="41" y="28"/>
                  </a:cubicBezTo>
                  <a:cubicBezTo>
                    <a:pt x="18" y="37"/>
                    <a:pt x="18" y="37"/>
                    <a:pt x="18" y="37"/>
                  </a:cubicBezTo>
                  <a:cubicBezTo>
                    <a:pt x="18" y="37"/>
                    <a:pt x="17" y="37"/>
                    <a:pt x="17" y="37"/>
                  </a:cubicBezTo>
                  <a:cubicBezTo>
                    <a:pt x="15" y="37"/>
                    <a:pt x="14" y="36"/>
                    <a:pt x="14" y="35"/>
                  </a:cubicBezTo>
                  <a:cubicBezTo>
                    <a:pt x="14" y="33"/>
                    <a:pt x="16" y="32"/>
                    <a:pt x="17" y="31"/>
                  </a:cubicBezTo>
                  <a:cubicBezTo>
                    <a:pt x="40" y="23"/>
                    <a:pt x="40" y="23"/>
                    <a:pt x="40" y="23"/>
                  </a:cubicBezTo>
                  <a:cubicBezTo>
                    <a:pt x="42" y="22"/>
                    <a:pt x="44" y="23"/>
                    <a:pt x="44" y="25"/>
                  </a:cubicBezTo>
                  <a:close/>
                  <a:moveTo>
                    <a:pt x="40" y="16"/>
                  </a:moveTo>
                  <a:cubicBezTo>
                    <a:pt x="17" y="24"/>
                    <a:pt x="17" y="24"/>
                    <a:pt x="17" y="24"/>
                  </a:cubicBezTo>
                  <a:cubicBezTo>
                    <a:pt x="16" y="25"/>
                    <a:pt x="14" y="26"/>
                    <a:pt x="14" y="28"/>
                  </a:cubicBezTo>
                  <a:cubicBezTo>
                    <a:pt x="14" y="29"/>
                    <a:pt x="15" y="30"/>
                    <a:pt x="17" y="30"/>
                  </a:cubicBezTo>
                  <a:cubicBezTo>
                    <a:pt x="17" y="30"/>
                    <a:pt x="18" y="30"/>
                    <a:pt x="18" y="30"/>
                  </a:cubicBezTo>
                  <a:cubicBezTo>
                    <a:pt x="41" y="21"/>
                    <a:pt x="41" y="21"/>
                    <a:pt x="41" y="21"/>
                  </a:cubicBezTo>
                  <a:cubicBezTo>
                    <a:pt x="42" y="21"/>
                    <a:pt x="44" y="19"/>
                    <a:pt x="44" y="18"/>
                  </a:cubicBezTo>
                  <a:cubicBezTo>
                    <a:pt x="44" y="16"/>
                    <a:pt x="42" y="15"/>
                    <a:pt x="40" y="16"/>
                  </a:cubicBezTo>
                  <a:close/>
                  <a:moveTo>
                    <a:pt x="14" y="21"/>
                  </a:moveTo>
                  <a:cubicBezTo>
                    <a:pt x="14" y="22"/>
                    <a:pt x="15" y="23"/>
                    <a:pt x="17" y="23"/>
                  </a:cubicBezTo>
                  <a:cubicBezTo>
                    <a:pt x="17" y="23"/>
                    <a:pt x="18" y="23"/>
                    <a:pt x="18" y="23"/>
                  </a:cubicBezTo>
                  <a:cubicBezTo>
                    <a:pt x="27" y="19"/>
                    <a:pt x="27" y="19"/>
                    <a:pt x="27" y="19"/>
                  </a:cubicBezTo>
                  <a:cubicBezTo>
                    <a:pt x="29" y="19"/>
                    <a:pt x="30" y="17"/>
                    <a:pt x="30" y="16"/>
                  </a:cubicBezTo>
                  <a:cubicBezTo>
                    <a:pt x="30" y="14"/>
                    <a:pt x="28" y="13"/>
                    <a:pt x="26" y="14"/>
                  </a:cubicBezTo>
                  <a:cubicBezTo>
                    <a:pt x="17" y="17"/>
                    <a:pt x="17" y="17"/>
                    <a:pt x="17" y="17"/>
                  </a:cubicBezTo>
                  <a:cubicBezTo>
                    <a:pt x="16" y="18"/>
                    <a:pt x="14" y="19"/>
                    <a:pt x="14" y="21"/>
                  </a:cubicBezTo>
                  <a:close/>
                  <a:moveTo>
                    <a:pt x="38" y="54"/>
                  </a:moveTo>
                  <a:cubicBezTo>
                    <a:pt x="38" y="62"/>
                    <a:pt x="38" y="62"/>
                    <a:pt x="38" y="62"/>
                  </a:cubicBezTo>
                  <a:cubicBezTo>
                    <a:pt x="38" y="64"/>
                    <a:pt x="36" y="66"/>
                    <a:pt x="34" y="66"/>
                  </a:cubicBezTo>
                  <a:cubicBezTo>
                    <a:pt x="33" y="66"/>
                    <a:pt x="33" y="66"/>
                    <a:pt x="33" y="66"/>
                  </a:cubicBezTo>
                  <a:cubicBezTo>
                    <a:pt x="33" y="67"/>
                    <a:pt x="32" y="68"/>
                    <a:pt x="30" y="68"/>
                  </a:cubicBezTo>
                  <a:cubicBezTo>
                    <a:pt x="28" y="68"/>
                    <a:pt x="28" y="68"/>
                    <a:pt x="28" y="68"/>
                  </a:cubicBezTo>
                  <a:cubicBezTo>
                    <a:pt x="26" y="68"/>
                    <a:pt x="25" y="67"/>
                    <a:pt x="25" y="66"/>
                  </a:cubicBezTo>
                  <a:cubicBezTo>
                    <a:pt x="24" y="66"/>
                    <a:pt x="24" y="66"/>
                    <a:pt x="24" y="66"/>
                  </a:cubicBezTo>
                  <a:cubicBezTo>
                    <a:pt x="22" y="66"/>
                    <a:pt x="20" y="64"/>
                    <a:pt x="20" y="62"/>
                  </a:cubicBezTo>
                  <a:cubicBezTo>
                    <a:pt x="20" y="54"/>
                    <a:pt x="20" y="54"/>
                    <a:pt x="20" y="54"/>
                  </a:cubicBezTo>
                  <a:cubicBezTo>
                    <a:pt x="20" y="52"/>
                    <a:pt x="22" y="51"/>
                    <a:pt x="23" y="50"/>
                  </a:cubicBezTo>
                  <a:cubicBezTo>
                    <a:pt x="23" y="50"/>
                    <a:pt x="23" y="50"/>
                    <a:pt x="23" y="50"/>
                  </a:cubicBezTo>
                  <a:cubicBezTo>
                    <a:pt x="23" y="47"/>
                    <a:pt x="21" y="44"/>
                    <a:pt x="20" y="43"/>
                  </a:cubicBezTo>
                  <a:cubicBezTo>
                    <a:pt x="18" y="44"/>
                    <a:pt x="18" y="44"/>
                    <a:pt x="18" y="44"/>
                  </a:cubicBezTo>
                  <a:cubicBezTo>
                    <a:pt x="18" y="44"/>
                    <a:pt x="17" y="44"/>
                    <a:pt x="17" y="44"/>
                  </a:cubicBezTo>
                  <a:cubicBezTo>
                    <a:pt x="15" y="44"/>
                    <a:pt x="14" y="43"/>
                    <a:pt x="14" y="42"/>
                  </a:cubicBezTo>
                  <a:cubicBezTo>
                    <a:pt x="14" y="40"/>
                    <a:pt x="16" y="39"/>
                    <a:pt x="17" y="38"/>
                  </a:cubicBezTo>
                  <a:cubicBezTo>
                    <a:pt x="40" y="30"/>
                    <a:pt x="40" y="30"/>
                    <a:pt x="40" y="30"/>
                  </a:cubicBezTo>
                  <a:cubicBezTo>
                    <a:pt x="42" y="29"/>
                    <a:pt x="44" y="30"/>
                    <a:pt x="44" y="32"/>
                  </a:cubicBezTo>
                  <a:cubicBezTo>
                    <a:pt x="44" y="33"/>
                    <a:pt x="42" y="35"/>
                    <a:pt x="41" y="36"/>
                  </a:cubicBezTo>
                  <a:cubicBezTo>
                    <a:pt x="25" y="41"/>
                    <a:pt x="25" y="41"/>
                    <a:pt x="25" y="41"/>
                  </a:cubicBezTo>
                  <a:cubicBezTo>
                    <a:pt x="27" y="43"/>
                    <a:pt x="29" y="46"/>
                    <a:pt x="29" y="50"/>
                  </a:cubicBezTo>
                  <a:cubicBezTo>
                    <a:pt x="29" y="50"/>
                    <a:pt x="29" y="50"/>
                    <a:pt x="29" y="50"/>
                  </a:cubicBezTo>
                  <a:cubicBezTo>
                    <a:pt x="29" y="50"/>
                    <a:pt x="29" y="50"/>
                    <a:pt x="29" y="50"/>
                  </a:cubicBezTo>
                  <a:cubicBezTo>
                    <a:pt x="29" y="50"/>
                    <a:pt x="29" y="50"/>
                    <a:pt x="29" y="50"/>
                  </a:cubicBezTo>
                  <a:cubicBezTo>
                    <a:pt x="29" y="43"/>
                    <a:pt x="36" y="38"/>
                    <a:pt x="37" y="38"/>
                  </a:cubicBezTo>
                  <a:cubicBezTo>
                    <a:pt x="38" y="37"/>
                    <a:pt x="39" y="38"/>
                    <a:pt x="40" y="39"/>
                  </a:cubicBezTo>
                  <a:cubicBezTo>
                    <a:pt x="41" y="40"/>
                    <a:pt x="41" y="42"/>
                    <a:pt x="39" y="43"/>
                  </a:cubicBezTo>
                  <a:cubicBezTo>
                    <a:pt x="39" y="43"/>
                    <a:pt x="35" y="46"/>
                    <a:pt x="35" y="50"/>
                  </a:cubicBezTo>
                  <a:cubicBezTo>
                    <a:pt x="35" y="50"/>
                    <a:pt x="35" y="50"/>
                    <a:pt x="35" y="50"/>
                  </a:cubicBezTo>
                  <a:cubicBezTo>
                    <a:pt x="36" y="51"/>
                    <a:pt x="38" y="52"/>
                    <a:pt x="38" y="54"/>
                  </a:cubicBezTo>
                  <a:close/>
                  <a:moveTo>
                    <a:pt x="36" y="54"/>
                  </a:moveTo>
                  <a:cubicBezTo>
                    <a:pt x="36" y="53"/>
                    <a:pt x="35" y="52"/>
                    <a:pt x="34" y="52"/>
                  </a:cubicBezTo>
                  <a:cubicBezTo>
                    <a:pt x="34" y="52"/>
                    <a:pt x="34" y="52"/>
                    <a:pt x="34" y="52"/>
                  </a:cubicBezTo>
                  <a:cubicBezTo>
                    <a:pt x="34" y="52"/>
                    <a:pt x="34" y="52"/>
                    <a:pt x="34" y="52"/>
                  </a:cubicBezTo>
                  <a:cubicBezTo>
                    <a:pt x="34" y="52"/>
                    <a:pt x="34" y="52"/>
                    <a:pt x="33" y="52"/>
                  </a:cubicBezTo>
                  <a:cubicBezTo>
                    <a:pt x="33" y="52"/>
                    <a:pt x="33" y="52"/>
                    <a:pt x="33" y="52"/>
                  </a:cubicBezTo>
                  <a:cubicBezTo>
                    <a:pt x="30" y="52"/>
                    <a:pt x="30" y="52"/>
                    <a:pt x="30" y="52"/>
                  </a:cubicBezTo>
                  <a:cubicBezTo>
                    <a:pt x="28" y="52"/>
                    <a:pt x="28" y="52"/>
                    <a:pt x="28" y="52"/>
                  </a:cubicBezTo>
                  <a:cubicBezTo>
                    <a:pt x="24" y="52"/>
                    <a:pt x="24" y="52"/>
                    <a:pt x="24" y="52"/>
                  </a:cubicBezTo>
                  <a:cubicBezTo>
                    <a:pt x="24" y="52"/>
                    <a:pt x="24" y="52"/>
                    <a:pt x="24" y="52"/>
                  </a:cubicBezTo>
                  <a:cubicBezTo>
                    <a:pt x="23" y="52"/>
                    <a:pt x="22" y="53"/>
                    <a:pt x="22" y="54"/>
                  </a:cubicBezTo>
                  <a:cubicBezTo>
                    <a:pt x="22" y="62"/>
                    <a:pt x="22" y="62"/>
                    <a:pt x="22" y="62"/>
                  </a:cubicBezTo>
                  <a:cubicBezTo>
                    <a:pt x="22" y="63"/>
                    <a:pt x="23" y="64"/>
                    <a:pt x="24" y="64"/>
                  </a:cubicBezTo>
                  <a:cubicBezTo>
                    <a:pt x="25" y="64"/>
                    <a:pt x="25" y="64"/>
                    <a:pt x="25" y="64"/>
                  </a:cubicBezTo>
                  <a:cubicBezTo>
                    <a:pt x="33" y="64"/>
                    <a:pt x="33" y="64"/>
                    <a:pt x="33" y="64"/>
                  </a:cubicBezTo>
                  <a:cubicBezTo>
                    <a:pt x="34" y="64"/>
                    <a:pt x="34" y="64"/>
                    <a:pt x="34" y="64"/>
                  </a:cubicBezTo>
                  <a:cubicBezTo>
                    <a:pt x="35" y="64"/>
                    <a:pt x="36" y="63"/>
                    <a:pt x="36" y="62"/>
                  </a:cubicBezTo>
                  <a:lnTo>
                    <a:pt x="36" y="54"/>
                  </a:lnTo>
                  <a:close/>
                  <a:moveTo>
                    <a:pt x="42" y="4"/>
                  </a:moveTo>
                  <a:cubicBezTo>
                    <a:pt x="39" y="9"/>
                    <a:pt x="39" y="9"/>
                    <a:pt x="39" y="9"/>
                  </a:cubicBezTo>
                  <a:cubicBezTo>
                    <a:pt x="39" y="10"/>
                    <a:pt x="39" y="10"/>
                    <a:pt x="40" y="11"/>
                  </a:cubicBezTo>
                  <a:cubicBezTo>
                    <a:pt x="40" y="11"/>
                    <a:pt x="40" y="11"/>
                    <a:pt x="40" y="11"/>
                  </a:cubicBezTo>
                  <a:cubicBezTo>
                    <a:pt x="40" y="11"/>
                    <a:pt x="41" y="11"/>
                    <a:pt x="41" y="10"/>
                  </a:cubicBezTo>
                  <a:cubicBezTo>
                    <a:pt x="44" y="5"/>
                    <a:pt x="44" y="5"/>
                    <a:pt x="44" y="5"/>
                  </a:cubicBezTo>
                  <a:cubicBezTo>
                    <a:pt x="44" y="5"/>
                    <a:pt x="44" y="4"/>
                    <a:pt x="44" y="4"/>
                  </a:cubicBezTo>
                  <a:cubicBezTo>
                    <a:pt x="43" y="4"/>
                    <a:pt x="42" y="4"/>
                    <a:pt x="42" y="4"/>
                  </a:cubicBezTo>
                  <a:close/>
                  <a:moveTo>
                    <a:pt x="17" y="48"/>
                  </a:moveTo>
                  <a:cubicBezTo>
                    <a:pt x="14" y="53"/>
                    <a:pt x="14" y="53"/>
                    <a:pt x="14" y="53"/>
                  </a:cubicBezTo>
                  <a:cubicBezTo>
                    <a:pt x="14" y="53"/>
                    <a:pt x="14" y="54"/>
                    <a:pt x="15" y="54"/>
                  </a:cubicBezTo>
                  <a:cubicBezTo>
                    <a:pt x="15" y="54"/>
                    <a:pt x="15" y="54"/>
                    <a:pt x="15" y="54"/>
                  </a:cubicBezTo>
                  <a:cubicBezTo>
                    <a:pt x="15" y="54"/>
                    <a:pt x="16" y="54"/>
                    <a:pt x="16" y="54"/>
                  </a:cubicBezTo>
                  <a:cubicBezTo>
                    <a:pt x="19" y="49"/>
                    <a:pt x="19" y="49"/>
                    <a:pt x="19" y="49"/>
                  </a:cubicBezTo>
                  <a:cubicBezTo>
                    <a:pt x="19" y="48"/>
                    <a:pt x="19" y="47"/>
                    <a:pt x="18" y="47"/>
                  </a:cubicBezTo>
                  <a:cubicBezTo>
                    <a:pt x="18" y="47"/>
                    <a:pt x="17" y="47"/>
                    <a:pt x="17" y="48"/>
                  </a:cubicBezTo>
                  <a:close/>
                  <a:moveTo>
                    <a:pt x="48" y="19"/>
                  </a:moveTo>
                  <a:cubicBezTo>
                    <a:pt x="48" y="19"/>
                    <a:pt x="48" y="19"/>
                    <a:pt x="49" y="19"/>
                  </a:cubicBezTo>
                  <a:cubicBezTo>
                    <a:pt x="54" y="16"/>
                    <a:pt x="54" y="16"/>
                    <a:pt x="54" y="16"/>
                  </a:cubicBezTo>
                  <a:cubicBezTo>
                    <a:pt x="54" y="16"/>
                    <a:pt x="54" y="15"/>
                    <a:pt x="54" y="14"/>
                  </a:cubicBezTo>
                  <a:cubicBezTo>
                    <a:pt x="54" y="14"/>
                    <a:pt x="53" y="14"/>
                    <a:pt x="53" y="14"/>
                  </a:cubicBezTo>
                  <a:cubicBezTo>
                    <a:pt x="48" y="17"/>
                    <a:pt x="48" y="17"/>
                    <a:pt x="48" y="17"/>
                  </a:cubicBezTo>
                  <a:cubicBezTo>
                    <a:pt x="47" y="17"/>
                    <a:pt x="47" y="18"/>
                    <a:pt x="47" y="18"/>
                  </a:cubicBezTo>
                  <a:cubicBezTo>
                    <a:pt x="47" y="19"/>
                    <a:pt x="48" y="19"/>
                    <a:pt x="48" y="19"/>
                  </a:cubicBezTo>
                  <a:close/>
                  <a:moveTo>
                    <a:pt x="9" y="39"/>
                  </a:moveTo>
                  <a:cubicBezTo>
                    <a:pt x="4" y="42"/>
                    <a:pt x="4" y="42"/>
                    <a:pt x="4" y="42"/>
                  </a:cubicBezTo>
                  <a:cubicBezTo>
                    <a:pt x="4" y="42"/>
                    <a:pt x="4" y="43"/>
                    <a:pt x="4" y="43"/>
                  </a:cubicBezTo>
                  <a:cubicBezTo>
                    <a:pt x="4" y="44"/>
                    <a:pt x="4" y="44"/>
                    <a:pt x="5" y="44"/>
                  </a:cubicBezTo>
                  <a:cubicBezTo>
                    <a:pt x="5" y="44"/>
                    <a:pt x="5" y="44"/>
                    <a:pt x="5" y="44"/>
                  </a:cubicBezTo>
                  <a:cubicBezTo>
                    <a:pt x="10" y="41"/>
                    <a:pt x="10" y="41"/>
                    <a:pt x="10" y="41"/>
                  </a:cubicBezTo>
                  <a:cubicBezTo>
                    <a:pt x="11" y="41"/>
                    <a:pt x="11" y="40"/>
                    <a:pt x="11" y="40"/>
                  </a:cubicBezTo>
                  <a:cubicBezTo>
                    <a:pt x="10" y="39"/>
                    <a:pt x="10" y="39"/>
                    <a:pt x="9" y="39"/>
                  </a:cubicBezTo>
                  <a:close/>
                  <a:moveTo>
                    <a:pt x="57" y="28"/>
                  </a:moveTo>
                  <a:cubicBezTo>
                    <a:pt x="51" y="28"/>
                    <a:pt x="51" y="28"/>
                    <a:pt x="51" y="28"/>
                  </a:cubicBezTo>
                  <a:cubicBezTo>
                    <a:pt x="51" y="28"/>
                    <a:pt x="50" y="28"/>
                    <a:pt x="50" y="29"/>
                  </a:cubicBezTo>
                  <a:cubicBezTo>
                    <a:pt x="50" y="30"/>
                    <a:pt x="51" y="30"/>
                    <a:pt x="51" y="30"/>
                  </a:cubicBezTo>
                  <a:cubicBezTo>
                    <a:pt x="57" y="30"/>
                    <a:pt x="57" y="30"/>
                    <a:pt x="57" y="30"/>
                  </a:cubicBezTo>
                  <a:cubicBezTo>
                    <a:pt x="58" y="30"/>
                    <a:pt x="58" y="30"/>
                    <a:pt x="58" y="29"/>
                  </a:cubicBezTo>
                  <a:cubicBezTo>
                    <a:pt x="58" y="28"/>
                    <a:pt x="58" y="28"/>
                    <a:pt x="57" y="28"/>
                  </a:cubicBezTo>
                  <a:close/>
                  <a:moveTo>
                    <a:pt x="8" y="29"/>
                  </a:moveTo>
                  <a:cubicBezTo>
                    <a:pt x="8" y="28"/>
                    <a:pt x="7" y="28"/>
                    <a:pt x="7" y="28"/>
                  </a:cubicBezTo>
                  <a:cubicBezTo>
                    <a:pt x="1" y="28"/>
                    <a:pt x="1" y="28"/>
                    <a:pt x="1" y="28"/>
                  </a:cubicBezTo>
                  <a:cubicBezTo>
                    <a:pt x="0" y="28"/>
                    <a:pt x="0" y="28"/>
                    <a:pt x="0" y="29"/>
                  </a:cubicBezTo>
                  <a:cubicBezTo>
                    <a:pt x="0" y="30"/>
                    <a:pt x="0" y="30"/>
                    <a:pt x="1" y="30"/>
                  </a:cubicBezTo>
                  <a:cubicBezTo>
                    <a:pt x="7" y="30"/>
                    <a:pt x="7" y="30"/>
                    <a:pt x="7" y="30"/>
                  </a:cubicBezTo>
                  <a:cubicBezTo>
                    <a:pt x="7" y="30"/>
                    <a:pt x="8" y="30"/>
                    <a:pt x="8" y="29"/>
                  </a:cubicBezTo>
                  <a:close/>
                  <a:moveTo>
                    <a:pt x="49" y="39"/>
                  </a:moveTo>
                  <a:cubicBezTo>
                    <a:pt x="48" y="39"/>
                    <a:pt x="48" y="39"/>
                    <a:pt x="47" y="40"/>
                  </a:cubicBezTo>
                  <a:cubicBezTo>
                    <a:pt x="47" y="40"/>
                    <a:pt x="47" y="41"/>
                    <a:pt x="48" y="41"/>
                  </a:cubicBezTo>
                  <a:cubicBezTo>
                    <a:pt x="53" y="44"/>
                    <a:pt x="53" y="44"/>
                    <a:pt x="53" y="44"/>
                  </a:cubicBezTo>
                  <a:cubicBezTo>
                    <a:pt x="53" y="44"/>
                    <a:pt x="53" y="44"/>
                    <a:pt x="53" y="44"/>
                  </a:cubicBezTo>
                  <a:cubicBezTo>
                    <a:pt x="54" y="44"/>
                    <a:pt x="54" y="44"/>
                    <a:pt x="54" y="43"/>
                  </a:cubicBezTo>
                  <a:cubicBezTo>
                    <a:pt x="54" y="43"/>
                    <a:pt x="54" y="42"/>
                    <a:pt x="54" y="42"/>
                  </a:cubicBezTo>
                  <a:lnTo>
                    <a:pt x="49" y="39"/>
                  </a:lnTo>
                  <a:close/>
                  <a:moveTo>
                    <a:pt x="5" y="14"/>
                  </a:moveTo>
                  <a:cubicBezTo>
                    <a:pt x="5" y="14"/>
                    <a:pt x="4" y="14"/>
                    <a:pt x="4" y="14"/>
                  </a:cubicBezTo>
                  <a:cubicBezTo>
                    <a:pt x="4" y="15"/>
                    <a:pt x="4" y="16"/>
                    <a:pt x="4" y="16"/>
                  </a:cubicBezTo>
                  <a:cubicBezTo>
                    <a:pt x="9" y="19"/>
                    <a:pt x="9" y="19"/>
                    <a:pt x="9" y="19"/>
                  </a:cubicBezTo>
                  <a:cubicBezTo>
                    <a:pt x="10" y="19"/>
                    <a:pt x="10" y="19"/>
                    <a:pt x="10" y="19"/>
                  </a:cubicBezTo>
                  <a:cubicBezTo>
                    <a:pt x="10" y="19"/>
                    <a:pt x="11" y="19"/>
                    <a:pt x="11" y="18"/>
                  </a:cubicBezTo>
                  <a:cubicBezTo>
                    <a:pt x="11" y="18"/>
                    <a:pt x="11" y="17"/>
                    <a:pt x="10" y="17"/>
                  </a:cubicBezTo>
                  <a:lnTo>
                    <a:pt x="5" y="14"/>
                  </a:lnTo>
                  <a:close/>
                  <a:moveTo>
                    <a:pt x="41" y="48"/>
                  </a:moveTo>
                  <a:cubicBezTo>
                    <a:pt x="41" y="47"/>
                    <a:pt x="40" y="47"/>
                    <a:pt x="40" y="47"/>
                  </a:cubicBezTo>
                  <a:cubicBezTo>
                    <a:pt x="39" y="47"/>
                    <a:pt x="39" y="48"/>
                    <a:pt x="39" y="49"/>
                  </a:cubicBezTo>
                  <a:cubicBezTo>
                    <a:pt x="42" y="54"/>
                    <a:pt x="42" y="54"/>
                    <a:pt x="42" y="54"/>
                  </a:cubicBezTo>
                  <a:cubicBezTo>
                    <a:pt x="42" y="54"/>
                    <a:pt x="43" y="54"/>
                    <a:pt x="43" y="54"/>
                  </a:cubicBezTo>
                  <a:cubicBezTo>
                    <a:pt x="43" y="54"/>
                    <a:pt x="43" y="54"/>
                    <a:pt x="44" y="54"/>
                  </a:cubicBezTo>
                  <a:cubicBezTo>
                    <a:pt x="44" y="54"/>
                    <a:pt x="44" y="53"/>
                    <a:pt x="44" y="53"/>
                  </a:cubicBezTo>
                  <a:lnTo>
                    <a:pt x="41" y="48"/>
                  </a:lnTo>
                  <a:close/>
                  <a:moveTo>
                    <a:pt x="17" y="10"/>
                  </a:moveTo>
                  <a:cubicBezTo>
                    <a:pt x="17" y="11"/>
                    <a:pt x="18" y="11"/>
                    <a:pt x="18" y="11"/>
                  </a:cubicBezTo>
                  <a:cubicBezTo>
                    <a:pt x="18" y="11"/>
                    <a:pt x="18" y="11"/>
                    <a:pt x="18" y="11"/>
                  </a:cubicBezTo>
                  <a:cubicBezTo>
                    <a:pt x="19" y="10"/>
                    <a:pt x="19" y="10"/>
                    <a:pt x="19" y="9"/>
                  </a:cubicBezTo>
                  <a:cubicBezTo>
                    <a:pt x="16" y="4"/>
                    <a:pt x="16" y="4"/>
                    <a:pt x="16" y="4"/>
                  </a:cubicBezTo>
                  <a:cubicBezTo>
                    <a:pt x="16" y="4"/>
                    <a:pt x="15" y="4"/>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8" y="0"/>
                    <a:pt x="28" y="0"/>
                    <a:pt x="28" y="1"/>
                  </a:cubicBezTo>
                  <a:cubicBezTo>
                    <a:pt x="28" y="7"/>
                    <a:pt x="28" y="7"/>
                    <a:pt x="28" y="7"/>
                  </a:cubicBezTo>
                  <a:cubicBezTo>
                    <a:pt x="28" y="7"/>
                    <a:pt x="28" y="8"/>
                    <a:pt x="29" y="8"/>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19" name="Freeform 23"/>
            <p:cNvSpPr>
              <a:spLocks noEditPoints="1"/>
            </p:cNvSpPr>
            <p:nvPr/>
          </p:nvSpPr>
          <p:spPr bwMode="auto">
            <a:xfrm>
              <a:off x="6602590" y="3548096"/>
              <a:ext cx="218436" cy="214390"/>
            </a:xfrm>
            <a:custGeom>
              <a:avLst/>
              <a:gdLst>
                <a:gd name="T0" fmla="*/ 12 w 68"/>
                <a:gd name="T1" fmla="*/ 0 h 67"/>
                <a:gd name="T2" fmla="*/ 0 w 68"/>
                <a:gd name="T3" fmla="*/ 56 h 67"/>
                <a:gd name="T4" fmla="*/ 57 w 68"/>
                <a:gd name="T5" fmla="*/ 67 h 67"/>
                <a:gd name="T6" fmla="*/ 68 w 68"/>
                <a:gd name="T7" fmla="*/ 11 h 67"/>
                <a:gd name="T8" fmla="*/ 65 w 68"/>
                <a:gd name="T9" fmla="*/ 11 h 67"/>
                <a:gd name="T10" fmla="*/ 57 w 68"/>
                <a:gd name="T11" fmla="*/ 64 h 67"/>
                <a:gd name="T12" fmla="*/ 3 w 68"/>
                <a:gd name="T13" fmla="*/ 56 h 67"/>
                <a:gd name="T14" fmla="*/ 12 w 68"/>
                <a:gd name="T15" fmla="*/ 3 h 67"/>
                <a:gd name="T16" fmla="*/ 65 w 68"/>
                <a:gd name="T17" fmla="*/ 11 h 67"/>
                <a:gd name="T18" fmla="*/ 12 w 68"/>
                <a:gd name="T19" fmla="*/ 5 h 67"/>
                <a:gd name="T20" fmla="*/ 6 w 68"/>
                <a:gd name="T21" fmla="*/ 56 h 67"/>
                <a:gd name="T22" fmla="*/ 56 w 68"/>
                <a:gd name="T23" fmla="*/ 62 h 67"/>
                <a:gd name="T24" fmla="*/ 63 w 68"/>
                <a:gd name="T25" fmla="*/ 12 h 67"/>
                <a:gd name="T26" fmla="*/ 61 w 68"/>
                <a:gd name="T27" fmla="*/ 12 h 67"/>
                <a:gd name="T28" fmla="*/ 35 w 68"/>
                <a:gd name="T29" fmla="*/ 33 h 67"/>
                <a:gd name="T30" fmla="*/ 56 w 68"/>
                <a:gd name="T31" fmla="*/ 7 h 67"/>
                <a:gd name="T32" fmla="*/ 12 w 68"/>
                <a:gd name="T33" fmla="*/ 7 h 67"/>
                <a:gd name="T34" fmla="*/ 33 w 68"/>
                <a:gd name="T35" fmla="*/ 33 h 67"/>
                <a:gd name="T36" fmla="*/ 8 w 68"/>
                <a:gd name="T37" fmla="*/ 12 h 67"/>
                <a:gd name="T38" fmla="*/ 8 w 68"/>
                <a:gd name="T39" fmla="*/ 56 h 67"/>
                <a:gd name="T40" fmla="*/ 33 w 68"/>
                <a:gd name="T41" fmla="*/ 35 h 67"/>
                <a:gd name="T42" fmla="*/ 12 w 68"/>
                <a:gd name="T43" fmla="*/ 60 h 67"/>
                <a:gd name="T44" fmla="*/ 56 w 68"/>
                <a:gd name="T45" fmla="*/ 60 h 67"/>
                <a:gd name="T46" fmla="*/ 35 w 68"/>
                <a:gd name="T47" fmla="*/ 35 h 67"/>
                <a:gd name="T48" fmla="*/ 61 w 68"/>
                <a:gd name="T49" fmla="*/ 56 h 67"/>
                <a:gd name="T50" fmla="*/ 12 w 68"/>
                <a:gd name="T51" fmla="*/ 20 h 67"/>
                <a:gd name="T52" fmla="*/ 19 w 68"/>
                <a:gd name="T53" fmla="*/ 19 h 67"/>
                <a:gd name="T54" fmla="*/ 20 w 68"/>
                <a:gd name="T55" fmla="*/ 12 h 67"/>
                <a:gd name="T56" fmla="*/ 21 w 68"/>
                <a:gd name="T57" fmla="*/ 19 h 67"/>
                <a:gd name="T58" fmla="*/ 29 w 68"/>
                <a:gd name="T59" fmla="*/ 20 h 67"/>
                <a:gd name="T60" fmla="*/ 21 w 68"/>
                <a:gd name="T61" fmla="*/ 21 h 67"/>
                <a:gd name="T62" fmla="*/ 20 w 68"/>
                <a:gd name="T63" fmla="*/ 28 h 67"/>
                <a:gd name="T64" fmla="*/ 19 w 68"/>
                <a:gd name="T65" fmla="*/ 21 h 67"/>
                <a:gd name="T66" fmla="*/ 12 w 68"/>
                <a:gd name="T67" fmla="*/ 20 h 67"/>
                <a:gd name="T68" fmla="*/ 26 w 68"/>
                <a:gd name="T69" fmla="*/ 53 h 67"/>
                <a:gd name="T70" fmla="*/ 25 w 68"/>
                <a:gd name="T71" fmla="*/ 53 h 67"/>
                <a:gd name="T72" fmla="*/ 16 w 68"/>
                <a:gd name="T73" fmla="*/ 53 h 67"/>
                <a:gd name="T74" fmla="*/ 15 w 68"/>
                <a:gd name="T75" fmla="*/ 53 h 67"/>
                <a:gd name="T76" fmla="*/ 19 w 68"/>
                <a:gd name="T77" fmla="*/ 47 h 67"/>
                <a:gd name="T78" fmla="*/ 15 w 68"/>
                <a:gd name="T79" fmla="*/ 42 h 67"/>
                <a:gd name="T80" fmla="*/ 20 w 68"/>
                <a:gd name="T81" fmla="*/ 46 h 67"/>
                <a:gd name="T82" fmla="*/ 26 w 68"/>
                <a:gd name="T83" fmla="*/ 42 h 67"/>
                <a:gd name="T84" fmla="*/ 22 w 68"/>
                <a:gd name="T85" fmla="*/ 47 h 67"/>
                <a:gd name="T86" fmla="*/ 40 w 68"/>
                <a:gd name="T87" fmla="*/ 19 h 67"/>
                <a:gd name="T88" fmla="*/ 56 w 68"/>
                <a:gd name="T89" fmla="*/ 18 h 67"/>
                <a:gd name="T90" fmla="*/ 56 w 68"/>
                <a:gd name="T91" fmla="*/ 20 h 67"/>
                <a:gd name="T92" fmla="*/ 40 w 68"/>
                <a:gd name="T93" fmla="*/ 19 h 67"/>
                <a:gd name="T94" fmla="*/ 55 w 68"/>
                <a:gd name="T95" fmla="*/ 45 h 67"/>
                <a:gd name="T96" fmla="*/ 40 w 68"/>
                <a:gd name="T97" fmla="*/ 44 h 67"/>
                <a:gd name="T98" fmla="*/ 55 w 68"/>
                <a:gd name="T99" fmla="*/ 43 h 67"/>
                <a:gd name="T100" fmla="*/ 56 w 68"/>
                <a:gd name="T101" fmla="*/ 50 h 67"/>
                <a:gd name="T102" fmla="*/ 41 w 68"/>
                <a:gd name="T103" fmla="*/ 51 h 67"/>
                <a:gd name="T104" fmla="*/ 41 w 68"/>
                <a:gd name="T105" fmla="*/ 49 h 67"/>
                <a:gd name="T106" fmla="*/ 56 w 68"/>
                <a:gd name="T107" fmla="*/ 5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67">
                  <a:moveTo>
                    <a:pt x="57" y="0"/>
                  </a:moveTo>
                  <a:cubicBezTo>
                    <a:pt x="12" y="0"/>
                    <a:pt x="12" y="0"/>
                    <a:pt x="12" y="0"/>
                  </a:cubicBezTo>
                  <a:cubicBezTo>
                    <a:pt x="5" y="0"/>
                    <a:pt x="0" y="5"/>
                    <a:pt x="0" y="11"/>
                  </a:cubicBezTo>
                  <a:cubicBezTo>
                    <a:pt x="0" y="56"/>
                    <a:pt x="0" y="56"/>
                    <a:pt x="0" y="56"/>
                  </a:cubicBezTo>
                  <a:cubicBezTo>
                    <a:pt x="0" y="62"/>
                    <a:pt x="5" y="67"/>
                    <a:pt x="12" y="67"/>
                  </a:cubicBezTo>
                  <a:cubicBezTo>
                    <a:pt x="57" y="67"/>
                    <a:pt x="57" y="67"/>
                    <a:pt x="57" y="67"/>
                  </a:cubicBezTo>
                  <a:cubicBezTo>
                    <a:pt x="63" y="67"/>
                    <a:pt x="68" y="62"/>
                    <a:pt x="68" y="56"/>
                  </a:cubicBezTo>
                  <a:cubicBezTo>
                    <a:pt x="68" y="11"/>
                    <a:pt x="68" y="11"/>
                    <a:pt x="68" y="11"/>
                  </a:cubicBezTo>
                  <a:cubicBezTo>
                    <a:pt x="68" y="5"/>
                    <a:pt x="63" y="0"/>
                    <a:pt x="57" y="0"/>
                  </a:cubicBezTo>
                  <a:close/>
                  <a:moveTo>
                    <a:pt x="65" y="11"/>
                  </a:moveTo>
                  <a:cubicBezTo>
                    <a:pt x="65" y="56"/>
                    <a:pt x="65" y="56"/>
                    <a:pt x="65" y="56"/>
                  </a:cubicBezTo>
                  <a:cubicBezTo>
                    <a:pt x="65" y="61"/>
                    <a:pt x="61" y="64"/>
                    <a:pt x="57" y="64"/>
                  </a:cubicBezTo>
                  <a:cubicBezTo>
                    <a:pt x="12" y="64"/>
                    <a:pt x="12" y="64"/>
                    <a:pt x="12" y="64"/>
                  </a:cubicBezTo>
                  <a:cubicBezTo>
                    <a:pt x="7" y="64"/>
                    <a:pt x="3" y="61"/>
                    <a:pt x="3" y="56"/>
                  </a:cubicBezTo>
                  <a:cubicBezTo>
                    <a:pt x="3" y="11"/>
                    <a:pt x="3" y="11"/>
                    <a:pt x="3" y="11"/>
                  </a:cubicBezTo>
                  <a:cubicBezTo>
                    <a:pt x="3" y="7"/>
                    <a:pt x="7" y="3"/>
                    <a:pt x="12" y="3"/>
                  </a:cubicBezTo>
                  <a:cubicBezTo>
                    <a:pt x="57" y="3"/>
                    <a:pt x="57" y="3"/>
                    <a:pt x="57" y="3"/>
                  </a:cubicBezTo>
                  <a:cubicBezTo>
                    <a:pt x="61" y="3"/>
                    <a:pt x="65" y="7"/>
                    <a:pt x="65" y="11"/>
                  </a:cubicBezTo>
                  <a:close/>
                  <a:moveTo>
                    <a:pt x="56" y="5"/>
                  </a:moveTo>
                  <a:cubicBezTo>
                    <a:pt x="12" y="5"/>
                    <a:pt x="12" y="5"/>
                    <a:pt x="12" y="5"/>
                  </a:cubicBezTo>
                  <a:cubicBezTo>
                    <a:pt x="9" y="5"/>
                    <a:pt x="6" y="8"/>
                    <a:pt x="6" y="12"/>
                  </a:cubicBezTo>
                  <a:cubicBezTo>
                    <a:pt x="6" y="56"/>
                    <a:pt x="6" y="56"/>
                    <a:pt x="6" y="56"/>
                  </a:cubicBezTo>
                  <a:cubicBezTo>
                    <a:pt x="6" y="59"/>
                    <a:pt x="9" y="62"/>
                    <a:pt x="12" y="62"/>
                  </a:cubicBezTo>
                  <a:cubicBezTo>
                    <a:pt x="56" y="62"/>
                    <a:pt x="56" y="62"/>
                    <a:pt x="56" y="62"/>
                  </a:cubicBezTo>
                  <a:cubicBezTo>
                    <a:pt x="60" y="62"/>
                    <a:pt x="63" y="59"/>
                    <a:pt x="63" y="56"/>
                  </a:cubicBezTo>
                  <a:cubicBezTo>
                    <a:pt x="63" y="12"/>
                    <a:pt x="63" y="12"/>
                    <a:pt x="63" y="12"/>
                  </a:cubicBezTo>
                  <a:cubicBezTo>
                    <a:pt x="63" y="8"/>
                    <a:pt x="60" y="5"/>
                    <a:pt x="56" y="5"/>
                  </a:cubicBezTo>
                  <a:close/>
                  <a:moveTo>
                    <a:pt x="61" y="12"/>
                  </a:moveTo>
                  <a:cubicBezTo>
                    <a:pt x="61" y="33"/>
                    <a:pt x="61" y="33"/>
                    <a:pt x="61" y="33"/>
                  </a:cubicBezTo>
                  <a:cubicBezTo>
                    <a:pt x="35" y="33"/>
                    <a:pt x="35" y="33"/>
                    <a:pt x="35" y="33"/>
                  </a:cubicBezTo>
                  <a:cubicBezTo>
                    <a:pt x="35" y="7"/>
                    <a:pt x="35" y="7"/>
                    <a:pt x="35" y="7"/>
                  </a:cubicBezTo>
                  <a:cubicBezTo>
                    <a:pt x="56" y="7"/>
                    <a:pt x="56" y="7"/>
                    <a:pt x="56" y="7"/>
                  </a:cubicBezTo>
                  <a:cubicBezTo>
                    <a:pt x="59" y="7"/>
                    <a:pt x="61" y="9"/>
                    <a:pt x="61" y="12"/>
                  </a:cubicBezTo>
                  <a:close/>
                  <a:moveTo>
                    <a:pt x="12" y="7"/>
                  </a:moveTo>
                  <a:cubicBezTo>
                    <a:pt x="33" y="7"/>
                    <a:pt x="33" y="7"/>
                    <a:pt x="33" y="7"/>
                  </a:cubicBezTo>
                  <a:cubicBezTo>
                    <a:pt x="33" y="33"/>
                    <a:pt x="33" y="33"/>
                    <a:pt x="33" y="33"/>
                  </a:cubicBezTo>
                  <a:cubicBezTo>
                    <a:pt x="8" y="33"/>
                    <a:pt x="8" y="33"/>
                    <a:pt x="8" y="33"/>
                  </a:cubicBezTo>
                  <a:cubicBezTo>
                    <a:pt x="8" y="12"/>
                    <a:pt x="8" y="12"/>
                    <a:pt x="8" y="12"/>
                  </a:cubicBezTo>
                  <a:cubicBezTo>
                    <a:pt x="8" y="9"/>
                    <a:pt x="10" y="7"/>
                    <a:pt x="12" y="7"/>
                  </a:cubicBezTo>
                  <a:close/>
                  <a:moveTo>
                    <a:pt x="8" y="56"/>
                  </a:moveTo>
                  <a:cubicBezTo>
                    <a:pt x="8" y="35"/>
                    <a:pt x="8" y="35"/>
                    <a:pt x="8" y="35"/>
                  </a:cubicBezTo>
                  <a:cubicBezTo>
                    <a:pt x="33" y="35"/>
                    <a:pt x="33" y="35"/>
                    <a:pt x="33" y="35"/>
                  </a:cubicBezTo>
                  <a:cubicBezTo>
                    <a:pt x="33" y="60"/>
                    <a:pt x="33" y="60"/>
                    <a:pt x="33" y="60"/>
                  </a:cubicBezTo>
                  <a:cubicBezTo>
                    <a:pt x="12" y="60"/>
                    <a:pt x="12" y="60"/>
                    <a:pt x="12" y="60"/>
                  </a:cubicBezTo>
                  <a:cubicBezTo>
                    <a:pt x="10" y="60"/>
                    <a:pt x="8" y="58"/>
                    <a:pt x="8" y="56"/>
                  </a:cubicBezTo>
                  <a:close/>
                  <a:moveTo>
                    <a:pt x="56" y="60"/>
                  </a:moveTo>
                  <a:cubicBezTo>
                    <a:pt x="35" y="60"/>
                    <a:pt x="35" y="60"/>
                    <a:pt x="35" y="60"/>
                  </a:cubicBezTo>
                  <a:cubicBezTo>
                    <a:pt x="35" y="35"/>
                    <a:pt x="35" y="35"/>
                    <a:pt x="35" y="35"/>
                  </a:cubicBezTo>
                  <a:cubicBezTo>
                    <a:pt x="61" y="35"/>
                    <a:pt x="61" y="35"/>
                    <a:pt x="61" y="35"/>
                  </a:cubicBezTo>
                  <a:cubicBezTo>
                    <a:pt x="61" y="56"/>
                    <a:pt x="61" y="56"/>
                    <a:pt x="61" y="56"/>
                  </a:cubicBezTo>
                  <a:cubicBezTo>
                    <a:pt x="61" y="58"/>
                    <a:pt x="59" y="60"/>
                    <a:pt x="56" y="60"/>
                  </a:cubicBezTo>
                  <a:close/>
                  <a:moveTo>
                    <a:pt x="12" y="20"/>
                  </a:moveTo>
                  <a:cubicBezTo>
                    <a:pt x="12" y="19"/>
                    <a:pt x="13" y="19"/>
                    <a:pt x="13" y="19"/>
                  </a:cubicBezTo>
                  <a:cubicBezTo>
                    <a:pt x="19" y="19"/>
                    <a:pt x="19" y="19"/>
                    <a:pt x="19" y="19"/>
                  </a:cubicBezTo>
                  <a:cubicBezTo>
                    <a:pt x="19" y="13"/>
                    <a:pt x="19" y="13"/>
                    <a:pt x="19" y="13"/>
                  </a:cubicBezTo>
                  <a:cubicBezTo>
                    <a:pt x="19" y="12"/>
                    <a:pt x="20" y="12"/>
                    <a:pt x="20" y="12"/>
                  </a:cubicBezTo>
                  <a:cubicBezTo>
                    <a:pt x="21" y="12"/>
                    <a:pt x="21" y="12"/>
                    <a:pt x="21" y="13"/>
                  </a:cubicBezTo>
                  <a:cubicBezTo>
                    <a:pt x="21" y="19"/>
                    <a:pt x="21" y="19"/>
                    <a:pt x="21" y="19"/>
                  </a:cubicBezTo>
                  <a:cubicBezTo>
                    <a:pt x="28" y="19"/>
                    <a:pt x="28" y="19"/>
                    <a:pt x="28" y="19"/>
                  </a:cubicBezTo>
                  <a:cubicBezTo>
                    <a:pt x="28" y="19"/>
                    <a:pt x="29" y="19"/>
                    <a:pt x="29" y="20"/>
                  </a:cubicBezTo>
                  <a:cubicBezTo>
                    <a:pt x="29" y="20"/>
                    <a:pt x="28" y="21"/>
                    <a:pt x="28" y="21"/>
                  </a:cubicBezTo>
                  <a:cubicBezTo>
                    <a:pt x="21" y="21"/>
                    <a:pt x="21" y="21"/>
                    <a:pt x="21" y="21"/>
                  </a:cubicBezTo>
                  <a:cubicBezTo>
                    <a:pt x="21" y="27"/>
                    <a:pt x="21" y="27"/>
                    <a:pt x="21" y="27"/>
                  </a:cubicBezTo>
                  <a:cubicBezTo>
                    <a:pt x="21" y="27"/>
                    <a:pt x="21" y="28"/>
                    <a:pt x="20" y="28"/>
                  </a:cubicBezTo>
                  <a:cubicBezTo>
                    <a:pt x="20" y="28"/>
                    <a:pt x="19" y="27"/>
                    <a:pt x="19" y="27"/>
                  </a:cubicBezTo>
                  <a:cubicBezTo>
                    <a:pt x="19" y="21"/>
                    <a:pt x="19" y="21"/>
                    <a:pt x="19" y="21"/>
                  </a:cubicBezTo>
                  <a:cubicBezTo>
                    <a:pt x="13" y="21"/>
                    <a:pt x="13" y="21"/>
                    <a:pt x="13" y="21"/>
                  </a:cubicBezTo>
                  <a:cubicBezTo>
                    <a:pt x="13" y="21"/>
                    <a:pt x="12" y="20"/>
                    <a:pt x="12" y="20"/>
                  </a:cubicBezTo>
                  <a:close/>
                  <a:moveTo>
                    <a:pt x="26" y="52"/>
                  </a:moveTo>
                  <a:cubicBezTo>
                    <a:pt x="27" y="52"/>
                    <a:pt x="27" y="53"/>
                    <a:pt x="26" y="53"/>
                  </a:cubicBezTo>
                  <a:cubicBezTo>
                    <a:pt x="26" y="53"/>
                    <a:pt x="26" y="53"/>
                    <a:pt x="25" y="53"/>
                  </a:cubicBezTo>
                  <a:cubicBezTo>
                    <a:pt x="25" y="53"/>
                    <a:pt x="25" y="53"/>
                    <a:pt x="25" y="53"/>
                  </a:cubicBezTo>
                  <a:cubicBezTo>
                    <a:pt x="20" y="49"/>
                    <a:pt x="20" y="49"/>
                    <a:pt x="20" y="49"/>
                  </a:cubicBezTo>
                  <a:cubicBezTo>
                    <a:pt x="16" y="53"/>
                    <a:pt x="16" y="53"/>
                    <a:pt x="16" y="53"/>
                  </a:cubicBezTo>
                  <a:cubicBezTo>
                    <a:pt x="16" y="53"/>
                    <a:pt x="16" y="53"/>
                    <a:pt x="15" y="53"/>
                  </a:cubicBezTo>
                  <a:cubicBezTo>
                    <a:pt x="15" y="53"/>
                    <a:pt x="15" y="53"/>
                    <a:pt x="15" y="53"/>
                  </a:cubicBezTo>
                  <a:cubicBezTo>
                    <a:pt x="14" y="53"/>
                    <a:pt x="14" y="52"/>
                    <a:pt x="15" y="52"/>
                  </a:cubicBezTo>
                  <a:cubicBezTo>
                    <a:pt x="19" y="47"/>
                    <a:pt x="19" y="47"/>
                    <a:pt x="19" y="47"/>
                  </a:cubicBezTo>
                  <a:cubicBezTo>
                    <a:pt x="15" y="43"/>
                    <a:pt x="15" y="43"/>
                    <a:pt x="15" y="43"/>
                  </a:cubicBezTo>
                  <a:cubicBezTo>
                    <a:pt x="14" y="43"/>
                    <a:pt x="14" y="42"/>
                    <a:pt x="15" y="42"/>
                  </a:cubicBezTo>
                  <a:cubicBezTo>
                    <a:pt x="15" y="41"/>
                    <a:pt x="16" y="41"/>
                    <a:pt x="16" y="42"/>
                  </a:cubicBezTo>
                  <a:cubicBezTo>
                    <a:pt x="20" y="46"/>
                    <a:pt x="20" y="46"/>
                    <a:pt x="20" y="46"/>
                  </a:cubicBezTo>
                  <a:cubicBezTo>
                    <a:pt x="25" y="42"/>
                    <a:pt x="25" y="42"/>
                    <a:pt x="25" y="42"/>
                  </a:cubicBezTo>
                  <a:cubicBezTo>
                    <a:pt x="25" y="41"/>
                    <a:pt x="26" y="41"/>
                    <a:pt x="26" y="42"/>
                  </a:cubicBezTo>
                  <a:cubicBezTo>
                    <a:pt x="27" y="42"/>
                    <a:pt x="27" y="43"/>
                    <a:pt x="26" y="43"/>
                  </a:cubicBezTo>
                  <a:cubicBezTo>
                    <a:pt x="22" y="47"/>
                    <a:pt x="22" y="47"/>
                    <a:pt x="22" y="47"/>
                  </a:cubicBezTo>
                  <a:lnTo>
                    <a:pt x="26" y="52"/>
                  </a:lnTo>
                  <a:close/>
                  <a:moveTo>
                    <a:pt x="40" y="19"/>
                  </a:moveTo>
                  <a:cubicBezTo>
                    <a:pt x="40" y="19"/>
                    <a:pt x="41" y="18"/>
                    <a:pt x="41" y="18"/>
                  </a:cubicBezTo>
                  <a:cubicBezTo>
                    <a:pt x="56" y="18"/>
                    <a:pt x="56" y="18"/>
                    <a:pt x="56" y="18"/>
                  </a:cubicBezTo>
                  <a:cubicBezTo>
                    <a:pt x="56" y="18"/>
                    <a:pt x="57" y="19"/>
                    <a:pt x="57" y="19"/>
                  </a:cubicBezTo>
                  <a:cubicBezTo>
                    <a:pt x="57" y="20"/>
                    <a:pt x="56" y="20"/>
                    <a:pt x="56" y="20"/>
                  </a:cubicBezTo>
                  <a:cubicBezTo>
                    <a:pt x="41" y="20"/>
                    <a:pt x="41" y="20"/>
                    <a:pt x="41" y="20"/>
                  </a:cubicBezTo>
                  <a:cubicBezTo>
                    <a:pt x="41" y="20"/>
                    <a:pt x="40" y="20"/>
                    <a:pt x="40" y="19"/>
                  </a:cubicBezTo>
                  <a:close/>
                  <a:moveTo>
                    <a:pt x="56" y="44"/>
                  </a:moveTo>
                  <a:cubicBezTo>
                    <a:pt x="56" y="45"/>
                    <a:pt x="56" y="45"/>
                    <a:pt x="55" y="45"/>
                  </a:cubicBezTo>
                  <a:cubicBezTo>
                    <a:pt x="41" y="45"/>
                    <a:pt x="41" y="45"/>
                    <a:pt x="41" y="45"/>
                  </a:cubicBezTo>
                  <a:cubicBezTo>
                    <a:pt x="41" y="45"/>
                    <a:pt x="40" y="45"/>
                    <a:pt x="40" y="44"/>
                  </a:cubicBezTo>
                  <a:cubicBezTo>
                    <a:pt x="40" y="44"/>
                    <a:pt x="41" y="43"/>
                    <a:pt x="41" y="43"/>
                  </a:cubicBezTo>
                  <a:cubicBezTo>
                    <a:pt x="55" y="43"/>
                    <a:pt x="55" y="43"/>
                    <a:pt x="55" y="43"/>
                  </a:cubicBezTo>
                  <a:cubicBezTo>
                    <a:pt x="56" y="43"/>
                    <a:pt x="56" y="44"/>
                    <a:pt x="56" y="44"/>
                  </a:cubicBezTo>
                  <a:close/>
                  <a:moveTo>
                    <a:pt x="56" y="50"/>
                  </a:moveTo>
                  <a:cubicBezTo>
                    <a:pt x="56" y="51"/>
                    <a:pt x="56" y="51"/>
                    <a:pt x="55" y="51"/>
                  </a:cubicBezTo>
                  <a:cubicBezTo>
                    <a:pt x="41" y="51"/>
                    <a:pt x="41" y="51"/>
                    <a:pt x="41" y="51"/>
                  </a:cubicBezTo>
                  <a:cubicBezTo>
                    <a:pt x="41" y="51"/>
                    <a:pt x="40" y="51"/>
                    <a:pt x="40" y="50"/>
                  </a:cubicBezTo>
                  <a:cubicBezTo>
                    <a:pt x="40" y="50"/>
                    <a:pt x="41" y="49"/>
                    <a:pt x="41" y="49"/>
                  </a:cubicBezTo>
                  <a:cubicBezTo>
                    <a:pt x="55" y="49"/>
                    <a:pt x="55" y="49"/>
                    <a:pt x="55" y="49"/>
                  </a:cubicBezTo>
                  <a:cubicBezTo>
                    <a:pt x="56" y="49"/>
                    <a:pt x="56" y="50"/>
                    <a:pt x="56" y="50"/>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0" name="Freeform 17"/>
            <p:cNvSpPr>
              <a:spLocks noEditPoints="1"/>
            </p:cNvSpPr>
            <p:nvPr/>
          </p:nvSpPr>
          <p:spPr bwMode="auto">
            <a:xfrm>
              <a:off x="6460755" y="1437005"/>
              <a:ext cx="499264" cy="422907"/>
            </a:xfrm>
            <a:custGeom>
              <a:avLst/>
              <a:gdLst>
                <a:gd name="T0" fmla="*/ 70 w 72"/>
                <a:gd name="T1" fmla="*/ 16 h 61"/>
                <a:gd name="T2" fmla="*/ 56 w 72"/>
                <a:gd name="T3" fmla="*/ 18 h 61"/>
                <a:gd name="T4" fmla="*/ 43 w 72"/>
                <a:gd name="T5" fmla="*/ 46 h 61"/>
                <a:gd name="T6" fmla="*/ 12 w 72"/>
                <a:gd name="T7" fmla="*/ 46 h 61"/>
                <a:gd name="T8" fmla="*/ 13 w 72"/>
                <a:gd name="T9" fmla="*/ 49 h 61"/>
                <a:gd name="T10" fmla="*/ 48 w 72"/>
                <a:gd name="T11" fmla="*/ 51 h 61"/>
                <a:gd name="T12" fmla="*/ 13 w 72"/>
                <a:gd name="T13" fmla="*/ 52 h 61"/>
                <a:gd name="T14" fmla="*/ 9 w 72"/>
                <a:gd name="T15" fmla="*/ 45 h 61"/>
                <a:gd name="T16" fmla="*/ 7 w 72"/>
                <a:gd name="T17" fmla="*/ 42 h 61"/>
                <a:gd name="T18" fmla="*/ 1 w 72"/>
                <a:gd name="T19" fmla="*/ 23 h 61"/>
                <a:gd name="T20" fmla="*/ 10 w 72"/>
                <a:gd name="T21" fmla="*/ 41 h 61"/>
                <a:gd name="T22" fmla="*/ 43 w 72"/>
                <a:gd name="T23" fmla="*/ 43 h 61"/>
                <a:gd name="T24" fmla="*/ 54 w 72"/>
                <a:gd name="T25" fmla="*/ 17 h 61"/>
                <a:gd name="T26" fmla="*/ 70 w 72"/>
                <a:gd name="T27" fmla="*/ 13 h 61"/>
                <a:gd name="T28" fmla="*/ 18 w 72"/>
                <a:gd name="T29" fmla="*/ 57 h 61"/>
                <a:gd name="T30" fmla="*/ 11 w 72"/>
                <a:gd name="T31" fmla="*/ 57 h 61"/>
                <a:gd name="T32" fmla="*/ 18 w 72"/>
                <a:gd name="T33" fmla="*/ 57 h 61"/>
                <a:gd name="T34" fmla="*/ 14 w 72"/>
                <a:gd name="T35" fmla="*/ 55 h 61"/>
                <a:gd name="T36" fmla="*/ 14 w 72"/>
                <a:gd name="T37" fmla="*/ 59 h 61"/>
                <a:gd name="T38" fmla="*/ 45 w 72"/>
                <a:gd name="T39" fmla="*/ 57 h 61"/>
                <a:gd name="T40" fmla="*/ 38 w 72"/>
                <a:gd name="T41" fmla="*/ 57 h 61"/>
                <a:gd name="T42" fmla="*/ 45 w 72"/>
                <a:gd name="T43" fmla="*/ 57 h 61"/>
                <a:gd name="T44" fmla="*/ 41 w 72"/>
                <a:gd name="T45" fmla="*/ 55 h 61"/>
                <a:gd name="T46" fmla="*/ 41 w 72"/>
                <a:gd name="T47" fmla="*/ 59 h 61"/>
                <a:gd name="T48" fmla="*/ 12 w 72"/>
                <a:gd name="T49" fmla="*/ 37 h 61"/>
                <a:gd name="T50" fmla="*/ 45 w 72"/>
                <a:gd name="T51" fmla="*/ 36 h 61"/>
                <a:gd name="T52" fmla="*/ 12 w 72"/>
                <a:gd name="T53" fmla="*/ 35 h 61"/>
                <a:gd name="T54" fmla="*/ 12 w 72"/>
                <a:gd name="T55" fmla="*/ 37 h 61"/>
                <a:gd name="T56" fmla="*/ 12 w 72"/>
                <a:gd name="T57" fmla="*/ 40 h 61"/>
                <a:gd name="T58" fmla="*/ 43 w 72"/>
                <a:gd name="T59" fmla="*/ 41 h 61"/>
                <a:gd name="T60" fmla="*/ 43 w 72"/>
                <a:gd name="T61" fmla="*/ 39 h 61"/>
                <a:gd name="T62" fmla="*/ 37 w 72"/>
                <a:gd name="T63" fmla="*/ 31 h 61"/>
                <a:gd name="T64" fmla="*/ 44 w 72"/>
                <a:gd name="T65" fmla="*/ 30 h 61"/>
                <a:gd name="T66" fmla="*/ 43 w 72"/>
                <a:gd name="T67" fmla="*/ 0 h 61"/>
                <a:gd name="T68" fmla="*/ 36 w 72"/>
                <a:gd name="T69" fmla="*/ 0 h 61"/>
                <a:gd name="T70" fmla="*/ 37 w 72"/>
                <a:gd name="T71" fmla="*/ 31 h 61"/>
                <a:gd name="T72" fmla="*/ 31 w 72"/>
                <a:gd name="T73" fmla="*/ 31 h 61"/>
                <a:gd name="T74" fmla="*/ 32 w 72"/>
                <a:gd name="T75" fmla="*/ 8 h 61"/>
                <a:gd name="T76" fmla="*/ 25 w 72"/>
                <a:gd name="T77" fmla="*/ 8 h 61"/>
                <a:gd name="T78" fmla="*/ 24 w 72"/>
                <a:gd name="T79" fmla="*/ 30 h 61"/>
                <a:gd name="T80" fmla="*/ 13 w 72"/>
                <a:gd name="T81" fmla="*/ 31 h 61"/>
                <a:gd name="T82" fmla="*/ 20 w 72"/>
                <a:gd name="T83" fmla="*/ 30 h 61"/>
                <a:gd name="T84" fmla="*/ 20 w 72"/>
                <a:gd name="T85" fmla="*/ 16 h 61"/>
                <a:gd name="T86" fmla="*/ 13 w 72"/>
                <a:gd name="T87" fmla="*/ 16 h 61"/>
                <a:gd name="T88" fmla="*/ 13 w 72"/>
                <a:gd name="T89" fmla="*/ 3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61">
                  <a:moveTo>
                    <a:pt x="72" y="14"/>
                  </a:moveTo>
                  <a:cubicBezTo>
                    <a:pt x="72" y="15"/>
                    <a:pt x="71" y="16"/>
                    <a:pt x="70" y="16"/>
                  </a:cubicBezTo>
                  <a:cubicBezTo>
                    <a:pt x="59" y="16"/>
                    <a:pt x="59" y="16"/>
                    <a:pt x="59" y="16"/>
                  </a:cubicBezTo>
                  <a:cubicBezTo>
                    <a:pt x="58" y="16"/>
                    <a:pt x="57" y="17"/>
                    <a:pt x="56" y="18"/>
                  </a:cubicBezTo>
                  <a:cubicBezTo>
                    <a:pt x="49" y="42"/>
                    <a:pt x="49" y="42"/>
                    <a:pt x="49" y="42"/>
                  </a:cubicBezTo>
                  <a:cubicBezTo>
                    <a:pt x="48" y="44"/>
                    <a:pt x="46" y="46"/>
                    <a:pt x="43" y="46"/>
                  </a:cubicBezTo>
                  <a:cubicBezTo>
                    <a:pt x="13" y="46"/>
                    <a:pt x="13" y="46"/>
                    <a:pt x="13" y="46"/>
                  </a:cubicBezTo>
                  <a:cubicBezTo>
                    <a:pt x="13" y="46"/>
                    <a:pt x="12" y="46"/>
                    <a:pt x="12" y="46"/>
                  </a:cubicBezTo>
                  <a:cubicBezTo>
                    <a:pt x="12" y="48"/>
                    <a:pt x="12" y="48"/>
                    <a:pt x="12" y="48"/>
                  </a:cubicBezTo>
                  <a:cubicBezTo>
                    <a:pt x="12" y="49"/>
                    <a:pt x="12" y="49"/>
                    <a:pt x="13" y="49"/>
                  </a:cubicBezTo>
                  <a:cubicBezTo>
                    <a:pt x="47" y="49"/>
                    <a:pt x="47" y="49"/>
                    <a:pt x="47" y="49"/>
                  </a:cubicBezTo>
                  <a:cubicBezTo>
                    <a:pt x="47" y="49"/>
                    <a:pt x="48" y="50"/>
                    <a:pt x="48" y="51"/>
                  </a:cubicBezTo>
                  <a:cubicBezTo>
                    <a:pt x="48" y="52"/>
                    <a:pt x="47" y="52"/>
                    <a:pt x="47" y="52"/>
                  </a:cubicBezTo>
                  <a:cubicBezTo>
                    <a:pt x="13" y="52"/>
                    <a:pt x="13" y="52"/>
                    <a:pt x="13" y="52"/>
                  </a:cubicBezTo>
                  <a:cubicBezTo>
                    <a:pt x="11" y="52"/>
                    <a:pt x="9" y="50"/>
                    <a:pt x="9" y="48"/>
                  </a:cubicBezTo>
                  <a:cubicBezTo>
                    <a:pt x="9" y="45"/>
                    <a:pt x="9" y="45"/>
                    <a:pt x="9" y="45"/>
                  </a:cubicBezTo>
                  <a:cubicBezTo>
                    <a:pt x="9" y="45"/>
                    <a:pt x="9" y="44"/>
                    <a:pt x="9" y="44"/>
                  </a:cubicBezTo>
                  <a:cubicBezTo>
                    <a:pt x="8" y="44"/>
                    <a:pt x="8" y="43"/>
                    <a:pt x="7" y="42"/>
                  </a:cubicBezTo>
                  <a:cubicBezTo>
                    <a:pt x="0" y="25"/>
                    <a:pt x="0" y="25"/>
                    <a:pt x="0" y="25"/>
                  </a:cubicBezTo>
                  <a:cubicBezTo>
                    <a:pt x="0" y="24"/>
                    <a:pt x="0" y="23"/>
                    <a:pt x="1" y="23"/>
                  </a:cubicBezTo>
                  <a:cubicBezTo>
                    <a:pt x="1" y="22"/>
                    <a:pt x="2" y="23"/>
                    <a:pt x="3" y="24"/>
                  </a:cubicBezTo>
                  <a:cubicBezTo>
                    <a:pt x="10" y="41"/>
                    <a:pt x="10" y="41"/>
                    <a:pt x="10" y="41"/>
                  </a:cubicBezTo>
                  <a:cubicBezTo>
                    <a:pt x="11" y="42"/>
                    <a:pt x="12" y="43"/>
                    <a:pt x="13" y="43"/>
                  </a:cubicBezTo>
                  <a:cubicBezTo>
                    <a:pt x="43" y="43"/>
                    <a:pt x="43" y="43"/>
                    <a:pt x="43" y="43"/>
                  </a:cubicBezTo>
                  <a:cubicBezTo>
                    <a:pt x="44" y="43"/>
                    <a:pt x="46" y="42"/>
                    <a:pt x="46" y="41"/>
                  </a:cubicBezTo>
                  <a:cubicBezTo>
                    <a:pt x="54" y="17"/>
                    <a:pt x="54" y="17"/>
                    <a:pt x="54" y="17"/>
                  </a:cubicBezTo>
                  <a:cubicBezTo>
                    <a:pt x="54" y="15"/>
                    <a:pt x="57" y="13"/>
                    <a:pt x="59" y="13"/>
                  </a:cubicBezTo>
                  <a:cubicBezTo>
                    <a:pt x="70" y="13"/>
                    <a:pt x="70" y="13"/>
                    <a:pt x="70" y="13"/>
                  </a:cubicBezTo>
                  <a:cubicBezTo>
                    <a:pt x="71" y="13"/>
                    <a:pt x="72" y="13"/>
                    <a:pt x="72" y="14"/>
                  </a:cubicBezTo>
                  <a:close/>
                  <a:moveTo>
                    <a:pt x="18" y="57"/>
                  </a:moveTo>
                  <a:cubicBezTo>
                    <a:pt x="18" y="59"/>
                    <a:pt x="16" y="61"/>
                    <a:pt x="14" y="61"/>
                  </a:cubicBezTo>
                  <a:cubicBezTo>
                    <a:pt x="12" y="61"/>
                    <a:pt x="11" y="59"/>
                    <a:pt x="11" y="57"/>
                  </a:cubicBezTo>
                  <a:cubicBezTo>
                    <a:pt x="11" y="55"/>
                    <a:pt x="12" y="53"/>
                    <a:pt x="14" y="53"/>
                  </a:cubicBezTo>
                  <a:cubicBezTo>
                    <a:pt x="16" y="53"/>
                    <a:pt x="18" y="55"/>
                    <a:pt x="18" y="57"/>
                  </a:cubicBezTo>
                  <a:close/>
                  <a:moveTo>
                    <a:pt x="16" y="57"/>
                  </a:moveTo>
                  <a:cubicBezTo>
                    <a:pt x="16" y="56"/>
                    <a:pt x="15" y="55"/>
                    <a:pt x="14" y="55"/>
                  </a:cubicBezTo>
                  <a:cubicBezTo>
                    <a:pt x="14" y="55"/>
                    <a:pt x="13" y="56"/>
                    <a:pt x="13" y="57"/>
                  </a:cubicBezTo>
                  <a:cubicBezTo>
                    <a:pt x="13" y="58"/>
                    <a:pt x="14" y="59"/>
                    <a:pt x="14" y="59"/>
                  </a:cubicBezTo>
                  <a:cubicBezTo>
                    <a:pt x="15" y="59"/>
                    <a:pt x="16" y="58"/>
                    <a:pt x="16" y="57"/>
                  </a:cubicBezTo>
                  <a:close/>
                  <a:moveTo>
                    <a:pt x="45" y="57"/>
                  </a:moveTo>
                  <a:cubicBezTo>
                    <a:pt x="45" y="59"/>
                    <a:pt x="43" y="61"/>
                    <a:pt x="41" y="61"/>
                  </a:cubicBezTo>
                  <a:cubicBezTo>
                    <a:pt x="39" y="61"/>
                    <a:pt x="38" y="59"/>
                    <a:pt x="38" y="57"/>
                  </a:cubicBezTo>
                  <a:cubicBezTo>
                    <a:pt x="38" y="55"/>
                    <a:pt x="39" y="53"/>
                    <a:pt x="41" y="53"/>
                  </a:cubicBezTo>
                  <a:cubicBezTo>
                    <a:pt x="43" y="53"/>
                    <a:pt x="45" y="55"/>
                    <a:pt x="45" y="57"/>
                  </a:cubicBezTo>
                  <a:close/>
                  <a:moveTo>
                    <a:pt x="43" y="57"/>
                  </a:moveTo>
                  <a:cubicBezTo>
                    <a:pt x="43" y="56"/>
                    <a:pt x="42" y="55"/>
                    <a:pt x="41" y="55"/>
                  </a:cubicBezTo>
                  <a:cubicBezTo>
                    <a:pt x="40" y="55"/>
                    <a:pt x="40" y="56"/>
                    <a:pt x="40" y="57"/>
                  </a:cubicBezTo>
                  <a:cubicBezTo>
                    <a:pt x="40" y="58"/>
                    <a:pt x="40" y="59"/>
                    <a:pt x="41" y="59"/>
                  </a:cubicBezTo>
                  <a:cubicBezTo>
                    <a:pt x="42" y="59"/>
                    <a:pt x="43" y="58"/>
                    <a:pt x="43" y="57"/>
                  </a:cubicBezTo>
                  <a:close/>
                  <a:moveTo>
                    <a:pt x="12" y="37"/>
                  </a:moveTo>
                  <a:cubicBezTo>
                    <a:pt x="44" y="37"/>
                    <a:pt x="44" y="37"/>
                    <a:pt x="44" y="37"/>
                  </a:cubicBezTo>
                  <a:cubicBezTo>
                    <a:pt x="45" y="37"/>
                    <a:pt x="45" y="36"/>
                    <a:pt x="45" y="36"/>
                  </a:cubicBezTo>
                  <a:cubicBezTo>
                    <a:pt x="45" y="35"/>
                    <a:pt x="45" y="35"/>
                    <a:pt x="44" y="35"/>
                  </a:cubicBezTo>
                  <a:cubicBezTo>
                    <a:pt x="12" y="35"/>
                    <a:pt x="12" y="35"/>
                    <a:pt x="12" y="35"/>
                  </a:cubicBezTo>
                  <a:cubicBezTo>
                    <a:pt x="11" y="35"/>
                    <a:pt x="11" y="35"/>
                    <a:pt x="11" y="36"/>
                  </a:cubicBezTo>
                  <a:cubicBezTo>
                    <a:pt x="11" y="36"/>
                    <a:pt x="11" y="37"/>
                    <a:pt x="12" y="37"/>
                  </a:cubicBezTo>
                  <a:close/>
                  <a:moveTo>
                    <a:pt x="13" y="39"/>
                  </a:moveTo>
                  <a:cubicBezTo>
                    <a:pt x="13" y="39"/>
                    <a:pt x="12" y="40"/>
                    <a:pt x="12" y="40"/>
                  </a:cubicBezTo>
                  <a:cubicBezTo>
                    <a:pt x="12" y="41"/>
                    <a:pt x="13" y="41"/>
                    <a:pt x="13" y="41"/>
                  </a:cubicBezTo>
                  <a:cubicBezTo>
                    <a:pt x="43" y="41"/>
                    <a:pt x="43" y="41"/>
                    <a:pt x="43" y="41"/>
                  </a:cubicBezTo>
                  <a:cubicBezTo>
                    <a:pt x="44" y="41"/>
                    <a:pt x="44" y="41"/>
                    <a:pt x="44" y="40"/>
                  </a:cubicBezTo>
                  <a:cubicBezTo>
                    <a:pt x="44" y="40"/>
                    <a:pt x="44" y="39"/>
                    <a:pt x="43" y="39"/>
                  </a:cubicBezTo>
                  <a:lnTo>
                    <a:pt x="13" y="39"/>
                  </a:lnTo>
                  <a:close/>
                  <a:moveTo>
                    <a:pt x="37" y="31"/>
                  </a:moveTo>
                  <a:cubicBezTo>
                    <a:pt x="43" y="31"/>
                    <a:pt x="43" y="31"/>
                    <a:pt x="43" y="31"/>
                  </a:cubicBezTo>
                  <a:cubicBezTo>
                    <a:pt x="43" y="31"/>
                    <a:pt x="44" y="30"/>
                    <a:pt x="44" y="30"/>
                  </a:cubicBezTo>
                  <a:cubicBezTo>
                    <a:pt x="44" y="0"/>
                    <a:pt x="44" y="0"/>
                    <a:pt x="44" y="0"/>
                  </a:cubicBezTo>
                  <a:cubicBezTo>
                    <a:pt x="44" y="0"/>
                    <a:pt x="43" y="0"/>
                    <a:pt x="43" y="0"/>
                  </a:cubicBezTo>
                  <a:cubicBezTo>
                    <a:pt x="37" y="0"/>
                    <a:pt x="37" y="0"/>
                    <a:pt x="37" y="0"/>
                  </a:cubicBezTo>
                  <a:cubicBezTo>
                    <a:pt x="36" y="0"/>
                    <a:pt x="36" y="0"/>
                    <a:pt x="36" y="0"/>
                  </a:cubicBezTo>
                  <a:cubicBezTo>
                    <a:pt x="36" y="30"/>
                    <a:pt x="36" y="30"/>
                    <a:pt x="36" y="30"/>
                  </a:cubicBezTo>
                  <a:cubicBezTo>
                    <a:pt x="36" y="30"/>
                    <a:pt x="36" y="31"/>
                    <a:pt x="37" y="31"/>
                  </a:cubicBezTo>
                  <a:close/>
                  <a:moveTo>
                    <a:pt x="25" y="31"/>
                  </a:moveTo>
                  <a:cubicBezTo>
                    <a:pt x="31" y="31"/>
                    <a:pt x="31" y="31"/>
                    <a:pt x="31" y="31"/>
                  </a:cubicBezTo>
                  <a:cubicBezTo>
                    <a:pt x="32" y="31"/>
                    <a:pt x="32" y="30"/>
                    <a:pt x="32" y="30"/>
                  </a:cubicBezTo>
                  <a:cubicBezTo>
                    <a:pt x="32" y="8"/>
                    <a:pt x="32" y="8"/>
                    <a:pt x="32" y="8"/>
                  </a:cubicBezTo>
                  <a:cubicBezTo>
                    <a:pt x="32" y="8"/>
                    <a:pt x="32" y="8"/>
                    <a:pt x="31" y="8"/>
                  </a:cubicBezTo>
                  <a:cubicBezTo>
                    <a:pt x="25" y="8"/>
                    <a:pt x="25" y="8"/>
                    <a:pt x="25" y="8"/>
                  </a:cubicBezTo>
                  <a:cubicBezTo>
                    <a:pt x="25" y="8"/>
                    <a:pt x="24" y="8"/>
                    <a:pt x="24" y="8"/>
                  </a:cubicBezTo>
                  <a:cubicBezTo>
                    <a:pt x="24" y="30"/>
                    <a:pt x="24" y="30"/>
                    <a:pt x="24" y="30"/>
                  </a:cubicBezTo>
                  <a:cubicBezTo>
                    <a:pt x="24" y="30"/>
                    <a:pt x="25" y="31"/>
                    <a:pt x="25" y="31"/>
                  </a:cubicBezTo>
                  <a:close/>
                  <a:moveTo>
                    <a:pt x="13" y="31"/>
                  </a:moveTo>
                  <a:cubicBezTo>
                    <a:pt x="20" y="31"/>
                    <a:pt x="20" y="31"/>
                    <a:pt x="20" y="31"/>
                  </a:cubicBezTo>
                  <a:cubicBezTo>
                    <a:pt x="20" y="31"/>
                    <a:pt x="20" y="30"/>
                    <a:pt x="20" y="30"/>
                  </a:cubicBezTo>
                  <a:cubicBezTo>
                    <a:pt x="20" y="16"/>
                    <a:pt x="20" y="16"/>
                    <a:pt x="20" y="16"/>
                  </a:cubicBezTo>
                  <a:cubicBezTo>
                    <a:pt x="20" y="16"/>
                    <a:pt x="20" y="16"/>
                    <a:pt x="20" y="16"/>
                  </a:cubicBezTo>
                  <a:cubicBezTo>
                    <a:pt x="13" y="16"/>
                    <a:pt x="13" y="16"/>
                    <a:pt x="13" y="16"/>
                  </a:cubicBezTo>
                  <a:cubicBezTo>
                    <a:pt x="13" y="16"/>
                    <a:pt x="13" y="16"/>
                    <a:pt x="13" y="16"/>
                  </a:cubicBezTo>
                  <a:cubicBezTo>
                    <a:pt x="13" y="30"/>
                    <a:pt x="13" y="30"/>
                    <a:pt x="13" y="30"/>
                  </a:cubicBezTo>
                  <a:cubicBezTo>
                    <a:pt x="13" y="30"/>
                    <a:pt x="13" y="31"/>
                    <a:pt x="13" y="31"/>
                  </a:cubicBezTo>
                  <a:close/>
                </a:path>
              </a:pathLst>
            </a:custGeom>
            <a:solidFill>
              <a:schemeClr val="accent1"/>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1" name="Freeform 62"/>
            <p:cNvSpPr>
              <a:spLocks noEditPoints="1"/>
            </p:cNvSpPr>
            <p:nvPr/>
          </p:nvSpPr>
          <p:spPr bwMode="auto">
            <a:xfrm>
              <a:off x="5370746" y="1930749"/>
              <a:ext cx="292609" cy="338210"/>
            </a:xfrm>
            <a:custGeom>
              <a:avLst/>
              <a:gdLst>
                <a:gd name="T0" fmla="*/ 54 w 62"/>
                <a:gd name="T1" fmla="*/ 0 h 72"/>
                <a:gd name="T2" fmla="*/ 8 w 62"/>
                <a:gd name="T3" fmla="*/ 0 h 72"/>
                <a:gd name="T4" fmla="*/ 0 w 62"/>
                <a:gd name="T5" fmla="*/ 8 h 72"/>
                <a:gd name="T6" fmla="*/ 0 w 62"/>
                <a:gd name="T7" fmla="*/ 64 h 72"/>
                <a:gd name="T8" fmla="*/ 8 w 62"/>
                <a:gd name="T9" fmla="*/ 72 h 72"/>
                <a:gd name="T10" fmla="*/ 54 w 62"/>
                <a:gd name="T11" fmla="*/ 72 h 72"/>
                <a:gd name="T12" fmla="*/ 62 w 62"/>
                <a:gd name="T13" fmla="*/ 64 h 72"/>
                <a:gd name="T14" fmla="*/ 62 w 62"/>
                <a:gd name="T15" fmla="*/ 8 h 72"/>
                <a:gd name="T16" fmla="*/ 54 w 62"/>
                <a:gd name="T17" fmla="*/ 0 h 72"/>
                <a:gd name="T18" fmla="*/ 8 w 62"/>
                <a:gd name="T19" fmla="*/ 3 h 72"/>
                <a:gd name="T20" fmla="*/ 54 w 62"/>
                <a:gd name="T21" fmla="*/ 3 h 72"/>
                <a:gd name="T22" fmla="*/ 59 w 62"/>
                <a:gd name="T23" fmla="*/ 8 h 72"/>
                <a:gd name="T24" fmla="*/ 59 w 62"/>
                <a:gd name="T25" fmla="*/ 64 h 72"/>
                <a:gd name="T26" fmla="*/ 54 w 62"/>
                <a:gd name="T27" fmla="*/ 69 h 72"/>
                <a:gd name="T28" fmla="*/ 8 w 62"/>
                <a:gd name="T29" fmla="*/ 69 h 72"/>
                <a:gd name="T30" fmla="*/ 3 w 62"/>
                <a:gd name="T31" fmla="*/ 64 h 72"/>
                <a:gd name="T32" fmla="*/ 3 w 62"/>
                <a:gd name="T33" fmla="*/ 8 h 72"/>
                <a:gd name="T34" fmla="*/ 8 w 62"/>
                <a:gd name="T35" fmla="*/ 3 h 72"/>
                <a:gd name="T36" fmla="*/ 7 w 62"/>
                <a:gd name="T37" fmla="*/ 62 h 72"/>
                <a:gd name="T38" fmla="*/ 55 w 62"/>
                <a:gd name="T39" fmla="*/ 62 h 72"/>
                <a:gd name="T40" fmla="*/ 56 w 62"/>
                <a:gd name="T41" fmla="*/ 61 h 72"/>
                <a:gd name="T42" fmla="*/ 56 w 62"/>
                <a:gd name="T43" fmla="*/ 7 h 72"/>
                <a:gd name="T44" fmla="*/ 55 w 62"/>
                <a:gd name="T45" fmla="*/ 6 h 72"/>
                <a:gd name="T46" fmla="*/ 7 w 62"/>
                <a:gd name="T47" fmla="*/ 6 h 72"/>
                <a:gd name="T48" fmla="*/ 6 w 62"/>
                <a:gd name="T49" fmla="*/ 7 h 72"/>
                <a:gd name="T50" fmla="*/ 6 w 62"/>
                <a:gd name="T51" fmla="*/ 61 h 72"/>
                <a:gd name="T52" fmla="*/ 7 w 62"/>
                <a:gd name="T53" fmla="*/ 62 h 72"/>
                <a:gd name="T54" fmla="*/ 8 w 62"/>
                <a:gd name="T55" fmla="*/ 8 h 72"/>
                <a:gd name="T56" fmla="*/ 54 w 62"/>
                <a:gd name="T57" fmla="*/ 8 h 72"/>
                <a:gd name="T58" fmla="*/ 54 w 62"/>
                <a:gd name="T59" fmla="*/ 60 h 72"/>
                <a:gd name="T60" fmla="*/ 8 w 62"/>
                <a:gd name="T61" fmla="*/ 60 h 72"/>
                <a:gd name="T62" fmla="*/ 8 w 62"/>
                <a:gd name="T63" fmla="*/ 8 h 72"/>
                <a:gd name="T64" fmla="*/ 33 w 62"/>
                <a:gd name="T65" fmla="*/ 66 h 72"/>
                <a:gd name="T66" fmla="*/ 31 w 62"/>
                <a:gd name="T67" fmla="*/ 68 h 72"/>
                <a:gd name="T68" fmla="*/ 29 w 62"/>
                <a:gd name="T69" fmla="*/ 66 h 72"/>
                <a:gd name="T70" fmla="*/ 31 w 62"/>
                <a:gd name="T71" fmla="*/ 64 h 72"/>
                <a:gd name="T72" fmla="*/ 33 w 62"/>
                <a:gd name="T73"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 h="72">
                  <a:moveTo>
                    <a:pt x="54" y="0"/>
                  </a:moveTo>
                  <a:cubicBezTo>
                    <a:pt x="8" y="0"/>
                    <a:pt x="8" y="0"/>
                    <a:pt x="8" y="0"/>
                  </a:cubicBezTo>
                  <a:cubicBezTo>
                    <a:pt x="4" y="0"/>
                    <a:pt x="0" y="3"/>
                    <a:pt x="0" y="8"/>
                  </a:cubicBezTo>
                  <a:cubicBezTo>
                    <a:pt x="0" y="64"/>
                    <a:pt x="0" y="64"/>
                    <a:pt x="0" y="64"/>
                  </a:cubicBezTo>
                  <a:cubicBezTo>
                    <a:pt x="0" y="68"/>
                    <a:pt x="4" y="72"/>
                    <a:pt x="8" y="72"/>
                  </a:cubicBezTo>
                  <a:cubicBezTo>
                    <a:pt x="54" y="72"/>
                    <a:pt x="54" y="72"/>
                    <a:pt x="54" y="72"/>
                  </a:cubicBezTo>
                  <a:cubicBezTo>
                    <a:pt x="58" y="72"/>
                    <a:pt x="62" y="68"/>
                    <a:pt x="62" y="64"/>
                  </a:cubicBezTo>
                  <a:cubicBezTo>
                    <a:pt x="62" y="8"/>
                    <a:pt x="62" y="8"/>
                    <a:pt x="62" y="8"/>
                  </a:cubicBezTo>
                  <a:cubicBezTo>
                    <a:pt x="62" y="3"/>
                    <a:pt x="58" y="0"/>
                    <a:pt x="54" y="0"/>
                  </a:cubicBezTo>
                  <a:close/>
                  <a:moveTo>
                    <a:pt x="8" y="3"/>
                  </a:moveTo>
                  <a:cubicBezTo>
                    <a:pt x="54" y="3"/>
                    <a:pt x="54" y="3"/>
                    <a:pt x="54" y="3"/>
                  </a:cubicBezTo>
                  <a:cubicBezTo>
                    <a:pt x="56" y="3"/>
                    <a:pt x="59" y="5"/>
                    <a:pt x="59" y="8"/>
                  </a:cubicBezTo>
                  <a:cubicBezTo>
                    <a:pt x="59" y="64"/>
                    <a:pt x="59" y="64"/>
                    <a:pt x="59" y="64"/>
                  </a:cubicBezTo>
                  <a:cubicBezTo>
                    <a:pt x="59" y="67"/>
                    <a:pt x="56" y="69"/>
                    <a:pt x="54" y="69"/>
                  </a:cubicBezTo>
                  <a:cubicBezTo>
                    <a:pt x="8" y="69"/>
                    <a:pt x="8" y="69"/>
                    <a:pt x="8" y="69"/>
                  </a:cubicBezTo>
                  <a:cubicBezTo>
                    <a:pt x="5" y="69"/>
                    <a:pt x="3" y="67"/>
                    <a:pt x="3" y="64"/>
                  </a:cubicBezTo>
                  <a:cubicBezTo>
                    <a:pt x="3" y="8"/>
                    <a:pt x="3" y="8"/>
                    <a:pt x="3" y="8"/>
                  </a:cubicBezTo>
                  <a:cubicBezTo>
                    <a:pt x="3" y="5"/>
                    <a:pt x="5" y="3"/>
                    <a:pt x="8" y="3"/>
                  </a:cubicBezTo>
                  <a:close/>
                  <a:moveTo>
                    <a:pt x="7" y="62"/>
                  </a:moveTo>
                  <a:cubicBezTo>
                    <a:pt x="55" y="62"/>
                    <a:pt x="55" y="62"/>
                    <a:pt x="55" y="62"/>
                  </a:cubicBezTo>
                  <a:cubicBezTo>
                    <a:pt x="55" y="62"/>
                    <a:pt x="56" y="61"/>
                    <a:pt x="56" y="61"/>
                  </a:cubicBezTo>
                  <a:cubicBezTo>
                    <a:pt x="56" y="7"/>
                    <a:pt x="56" y="7"/>
                    <a:pt x="56" y="7"/>
                  </a:cubicBezTo>
                  <a:cubicBezTo>
                    <a:pt x="56" y="6"/>
                    <a:pt x="55" y="6"/>
                    <a:pt x="55" y="6"/>
                  </a:cubicBezTo>
                  <a:cubicBezTo>
                    <a:pt x="7" y="6"/>
                    <a:pt x="7" y="6"/>
                    <a:pt x="7" y="6"/>
                  </a:cubicBezTo>
                  <a:cubicBezTo>
                    <a:pt x="7" y="6"/>
                    <a:pt x="6" y="6"/>
                    <a:pt x="6" y="7"/>
                  </a:cubicBezTo>
                  <a:cubicBezTo>
                    <a:pt x="6" y="61"/>
                    <a:pt x="6" y="61"/>
                    <a:pt x="6" y="61"/>
                  </a:cubicBezTo>
                  <a:cubicBezTo>
                    <a:pt x="6" y="61"/>
                    <a:pt x="7" y="62"/>
                    <a:pt x="7" y="62"/>
                  </a:cubicBezTo>
                  <a:close/>
                  <a:moveTo>
                    <a:pt x="8" y="8"/>
                  </a:moveTo>
                  <a:cubicBezTo>
                    <a:pt x="54" y="8"/>
                    <a:pt x="54" y="8"/>
                    <a:pt x="54" y="8"/>
                  </a:cubicBezTo>
                  <a:cubicBezTo>
                    <a:pt x="54" y="60"/>
                    <a:pt x="54" y="60"/>
                    <a:pt x="54" y="60"/>
                  </a:cubicBezTo>
                  <a:cubicBezTo>
                    <a:pt x="8" y="60"/>
                    <a:pt x="8" y="60"/>
                    <a:pt x="8" y="60"/>
                  </a:cubicBezTo>
                  <a:lnTo>
                    <a:pt x="8" y="8"/>
                  </a:lnTo>
                  <a:close/>
                  <a:moveTo>
                    <a:pt x="33" y="66"/>
                  </a:moveTo>
                  <a:cubicBezTo>
                    <a:pt x="33" y="67"/>
                    <a:pt x="32" y="68"/>
                    <a:pt x="31" y="68"/>
                  </a:cubicBezTo>
                  <a:cubicBezTo>
                    <a:pt x="30" y="68"/>
                    <a:pt x="29" y="67"/>
                    <a:pt x="29" y="66"/>
                  </a:cubicBezTo>
                  <a:cubicBezTo>
                    <a:pt x="29" y="65"/>
                    <a:pt x="30" y="64"/>
                    <a:pt x="31" y="64"/>
                  </a:cubicBezTo>
                  <a:cubicBezTo>
                    <a:pt x="32" y="64"/>
                    <a:pt x="33" y="65"/>
                    <a:pt x="33" y="66"/>
                  </a:cubicBezTo>
                  <a:close/>
                </a:path>
              </a:pathLst>
            </a:custGeom>
            <a:solidFill>
              <a:schemeClr val="accent4"/>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2" name="Freeform 52"/>
            <p:cNvSpPr>
              <a:spLocks noEditPoints="1"/>
            </p:cNvSpPr>
            <p:nvPr/>
          </p:nvSpPr>
          <p:spPr bwMode="auto">
            <a:xfrm>
              <a:off x="4290523" y="3450281"/>
              <a:ext cx="306095" cy="287984"/>
            </a:xfrm>
            <a:custGeom>
              <a:avLst/>
              <a:gdLst>
                <a:gd name="T0" fmla="*/ 23 w 68"/>
                <a:gd name="T1" fmla="*/ 5 h 67"/>
                <a:gd name="T2" fmla="*/ 7 w 68"/>
                <a:gd name="T3" fmla="*/ 11 h 67"/>
                <a:gd name="T4" fmla="*/ 7 w 68"/>
                <a:gd name="T5" fmla="*/ 67 h 67"/>
                <a:gd name="T6" fmla="*/ 38 w 68"/>
                <a:gd name="T7" fmla="*/ 62 h 67"/>
                <a:gd name="T8" fmla="*/ 49 w 68"/>
                <a:gd name="T9" fmla="*/ 56 h 67"/>
                <a:gd name="T10" fmla="*/ 64 w 68"/>
                <a:gd name="T11" fmla="*/ 47 h 67"/>
                <a:gd name="T12" fmla="*/ 60 w 68"/>
                <a:gd name="T13" fmla="*/ 0 h 67"/>
                <a:gd name="T14" fmla="*/ 52 w 68"/>
                <a:gd name="T15" fmla="*/ 51 h 67"/>
                <a:gd name="T16" fmla="*/ 59 w 68"/>
                <a:gd name="T17" fmla="*/ 44 h 67"/>
                <a:gd name="T18" fmla="*/ 56 w 68"/>
                <a:gd name="T19" fmla="*/ 41 h 67"/>
                <a:gd name="T20" fmla="*/ 56 w 68"/>
                <a:gd name="T21" fmla="*/ 51 h 67"/>
                <a:gd name="T22" fmla="*/ 50 w 68"/>
                <a:gd name="T23" fmla="*/ 43 h 67"/>
                <a:gd name="T24" fmla="*/ 33 w 68"/>
                <a:gd name="T25" fmla="*/ 45 h 67"/>
                <a:gd name="T26" fmla="*/ 48 w 68"/>
                <a:gd name="T27" fmla="*/ 53 h 67"/>
                <a:gd name="T28" fmla="*/ 26 w 68"/>
                <a:gd name="T29" fmla="*/ 7 h 67"/>
                <a:gd name="T30" fmla="*/ 65 w 68"/>
                <a:gd name="T31" fmla="*/ 7 h 67"/>
                <a:gd name="T32" fmla="*/ 56 w 68"/>
                <a:gd name="T33" fmla="*/ 39 h 67"/>
                <a:gd name="T34" fmla="*/ 9 w 68"/>
                <a:gd name="T35" fmla="*/ 23 h 67"/>
                <a:gd name="T36" fmla="*/ 12 w 68"/>
                <a:gd name="T37" fmla="*/ 30 h 67"/>
                <a:gd name="T38" fmla="*/ 10 w 68"/>
                <a:gd name="T39" fmla="*/ 32 h 67"/>
                <a:gd name="T40" fmla="*/ 10 w 68"/>
                <a:gd name="T41" fmla="*/ 38 h 67"/>
                <a:gd name="T42" fmla="*/ 12 w 68"/>
                <a:gd name="T43" fmla="*/ 40 h 67"/>
                <a:gd name="T44" fmla="*/ 9 w 68"/>
                <a:gd name="T45" fmla="*/ 47 h 67"/>
                <a:gd name="T46" fmla="*/ 12 w 68"/>
                <a:gd name="T47" fmla="*/ 54 h 67"/>
                <a:gd name="T48" fmla="*/ 9 w 68"/>
                <a:gd name="T49" fmla="*/ 55 h 67"/>
                <a:gd name="T50" fmla="*/ 19 w 68"/>
                <a:gd name="T51" fmla="*/ 61 h 67"/>
                <a:gd name="T52" fmla="*/ 25 w 68"/>
                <a:gd name="T53" fmla="*/ 64 h 67"/>
                <a:gd name="T54" fmla="*/ 3 w 68"/>
                <a:gd name="T55" fmla="*/ 19 h 67"/>
                <a:gd name="T56" fmla="*/ 12 w 68"/>
                <a:gd name="T57" fmla="*/ 22 h 67"/>
                <a:gd name="T58" fmla="*/ 34 w 68"/>
                <a:gd name="T59" fmla="*/ 61 h 67"/>
                <a:gd name="T60" fmla="*/ 19 w 68"/>
                <a:gd name="T61" fmla="*/ 59 h 67"/>
                <a:gd name="T62" fmla="*/ 19 w 68"/>
                <a:gd name="T63" fmla="*/ 8 h 67"/>
                <a:gd name="T64" fmla="*/ 21 w 68"/>
                <a:gd name="T65" fmla="*/ 17 h 67"/>
                <a:gd name="T66" fmla="*/ 24 w 68"/>
                <a:gd name="T67" fmla="*/ 19 h 67"/>
                <a:gd name="T68" fmla="*/ 20 w 68"/>
                <a:gd name="T69" fmla="*/ 26 h 67"/>
                <a:gd name="T70" fmla="*/ 24 w 68"/>
                <a:gd name="T71" fmla="*/ 33 h 67"/>
                <a:gd name="T72" fmla="*/ 21 w 68"/>
                <a:gd name="T73" fmla="*/ 35 h 67"/>
                <a:gd name="T74" fmla="*/ 21 w 68"/>
                <a:gd name="T75" fmla="*/ 41 h 67"/>
                <a:gd name="T76" fmla="*/ 24 w 68"/>
                <a:gd name="T77" fmla="*/ 43 h 67"/>
                <a:gd name="T78" fmla="*/ 21 w 68"/>
                <a:gd name="T79" fmla="*/ 49 h 67"/>
                <a:gd name="T80" fmla="*/ 24 w 68"/>
                <a:gd name="T81" fmla="*/ 51 h 67"/>
                <a:gd name="T82" fmla="*/ 38 w 68"/>
                <a:gd name="T83" fmla="*/ 57 h 67"/>
                <a:gd name="T84" fmla="*/ 40 w 68"/>
                <a:gd name="T85" fmla="*/ 58 h 67"/>
                <a:gd name="T86" fmla="*/ 40 w 68"/>
                <a:gd name="T87" fmla="*/ 55 h 67"/>
                <a:gd name="T88" fmla="*/ 40 w 68"/>
                <a:gd name="T89" fmla="*/ 58 h 67"/>
                <a:gd name="T90" fmla="*/ 33 w 68"/>
                <a:gd name="T91" fmla="*/ 13 h 67"/>
                <a:gd name="T92" fmla="*/ 58 w 68"/>
                <a:gd name="T93" fmla="*/ 11 h 67"/>
                <a:gd name="T94" fmla="*/ 58 w 68"/>
                <a:gd name="T95" fmla="*/ 21 h 67"/>
                <a:gd name="T96" fmla="*/ 33 w 68"/>
                <a:gd name="T97" fmla="*/ 19 h 67"/>
                <a:gd name="T98" fmla="*/ 59 w 68"/>
                <a:gd name="T99" fmla="*/ 28 h 67"/>
                <a:gd name="T100" fmla="*/ 32 w 68"/>
                <a:gd name="T101" fmla="*/ 28 h 67"/>
                <a:gd name="T102" fmla="*/ 59 w 68"/>
                <a:gd name="T103" fmla="*/ 28 h 67"/>
                <a:gd name="T104" fmla="*/ 33 w 68"/>
                <a:gd name="T105" fmla="*/ 37 h 67"/>
                <a:gd name="T106" fmla="*/ 58 w 68"/>
                <a:gd name="T107" fmla="*/ 3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67">
                  <a:moveTo>
                    <a:pt x="60" y="0"/>
                  </a:moveTo>
                  <a:cubicBezTo>
                    <a:pt x="31" y="0"/>
                    <a:pt x="31" y="0"/>
                    <a:pt x="31" y="0"/>
                  </a:cubicBezTo>
                  <a:cubicBezTo>
                    <a:pt x="27" y="0"/>
                    <a:pt x="24" y="2"/>
                    <a:pt x="23" y="5"/>
                  </a:cubicBezTo>
                  <a:cubicBezTo>
                    <a:pt x="19" y="5"/>
                    <a:pt x="19" y="5"/>
                    <a:pt x="19" y="5"/>
                  </a:cubicBezTo>
                  <a:cubicBezTo>
                    <a:pt x="15" y="5"/>
                    <a:pt x="13" y="8"/>
                    <a:pt x="12" y="11"/>
                  </a:cubicBezTo>
                  <a:cubicBezTo>
                    <a:pt x="7" y="11"/>
                    <a:pt x="7" y="11"/>
                    <a:pt x="7" y="11"/>
                  </a:cubicBezTo>
                  <a:cubicBezTo>
                    <a:pt x="3" y="11"/>
                    <a:pt x="0" y="14"/>
                    <a:pt x="0" y="19"/>
                  </a:cubicBezTo>
                  <a:cubicBezTo>
                    <a:pt x="0" y="60"/>
                    <a:pt x="0" y="60"/>
                    <a:pt x="0" y="60"/>
                  </a:cubicBezTo>
                  <a:cubicBezTo>
                    <a:pt x="0" y="64"/>
                    <a:pt x="3" y="67"/>
                    <a:pt x="7" y="67"/>
                  </a:cubicBezTo>
                  <a:cubicBezTo>
                    <a:pt x="25" y="67"/>
                    <a:pt x="25" y="67"/>
                    <a:pt x="25" y="67"/>
                  </a:cubicBezTo>
                  <a:cubicBezTo>
                    <a:pt x="29" y="67"/>
                    <a:pt x="33" y="66"/>
                    <a:pt x="35" y="64"/>
                  </a:cubicBezTo>
                  <a:cubicBezTo>
                    <a:pt x="38" y="62"/>
                    <a:pt x="38" y="62"/>
                    <a:pt x="38" y="62"/>
                  </a:cubicBezTo>
                  <a:cubicBezTo>
                    <a:pt x="41" y="62"/>
                    <a:pt x="45" y="60"/>
                    <a:pt x="47" y="59"/>
                  </a:cubicBezTo>
                  <a:cubicBezTo>
                    <a:pt x="48" y="57"/>
                    <a:pt x="48" y="57"/>
                    <a:pt x="48" y="57"/>
                  </a:cubicBezTo>
                  <a:cubicBezTo>
                    <a:pt x="49" y="56"/>
                    <a:pt x="49" y="56"/>
                    <a:pt x="49" y="56"/>
                  </a:cubicBezTo>
                  <a:cubicBezTo>
                    <a:pt x="53" y="56"/>
                    <a:pt x="57" y="55"/>
                    <a:pt x="59" y="53"/>
                  </a:cubicBezTo>
                  <a:cubicBezTo>
                    <a:pt x="62" y="50"/>
                    <a:pt x="62" y="50"/>
                    <a:pt x="62" y="50"/>
                  </a:cubicBezTo>
                  <a:cubicBezTo>
                    <a:pt x="64" y="47"/>
                    <a:pt x="64" y="47"/>
                    <a:pt x="64" y="47"/>
                  </a:cubicBezTo>
                  <a:cubicBezTo>
                    <a:pt x="66" y="46"/>
                    <a:pt x="68" y="41"/>
                    <a:pt x="68" y="38"/>
                  </a:cubicBezTo>
                  <a:cubicBezTo>
                    <a:pt x="68" y="7"/>
                    <a:pt x="68" y="7"/>
                    <a:pt x="68" y="7"/>
                  </a:cubicBezTo>
                  <a:cubicBezTo>
                    <a:pt x="68" y="3"/>
                    <a:pt x="64" y="0"/>
                    <a:pt x="60" y="0"/>
                  </a:cubicBezTo>
                  <a:close/>
                  <a:moveTo>
                    <a:pt x="52" y="53"/>
                  </a:moveTo>
                  <a:cubicBezTo>
                    <a:pt x="52" y="52"/>
                    <a:pt x="52" y="52"/>
                    <a:pt x="52" y="52"/>
                  </a:cubicBezTo>
                  <a:cubicBezTo>
                    <a:pt x="52" y="52"/>
                    <a:pt x="52" y="51"/>
                    <a:pt x="52" y="51"/>
                  </a:cubicBezTo>
                  <a:cubicBezTo>
                    <a:pt x="52" y="45"/>
                    <a:pt x="52" y="45"/>
                    <a:pt x="52" y="45"/>
                  </a:cubicBezTo>
                  <a:cubicBezTo>
                    <a:pt x="58" y="45"/>
                    <a:pt x="58" y="45"/>
                    <a:pt x="58" y="45"/>
                  </a:cubicBezTo>
                  <a:cubicBezTo>
                    <a:pt x="59" y="45"/>
                    <a:pt x="59" y="45"/>
                    <a:pt x="59" y="44"/>
                  </a:cubicBezTo>
                  <a:cubicBezTo>
                    <a:pt x="59" y="44"/>
                    <a:pt x="59" y="43"/>
                    <a:pt x="58" y="43"/>
                  </a:cubicBezTo>
                  <a:cubicBezTo>
                    <a:pt x="52" y="43"/>
                    <a:pt x="52" y="43"/>
                    <a:pt x="52" y="43"/>
                  </a:cubicBezTo>
                  <a:cubicBezTo>
                    <a:pt x="53" y="42"/>
                    <a:pt x="54" y="41"/>
                    <a:pt x="56" y="41"/>
                  </a:cubicBezTo>
                  <a:cubicBezTo>
                    <a:pt x="64" y="41"/>
                    <a:pt x="64" y="41"/>
                    <a:pt x="64" y="41"/>
                  </a:cubicBezTo>
                  <a:cubicBezTo>
                    <a:pt x="64" y="43"/>
                    <a:pt x="63" y="45"/>
                    <a:pt x="62" y="45"/>
                  </a:cubicBezTo>
                  <a:cubicBezTo>
                    <a:pt x="56" y="51"/>
                    <a:pt x="56" y="51"/>
                    <a:pt x="56" y="51"/>
                  </a:cubicBezTo>
                  <a:cubicBezTo>
                    <a:pt x="56" y="52"/>
                    <a:pt x="54" y="52"/>
                    <a:pt x="52" y="53"/>
                  </a:cubicBezTo>
                  <a:close/>
                  <a:moveTo>
                    <a:pt x="56" y="39"/>
                  </a:moveTo>
                  <a:cubicBezTo>
                    <a:pt x="53" y="39"/>
                    <a:pt x="51" y="41"/>
                    <a:pt x="50" y="43"/>
                  </a:cubicBezTo>
                  <a:cubicBezTo>
                    <a:pt x="33" y="43"/>
                    <a:pt x="33" y="43"/>
                    <a:pt x="33" y="43"/>
                  </a:cubicBezTo>
                  <a:cubicBezTo>
                    <a:pt x="32" y="43"/>
                    <a:pt x="32" y="44"/>
                    <a:pt x="32" y="44"/>
                  </a:cubicBezTo>
                  <a:cubicBezTo>
                    <a:pt x="32" y="45"/>
                    <a:pt x="32" y="45"/>
                    <a:pt x="33" y="45"/>
                  </a:cubicBezTo>
                  <a:cubicBezTo>
                    <a:pt x="50" y="45"/>
                    <a:pt x="50" y="45"/>
                    <a:pt x="50" y="45"/>
                  </a:cubicBezTo>
                  <a:cubicBezTo>
                    <a:pt x="50" y="51"/>
                    <a:pt x="50" y="51"/>
                    <a:pt x="50" y="51"/>
                  </a:cubicBezTo>
                  <a:cubicBezTo>
                    <a:pt x="48" y="53"/>
                    <a:pt x="48" y="53"/>
                    <a:pt x="48" y="53"/>
                  </a:cubicBezTo>
                  <a:cubicBezTo>
                    <a:pt x="31" y="53"/>
                    <a:pt x="31" y="53"/>
                    <a:pt x="31" y="53"/>
                  </a:cubicBezTo>
                  <a:cubicBezTo>
                    <a:pt x="28" y="53"/>
                    <a:pt x="26" y="51"/>
                    <a:pt x="26" y="49"/>
                  </a:cubicBezTo>
                  <a:cubicBezTo>
                    <a:pt x="26" y="7"/>
                    <a:pt x="26" y="7"/>
                    <a:pt x="26" y="7"/>
                  </a:cubicBezTo>
                  <a:cubicBezTo>
                    <a:pt x="26" y="5"/>
                    <a:pt x="28" y="3"/>
                    <a:pt x="31" y="3"/>
                  </a:cubicBezTo>
                  <a:cubicBezTo>
                    <a:pt x="60" y="3"/>
                    <a:pt x="60" y="3"/>
                    <a:pt x="60" y="3"/>
                  </a:cubicBezTo>
                  <a:cubicBezTo>
                    <a:pt x="63" y="3"/>
                    <a:pt x="65" y="5"/>
                    <a:pt x="65" y="7"/>
                  </a:cubicBezTo>
                  <a:cubicBezTo>
                    <a:pt x="65" y="38"/>
                    <a:pt x="65" y="38"/>
                    <a:pt x="65" y="38"/>
                  </a:cubicBezTo>
                  <a:cubicBezTo>
                    <a:pt x="65" y="38"/>
                    <a:pt x="65" y="39"/>
                    <a:pt x="65" y="39"/>
                  </a:cubicBezTo>
                  <a:lnTo>
                    <a:pt x="56" y="39"/>
                  </a:lnTo>
                  <a:close/>
                  <a:moveTo>
                    <a:pt x="12" y="22"/>
                  </a:moveTo>
                  <a:cubicBezTo>
                    <a:pt x="10" y="22"/>
                    <a:pt x="10" y="22"/>
                    <a:pt x="10" y="22"/>
                  </a:cubicBezTo>
                  <a:cubicBezTo>
                    <a:pt x="9" y="22"/>
                    <a:pt x="9" y="23"/>
                    <a:pt x="9" y="23"/>
                  </a:cubicBezTo>
                  <a:cubicBezTo>
                    <a:pt x="9" y="24"/>
                    <a:pt x="9" y="24"/>
                    <a:pt x="10" y="24"/>
                  </a:cubicBezTo>
                  <a:cubicBezTo>
                    <a:pt x="12" y="24"/>
                    <a:pt x="12" y="24"/>
                    <a:pt x="12" y="24"/>
                  </a:cubicBezTo>
                  <a:cubicBezTo>
                    <a:pt x="12" y="30"/>
                    <a:pt x="12" y="30"/>
                    <a:pt x="12" y="30"/>
                  </a:cubicBezTo>
                  <a:cubicBezTo>
                    <a:pt x="10" y="30"/>
                    <a:pt x="10" y="30"/>
                    <a:pt x="10" y="30"/>
                  </a:cubicBezTo>
                  <a:cubicBezTo>
                    <a:pt x="9" y="30"/>
                    <a:pt x="9" y="31"/>
                    <a:pt x="9" y="31"/>
                  </a:cubicBezTo>
                  <a:cubicBezTo>
                    <a:pt x="9" y="32"/>
                    <a:pt x="9" y="32"/>
                    <a:pt x="10" y="32"/>
                  </a:cubicBezTo>
                  <a:cubicBezTo>
                    <a:pt x="12" y="32"/>
                    <a:pt x="12" y="32"/>
                    <a:pt x="12" y="32"/>
                  </a:cubicBezTo>
                  <a:cubicBezTo>
                    <a:pt x="12" y="38"/>
                    <a:pt x="12" y="38"/>
                    <a:pt x="12" y="38"/>
                  </a:cubicBezTo>
                  <a:cubicBezTo>
                    <a:pt x="10" y="38"/>
                    <a:pt x="10" y="38"/>
                    <a:pt x="10" y="38"/>
                  </a:cubicBezTo>
                  <a:cubicBezTo>
                    <a:pt x="9" y="38"/>
                    <a:pt x="9" y="39"/>
                    <a:pt x="9" y="39"/>
                  </a:cubicBezTo>
                  <a:cubicBezTo>
                    <a:pt x="9" y="40"/>
                    <a:pt x="9" y="40"/>
                    <a:pt x="10" y="40"/>
                  </a:cubicBezTo>
                  <a:cubicBezTo>
                    <a:pt x="12" y="40"/>
                    <a:pt x="12" y="40"/>
                    <a:pt x="12" y="40"/>
                  </a:cubicBezTo>
                  <a:cubicBezTo>
                    <a:pt x="12" y="46"/>
                    <a:pt x="12" y="46"/>
                    <a:pt x="12" y="46"/>
                  </a:cubicBezTo>
                  <a:cubicBezTo>
                    <a:pt x="10" y="46"/>
                    <a:pt x="10" y="46"/>
                    <a:pt x="10" y="46"/>
                  </a:cubicBezTo>
                  <a:cubicBezTo>
                    <a:pt x="9" y="46"/>
                    <a:pt x="9" y="47"/>
                    <a:pt x="9" y="47"/>
                  </a:cubicBezTo>
                  <a:cubicBezTo>
                    <a:pt x="9" y="48"/>
                    <a:pt x="9" y="48"/>
                    <a:pt x="10" y="48"/>
                  </a:cubicBezTo>
                  <a:cubicBezTo>
                    <a:pt x="12" y="48"/>
                    <a:pt x="12" y="48"/>
                    <a:pt x="12" y="48"/>
                  </a:cubicBezTo>
                  <a:cubicBezTo>
                    <a:pt x="12" y="54"/>
                    <a:pt x="12" y="54"/>
                    <a:pt x="12" y="54"/>
                  </a:cubicBezTo>
                  <a:cubicBezTo>
                    <a:pt x="12" y="54"/>
                    <a:pt x="12" y="54"/>
                    <a:pt x="12" y="54"/>
                  </a:cubicBezTo>
                  <a:cubicBezTo>
                    <a:pt x="10" y="54"/>
                    <a:pt x="10" y="54"/>
                    <a:pt x="10" y="54"/>
                  </a:cubicBezTo>
                  <a:cubicBezTo>
                    <a:pt x="9" y="54"/>
                    <a:pt x="9" y="55"/>
                    <a:pt x="9" y="55"/>
                  </a:cubicBezTo>
                  <a:cubicBezTo>
                    <a:pt x="9" y="56"/>
                    <a:pt x="9" y="56"/>
                    <a:pt x="10" y="56"/>
                  </a:cubicBezTo>
                  <a:cubicBezTo>
                    <a:pt x="13" y="56"/>
                    <a:pt x="13" y="56"/>
                    <a:pt x="13" y="56"/>
                  </a:cubicBezTo>
                  <a:cubicBezTo>
                    <a:pt x="14" y="59"/>
                    <a:pt x="16" y="61"/>
                    <a:pt x="19" y="61"/>
                  </a:cubicBezTo>
                  <a:cubicBezTo>
                    <a:pt x="27" y="61"/>
                    <a:pt x="27" y="61"/>
                    <a:pt x="27" y="61"/>
                  </a:cubicBezTo>
                  <a:cubicBezTo>
                    <a:pt x="27" y="64"/>
                    <a:pt x="27" y="64"/>
                    <a:pt x="27" y="64"/>
                  </a:cubicBezTo>
                  <a:cubicBezTo>
                    <a:pt x="26" y="64"/>
                    <a:pt x="26" y="64"/>
                    <a:pt x="25" y="64"/>
                  </a:cubicBezTo>
                  <a:cubicBezTo>
                    <a:pt x="7" y="64"/>
                    <a:pt x="7" y="64"/>
                    <a:pt x="7" y="64"/>
                  </a:cubicBezTo>
                  <a:cubicBezTo>
                    <a:pt x="5" y="64"/>
                    <a:pt x="3" y="62"/>
                    <a:pt x="3" y="60"/>
                  </a:cubicBezTo>
                  <a:cubicBezTo>
                    <a:pt x="3" y="19"/>
                    <a:pt x="3" y="19"/>
                    <a:pt x="3" y="19"/>
                  </a:cubicBezTo>
                  <a:cubicBezTo>
                    <a:pt x="3" y="16"/>
                    <a:pt x="5" y="14"/>
                    <a:pt x="7" y="14"/>
                  </a:cubicBezTo>
                  <a:cubicBezTo>
                    <a:pt x="12" y="14"/>
                    <a:pt x="12" y="14"/>
                    <a:pt x="12" y="14"/>
                  </a:cubicBezTo>
                  <a:lnTo>
                    <a:pt x="12" y="22"/>
                  </a:lnTo>
                  <a:close/>
                  <a:moveTo>
                    <a:pt x="29" y="64"/>
                  </a:moveTo>
                  <a:cubicBezTo>
                    <a:pt x="29" y="61"/>
                    <a:pt x="29" y="61"/>
                    <a:pt x="29" y="61"/>
                  </a:cubicBezTo>
                  <a:cubicBezTo>
                    <a:pt x="34" y="61"/>
                    <a:pt x="34" y="61"/>
                    <a:pt x="34" y="61"/>
                  </a:cubicBezTo>
                  <a:cubicBezTo>
                    <a:pt x="33" y="62"/>
                    <a:pt x="33" y="62"/>
                    <a:pt x="33" y="62"/>
                  </a:cubicBezTo>
                  <a:cubicBezTo>
                    <a:pt x="32" y="63"/>
                    <a:pt x="31" y="63"/>
                    <a:pt x="29" y="64"/>
                  </a:cubicBezTo>
                  <a:close/>
                  <a:moveTo>
                    <a:pt x="19" y="59"/>
                  </a:moveTo>
                  <a:cubicBezTo>
                    <a:pt x="16" y="59"/>
                    <a:pt x="14" y="57"/>
                    <a:pt x="14" y="54"/>
                  </a:cubicBezTo>
                  <a:cubicBezTo>
                    <a:pt x="14" y="13"/>
                    <a:pt x="14" y="13"/>
                    <a:pt x="14" y="13"/>
                  </a:cubicBezTo>
                  <a:cubicBezTo>
                    <a:pt x="14" y="10"/>
                    <a:pt x="16" y="8"/>
                    <a:pt x="19" y="8"/>
                  </a:cubicBezTo>
                  <a:cubicBezTo>
                    <a:pt x="24" y="8"/>
                    <a:pt x="24" y="8"/>
                    <a:pt x="24" y="8"/>
                  </a:cubicBezTo>
                  <a:cubicBezTo>
                    <a:pt x="24" y="17"/>
                    <a:pt x="24" y="17"/>
                    <a:pt x="24" y="17"/>
                  </a:cubicBezTo>
                  <a:cubicBezTo>
                    <a:pt x="21" y="17"/>
                    <a:pt x="21" y="17"/>
                    <a:pt x="21" y="17"/>
                  </a:cubicBezTo>
                  <a:cubicBezTo>
                    <a:pt x="21" y="17"/>
                    <a:pt x="20" y="17"/>
                    <a:pt x="20" y="18"/>
                  </a:cubicBezTo>
                  <a:cubicBezTo>
                    <a:pt x="20" y="18"/>
                    <a:pt x="21" y="19"/>
                    <a:pt x="21" y="19"/>
                  </a:cubicBezTo>
                  <a:cubicBezTo>
                    <a:pt x="24" y="19"/>
                    <a:pt x="24" y="19"/>
                    <a:pt x="24" y="19"/>
                  </a:cubicBezTo>
                  <a:cubicBezTo>
                    <a:pt x="24" y="25"/>
                    <a:pt x="24" y="25"/>
                    <a:pt x="24" y="25"/>
                  </a:cubicBezTo>
                  <a:cubicBezTo>
                    <a:pt x="21" y="25"/>
                    <a:pt x="21" y="25"/>
                    <a:pt x="21" y="25"/>
                  </a:cubicBezTo>
                  <a:cubicBezTo>
                    <a:pt x="21" y="25"/>
                    <a:pt x="20" y="25"/>
                    <a:pt x="20" y="26"/>
                  </a:cubicBezTo>
                  <a:cubicBezTo>
                    <a:pt x="20" y="26"/>
                    <a:pt x="21" y="27"/>
                    <a:pt x="21" y="27"/>
                  </a:cubicBezTo>
                  <a:cubicBezTo>
                    <a:pt x="24" y="27"/>
                    <a:pt x="24" y="27"/>
                    <a:pt x="24" y="27"/>
                  </a:cubicBezTo>
                  <a:cubicBezTo>
                    <a:pt x="24" y="33"/>
                    <a:pt x="24" y="33"/>
                    <a:pt x="24" y="33"/>
                  </a:cubicBezTo>
                  <a:cubicBezTo>
                    <a:pt x="21" y="33"/>
                    <a:pt x="21" y="33"/>
                    <a:pt x="21" y="33"/>
                  </a:cubicBezTo>
                  <a:cubicBezTo>
                    <a:pt x="21" y="33"/>
                    <a:pt x="20" y="33"/>
                    <a:pt x="20" y="34"/>
                  </a:cubicBezTo>
                  <a:cubicBezTo>
                    <a:pt x="20" y="34"/>
                    <a:pt x="21" y="35"/>
                    <a:pt x="21" y="35"/>
                  </a:cubicBezTo>
                  <a:cubicBezTo>
                    <a:pt x="24" y="35"/>
                    <a:pt x="24" y="35"/>
                    <a:pt x="24" y="35"/>
                  </a:cubicBezTo>
                  <a:cubicBezTo>
                    <a:pt x="24" y="41"/>
                    <a:pt x="24" y="41"/>
                    <a:pt x="24" y="41"/>
                  </a:cubicBezTo>
                  <a:cubicBezTo>
                    <a:pt x="21" y="41"/>
                    <a:pt x="21" y="41"/>
                    <a:pt x="21" y="41"/>
                  </a:cubicBezTo>
                  <a:cubicBezTo>
                    <a:pt x="21" y="41"/>
                    <a:pt x="20" y="41"/>
                    <a:pt x="20" y="42"/>
                  </a:cubicBezTo>
                  <a:cubicBezTo>
                    <a:pt x="20" y="42"/>
                    <a:pt x="21" y="43"/>
                    <a:pt x="21" y="43"/>
                  </a:cubicBezTo>
                  <a:cubicBezTo>
                    <a:pt x="24" y="43"/>
                    <a:pt x="24" y="43"/>
                    <a:pt x="24" y="43"/>
                  </a:cubicBezTo>
                  <a:cubicBezTo>
                    <a:pt x="24" y="49"/>
                    <a:pt x="24" y="49"/>
                    <a:pt x="24" y="49"/>
                  </a:cubicBezTo>
                  <a:cubicBezTo>
                    <a:pt x="24" y="49"/>
                    <a:pt x="24" y="49"/>
                    <a:pt x="24" y="49"/>
                  </a:cubicBezTo>
                  <a:cubicBezTo>
                    <a:pt x="21" y="49"/>
                    <a:pt x="21" y="49"/>
                    <a:pt x="21" y="49"/>
                  </a:cubicBezTo>
                  <a:cubicBezTo>
                    <a:pt x="21" y="49"/>
                    <a:pt x="20" y="49"/>
                    <a:pt x="20" y="50"/>
                  </a:cubicBezTo>
                  <a:cubicBezTo>
                    <a:pt x="20" y="50"/>
                    <a:pt x="21" y="51"/>
                    <a:pt x="21" y="51"/>
                  </a:cubicBezTo>
                  <a:cubicBezTo>
                    <a:pt x="24" y="51"/>
                    <a:pt x="24" y="51"/>
                    <a:pt x="24" y="51"/>
                  </a:cubicBezTo>
                  <a:cubicBezTo>
                    <a:pt x="25" y="53"/>
                    <a:pt x="28" y="55"/>
                    <a:pt x="31" y="55"/>
                  </a:cubicBezTo>
                  <a:cubicBezTo>
                    <a:pt x="38" y="55"/>
                    <a:pt x="38" y="55"/>
                    <a:pt x="38" y="55"/>
                  </a:cubicBezTo>
                  <a:cubicBezTo>
                    <a:pt x="38" y="57"/>
                    <a:pt x="38" y="57"/>
                    <a:pt x="38" y="57"/>
                  </a:cubicBezTo>
                  <a:cubicBezTo>
                    <a:pt x="37" y="59"/>
                    <a:pt x="37" y="59"/>
                    <a:pt x="37" y="59"/>
                  </a:cubicBezTo>
                  <a:lnTo>
                    <a:pt x="19" y="59"/>
                  </a:lnTo>
                  <a:close/>
                  <a:moveTo>
                    <a:pt x="40" y="58"/>
                  </a:moveTo>
                  <a:cubicBezTo>
                    <a:pt x="40" y="58"/>
                    <a:pt x="40" y="58"/>
                    <a:pt x="40" y="58"/>
                  </a:cubicBezTo>
                  <a:cubicBezTo>
                    <a:pt x="41" y="57"/>
                    <a:pt x="41" y="57"/>
                    <a:pt x="40" y="57"/>
                  </a:cubicBezTo>
                  <a:cubicBezTo>
                    <a:pt x="40" y="55"/>
                    <a:pt x="40" y="55"/>
                    <a:pt x="40" y="55"/>
                  </a:cubicBezTo>
                  <a:cubicBezTo>
                    <a:pt x="46" y="55"/>
                    <a:pt x="46" y="55"/>
                    <a:pt x="46" y="55"/>
                  </a:cubicBezTo>
                  <a:cubicBezTo>
                    <a:pt x="45" y="56"/>
                    <a:pt x="45" y="56"/>
                    <a:pt x="45" y="56"/>
                  </a:cubicBezTo>
                  <a:cubicBezTo>
                    <a:pt x="44" y="57"/>
                    <a:pt x="42" y="58"/>
                    <a:pt x="40" y="58"/>
                  </a:cubicBezTo>
                  <a:close/>
                  <a:moveTo>
                    <a:pt x="59" y="12"/>
                  </a:moveTo>
                  <a:cubicBezTo>
                    <a:pt x="59" y="12"/>
                    <a:pt x="59" y="13"/>
                    <a:pt x="58" y="13"/>
                  </a:cubicBezTo>
                  <a:cubicBezTo>
                    <a:pt x="33" y="13"/>
                    <a:pt x="33" y="13"/>
                    <a:pt x="33" y="13"/>
                  </a:cubicBezTo>
                  <a:cubicBezTo>
                    <a:pt x="32" y="13"/>
                    <a:pt x="32" y="12"/>
                    <a:pt x="32" y="12"/>
                  </a:cubicBezTo>
                  <a:cubicBezTo>
                    <a:pt x="32" y="11"/>
                    <a:pt x="32" y="11"/>
                    <a:pt x="33" y="11"/>
                  </a:cubicBezTo>
                  <a:cubicBezTo>
                    <a:pt x="58" y="11"/>
                    <a:pt x="58" y="11"/>
                    <a:pt x="58" y="11"/>
                  </a:cubicBezTo>
                  <a:cubicBezTo>
                    <a:pt x="59" y="11"/>
                    <a:pt x="59" y="11"/>
                    <a:pt x="59" y="12"/>
                  </a:cubicBezTo>
                  <a:close/>
                  <a:moveTo>
                    <a:pt x="59" y="20"/>
                  </a:moveTo>
                  <a:cubicBezTo>
                    <a:pt x="59" y="21"/>
                    <a:pt x="59" y="21"/>
                    <a:pt x="58" y="21"/>
                  </a:cubicBezTo>
                  <a:cubicBezTo>
                    <a:pt x="33" y="21"/>
                    <a:pt x="33" y="21"/>
                    <a:pt x="33" y="21"/>
                  </a:cubicBezTo>
                  <a:cubicBezTo>
                    <a:pt x="32" y="21"/>
                    <a:pt x="32" y="21"/>
                    <a:pt x="32" y="20"/>
                  </a:cubicBezTo>
                  <a:cubicBezTo>
                    <a:pt x="32" y="19"/>
                    <a:pt x="32" y="19"/>
                    <a:pt x="33" y="19"/>
                  </a:cubicBezTo>
                  <a:cubicBezTo>
                    <a:pt x="58" y="19"/>
                    <a:pt x="58" y="19"/>
                    <a:pt x="58" y="19"/>
                  </a:cubicBezTo>
                  <a:cubicBezTo>
                    <a:pt x="59" y="19"/>
                    <a:pt x="59" y="19"/>
                    <a:pt x="59" y="20"/>
                  </a:cubicBezTo>
                  <a:close/>
                  <a:moveTo>
                    <a:pt x="59" y="28"/>
                  </a:moveTo>
                  <a:cubicBezTo>
                    <a:pt x="59" y="29"/>
                    <a:pt x="59" y="29"/>
                    <a:pt x="58" y="29"/>
                  </a:cubicBezTo>
                  <a:cubicBezTo>
                    <a:pt x="33" y="29"/>
                    <a:pt x="33" y="29"/>
                    <a:pt x="33" y="29"/>
                  </a:cubicBezTo>
                  <a:cubicBezTo>
                    <a:pt x="32" y="29"/>
                    <a:pt x="32" y="29"/>
                    <a:pt x="32" y="28"/>
                  </a:cubicBezTo>
                  <a:cubicBezTo>
                    <a:pt x="32" y="27"/>
                    <a:pt x="32" y="27"/>
                    <a:pt x="33" y="27"/>
                  </a:cubicBezTo>
                  <a:cubicBezTo>
                    <a:pt x="58" y="27"/>
                    <a:pt x="58" y="27"/>
                    <a:pt x="58" y="27"/>
                  </a:cubicBezTo>
                  <a:cubicBezTo>
                    <a:pt x="59" y="27"/>
                    <a:pt x="59" y="27"/>
                    <a:pt x="59" y="28"/>
                  </a:cubicBezTo>
                  <a:close/>
                  <a:moveTo>
                    <a:pt x="59" y="36"/>
                  </a:moveTo>
                  <a:cubicBezTo>
                    <a:pt x="59" y="37"/>
                    <a:pt x="59" y="37"/>
                    <a:pt x="58" y="37"/>
                  </a:cubicBezTo>
                  <a:cubicBezTo>
                    <a:pt x="33" y="37"/>
                    <a:pt x="33" y="37"/>
                    <a:pt x="33" y="37"/>
                  </a:cubicBezTo>
                  <a:cubicBezTo>
                    <a:pt x="32" y="37"/>
                    <a:pt x="32" y="37"/>
                    <a:pt x="32" y="36"/>
                  </a:cubicBezTo>
                  <a:cubicBezTo>
                    <a:pt x="32" y="36"/>
                    <a:pt x="32" y="35"/>
                    <a:pt x="33" y="35"/>
                  </a:cubicBezTo>
                  <a:cubicBezTo>
                    <a:pt x="58" y="35"/>
                    <a:pt x="58" y="35"/>
                    <a:pt x="58" y="35"/>
                  </a:cubicBezTo>
                  <a:cubicBezTo>
                    <a:pt x="59" y="35"/>
                    <a:pt x="59" y="36"/>
                    <a:pt x="59" y="36"/>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3" name="Freeform 85"/>
            <p:cNvSpPr>
              <a:spLocks noEditPoints="1"/>
            </p:cNvSpPr>
            <p:nvPr/>
          </p:nvSpPr>
          <p:spPr bwMode="auto">
            <a:xfrm>
              <a:off x="8238908" y="2516452"/>
              <a:ext cx="337527" cy="253644"/>
            </a:xfrm>
            <a:custGeom>
              <a:avLst/>
              <a:gdLst>
                <a:gd name="T0" fmla="*/ 53 w 71"/>
                <a:gd name="T1" fmla="*/ 5 h 51"/>
                <a:gd name="T2" fmla="*/ 0 w 71"/>
                <a:gd name="T3" fmla="*/ 12 h 51"/>
                <a:gd name="T4" fmla="*/ 8 w 71"/>
                <a:gd name="T5" fmla="*/ 33 h 51"/>
                <a:gd name="T6" fmla="*/ 12 w 71"/>
                <a:gd name="T7" fmla="*/ 43 h 51"/>
                <a:gd name="T8" fmla="*/ 46 w 71"/>
                <a:gd name="T9" fmla="*/ 40 h 51"/>
                <a:gd name="T10" fmla="*/ 11 w 71"/>
                <a:gd name="T11" fmla="*/ 35 h 51"/>
                <a:gd name="T12" fmla="*/ 48 w 71"/>
                <a:gd name="T13" fmla="*/ 31 h 51"/>
                <a:gd name="T14" fmla="*/ 56 w 71"/>
                <a:gd name="T15" fmla="*/ 6 h 51"/>
                <a:gd name="T16" fmla="*/ 71 w 71"/>
                <a:gd name="T17" fmla="*/ 2 h 51"/>
                <a:gd name="T18" fmla="*/ 45 w 71"/>
                <a:gd name="T19" fmla="*/ 18 h 51"/>
                <a:gd name="T20" fmla="*/ 49 w 71"/>
                <a:gd name="T21" fmla="*/ 18 h 51"/>
                <a:gd name="T22" fmla="*/ 45 w 71"/>
                <a:gd name="T23" fmla="*/ 20 h 51"/>
                <a:gd name="T24" fmla="*/ 9 w 71"/>
                <a:gd name="T25" fmla="*/ 30 h 51"/>
                <a:gd name="T26" fmla="*/ 12 w 71"/>
                <a:gd name="T27" fmla="*/ 32 h 51"/>
                <a:gd name="T28" fmla="*/ 28 w 71"/>
                <a:gd name="T29" fmla="*/ 18 h 51"/>
                <a:gd name="T30" fmla="*/ 35 w 71"/>
                <a:gd name="T31" fmla="*/ 18 h 51"/>
                <a:gd name="T32" fmla="*/ 43 w 71"/>
                <a:gd name="T33" fmla="*/ 18 h 51"/>
                <a:gd name="T34" fmla="*/ 28 w 71"/>
                <a:gd name="T35" fmla="*/ 20 h 51"/>
                <a:gd name="T36" fmla="*/ 28 w 71"/>
                <a:gd name="T37" fmla="*/ 25 h 51"/>
                <a:gd name="T38" fmla="*/ 21 w 71"/>
                <a:gd name="T39" fmla="*/ 25 h 51"/>
                <a:gd name="T40" fmla="*/ 26 w 71"/>
                <a:gd name="T41" fmla="*/ 25 h 51"/>
                <a:gd name="T42" fmla="*/ 20 w 71"/>
                <a:gd name="T43" fmla="*/ 13 h 51"/>
                <a:gd name="T44" fmla="*/ 18 w 71"/>
                <a:gd name="T45" fmla="*/ 18 h 51"/>
                <a:gd name="T46" fmla="*/ 18 w 71"/>
                <a:gd name="T47" fmla="*/ 13 h 51"/>
                <a:gd name="T48" fmla="*/ 19 w 71"/>
                <a:gd name="T49" fmla="*/ 25 h 51"/>
                <a:gd name="T50" fmla="*/ 18 w 71"/>
                <a:gd name="T51" fmla="*/ 20 h 51"/>
                <a:gd name="T52" fmla="*/ 5 w 71"/>
                <a:gd name="T53" fmla="*/ 20 h 51"/>
                <a:gd name="T54" fmla="*/ 13 w 71"/>
                <a:gd name="T55" fmla="*/ 27 h 51"/>
                <a:gd name="T56" fmla="*/ 14 w 71"/>
                <a:gd name="T57" fmla="*/ 32 h 51"/>
                <a:gd name="T58" fmla="*/ 26 w 71"/>
                <a:gd name="T59" fmla="*/ 27 h 51"/>
                <a:gd name="T60" fmla="*/ 21 w 71"/>
                <a:gd name="T61" fmla="*/ 27 h 51"/>
                <a:gd name="T62" fmla="*/ 33 w 71"/>
                <a:gd name="T63" fmla="*/ 32 h 51"/>
                <a:gd name="T64" fmla="*/ 36 w 71"/>
                <a:gd name="T65" fmla="*/ 27 h 51"/>
                <a:gd name="T66" fmla="*/ 35 w 71"/>
                <a:gd name="T67" fmla="*/ 32 h 51"/>
                <a:gd name="T68" fmla="*/ 37 w 71"/>
                <a:gd name="T69" fmla="*/ 20 h 51"/>
                <a:gd name="T70" fmla="*/ 36 w 71"/>
                <a:gd name="T71" fmla="*/ 25 h 51"/>
                <a:gd name="T72" fmla="*/ 9 w 71"/>
                <a:gd name="T73" fmla="*/ 13 h 51"/>
                <a:gd name="T74" fmla="*/ 3 w 71"/>
                <a:gd name="T75" fmla="*/ 14 h 51"/>
                <a:gd name="T76" fmla="*/ 42 w 71"/>
                <a:gd name="T77" fmla="*/ 32 h 51"/>
                <a:gd name="T78" fmla="*/ 46 w 71"/>
                <a:gd name="T79" fmla="*/ 27 h 51"/>
                <a:gd name="T80" fmla="*/ 13 w 71"/>
                <a:gd name="T81" fmla="*/ 44 h 51"/>
                <a:gd name="T82" fmla="*/ 17 w 71"/>
                <a:gd name="T83" fmla="*/ 48 h 51"/>
                <a:gd name="T84" fmla="*/ 12 w 71"/>
                <a:gd name="T85" fmla="*/ 48 h 51"/>
                <a:gd name="T86" fmla="*/ 13 w 71"/>
                <a:gd name="T87" fmla="*/ 49 h 51"/>
                <a:gd name="T88" fmla="*/ 40 w 71"/>
                <a:gd name="T89" fmla="*/ 51 h 51"/>
                <a:gd name="T90" fmla="*/ 40 w 71"/>
                <a:gd name="T91" fmla="*/ 49 h 51"/>
                <a:gd name="T92" fmla="*/ 42 w 71"/>
                <a:gd name="T93" fmla="*/ 4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1" h="51">
                  <a:moveTo>
                    <a:pt x="70" y="0"/>
                  </a:moveTo>
                  <a:cubicBezTo>
                    <a:pt x="59" y="0"/>
                    <a:pt x="59" y="0"/>
                    <a:pt x="59" y="0"/>
                  </a:cubicBezTo>
                  <a:cubicBezTo>
                    <a:pt x="56" y="0"/>
                    <a:pt x="54" y="2"/>
                    <a:pt x="53" y="5"/>
                  </a:cubicBezTo>
                  <a:cubicBezTo>
                    <a:pt x="51" y="10"/>
                    <a:pt x="51" y="10"/>
                    <a:pt x="51" y="10"/>
                  </a:cubicBezTo>
                  <a:cubicBezTo>
                    <a:pt x="4" y="10"/>
                    <a:pt x="4" y="10"/>
                    <a:pt x="4" y="10"/>
                  </a:cubicBezTo>
                  <a:cubicBezTo>
                    <a:pt x="2" y="10"/>
                    <a:pt x="1" y="11"/>
                    <a:pt x="0" y="12"/>
                  </a:cubicBezTo>
                  <a:cubicBezTo>
                    <a:pt x="0" y="13"/>
                    <a:pt x="0" y="14"/>
                    <a:pt x="0" y="16"/>
                  </a:cubicBezTo>
                  <a:cubicBezTo>
                    <a:pt x="6" y="31"/>
                    <a:pt x="6" y="31"/>
                    <a:pt x="6" y="31"/>
                  </a:cubicBezTo>
                  <a:cubicBezTo>
                    <a:pt x="7" y="32"/>
                    <a:pt x="7" y="32"/>
                    <a:pt x="8" y="33"/>
                  </a:cubicBezTo>
                  <a:cubicBezTo>
                    <a:pt x="8" y="33"/>
                    <a:pt x="8" y="33"/>
                    <a:pt x="8" y="34"/>
                  </a:cubicBezTo>
                  <a:cubicBezTo>
                    <a:pt x="8" y="38"/>
                    <a:pt x="8" y="38"/>
                    <a:pt x="8" y="38"/>
                  </a:cubicBezTo>
                  <a:cubicBezTo>
                    <a:pt x="8" y="41"/>
                    <a:pt x="10" y="43"/>
                    <a:pt x="12" y="43"/>
                  </a:cubicBezTo>
                  <a:cubicBezTo>
                    <a:pt x="46" y="43"/>
                    <a:pt x="46" y="43"/>
                    <a:pt x="46" y="43"/>
                  </a:cubicBezTo>
                  <a:cubicBezTo>
                    <a:pt x="46" y="43"/>
                    <a:pt x="47" y="42"/>
                    <a:pt x="47" y="41"/>
                  </a:cubicBezTo>
                  <a:cubicBezTo>
                    <a:pt x="47" y="41"/>
                    <a:pt x="46" y="40"/>
                    <a:pt x="46" y="40"/>
                  </a:cubicBezTo>
                  <a:cubicBezTo>
                    <a:pt x="12" y="40"/>
                    <a:pt x="12" y="40"/>
                    <a:pt x="12" y="40"/>
                  </a:cubicBezTo>
                  <a:cubicBezTo>
                    <a:pt x="11" y="40"/>
                    <a:pt x="11" y="39"/>
                    <a:pt x="11" y="38"/>
                  </a:cubicBezTo>
                  <a:cubicBezTo>
                    <a:pt x="11" y="35"/>
                    <a:pt x="11" y="35"/>
                    <a:pt x="11" y="35"/>
                  </a:cubicBezTo>
                  <a:cubicBezTo>
                    <a:pt x="11" y="35"/>
                    <a:pt x="12" y="35"/>
                    <a:pt x="12" y="35"/>
                  </a:cubicBezTo>
                  <a:cubicBezTo>
                    <a:pt x="42" y="35"/>
                    <a:pt x="42" y="35"/>
                    <a:pt x="42" y="35"/>
                  </a:cubicBezTo>
                  <a:cubicBezTo>
                    <a:pt x="45" y="35"/>
                    <a:pt x="47" y="33"/>
                    <a:pt x="48" y="31"/>
                  </a:cubicBezTo>
                  <a:cubicBezTo>
                    <a:pt x="54" y="13"/>
                    <a:pt x="54" y="13"/>
                    <a:pt x="54" y="13"/>
                  </a:cubicBezTo>
                  <a:cubicBezTo>
                    <a:pt x="54" y="13"/>
                    <a:pt x="54" y="12"/>
                    <a:pt x="54" y="12"/>
                  </a:cubicBezTo>
                  <a:cubicBezTo>
                    <a:pt x="56" y="6"/>
                    <a:pt x="56" y="6"/>
                    <a:pt x="56" y="6"/>
                  </a:cubicBezTo>
                  <a:cubicBezTo>
                    <a:pt x="56" y="4"/>
                    <a:pt x="58" y="3"/>
                    <a:pt x="59" y="3"/>
                  </a:cubicBezTo>
                  <a:cubicBezTo>
                    <a:pt x="70" y="3"/>
                    <a:pt x="70" y="3"/>
                    <a:pt x="70" y="3"/>
                  </a:cubicBezTo>
                  <a:cubicBezTo>
                    <a:pt x="70" y="3"/>
                    <a:pt x="71" y="3"/>
                    <a:pt x="71" y="2"/>
                  </a:cubicBezTo>
                  <a:cubicBezTo>
                    <a:pt x="71" y="1"/>
                    <a:pt x="70" y="0"/>
                    <a:pt x="70" y="0"/>
                  </a:cubicBezTo>
                  <a:close/>
                  <a:moveTo>
                    <a:pt x="49" y="18"/>
                  </a:moveTo>
                  <a:cubicBezTo>
                    <a:pt x="45" y="18"/>
                    <a:pt x="45" y="18"/>
                    <a:pt x="45" y="18"/>
                  </a:cubicBezTo>
                  <a:cubicBezTo>
                    <a:pt x="46" y="13"/>
                    <a:pt x="46" y="13"/>
                    <a:pt x="46" y="13"/>
                  </a:cubicBezTo>
                  <a:cubicBezTo>
                    <a:pt x="50" y="13"/>
                    <a:pt x="50" y="13"/>
                    <a:pt x="50" y="13"/>
                  </a:cubicBezTo>
                  <a:lnTo>
                    <a:pt x="49" y="18"/>
                  </a:lnTo>
                  <a:close/>
                  <a:moveTo>
                    <a:pt x="47" y="25"/>
                  </a:moveTo>
                  <a:cubicBezTo>
                    <a:pt x="44" y="25"/>
                    <a:pt x="44" y="25"/>
                    <a:pt x="44" y="25"/>
                  </a:cubicBezTo>
                  <a:cubicBezTo>
                    <a:pt x="45" y="20"/>
                    <a:pt x="45" y="20"/>
                    <a:pt x="45" y="20"/>
                  </a:cubicBezTo>
                  <a:cubicBezTo>
                    <a:pt x="48" y="20"/>
                    <a:pt x="48" y="20"/>
                    <a:pt x="48" y="20"/>
                  </a:cubicBezTo>
                  <a:lnTo>
                    <a:pt x="47" y="25"/>
                  </a:lnTo>
                  <a:close/>
                  <a:moveTo>
                    <a:pt x="9" y="30"/>
                  </a:moveTo>
                  <a:cubicBezTo>
                    <a:pt x="8" y="27"/>
                    <a:pt x="8" y="27"/>
                    <a:pt x="8" y="27"/>
                  </a:cubicBezTo>
                  <a:cubicBezTo>
                    <a:pt x="11" y="27"/>
                    <a:pt x="11" y="27"/>
                    <a:pt x="11" y="27"/>
                  </a:cubicBezTo>
                  <a:cubicBezTo>
                    <a:pt x="12" y="32"/>
                    <a:pt x="12" y="32"/>
                    <a:pt x="12" y="32"/>
                  </a:cubicBezTo>
                  <a:cubicBezTo>
                    <a:pt x="11" y="32"/>
                    <a:pt x="10" y="31"/>
                    <a:pt x="9" y="30"/>
                  </a:cubicBezTo>
                  <a:close/>
                  <a:moveTo>
                    <a:pt x="35" y="18"/>
                  </a:moveTo>
                  <a:cubicBezTo>
                    <a:pt x="28" y="18"/>
                    <a:pt x="28" y="18"/>
                    <a:pt x="28" y="18"/>
                  </a:cubicBezTo>
                  <a:cubicBezTo>
                    <a:pt x="29" y="13"/>
                    <a:pt x="29" y="13"/>
                    <a:pt x="29" y="13"/>
                  </a:cubicBezTo>
                  <a:cubicBezTo>
                    <a:pt x="35" y="13"/>
                    <a:pt x="35" y="13"/>
                    <a:pt x="35" y="13"/>
                  </a:cubicBezTo>
                  <a:lnTo>
                    <a:pt x="35" y="18"/>
                  </a:lnTo>
                  <a:close/>
                  <a:moveTo>
                    <a:pt x="37" y="13"/>
                  </a:moveTo>
                  <a:cubicBezTo>
                    <a:pt x="44" y="13"/>
                    <a:pt x="44" y="13"/>
                    <a:pt x="44" y="13"/>
                  </a:cubicBezTo>
                  <a:cubicBezTo>
                    <a:pt x="43" y="18"/>
                    <a:pt x="43" y="18"/>
                    <a:pt x="43" y="18"/>
                  </a:cubicBezTo>
                  <a:cubicBezTo>
                    <a:pt x="37" y="18"/>
                    <a:pt x="37" y="18"/>
                    <a:pt x="37" y="18"/>
                  </a:cubicBezTo>
                  <a:lnTo>
                    <a:pt x="37" y="13"/>
                  </a:lnTo>
                  <a:close/>
                  <a:moveTo>
                    <a:pt x="28" y="20"/>
                  </a:moveTo>
                  <a:cubicBezTo>
                    <a:pt x="35" y="20"/>
                    <a:pt x="35" y="20"/>
                    <a:pt x="35" y="20"/>
                  </a:cubicBezTo>
                  <a:cubicBezTo>
                    <a:pt x="34" y="25"/>
                    <a:pt x="34" y="25"/>
                    <a:pt x="34" y="25"/>
                  </a:cubicBezTo>
                  <a:cubicBezTo>
                    <a:pt x="28" y="25"/>
                    <a:pt x="28" y="25"/>
                    <a:pt x="28" y="25"/>
                  </a:cubicBezTo>
                  <a:lnTo>
                    <a:pt x="28" y="20"/>
                  </a:lnTo>
                  <a:close/>
                  <a:moveTo>
                    <a:pt x="26" y="25"/>
                  </a:moveTo>
                  <a:cubicBezTo>
                    <a:pt x="21" y="25"/>
                    <a:pt x="21" y="25"/>
                    <a:pt x="21" y="25"/>
                  </a:cubicBezTo>
                  <a:cubicBezTo>
                    <a:pt x="20" y="20"/>
                    <a:pt x="20" y="20"/>
                    <a:pt x="20" y="20"/>
                  </a:cubicBezTo>
                  <a:cubicBezTo>
                    <a:pt x="26" y="20"/>
                    <a:pt x="26" y="20"/>
                    <a:pt x="26" y="20"/>
                  </a:cubicBezTo>
                  <a:lnTo>
                    <a:pt x="26" y="25"/>
                  </a:lnTo>
                  <a:close/>
                  <a:moveTo>
                    <a:pt x="26" y="18"/>
                  </a:moveTo>
                  <a:cubicBezTo>
                    <a:pt x="20" y="18"/>
                    <a:pt x="20" y="18"/>
                    <a:pt x="20" y="18"/>
                  </a:cubicBezTo>
                  <a:cubicBezTo>
                    <a:pt x="20" y="13"/>
                    <a:pt x="20" y="13"/>
                    <a:pt x="20" y="13"/>
                  </a:cubicBezTo>
                  <a:cubicBezTo>
                    <a:pt x="27" y="13"/>
                    <a:pt x="27" y="13"/>
                    <a:pt x="27" y="13"/>
                  </a:cubicBezTo>
                  <a:lnTo>
                    <a:pt x="26" y="18"/>
                  </a:lnTo>
                  <a:close/>
                  <a:moveTo>
                    <a:pt x="18" y="18"/>
                  </a:moveTo>
                  <a:cubicBezTo>
                    <a:pt x="12" y="18"/>
                    <a:pt x="12" y="18"/>
                    <a:pt x="12" y="18"/>
                  </a:cubicBezTo>
                  <a:cubicBezTo>
                    <a:pt x="11" y="13"/>
                    <a:pt x="11" y="13"/>
                    <a:pt x="11" y="13"/>
                  </a:cubicBezTo>
                  <a:cubicBezTo>
                    <a:pt x="18" y="13"/>
                    <a:pt x="18" y="13"/>
                    <a:pt x="18" y="13"/>
                  </a:cubicBezTo>
                  <a:lnTo>
                    <a:pt x="18" y="18"/>
                  </a:lnTo>
                  <a:close/>
                  <a:moveTo>
                    <a:pt x="18" y="20"/>
                  </a:moveTo>
                  <a:cubicBezTo>
                    <a:pt x="19" y="25"/>
                    <a:pt x="19" y="25"/>
                    <a:pt x="19" y="25"/>
                  </a:cubicBezTo>
                  <a:cubicBezTo>
                    <a:pt x="13" y="25"/>
                    <a:pt x="13" y="25"/>
                    <a:pt x="13" y="25"/>
                  </a:cubicBezTo>
                  <a:cubicBezTo>
                    <a:pt x="12" y="20"/>
                    <a:pt x="12" y="20"/>
                    <a:pt x="12" y="20"/>
                  </a:cubicBezTo>
                  <a:lnTo>
                    <a:pt x="18" y="20"/>
                  </a:lnTo>
                  <a:close/>
                  <a:moveTo>
                    <a:pt x="11" y="25"/>
                  </a:moveTo>
                  <a:cubicBezTo>
                    <a:pt x="7" y="25"/>
                    <a:pt x="7" y="25"/>
                    <a:pt x="7" y="25"/>
                  </a:cubicBezTo>
                  <a:cubicBezTo>
                    <a:pt x="5" y="20"/>
                    <a:pt x="5" y="20"/>
                    <a:pt x="5" y="20"/>
                  </a:cubicBezTo>
                  <a:cubicBezTo>
                    <a:pt x="10" y="20"/>
                    <a:pt x="10" y="20"/>
                    <a:pt x="10" y="20"/>
                  </a:cubicBezTo>
                  <a:lnTo>
                    <a:pt x="11" y="25"/>
                  </a:lnTo>
                  <a:close/>
                  <a:moveTo>
                    <a:pt x="13" y="27"/>
                  </a:moveTo>
                  <a:cubicBezTo>
                    <a:pt x="19" y="27"/>
                    <a:pt x="19" y="27"/>
                    <a:pt x="19" y="27"/>
                  </a:cubicBezTo>
                  <a:cubicBezTo>
                    <a:pt x="19" y="32"/>
                    <a:pt x="19" y="32"/>
                    <a:pt x="19" y="32"/>
                  </a:cubicBezTo>
                  <a:cubicBezTo>
                    <a:pt x="14" y="32"/>
                    <a:pt x="14" y="32"/>
                    <a:pt x="14" y="32"/>
                  </a:cubicBezTo>
                  <a:lnTo>
                    <a:pt x="13" y="27"/>
                  </a:lnTo>
                  <a:close/>
                  <a:moveTo>
                    <a:pt x="21" y="27"/>
                  </a:moveTo>
                  <a:cubicBezTo>
                    <a:pt x="26" y="27"/>
                    <a:pt x="26" y="27"/>
                    <a:pt x="26" y="27"/>
                  </a:cubicBezTo>
                  <a:cubicBezTo>
                    <a:pt x="26" y="32"/>
                    <a:pt x="26" y="32"/>
                    <a:pt x="26" y="32"/>
                  </a:cubicBezTo>
                  <a:cubicBezTo>
                    <a:pt x="21" y="32"/>
                    <a:pt x="21" y="32"/>
                    <a:pt x="21" y="32"/>
                  </a:cubicBezTo>
                  <a:lnTo>
                    <a:pt x="21" y="27"/>
                  </a:lnTo>
                  <a:close/>
                  <a:moveTo>
                    <a:pt x="28" y="27"/>
                  </a:moveTo>
                  <a:cubicBezTo>
                    <a:pt x="34" y="27"/>
                    <a:pt x="34" y="27"/>
                    <a:pt x="34" y="27"/>
                  </a:cubicBezTo>
                  <a:cubicBezTo>
                    <a:pt x="33" y="32"/>
                    <a:pt x="33" y="32"/>
                    <a:pt x="33" y="32"/>
                  </a:cubicBezTo>
                  <a:cubicBezTo>
                    <a:pt x="28" y="32"/>
                    <a:pt x="28" y="32"/>
                    <a:pt x="28" y="32"/>
                  </a:cubicBezTo>
                  <a:lnTo>
                    <a:pt x="28" y="27"/>
                  </a:lnTo>
                  <a:close/>
                  <a:moveTo>
                    <a:pt x="36" y="27"/>
                  </a:moveTo>
                  <a:cubicBezTo>
                    <a:pt x="41" y="27"/>
                    <a:pt x="41" y="27"/>
                    <a:pt x="41" y="27"/>
                  </a:cubicBezTo>
                  <a:cubicBezTo>
                    <a:pt x="40" y="32"/>
                    <a:pt x="40" y="32"/>
                    <a:pt x="40" y="32"/>
                  </a:cubicBezTo>
                  <a:cubicBezTo>
                    <a:pt x="35" y="32"/>
                    <a:pt x="35" y="32"/>
                    <a:pt x="35" y="32"/>
                  </a:cubicBezTo>
                  <a:lnTo>
                    <a:pt x="36" y="27"/>
                  </a:lnTo>
                  <a:close/>
                  <a:moveTo>
                    <a:pt x="36" y="25"/>
                  </a:moveTo>
                  <a:cubicBezTo>
                    <a:pt x="37" y="20"/>
                    <a:pt x="37" y="20"/>
                    <a:pt x="37" y="20"/>
                  </a:cubicBezTo>
                  <a:cubicBezTo>
                    <a:pt x="43" y="20"/>
                    <a:pt x="43" y="20"/>
                    <a:pt x="43" y="20"/>
                  </a:cubicBezTo>
                  <a:cubicBezTo>
                    <a:pt x="42" y="25"/>
                    <a:pt x="42" y="25"/>
                    <a:pt x="42" y="25"/>
                  </a:cubicBezTo>
                  <a:lnTo>
                    <a:pt x="36" y="25"/>
                  </a:lnTo>
                  <a:close/>
                  <a:moveTo>
                    <a:pt x="4" y="13"/>
                  </a:moveTo>
                  <a:cubicBezTo>
                    <a:pt x="4" y="13"/>
                    <a:pt x="4" y="13"/>
                    <a:pt x="4" y="13"/>
                  </a:cubicBezTo>
                  <a:cubicBezTo>
                    <a:pt x="9" y="13"/>
                    <a:pt x="9" y="13"/>
                    <a:pt x="9" y="13"/>
                  </a:cubicBezTo>
                  <a:cubicBezTo>
                    <a:pt x="10" y="18"/>
                    <a:pt x="10" y="18"/>
                    <a:pt x="10" y="18"/>
                  </a:cubicBezTo>
                  <a:cubicBezTo>
                    <a:pt x="4" y="18"/>
                    <a:pt x="4" y="18"/>
                    <a:pt x="4" y="18"/>
                  </a:cubicBezTo>
                  <a:cubicBezTo>
                    <a:pt x="3" y="14"/>
                    <a:pt x="3" y="14"/>
                    <a:pt x="3" y="14"/>
                  </a:cubicBezTo>
                  <a:cubicBezTo>
                    <a:pt x="3" y="14"/>
                    <a:pt x="3" y="14"/>
                    <a:pt x="3" y="14"/>
                  </a:cubicBezTo>
                  <a:cubicBezTo>
                    <a:pt x="3" y="13"/>
                    <a:pt x="3" y="13"/>
                    <a:pt x="4" y="13"/>
                  </a:cubicBezTo>
                  <a:close/>
                  <a:moveTo>
                    <a:pt x="42" y="32"/>
                  </a:moveTo>
                  <a:cubicBezTo>
                    <a:pt x="42" y="32"/>
                    <a:pt x="42" y="32"/>
                    <a:pt x="42" y="32"/>
                  </a:cubicBezTo>
                  <a:cubicBezTo>
                    <a:pt x="43" y="27"/>
                    <a:pt x="43" y="27"/>
                    <a:pt x="43" y="27"/>
                  </a:cubicBezTo>
                  <a:cubicBezTo>
                    <a:pt x="46" y="27"/>
                    <a:pt x="46" y="27"/>
                    <a:pt x="46" y="27"/>
                  </a:cubicBezTo>
                  <a:cubicBezTo>
                    <a:pt x="45" y="30"/>
                    <a:pt x="45" y="30"/>
                    <a:pt x="45" y="30"/>
                  </a:cubicBezTo>
                  <a:cubicBezTo>
                    <a:pt x="45" y="31"/>
                    <a:pt x="43" y="32"/>
                    <a:pt x="42" y="32"/>
                  </a:cubicBezTo>
                  <a:close/>
                  <a:moveTo>
                    <a:pt x="13" y="44"/>
                  </a:moveTo>
                  <a:cubicBezTo>
                    <a:pt x="11" y="44"/>
                    <a:pt x="10" y="46"/>
                    <a:pt x="10" y="48"/>
                  </a:cubicBezTo>
                  <a:cubicBezTo>
                    <a:pt x="10" y="50"/>
                    <a:pt x="11" y="51"/>
                    <a:pt x="13" y="51"/>
                  </a:cubicBezTo>
                  <a:cubicBezTo>
                    <a:pt x="15" y="51"/>
                    <a:pt x="17" y="50"/>
                    <a:pt x="17" y="48"/>
                  </a:cubicBezTo>
                  <a:cubicBezTo>
                    <a:pt x="17" y="46"/>
                    <a:pt x="15" y="44"/>
                    <a:pt x="13" y="44"/>
                  </a:cubicBezTo>
                  <a:close/>
                  <a:moveTo>
                    <a:pt x="13" y="49"/>
                  </a:moveTo>
                  <a:cubicBezTo>
                    <a:pt x="13" y="49"/>
                    <a:pt x="12" y="48"/>
                    <a:pt x="12" y="48"/>
                  </a:cubicBezTo>
                  <a:cubicBezTo>
                    <a:pt x="12" y="47"/>
                    <a:pt x="13" y="46"/>
                    <a:pt x="13" y="46"/>
                  </a:cubicBezTo>
                  <a:cubicBezTo>
                    <a:pt x="14" y="46"/>
                    <a:pt x="15" y="47"/>
                    <a:pt x="15" y="48"/>
                  </a:cubicBezTo>
                  <a:cubicBezTo>
                    <a:pt x="15" y="48"/>
                    <a:pt x="14" y="49"/>
                    <a:pt x="13" y="49"/>
                  </a:cubicBezTo>
                  <a:close/>
                  <a:moveTo>
                    <a:pt x="40" y="44"/>
                  </a:moveTo>
                  <a:cubicBezTo>
                    <a:pt x="38" y="44"/>
                    <a:pt x="37" y="46"/>
                    <a:pt x="37" y="48"/>
                  </a:cubicBezTo>
                  <a:cubicBezTo>
                    <a:pt x="37" y="50"/>
                    <a:pt x="38" y="51"/>
                    <a:pt x="40" y="51"/>
                  </a:cubicBezTo>
                  <a:cubicBezTo>
                    <a:pt x="42" y="51"/>
                    <a:pt x="44" y="50"/>
                    <a:pt x="44" y="48"/>
                  </a:cubicBezTo>
                  <a:cubicBezTo>
                    <a:pt x="44" y="46"/>
                    <a:pt x="42" y="44"/>
                    <a:pt x="40" y="44"/>
                  </a:cubicBezTo>
                  <a:close/>
                  <a:moveTo>
                    <a:pt x="40" y="49"/>
                  </a:moveTo>
                  <a:cubicBezTo>
                    <a:pt x="39" y="49"/>
                    <a:pt x="39" y="48"/>
                    <a:pt x="39" y="48"/>
                  </a:cubicBezTo>
                  <a:cubicBezTo>
                    <a:pt x="39" y="47"/>
                    <a:pt x="39" y="46"/>
                    <a:pt x="40" y="46"/>
                  </a:cubicBezTo>
                  <a:cubicBezTo>
                    <a:pt x="41" y="46"/>
                    <a:pt x="42" y="47"/>
                    <a:pt x="42" y="48"/>
                  </a:cubicBezTo>
                  <a:cubicBezTo>
                    <a:pt x="42" y="48"/>
                    <a:pt x="41" y="49"/>
                    <a:pt x="40" y="49"/>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4" name="Freeform 28"/>
            <p:cNvSpPr>
              <a:spLocks noEditPoints="1"/>
            </p:cNvSpPr>
            <p:nvPr/>
          </p:nvSpPr>
          <p:spPr bwMode="auto">
            <a:xfrm>
              <a:off x="3637416" y="3912724"/>
              <a:ext cx="399647" cy="324286"/>
            </a:xfrm>
            <a:custGeom>
              <a:avLst/>
              <a:gdLst>
                <a:gd name="T0" fmla="*/ 26 w 74"/>
                <a:gd name="T1" fmla="*/ 0 h 60"/>
                <a:gd name="T2" fmla="*/ 19 w 74"/>
                <a:gd name="T3" fmla="*/ 53 h 60"/>
                <a:gd name="T4" fmla="*/ 49 w 74"/>
                <a:gd name="T5" fmla="*/ 60 h 60"/>
                <a:gd name="T6" fmla="*/ 56 w 74"/>
                <a:gd name="T7" fmla="*/ 7 h 60"/>
                <a:gd name="T8" fmla="*/ 53 w 74"/>
                <a:gd name="T9" fmla="*/ 7 h 60"/>
                <a:gd name="T10" fmla="*/ 49 w 74"/>
                <a:gd name="T11" fmla="*/ 57 h 60"/>
                <a:gd name="T12" fmla="*/ 22 w 74"/>
                <a:gd name="T13" fmla="*/ 53 h 60"/>
                <a:gd name="T14" fmla="*/ 26 w 74"/>
                <a:gd name="T15" fmla="*/ 3 h 60"/>
                <a:gd name="T16" fmla="*/ 53 w 74"/>
                <a:gd name="T17" fmla="*/ 7 h 60"/>
                <a:gd name="T18" fmla="*/ 25 w 74"/>
                <a:gd name="T19" fmla="*/ 6 h 60"/>
                <a:gd name="T20" fmla="*/ 24 w 74"/>
                <a:gd name="T21" fmla="*/ 50 h 60"/>
                <a:gd name="T22" fmla="*/ 50 w 74"/>
                <a:gd name="T23" fmla="*/ 51 h 60"/>
                <a:gd name="T24" fmla="*/ 51 w 74"/>
                <a:gd name="T25" fmla="*/ 7 h 60"/>
                <a:gd name="T26" fmla="*/ 49 w 74"/>
                <a:gd name="T27" fmla="*/ 49 h 60"/>
                <a:gd name="T28" fmla="*/ 26 w 74"/>
                <a:gd name="T29" fmla="*/ 8 h 60"/>
                <a:gd name="T30" fmla="*/ 49 w 74"/>
                <a:gd name="T31" fmla="*/ 49 h 60"/>
                <a:gd name="T32" fmla="*/ 37 w 74"/>
                <a:gd name="T33" fmla="*/ 56 h 60"/>
                <a:gd name="T34" fmla="*/ 37 w 74"/>
                <a:gd name="T35" fmla="*/ 52 h 60"/>
                <a:gd name="T36" fmla="*/ 74 w 74"/>
                <a:gd name="T37" fmla="*/ 23 h 60"/>
                <a:gd name="T38" fmla="*/ 67 w 74"/>
                <a:gd name="T39" fmla="*/ 41 h 60"/>
                <a:gd name="T40" fmla="*/ 66 w 74"/>
                <a:gd name="T41" fmla="*/ 39 h 60"/>
                <a:gd name="T42" fmla="*/ 66 w 74"/>
                <a:gd name="T43" fmla="*/ 7 h 60"/>
                <a:gd name="T44" fmla="*/ 68 w 74"/>
                <a:gd name="T45" fmla="*/ 6 h 60"/>
                <a:gd name="T46" fmla="*/ 69 w 74"/>
                <a:gd name="T47" fmla="*/ 23 h 60"/>
                <a:gd name="T48" fmla="*/ 64 w 74"/>
                <a:gd name="T49" fmla="*/ 37 h 60"/>
                <a:gd name="T50" fmla="*/ 63 w 74"/>
                <a:gd name="T51" fmla="*/ 35 h 60"/>
                <a:gd name="T52" fmla="*/ 63 w 74"/>
                <a:gd name="T53" fmla="*/ 11 h 60"/>
                <a:gd name="T54" fmla="*/ 65 w 74"/>
                <a:gd name="T55" fmla="*/ 10 h 60"/>
                <a:gd name="T56" fmla="*/ 64 w 74"/>
                <a:gd name="T57" fmla="*/ 23 h 60"/>
                <a:gd name="T58" fmla="*/ 60 w 74"/>
                <a:gd name="T59" fmla="*/ 33 h 60"/>
                <a:gd name="T60" fmla="*/ 60 w 74"/>
                <a:gd name="T61" fmla="*/ 31 h 60"/>
                <a:gd name="T62" fmla="*/ 60 w 74"/>
                <a:gd name="T63" fmla="*/ 15 h 60"/>
                <a:gd name="T64" fmla="*/ 61 w 74"/>
                <a:gd name="T65" fmla="*/ 14 h 60"/>
                <a:gd name="T66" fmla="*/ 8 w 74"/>
                <a:gd name="T67" fmla="*/ 39 h 60"/>
                <a:gd name="T68" fmla="*/ 7 w 74"/>
                <a:gd name="T69" fmla="*/ 41 h 60"/>
                <a:gd name="T70" fmla="*/ 0 w 74"/>
                <a:gd name="T71" fmla="*/ 23 h 60"/>
                <a:gd name="T72" fmla="*/ 8 w 74"/>
                <a:gd name="T73" fmla="*/ 6 h 60"/>
                <a:gd name="T74" fmla="*/ 2 w 74"/>
                <a:gd name="T75" fmla="*/ 23 h 60"/>
                <a:gd name="T76" fmla="*/ 12 w 74"/>
                <a:gd name="T77" fmla="*/ 35 h 60"/>
                <a:gd name="T78" fmla="*/ 11 w 74"/>
                <a:gd name="T79" fmla="*/ 37 h 60"/>
                <a:gd name="T80" fmla="*/ 6 w 74"/>
                <a:gd name="T81" fmla="*/ 23 h 60"/>
                <a:gd name="T82" fmla="*/ 11 w 74"/>
                <a:gd name="T83" fmla="*/ 10 h 60"/>
                <a:gd name="T84" fmla="*/ 8 w 74"/>
                <a:gd name="T85" fmla="*/ 23 h 60"/>
                <a:gd name="T86" fmla="*/ 15 w 74"/>
                <a:gd name="T87" fmla="*/ 15 h 60"/>
                <a:gd name="T88" fmla="*/ 15 w 74"/>
                <a:gd name="T89" fmla="*/ 31 h 60"/>
                <a:gd name="T90" fmla="*/ 14 w 74"/>
                <a:gd name="T91" fmla="*/ 33 h 60"/>
                <a:gd name="T92" fmla="*/ 11 w 74"/>
                <a:gd name="T93" fmla="*/ 23 h 60"/>
                <a:gd name="T94" fmla="*/ 15 w 74"/>
                <a:gd name="T95" fmla="*/ 1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4" h="60">
                  <a:moveTo>
                    <a:pt x="49" y="0"/>
                  </a:moveTo>
                  <a:cubicBezTo>
                    <a:pt x="26" y="0"/>
                    <a:pt x="26" y="0"/>
                    <a:pt x="26" y="0"/>
                  </a:cubicBezTo>
                  <a:cubicBezTo>
                    <a:pt x="22" y="0"/>
                    <a:pt x="19" y="3"/>
                    <a:pt x="19" y="7"/>
                  </a:cubicBezTo>
                  <a:cubicBezTo>
                    <a:pt x="19" y="53"/>
                    <a:pt x="19" y="53"/>
                    <a:pt x="19" y="53"/>
                  </a:cubicBezTo>
                  <a:cubicBezTo>
                    <a:pt x="19" y="56"/>
                    <a:pt x="22" y="60"/>
                    <a:pt x="26" y="60"/>
                  </a:cubicBezTo>
                  <a:cubicBezTo>
                    <a:pt x="49" y="60"/>
                    <a:pt x="49" y="60"/>
                    <a:pt x="49" y="60"/>
                  </a:cubicBezTo>
                  <a:cubicBezTo>
                    <a:pt x="53" y="60"/>
                    <a:pt x="56" y="56"/>
                    <a:pt x="56" y="53"/>
                  </a:cubicBezTo>
                  <a:cubicBezTo>
                    <a:pt x="56" y="7"/>
                    <a:pt x="56" y="7"/>
                    <a:pt x="56" y="7"/>
                  </a:cubicBezTo>
                  <a:cubicBezTo>
                    <a:pt x="56" y="3"/>
                    <a:pt x="53" y="0"/>
                    <a:pt x="49" y="0"/>
                  </a:cubicBezTo>
                  <a:close/>
                  <a:moveTo>
                    <a:pt x="53" y="7"/>
                  </a:moveTo>
                  <a:cubicBezTo>
                    <a:pt x="53" y="53"/>
                    <a:pt x="53" y="53"/>
                    <a:pt x="53" y="53"/>
                  </a:cubicBezTo>
                  <a:cubicBezTo>
                    <a:pt x="53" y="55"/>
                    <a:pt x="51" y="57"/>
                    <a:pt x="49" y="57"/>
                  </a:cubicBezTo>
                  <a:cubicBezTo>
                    <a:pt x="26" y="57"/>
                    <a:pt x="26" y="57"/>
                    <a:pt x="26" y="57"/>
                  </a:cubicBezTo>
                  <a:cubicBezTo>
                    <a:pt x="24" y="57"/>
                    <a:pt x="22" y="55"/>
                    <a:pt x="22" y="53"/>
                  </a:cubicBezTo>
                  <a:cubicBezTo>
                    <a:pt x="22" y="7"/>
                    <a:pt x="22" y="7"/>
                    <a:pt x="22" y="7"/>
                  </a:cubicBezTo>
                  <a:cubicBezTo>
                    <a:pt x="22" y="5"/>
                    <a:pt x="24" y="3"/>
                    <a:pt x="26" y="3"/>
                  </a:cubicBezTo>
                  <a:cubicBezTo>
                    <a:pt x="49" y="3"/>
                    <a:pt x="49" y="3"/>
                    <a:pt x="49" y="3"/>
                  </a:cubicBezTo>
                  <a:cubicBezTo>
                    <a:pt x="51" y="3"/>
                    <a:pt x="53" y="5"/>
                    <a:pt x="53" y="7"/>
                  </a:cubicBezTo>
                  <a:close/>
                  <a:moveTo>
                    <a:pt x="50" y="6"/>
                  </a:moveTo>
                  <a:cubicBezTo>
                    <a:pt x="25" y="6"/>
                    <a:pt x="25" y="6"/>
                    <a:pt x="25" y="6"/>
                  </a:cubicBezTo>
                  <a:cubicBezTo>
                    <a:pt x="24" y="6"/>
                    <a:pt x="24" y="6"/>
                    <a:pt x="24" y="7"/>
                  </a:cubicBezTo>
                  <a:cubicBezTo>
                    <a:pt x="24" y="50"/>
                    <a:pt x="24" y="50"/>
                    <a:pt x="24" y="50"/>
                  </a:cubicBezTo>
                  <a:cubicBezTo>
                    <a:pt x="24" y="51"/>
                    <a:pt x="24" y="51"/>
                    <a:pt x="25" y="51"/>
                  </a:cubicBezTo>
                  <a:cubicBezTo>
                    <a:pt x="50" y="51"/>
                    <a:pt x="50" y="51"/>
                    <a:pt x="50" y="51"/>
                  </a:cubicBezTo>
                  <a:cubicBezTo>
                    <a:pt x="50" y="51"/>
                    <a:pt x="51" y="51"/>
                    <a:pt x="51" y="50"/>
                  </a:cubicBezTo>
                  <a:cubicBezTo>
                    <a:pt x="51" y="7"/>
                    <a:pt x="51" y="7"/>
                    <a:pt x="51" y="7"/>
                  </a:cubicBezTo>
                  <a:cubicBezTo>
                    <a:pt x="51" y="6"/>
                    <a:pt x="50" y="6"/>
                    <a:pt x="50" y="6"/>
                  </a:cubicBezTo>
                  <a:close/>
                  <a:moveTo>
                    <a:pt x="49" y="49"/>
                  </a:moveTo>
                  <a:cubicBezTo>
                    <a:pt x="26" y="49"/>
                    <a:pt x="26" y="49"/>
                    <a:pt x="26" y="49"/>
                  </a:cubicBezTo>
                  <a:cubicBezTo>
                    <a:pt x="26" y="8"/>
                    <a:pt x="26" y="8"/>
                    <a:pt x="26" y="8"/>
                  </a:cubicBezTo>
                  <a:cubicBezTo>
                    <a:pt x="49" y="8"/>
                    <a:pt x="49" y="8"/>
                    <a:pt x="49" y="8"/>
                  </a:cubicBezTo>
                  <a:lnTo>
                    <a:pt x="49" y="49"/>
                  </a:lnTo>
                  <a:close/>
                  <a:moveTo>
                    <a:pt x="39" y="54"/>
                  </a:moveTo>
                  <a:cubicBezTo>
                    <a:pt x="39" y="55"/>
                    <a:pt x="38" y="56"/>
                    <a:pt x="37" y="56"/>
                  </a:cubicBezTo>
                  <a:cubicBezTo>
                    <a:pt x="36" y="56"/>
                    <a:pt x="35" y="55"/>
                    <a:pt x="35" y="54"/>
                  </a:cubicBezTo>
                  <a:cubicBezTo>
                    <a:pt x="35" y="53"/>
                    <a:pt x="36" y="52"/>
                    <a:pt x="37" y="52"/>
                  </a:cubicBezTo>
                  <a:cubicBezTo>
                    <a:pt x="38" y="52"/>
                    <a:pt x="39" y="53"/>
                    <a:pt x="39" y="54"/>
                  </a:cubicBezTo>
                  <a:close/>
                  <a:moveTo>
                    <a:pt x="74" y="23"/>
                  </a:moveTo>
                  <a:cubicBezTo>
                    <a:pt x="74" y="30"/>
                    <a:pt x="72" y="36"/>
                    <a:pt x="68" y="41"/>
                  </a:cubicBezTo>
                  <a:cubicBezTo>
                    <a:pt x="68" y="41"/>
                    <a:pt x="67" y="41"/>
                    <a:pt x="67" y="41"/>
                  </a:cubicBezTo>
                  <a:cubicBezTo>
                    <a:pt x="67" y="41"/>
                    <a:pt x="67" y="41"/>
                    <a:pt x="67" y="41"/>
                  </a:cubicBezTo>
                  <a:cubicBezTo>
                    <a:pt x="66" y="40"/>
                    <a:pt x="66" y="40"/>
                    <a:pt x="66" y="39"/>
                  </a:cubicBezTo>
                  <a:cubicBezTo>
                    <a:pt x="70" y="35"/>
                    <a:pt x="72" y="29"/>
                    <a:pt x="72" y="23"/>
                  </a:cubicBezTo>
                  <a:cubicBezTo>
                    <a:pt x="72" y="17"/>
                    <a:pt x="70" y="12"/>
                    <a:pt x="66" y="7"/>
                  </a:cubicBezTo>
                  <a:cubicBezTo>
                    <a:pt x="66" y="7"/>
                    <a:pt x="66" y="6"/>
                    <a:pt x="67" y="6"/>
                  </a:cubicBezTo>
                  <a:cubicBezTo>
                    <a:pt x="67" y="5"/>
                    <a:pt x="68" y="6"/>
                    <a:pt x="68" y="6"/>
                  </a:cubicBezTo>
                  <a:cubicBezTo>
                    <a:pt x="72" y="11"/>
                    <a:pt x="74" y="17"/>
                    <a:pt x="74" y="23"/>
                  </a:cubicBezTo>
                  <a:close/>
                  <a:moveTo>
                    <a:pt x="69" y="23"/>
                  </a:moveTo>
                  <a:cubicBezTo>
                    <a:pt x="69" y="28"/>
                    <a:pt x="67" y="33"/>
                    <a:pt x="65" y="36"/>
                  </a:cubicBezTo>
                  <a:cubicBezTo>
                    <a:pt x="64" y="37"/>
                    <a:pt x="64" y="37"/>
                    <a:pt x="64" y="37"/>
                  </a:cubicBezTo>
                  <a:cubicBezTo>
                    <a:pt x="64" y="37"/>
                    <a:pt x="63" y="37"/>
                    <a:pt x="63" y="37"/>
                  </a:cubicBezTo>
                  <a:cubicBezTo>
                    <a:pt x="63" y="36"/>
                    <a:pt x="63" y="36"/>
                    <a:pt x="63" y="35"/>
                  </a:cubicBezTo>
                  <a:cubicBezTo>
                    <a:pt x="66" y="32"/>
                    <a:pt x="67" y="28"/>
                    <a:pt x="67" y="23"/>
                  </a:cubicBezTo>
                  <a:cubicBezTo>
                    <a:pt x="67" y="19"/>
                    <a:pt x="66" y="15"/>
                    <a:pt x="63" y="11"/>
                  </a:cubicBezTo>
                  <a:cubicBezTo>
                    <a:pt x="63" y="11"/>
                    <a:pt x="63" y="10"/>
                    <a:pt x="63" y="10"/>
                  </a:cubicBezTo>
                  <a:cubicBezTo>
                    <a:pt x="64" y="10"/>
                    <a:pt x="64" y="10"/>
                    <a:pt x="65" y="10"/>
                  </a:cubicBezTo>
                  <a:cubicBezTo>
                    <a:pt x="67" y="14"/>
                    <a:pt x="69" y="19"/>
                    <a:pt x="69" y="23"/>
                  </a:cubicBezTo>
                  <a:close/>
                  <a:moveTo>
                    <a:pt x="64" y="23"/>
                  </a:moveTo>
                  <a:cubicBezTo>
                    <a:pt x="64" y="26"/>
                    <a:pt x="63" y="29"/>
                    <a:pt x="61" y="32"/>
                  </a:cubicBezTo>
                  <a:cubicBezTo>
                    <a:pt x="61" y="32"/>
                    <a:pt x="61" y="33"/>
                    <a:pt x="60" y="33"/>
                  </a:cubicBezTo>
                  <a:cubicBezTo>
                    <a:pt x="60" y="33"/>
                    <a:pt x="60" y="33"/>
                    <a:pt x="60" y="33"/>
                  </a:cubicBezTo>
                  <a:cubicBezTo>
                    <a:pt x="59" y="32"/>
                    <a:pt x="59" y="32"/>
                    <a:pt x="60" y="31"/>
                  </a:cubicBezTo>
                  <a:cubicBezTo>
                    <a:pt x="61" y="29"/>
                    <a:pt x="62" y="26"/>
                    <a:pt x="62" y="23"/>
                  </a:cubicBezTo>
                  <a:cubicBezTo>
                    <a:pt x="62" y="21"/>
                    <a:pt x="61" y="18"/>
                    <a:pt x="60" y="15"/>
                  </a:cubicBezTo>
                  <a:cubicBezTo>
                    <a:pt x="59" y="15"/>
                    <a:pt x="59" y="14"/>
                    <a:pt x="60" y="14"/>
                  </a:cubicBezTo>
                  <a:cubicBezTo>
                    <a:pt x="60" y="14"/>
                    <a:pt x="61" y="14"/>
                    <a:pt x="61" y="14"/>
                  </a:cubicBezTo>
                  <a:cubicBezTo>
                    <a:pt x="63" y="17"/>
                    <a:pt x="64" y="20"/>
                    <a:pt x="64" y="23"/>
                  </a:cubicBezTo>
                  <a:close/>
                  <a:moveTo>
                    <a:pt x="8" y="39"/>
                  </a:moveTo>
                  <a:cubicBezTo>
                    <a:pt x="9" y="40"/>
                    <a:pt x="8" y="40"/>
                    <a:pt x="8" y="41"/>
                  </a:cubicBezTo>
                  <a:cubicBezTo>
                    <a:pt x="8" y="41"/>
                    <a:pt x="8" y="41"/>
                    <a:pt x="7" y="41"/>
                  </a:cubicBezTo>
                  <a:cubicBezTo>
                    <a:pt x="7" y="41"/>
                    <a:pt x="7" y="41"/>
                    <a:pt x="7" y="41"/>
                  </a:cubicBezTo>
                  <a:cubicBezTo>
                    <a:pt x="3" y="36"/>
                    <a:pt x="0" y="30"/>
                    <a:pt x="0" y="23"/>
                  </a:cubicBezTo>
                  <a:cubicBezTo>
                    <a:pt x="0" y="17"/>
                    <a:pt x="3" y="11"/>
                    <a:pt x="7" y="6"/>
                  </a:cubicBezTo>
                  <a:cubicBezTo>
                    <a:pt x="7" y="6"/>
                    <a:pt x="8" y="5"/>
                    <a:pt x="8" y="6"/>
                  </a:cubicBezTo>
                  <a:cubicBezTo>
                    <a:pt x="8" y="6"/>
                    <a:pt x="9" y="7"/>
                    <a:pt x="8" y="7"/>
                  </a:cubicBezTo>
                  <a:cubicBezTo>
                    <a:pt x="5" y="12"/>
                    <a:pt x="2" y="17"/>
                    <a:pt x="2" y="23"/>
                  </a:cubicBezTo>
                  <a:cubicBezTo>
                    <a:pt x="2" y="29"/>
                    <a:pt x="5" y="35"/>
                    <a:pt x="8" y="39"/>
                  </a:cubicBezTo>
                  <a:close/>
                  <a:moveTo>
                    <a:pt x="12" y="35"/>
                  </a:moveTo>
                  <a:cubicBezTo>
                    <a:pt x="12" y="36"/>
                    <a:pt x="12" y="36"/>
                    <a:pt x="11" y="37"/>
                  </a:cubicBezTo>
                  <a:cubicBezTo>
                    <a:pt x="11" y="37"/>
                    <a:pt x="11" y="37"/>
                    <a:pt x="11" y="37"/>
                  </a:cubicBezTo>
                  <a:cubicBezTo>
                    <a:pt x="10" y="37"/>
                    <a:pt x="10" y="37"/>
                    <a:pt x="10" y="36"/>
                  </a:cubicBezTo>
                  <a:cubicBezTo>
                    <a:pt x="7" y="33"/>
                    <a:pt x="6" y="28"/>
                    <a:pt x="6" y="23"/>
                  </a:cubicBezTo>
                  <a:cubicBezTo>
                    <a:pt x="6" y="19"/>
                    <a:pt x="7" y="14"/>
                    <a:pt x="10" y="10"/>
                  </a:cubicBezTo>
                  <a:cubicBezTo>
                    <a:pt x="10" y="10"/>
                    <a:pt x="11" y="10"/>
                    <a:pt x="11" y="10"/>
                  </a:cubicBezTo>
                  <a:cubicBezTo>
                    <a:pt x="12" y="10"/>
                    <a:pt x="12" y="11"/>
                    <a:pt x="12" y="11"/>
                  </a:cubicBezTo>
                  <a:cubicBezTo>
                    <a:pt x="9" y="15"/>
                    <a:pt x="8" y="19"/>
                    <a:pt x="8" y="23"/>
                  </a:cubicBezTo>
                  <a:cubicBezTo>
                    <a:pt x="8" y="28"/>
                    <a:pt x="9" y="32"/>
                    <a:pt x="12" y="35"/>
                  </a:cubicBezTo>
                  <a:close/>
                  <a:moveTo>
                    <a:pt x="15" y="15"/>
                  </a:moveTo>
                  <a:cubicBezTo>
                    <a:pt x="14" y="18"/>
                    <a:pt x="13" y="21"/>
                    <a:pt x="13" y="23"/>
                  </a:cubicBezTo>
                  <a:cubicBezTo>
                    <a:pt x="13" y="26"/>
                    <a:pt x="14" y="29"/>
                    <a:pt x="15" y="31"/>
                  </a:cubicBezTo>
                  <a:cubicBezTo>
                    <a:pt x="15" y="32"/>
                    <a:pt x="15" y="32"/>
                    <a:pt x="15" y="33"/>
                  </a:cubicBezTo>
                  <a:cubicBezTo>
                    <a:pt x="15" y="33"/>
                    <a:pt x="14" y="33"/>
                    <a:pt x="14" y="33"/>
                  </a:cubicBezTo>
                  <a:cubicBezTo>
                    <a:pt x="14" y="33"/>
                    <a:pt x="14" y="32"/>
                    <a:pt x="13" y="32"/>
                  </a:cubicBezTo>
                  <a:cubicBezTo>
                    <a:pt x="12" y="29"/>
                    <a:pt x="11" y="26"/>
                    <a:pt x="11" y="23"/>
                  </a:cubicBezTo>
                  <a:cubicBezTo>
                    <a:pt x="11" y="20"/>
                    <a:pt x="12" y="17"/>
                    <a:pt x="13" y="14"/>
                  </a:cubicBezTo>
                  <a:cubicBezTo>
                    <a:pt x="14" y="14"/>
                    <a:pt x="14" y="14"/>
                    <a:pt x="15" y="14"/>
                  </a:cubicBezTo>
                  <a:cubicBezTo>
                    <a:pt x="15" y="14"/>
                    <a:pt x="15" y="15"/>
                    <a:pt x="15" y="15"/>
                  </a:cubicBezTo>
                  <a:close/>
                </a:path>
              </a:pathLst>
            </a:custGeom>
            <a:solidFill>
              <a:schemeClr val="accent4"/>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5" name="Freeform 15"/>
            <p:cNvSpPr>
              <a:spLocks noEditPoints="1"/>
            </p:cNvSpPr>
            <p:nvPr/>
          </p:nvSpPr>
          <p:spPr bwMode="auto">
            <a:xfrm>
              <a:off x="8200165" y="3107567"/>
              <a:ext cx="428644" cy="305865"/>
            </a:xfrm>
            <a:custGeom>
              <a:avLst/>
              <a:gdLst>
                <a:gd name="T0" fmla="*/ 9 w 84"/>
                <a:gd name="T1" fmla="*/ 37 h 60"/>
                <a:gd name="T2" fmla="*/ 74 w 84"/>
                <a:gd name="T3" fmla="*/ 37 h 60"/>
                <a:gd name="T4" fmla="*/ 10 w 84"/>
                <a:gd name="T5" fmla="*/ 5 h 60"/>
                <a:gd name="T6" fmla="*/ 11 w 84"/>
                <a:gd name="T7" fmla="*/ 7 h 60"/>
                <a:gd name="T8" fmla="*/ 32 w 84"/>
                <a:gd name="T9" fmla="*/ 24 h 60"/>
                <a:gd name="T10" fmla="*/ 33 w 84"/>
                <a:gd name="T11" fmla="*/ 25 h 60"/>
                <a:gd name="T12" fmla="*/ 34 w 84"/>
                <a:gd name="T13" fmla="*/ 29 h 60"/>
                <a:gd name="T14" fmla="*/ 37 w 84"/>
                <a:gd name="T15" fmla="*/ 29 h 60"/>
                <a:gd name="T16" fmla="*/ 37 w 84"/>
                <a:gd name="T17" fmla="*/ 31 h 60"/>
                <a:gd name="T18" fmla="*/ 41 w 84"/>
                <a:gd name="T19" fmla="*/ 32 h 60"/>
                <a:gd name="T20" fmla="*/ 43 w 84"/>
                <a:gd name="T21" fmla="*/ 32 h 60"/>
                <a:gd name="T22" fmla="*/ 47 w 84"/>
                <a:gd name="T23" fmla="*/ 30 h 60"/>
                <a:gd name="T24" fmla="*/ 48 w 84"/>
                <a:gd name="T25" fmla="*/ 29 h 60"/>
                <a:gd name="T26" fmla="*/ 51 w 84"/>
                <a:gd name="T27" fmla="*/ 27 h 60"/>
                <a:gd name="T28" fmla="*/ 50 w 84"/>
                <a:gd name="T29" fmla="*/ 25 h 60"/>
                <a:gd name="T30" fmla="*/ 52 w 84"/>
                <a:gd name="T31" fmla="*/ 23 h 60"/>
                <a:gd name="T32" fmla="*/ 51 w 84"/>
                <a:gd name="T33" fmla="*/ 20 h 60"/>
                <a:gd name="T34" fmla="*/ 50 w 84"/>
                <a:gd name="T35" fmla="*/ 18 h 60"/>
                <a:gd name="T36" fmla="*/ 49 w 84"/>
                <a:gd name="T37" fmla="*/ 15 h 60"/>
                <a:gd name="T38" fmla="*/ 47 w 84"/>
                <a:gd name="T39" fmla="*/ 15 h 60"/>
                <a:gd name="T40" fmla="*/ 46 w 84"/>
                <a:gd name="T41" fmla="*/ 13 h 60"/>
                <a:gd name="T42" fmla="*/ 42 w 84"/>
                <a:gd name="T43" fmla="*/ 13 h 60"/>
                <a:gd name="T44" fmla="*/ 40 w 84"/>
                <a:gd name="T45" fmla="*/ 12 h 60"/>
                <a:gd name="T46" fmla="*/ 37 w 84"/>
                <a:gd name="T47" fmla="*/ 14 h 60"/>
                <a:gd name="T48" fmla="*/ 35 w 84"/>
                <a:gd name="T49" fmla="*/ 14 h 60"/>
                <a:gd name="T50" fmla="*/ 33 w 84"/>
                <a:gd name="T51" fmla="*/ 18 h 60"/>
                <a:gd name="T52" fmla="*/ 33 w 84"/>
                <a:gd name="T53" fmla="*/ 20 h 60"/>
                <a:gd name="T54" fmla="*/ 31 w 84"/>
                <a:gd name="T55" fmla="*/ 22 h 60"/>
                <a:gd name="T56" fmla="*/ 33 w 84"/>
                <a:gd name="T57" fmla="*/ 22 h 60"/>
                <a:gd name="T58" fmla="*/ 35 w 84"/>
                <a:gd name="T59" fmla="*/ 17 h 60"/>
                <a:gd name="T60" fmla="*/ 39 w 84"/>
                <a:gd name="T61" fmla="*/ 14 h 60"/>
                <a:gd name="T62" fmla="*/ 45 w 84"/>
                <a:gd name="T63" fmla="*/ 14 h 60"/>
                <a:gd name="T64" fmla="*/ 49 w 84"/>
                <a:gd name="T65" fmla="*/ 17 h 60"/>
                <a:gd name="T66" fmla="*/ 50 w 84"/>
                <a:gd name="T67" fmla="*/ 22 h 60"/>
                <a:gd name="T68" fmla="*/ 49 w 84"/>
                <a:gd name="T69" fmla="*/ 26 h 60"/>
                <a:gd name="T70" fmla="*/ 45 w 84"/>
                <a:gd name="T71" fmla="*/ 30 h 60"/>
                <a:gd name="T72" fmla="*/ 39 w 84"/>
                <a:gd name="T73" fmla="*/ 30 h 60"/>
                <a:gd name="T74" fmla="*/ 35 w 84"/>
                <a:gd name="T75" fmla="*/ 27 h 60"/>
                <a:gd name="T76" fmla="*/ 33 w 84"/>
                <a:gd name="T77" fmla="*/ 22 h 60"/>
                <a:gd name="T78" fmla="*/ 42 w 84"/>
                <a:gd name="T79" fmla="*/ 27 h 60"/>
                <a:gd name="T80" fmla="*/ 37 w 84"/>
                <a:gd name="T81" fmla="*/ 22 h 60"/>
                <a:gd name="T82" fmla="*/ 44 w 84"/>
                <a:gd name="T83" fmla="*/ 22 h 60"/>
                <a:gd name="T84" fmla="*/ 42 w 84"/>
                <a:gd name="T85" fmla="*/ 19 h 60"/>
                <a:gd name="T86" fmla="*/ 79 w 84"/>
                <a:gd name="T87" fmla="*/ 6 h 60"/>
                <a:gd name="T88" fmla="*/ 5 w 84"/>
                <a:gd name="T89" fmla="*/ 6 h 60"/>
                <a:gd name="T90" fmla="*/ 0 w 84"/>
                <a:gd name="T91" fmla="*/ 51 h 60"/>
                <a:gd name="T92" fmla="*/ 0 w 84"/>
                <a:gd name="T93" fmla="*/ 55 h 60"/>
                <a:gd name="T94" fmla="*/ 84 w 84"/>
                <a:gd name="T95" fmla="*/ 55 h 60"/>
                <a:gd name="T96" fmla="*/ 76 w 84"/>
                <a:gd name="T97" fmla="*/ 57 h 60"/>
                <a:gd name="T98" fmla="*/ 3 w 84"/>
                <a:gd name="T99" fmla="*/ 53 h 60"/>
                <a:gd name="T100" fmla="*/ 30 w 84"/>
                <a:gd name="T101" fmla="*/ 56 h 60"/>
                <a:gd name="T102" fmla="*/ 54 w 84"/>
                <a:gd name="T103" fmla="*/ 53 h 60"/>
                <a:gd name="T104" fmla="*/ 76 w 84"/>
                <a:gd name="T105" fmla="*/ 57 h 60"/>
                <a:gd name="T106" fmla="*/ 52 w 84"/>
                <a:gd name="T107" fmla="*/ 54 h 60"/>
                <a:gd name="T108" fmla="*/ 53 w 84"/>
                <a:gd name="T109" fmla="*/ 51 h 60"/>
                <a:gd name="T110" fmla="*/ 7 w 84"/>
                <a:gd name="T111" fmla="*/ 43 h 60"/>
                <a:gd name="T112" fmla="*/ 53 w 84"/>
                <a:gd name="T113" fmla="*/ 51 h 60"/>
                <a:gd name="T114" fmla="*/ 8 w 84"/>
                <a:gd name="T115" fmla="*/ 41 h 60"/>
                <a:gd name="T116" fmla="*/ 10 w 84"/>
                <a:gd name="T117" fmla="*/ 3 h 60"/>
                <a:gd name="T118" fmla="*/ 76 w 84"/>
                <a:gd name="T119"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4" h="60">
                  <a:moveTo>
                    <a:pt x="10" y="5"/>
                  </a:moveTo>
                  <a:cubicBezTo>
                    <a:pt x="10" y="5"/>
                    <a:pt x="9" y="5"/>
                    <a:pt x="9" y="6"/>
                  </a:cubicBezTo>
                  <a:cubicBezTo>
                    <a:pt x="9" y="37"/>
                    <a:pt x="9" y="37"/>
                    <a:pt x="9" y="37"/>
                  </a:cubicBezTo>
                  <a:cubicBezTo>
                    <a:pt x="9" y="37"/>
                    <a:pt x="10" y="38"/>
                    <a:pt x="10" y="38"/>
                  </a:cubicBezTo>
                  <a:cubicBezTo>
                    <a:pt x="73" y="38"/>
                    <a:pt x="73" y="38"/>
                    <a:pt x="73" y="38"/>
                  </a:cubicBezTo>
                  <a:cubicBezTo>
                    <a:pt x="74" y="38"/>
                    <a:pt x="74" y="37"/>
                    <a:pt x="74" y="37"/>
                  </a:cubicBezTo>
                  <a:cubicBezTo>
                    <a:pt x="74" y="6"/>
                    <a:pt x="74" y="6"/>
                    <a:pt x="74" y="6"/>
                  </a:cubicBezTo>
                  <a:cubicBezTo>
                    <a:pt x="74" y="5"/>
                    <a:pt x="74" y="5"/>
                    <a:pt x="73" y="5"/>
                  </a:cubicBezTo>
                  <a:lnTo>
                    <a:pt x="10" y="5"/>
                  </a:lnTo>
                  <a:close/>
                  <a:moveTo>
                    <a:pt x="72" y="36"/>
                  </a:moveTo>
                  <a:cubicBezTo>
                    <a:pt x="11" y="36"/>
                    <a:pt x="11" y="36"/>
                    <a:pt x="11" y="36"/>
                  </a:cubicBezTo>
                  <a:cubicBezTo>
                    <a:pt x="11" y="7"/>
                    <a:pt x="11" y="7"/>
                    <a:pt x="11" y="7"/>
                  </a:cubicBezTo>
                  <a:cubicBezTo>
                    <a:pt x="72" y="7"/>
                    <a:pt x="72" y="7"/>
                    <a:pt x="72" y="7"/>
                  </a:cubicBezTo>
                  <a:lnTo>
                    <a:pt x="72" y="36"/>
                  </a:lnTo>
                  <a:close/>
                  <a:moveTo>
                    <a:pt x="32" y="24"/>
                  </a:moveTo>
                  <a:cubicBezTo>
                    <a:pt x="32" y="24"/>
                    <a:pt x="33" y="24"/>
                    <a:pt x="33" y="24"/>
                  </a:cubicBezTo>
                  <a:cubicBezTo>
                    <a:pt x="33" y="24"/>
                    <a:pt x="33" y="24"/>
                    <a:pt x="34" y="25"/>
                  </a:cubicBezTo>
                  <a:cubicBezTo>
                    <a:pt x="34" y="25"/>
                    <a:pt x="34" y="25"/>
                    <a:pt x="33" y="25"/>
                  </a:cubicBezTo>
                  <a:cubicBezTo>
                    <a:pt x="33" y="25"/>
                    <a:pt x="33" y="26"/>
                    <a:pt x="33" y="26"/>
                  </a:cubicBezTo>
                  <a:cubicBezTo>
                    <a:pt x="33" y="26"/>
                    <a:pt x="33" y="26"/>
                    <a:pt x="33" y="27"/>
                  </a:cubicBezTo>
                  <a:cubicBezTo>
                    <a:pt x="33" y="28"/>
                    <a:pt x="34" y="28"/>
                    <a:pt x="34" y="29"/>
                  </a:cubicBezTo>
                  <a:cubicBezTo>
                    <a:pt x="35" y="29"/>
                    <a:pt x="35" y="29"/>
                    <a:pt x="35" y="29"/>
                  </a:cubicBezTo>
                  <a:cubicBezTo>
                    <a:pt x="35" y="29"/>
                    <a:pt x="36" y="29"/>
                    <a:pt x="36" y="29"/>
                  </a:cubicBezTo>
                  <a:cubicBezTo>
                    <a:pt x="36" y="29"/>
                    <a:pt x="36" y="28"/>
                    <a:pt x="37" y="29"/>
                  </a:cubicBezTo>
                  <a:cubicBezTo>
                    <a:pt x="37" y="29"/>
                    <a:pt x="37" y="29"/>
                    <a:pt x="37" y="30"/>
                  </a:cubicBezTo>
                  <a:cubicBezTo>
                    <a:pt x="37" y="30"/>
                    <a:pt x="37" y="30"/>
                    <a:pt x="37" y="30"/>
                  </a:cubicBezTo>
                  <a:cubicBezTo>
                    <a:pt x="37" y="31"/>
                    <a:pt x="37" y="31"/>
                    <a:pt x="37" y="31"/>
                  </a:cubicBezTo>
                  <a:cubicBezTo>
                    <a:pt x="38" y="31"/>
                    <a:pt x="39" y="32"/>
                    <a:pt x="40" y="32"/>
                  </a:cubicBezTo>
                  <a:cubicBezTo>
                    <a:pt x="40" y="32"/>
                    <a:pt x="40" y="32"/>
                    <a:pt x="40" y="32"/>
                  </a:cubicBezTo>
                  <a:cubicBezTo>
                    <a:pt x="40" y="32"/>
                    <a:pt x="41" y="32"/>
                    <a:pt x="41" y="32"/>
                  </a:cubicBezTo>
                  <a:cubicBezTo>
                    <a:pt x="41" y="32"/>
                    <a:pt x="41" y="31"/>
                    <a:pt x="41" y="31"/>
                  </a:cubicBezTo>
                  <a:cubicBezTo>
                    <a:pt x="41" y="30"/>
                    <a:pt x="42" y="30"/>
                    <a:pt x="42" y="31"/>
                  </a:cubicBezTo>
                  <a:cubicBezTo>
                    <a:pt x="42" y="31"/>
                    <a:pt x="43" y="32"/>
                    <a:pt x="43" y="32"/>
                  </a:cubicBezTo>
                  <a:cubicBezTo>
                    <a:pt x="43" y="32"/>
                    <a:pt x="43" y="32"/>
                    <a:pt x="44" y="32"/>
                  </a:cubicBezTo>
                  <a:cubicBezTo>
                    <a:pt x="44" y="32"/>
                    <a:pt x="45" y="31"/>
                    <a:pt x="46" y="31"/>
                  </a:cubicBezTo>
                  <a:cubicBezTo>
                    <a:pt x="46" y="31"/>
                    <a:pt x="47" y="31"/>
                    <a:pt x="47" y="30"/>
                  </a:cubicBezTo>
                  <a:cubicBezTo>
                    <a:pt x="47" y="30"/>
                    <a:pt x="47" y="30"/>
                    <a:pt x="47" y="30"/>
                  </a:cubicBezTo>
                  <a:cubicBezTo>
                    <a:pt x="46" y="29"/>
                    <a:pt x="47" y="29"/>
                    <a:pt x="47" y="29"/>
                  </a:cubicBezTo>
                  <a:cubicBezTo>
                    <a:pt x="47" y="28"/>
                    <a:pt x="47" y="29"/>
                    <a:pt x="48" y="29"/>
                  </a:cubicBezTo>
                  <a:cubicBezTo>
                    <a:pt x="48" y="29"/>
                    <a:pt x="48" y="29"/>
                    <a:pt x="48" y="29"/>
                  </a:cubicBezTo>
                  <a:cubicBezTo>
                    <a:pt x="49" y="29"/>
                    <a:pt x="49" y="29"/>
                    <a:pt x="49" y="29"/>
                  </a:cubicBezTo>
                  <a:cubicBezTo>
                    <a:pt x="50" y="28"/>
                    <a:pt x="50" y="28"/>
                    <a:pt x="51" y="27"/>
                  </a:cubicBezTo>
                  <a:cubicBezTo>
                    <a:pt x="51" y="26"/>
                    <a:pt x="51" y="26"/>
                    <a:pt x="51" y="26"/>
                  </a:cubicBezTo>
                  <a:cubicBezTo>
                    <a:pt x="51" y="26"/>
                    <a:pt x="51" y="25"/>
                    <a:pt x="50" y="25"/>
                  </a:cubicBezTo>
                  <a:cubicBezTo>
                    <a:pt x="50" y="25"/>
                    <a:pt x="50" y="25"/>
                    <a:pt x="50" y="25"/>
                  </a:cubicBezTo>
                  <a:cubicBezTo>
                    <a:pt x="50" y="24"/>
                    <a:pt x="50" y="24"/>
                    <a:pt x="51" y="24"/>
                  </a:cubicBezTo>
                  <a:cubicBezTo>
                    <a:pt x="51" y="24"/>
                    <a:pt x="51" y="24"/>
                    <a:pt x="51" y="24"/>
                  </a:cubicBezTo>
                  <a:cubicBezTo>
                    <a:pt x="52" y="24"/>
                    <a:pt x="52" y="24"/>
                    <a:pt x="52" y="23"/>
                  </a:cubicBezTo>
                  <a:cubicBezTo>
                    <a:pt x="52" y="23"/>
                    <a:pt x="52" y="22"/>
                    <a:pt x="52" y="22"/>
                  </a:cubicBezTo>
                  <a:cubicBezTo>
                    <a:pt x="52" y="21"/>
                    <a:pt x="52" y="21"/>
                    <a:pt x="52" y="20"/>
                  </a:cubicBezTo>
                  <a:cubicBezTo>
                    <a:pt x="52" y="20"/>
                    <a:pt x="52" y="20"/>
                    <a:pt x="51" y="20"/>
                  </a:cubicBezTo>
                  <a:cubicBezTo>
                    <a:pt x="51" y="20"/>
                    <a:pt x="51" y="20"/>
                    <a:pt x="51" y="20"/>
                  </a:cubicBezTo>
                  <a:cubicBezTo>
                    <a:pt x="50" y="20"/>
                    <a:pt x="50" y="19"/>
                    <a:pt x="50" y="19"/>
                  </a:cubicBezTo>
                  <a:cubicBezTo>
                    <a:pt x="50" y="19"/>
                    <a:pt x="50" y="19"/>
                    <a:pt x="50" y="18"/>
                  </a:cubicBezTo>
                  <a:cubicBezTo>
                    <a:pt x="51" y="18"/>
                    <a:pt x="51" y="18"/>
                    <a:pt x="51" y="18"/>
                  </a:cubicBezTo>
                  <a:cubicBezTo>
                    <a:pt x="51" y="18"/>
                    <a:pt x="51" y="17"/>
                    <a:pt x="51" y="17"/>
                  </a:cubicBezTo>
                  <a:cubicBezTo>
                    <a:pt x="50" y="16"/>
                    <a:pt x="50" y="15"/>
                    <a:pt x="49" y="15"/>
                  </a:cubicBezTo>
                  <a:cubicBezTo>
                    <a:pt x="49" y="15"/>
                    <a:pt x="49" y="14"/>
                    <a:pt x="48" y="14"/>
                  </a:cubicBezTo>
                  <a:cubicBezTo>
                    <a:pt x="48" y="14"/>
                    <a:pt x="48" y="15"/>
                    <a:pt x="48" y="15"/>
                  </a:cubicBezTo>
                  <a:cubicBezTo>
                    <a:pt x="47" y="15"/>
                    <a:pt x="47" y="15"/>
                    <a:pt x="47" y="15"/>
                  </a:cubicBezTo>
                  <a:cubicBezTo>
                    <a:pt x="47" y="15"/>
                    <a:pt x="46" y="14"/>
                    <a:pt x="47" y="14"/>
                  </a:cubicBezTo>
                  <a:cubicBezTo>
                    <a:pt x="47" y="14"/>
                    <a:pt x="47" y="13"/>
                    <a:pt x="47" y="13"/>
                  </a:cubicBezTo>
                  <a:cubicBezTo>
                    <a:pt x="47" y="13"/>
                    <a:pt x="46" y="13"/>
                    <a:pt x="46" y="13"/>
                  </a:cubicBezTo>
                  <a:cubicBezTo>
                    <a:pt x="45" y="12"/>
                    <a:pt x="44" y="12"/>
                    <a:pt x="44" y="12"/>
                  </a:cubicBezTo>
                  <a:cubicBezTo>
                    <a:pt x="43" y="12"/>
                    <a:pt x="43" y="12"/>
                    <a:pt x="43" y="12"/>
                  </a:cubicBezTo>
                  <a:cubicBezTo>
                    <a:pt x="43" y="12"/>
                    <a:pt x="42" y="12"/>
                    <a:pt x="42" y="13"/>
                  </a:cubicBezTo>
                  <a:cubicBezTo>
                    <a:pt x="42" y="13"/>
                    <a:pt x="41" y="13"/>
                    <a:pt x="41" y="13"/>
                  </a:cubicBezTo>
                  <a:cubicBezTo>
                    <a:pt x="41" y="12"/>
                    <a:pt x="41" y="12"/>
                    <a:pt x="41" y="12"/>
                  </a:cubicBezTo>
                  <a:cubicBezTo>
                    <a:pt x="40" y="12"/>
                    <a:pt x="40" y="12"/>
                    <a:pt x="40" y="12"/>
                  </a:cubicBezTo>
                  <a:cubicBezTo>
                    <a:pt x="39" y="12"/>
                    <a:pt x="38" y="12"/>
                    <a:pt x="37" y="13"/>
                  </a:cubicBezTo>
                  <a:cubicBezTo>
                    <a:pt x="37" y="13"/>
                    <a:pt x="37" y="13"/>
                    <a:pt x="37" y="13"/>
                  </a:cubicBezTo>
                  <a:cubicBezTo>
                    <a:pt x="37" y="13"/>
                    <a:pt x="37" y="14"/>
                    <a:pt x="37" y="14"/>
                  </a:cubicBezTo>
                  <a:cubicBezTo>
                    <a:pt x="37" y="14"/>
                    <a:pt x="37" y="15"/>
                    <a:pt x="37" y="15"/>
                  </a:cubicBezTo>
                  <a:cubicBezTo>
                    <a:pt x="36" y="15"/>
                    <a:pt x="36" y="15"/>
                    <a:pt x="36" y="15"/>
                  </a:cubicBezTo>
                  <a:cubicBezTo>
                    <a:pt x="36" y="15"/>
                    <a:pt x="35" y="14"/>
                    <a:pt x="35" y="14"/>
                  </a:cubicBezTo>
                  <a:cubicBezTo>
                    <a:pt x="35" y="14"/>
                    <a:pt x="35" y="15"/>
                    <a:pt x="34" y="15"/>
                  </a:cubicBezTo>
                  <a:cubicBezTo>
                    <a:pt x="34" y="15"/>
                    <a:pt x="33" y="16"/>
                    <a:pt x="33" y="17"/>
                  </a:cubicBezTo>
                  <a:cubicBezTo>
                    <a:pt x="33" y="17"/>
                    <a:pt x="33" y="18"/>
                    <a:pt x="33" y="18"/>
                  </a:cubicBezTo>
                  <a:cubicBezTo>
                    <a:pt x="33" y="18"/>
                    <a:pt x="33" y="18"/>
                    <a:pt x="33" y="18"/>
                  </a:cubicBezTo>
                  <a:cubicBezTo>
                    <a:pt x="34" y="19"/>
                    <a:pt x="34" y="19"/>
                    <a:pt x="34" y="19"/>
                  </a:cubicBezTo>
                  <a:cubicBezTo>
                    <a:pt x="33" y="19"/>
                    <a:pt x="33" y="20"/>
                    <a:pt x="33" y="20"/>
                  </a:cubicBezTo>
                  <a:cubicBezTo>
                    <a:pt x="32" y="20"/>
                    <a:pt x="32" y="20"/>
                    <a:pt x="32" y="20"/>
                  </a:cubicBezTo>
                  <a:cubicBezTo>
                    <a:pt x="32" y="20"/>
                    <a:pt x="32" y="20"/>
                    <a:pt x="32" y="20"/>
                  </a:cubicBezTo>
                  <a:cubicBezTo>
                    <a:pt x="32" y="21"/>
                    <a:pt x="31" y="21"/>
                    <a:pt x="31" y="22"/>
                  </a:cubicBezTo>
                  <a:cubicBezTo>
                    <a:pt x="31" y="22"/>
                    <a:pt x="32" y="23"/>
                    <a:pt x="32" y="23"/>
                  </a:cubicBezTo>
                  <a:cubicBezTo>
                    <a:pt x="32" y="24"/>
                    <a:pt x="32" y="24"/>
                    <a:pt x="32" y="24"/>
                  </a:cubicBezTo>
                  <a:close/>
                  <a:moveTo>
                    <a:pt x="33" y="22"/>
                  </a:moveTo>
                  <a:cubicBezTo>
                    <a:pt x="34" y="21"/>
                    <a:pt x="35" y="21"/>
                    <a:pt x="35" y="20"/>
                  </a:cubicBezTo>
                  <a:cubicBezTo>
                    <a:pt x="36" y="19"/>
                    <a:pt x="36" y="18"/>
                    <a:pt x="35" y="17"/>
                  </a:cubicBezTo>
                  <a:cubicBezTo>
                    <a:pt x="35" y="17"/>
                    <a:pt x="35" y="17"/>
                    <a:pt x="35" y="17"/>
                  </a:cubicBezTo>
                  <a:cubicBezTo>
                    <a:pt x="36" y="17"/>
                    <a:pt x="37" y="17"/>
                    <a:pt x="38" y="17"/>
                  </a:cubicBezTo>
                  <a:cubicBezTo>
                    <a:pt x="39" y="16"/>
                    <a:pt x="39" y="15"/>
                    <a:pt x="39" y="14"/>
                  </a:cubicBezTo>
                  <a:cubicBezTo>
                    <a:pt x="39" y="14"/>
                    <a:pt x="39" y="14"/>
                    <a:pt x="39" y="14"/>
                  </a:cubicBezTo>
                  <a:cubicBezTo>
                    <a:pt x="40" y="15"/>
                    <a:pt x="41" y="15"/>
                    <a:pt x="42" y="15"/>
                  </a:cubicBezTo>
                  <a:cubicBezTo>
                    <a:pt x="43" y="15"/>
                    <a:pt x="44" y="15"/>
                    <a:pt x="44" y="14"/>
                  </a:cubicBezTo>
                  <a:cubicBezTo>
                    <a:pt x="44" y="14"/>
                    <a:pt x="44" y="14"/>
                    <a:pt x="45" y="14"/>
                  </a:cubicBezTo>
                  <a:cubicBezTo>
                    <a:pt x="44" y="15"/>
                    <a:pt x="45" y="16"/>
                    <a:pt x="46" y="17"/>
                  </a:cubicBezTo>
                  <a:cubicBezTo>
                    <a:pt x="46" y="17"/>
                    <a:pt x="47" y="17"/>
                    <a:pt x="48" y="17"/>
                  </a:cubicBezTo>
                  <a:cubicBezTo>
                    <a:pt x="48" y="17"/>
                    <a:pt x="48" y="17"/>
                    <a:pt x="49" y="17"/>
                  </a:cubicBezTo>
                  <a:cubicBezTo>
                    <a:pt x="48" y="18"/>
                    <a:pt x="48" y="19"/>
                    <a:pt x="48" y="20"/>
                  </a:cubicBezTo>
                  <a:cubicBezTo>
                    <a:pt x="48" y="21"/>
                    <a:pt x="49" y="21"/>
                    <a:pt x="50" y="22"/>
                  </a:cubicBezTo>
                  <a:cubicBezTo>
                    <a:pt x="50" y="22"/>
                    <a:pt x="50" y="22"/>
                    <a:pt x="50" y="22"/>
                  </a:cubicBezTo>
                  <a:cubicBezTo>
                    <a:pt x="50" y="22"/>
                    <a:pt x="50" y="22"/>
                    <a:pt x="50" y="22"/>
                  </a:cubicBezTo>
                  <a:cubicBezTo>
                    <a:pt x="49" y="22"/>
                    <a:pt x="48" y="23"/>
                    <a:pt x="48" y="24"/>
                  </a:cubicBezTo>
                  <a:cubicBezTo>
                    <a:pt x="48" y="25"/>
                    <a:pt x="48" y="26"/>
                    <a:pt x="49" y="26"/>
                  </a:cubicBezTo>
                  <a:cubicBezTo>
                    <a:pt x="48" y="27"/>
                    <a:pt x="48" y="27"/>
                    <a:pt x="48" y="27"/>
                  </a:cubicBezTo>
                  <a:cubicBezTo>
                    <a:pt x="47" y="27"/>
                    <a:pt x="46" y="27"/>
                    <a:pt x="46" y="27"/>
                  </a:cubicBezTo>
                  <a:cubicBezTo>
                    <a:pt x="45" y="28"/>
                    <a:pt x="44" y="29"/>
                    <a:pt x="45" y="30"/>
                  </a:cubicBezTo>
                  <a:cubicBezTo>
                    <a:pt x="44" y="30"/>
                    <a:pt x="44" y="30"/>
                    <a:pt x="44" y="30"/>
                  </a:cubicBezTo>
                  <a:cubicBezTo>
                    <a:pt x="44" y="29"/>
                    <a:pt x="43" y="28"/>
                    <a:pt x="42" y="28"/>
                  </a:cubicBezTo>
                  <a:cubicBezTo>
                    <a:pt x="41" y="28"/>
                    <a:pt x="40" y="29"/>
                    <a:pt x="39" y="30"/>
                  </a:cubicBezTo>
                  <a:cubicBezTo>
                    <a:pt x="39" y="30"/>
                    <a:pt x="39" y="30"/>
                    <a:pt x="39" y="30"/>
                  </a:cubicBezTo>
                  <a:cubicBezTo>
                    <a:pt x="39" y="29"/>
                    <a:pt x="39" y="28"/>
                    <a:pt x="38" y="27"/>
                  </a:cubicBezTo>
                  <a:cubicBezTo>
                    <a:pt x="37" y="27"/>
                    <a:pt x="36" y="27"/>
                    <a:pt x="35" y="27"/>
                  </a:cubicBezTo>
                  <a:cubicBezTo>
                    <a:pt x="35" y="27"/>
                    <a:pt x="35" y="27"/>
                    <a:pt x="35" y="26"/>
                  </a:cubicBezTo>
                  <a:cubicBezTo>
                    <a:pt x="36" y="26"/>
                    <a:pt x="36" y="25"/>
                    <a:pt x="35" y="24"/>
                  </a:cubicBezTo>
                  <a:cubicBezTo>
                    <a:pt x="35" y="23"/>
                    <a:pt x="34" y="22"/>
                    <a:pt x="33" y="22"/>
                  </a:cubicBezTo>
                  <a:cubicBezTo>
                    <a:pt x="33" y="22"/>
                    <a:pt x="33" y="22"/>
                    <a:pt x="33" y="22"/>
                  </a:cubicBezTo>
                  <a:cubicBezTo>
                    <a:pt x="33" y="22"/>
                    <a:pt x="33" y="22"/>
                    <a:pt x="33" y="22"/>
                  </a:cubicBezTo>
                  <a:close/>
                  <a:moveTo>
                    <a:pt x="42" y="27"/>
                  </a:moveTo>
                  <a:cubicBezTo>
                    <a:pt x="44" y="27"/>
                    <a:pt x="46" y="24"/>
                    <a:pt x="46" y="22"/>
                  </a:cubicBezTo>
                  <a:cubicBezTo>
                    <a:pt x="46" y="19"/>
                    <a:pt x="44" y="17"/>
                    <a:pt x="42" y="17"/>
                  </a:cubicBezTo>
                  <a:cubicBezTo>
                    <a:pt x="39" y="17"/>
                    <a:pt x="37" y="19"/>
                    <a:pt x="37" y="22"/>
                  </a:cubicBezTo>
                  <a:cubicBezTo>
                    <a:pt x="37" y="24"/>
                    <a:pt x="39" y="27"/>
                    <a:pt x="42" y="27"/>
                  </a:cubicBezTo>
                  <a:close/>
                  <a:moveTo>
                    <a:pt x="42" y="19"/>
                  </a:moveTo>
                  <a:cubicBezTo>
                    <a:pt x="43" y="19"/>
                    <a:pt x="44" y="20"/>
                    <a:pt x="44" y="22"/>
                  </a:cubicBezTo>
                  <a:cubicBezTo>
                    <a:pt x="44" y="23"/>
                    <a:pt x="43" y="25"/>
                    <a:pt x="42" y="25"/>
                  </a:cubicBezTo>
                  <a:cubicBezTo>
                    <a:pt x="40" y="25"/>
                    <a:pt x="39" y="23"/>
                    <a:pt x="39" y="22"/>
                  </a:cubicBezTo>
                  <a:cubicBezTo>
                    <a:pt x="39" y="20"/>
                    <a:pt x="40" y="19"/>
                    <a:pt x="42" y="19"/>
                  </a:cubicBezTo>
                  <a:close/>
                  <a:moveTo>
                    <a:pt x="84" y="51"/>
                  </a:moveTo>
                  <a:cubicBezTo>
                    <a:pt x="79" y="42"/>
                    <a:pt x="79" y="42"/>
                    <a:pt x="79" y="42"/>
                  </a:cubicBezTo>
                  <a:cubicBezTo>
                    <a:pt x="79" y="6"/>
                    <a:pt x="79" y="6"/>
                    <a:pt x="79" y="6"/>
                  </a:cubicBezTo>
                  <a:cubicBezTo>
                    <a:pt x="79" y="1"/>
                    <a:pt x="78" y="0"/>
                    <a:pt x="74" y="0"/>
                  </a:cubicBezTo>
                  <a:cubicBezTo>
                    <a:pt x="10" y="0"/>
                    <a:pt x="10" y="0"/>
                    <a:pt x="10" y="0"/>
                  </a:cubicBezTo>
                  <a:cubicBezTo>
                    <a:pt x="6" y="0"/>
                    <a:pt x="5" y="1"/>
                    <a:pt x="5" y="6"/>
                  </a:cubicBezTo>
                  <a:cubicBezTo>
                    <a:pt x="5" y="42"/>
                    <a:pt x="5" y="42"/>
                    <a:pt x="5" y="42"/>
                  </a:cubicBezTo>
                  <a:cubicBezTo>
                    <a:pt x="0" y="51"/>
                    <a:pt x="0" y="51"/>
                    <a:pt x="0" y="51"/>
                  </a:cubicBezTo>
                  <a:cubicBezTo>
                    <a:pt x="0" y="51"/>
                    <a:pt x="0" y="51"/>
                    <a:pt x="0" y="51"/>
                  </a:cubicBezTo>
                  <a:cubicBezTo>
                    <a:pt x="0" y="51"/>
                    <a:pt x="0" y="51"/>
                    <a:pt x="0" y="51"/>
                  </a:cubicBezTo>
                  <a:cubicBezTo>
                    <a:pt x="0" y="51"/>
                    <a:pt x="0" y="51"/>
                    <a:pt x="0" y="51"/>
                  </a:cubicBezTo>
                  <a:cubicBezTo>
                    <a:pt x="0" y="52"/>
                    <a:pt x="0" y="53"/>
                    <a:pt x="0" y="55"/>
                  </a:cubicBezTo>
                  <a:cubicBezTo>
                    <a:pt x="0" y="58"/>
                    <a:pt x="3" y="60"/>
                    <a:pt x="7" y="60"/>
                  </a:cubicBezTo>
                  <a:cubicBezTo>
                    <a:pt x="76" y="60"/>
                    <a:pt x="76" y="60"/>
                    <a:pt x="76" y="60"/>
                  </a:cubicBezTo>
                  <a:cubicBezTo>
                    <a:pt x="80" y="60"/>
                    <a:pt x="84" y="58"/>
                    <a:pt x="84" y="55"/>
                  </a:cubicBezTo>
                  <a:cubicBezTo>
                    <a:pt x="84" y="52"/>
                    <a:pt x="84" y="52"/>
                    <a:pt x="84" y="52"/>
                  </a:cubicBezTo>
                  <a:cubicBezTo>
                    <a:pt x="84" y="52"/>
                    <a:pt x="84" y="52"/>
                    <a:pt x="84" y="51"/>
                  </a:cubicBezTo>
                  <a:close/>
                  <a:moveTo>
                    <a:pt x="76" y="57"/>
                  </a:moveTo>
                  <a:cubicBezTo>
                    <a:pt x="7" y="57"/>
                    <a:pt x="7" y="57"/>
                    <a:pt x="7" y="57"/>
                  </a:cubicBezTo>
                  <a:cubicBezTo>
                    <a:pt x="5" y="57"/>
                    <a:pt x="3" y="56"/>
                    <a:pt x="3" y="55"/>
                  </a:cubicBezTo>
                  <a:cubicBezTo>
                    <a:pt x="3" y="53"/>
                    <a:pt x="3" y="53"/>
                    <a:pt x="3" y="53"/>
                  </a:cubicBezTo>
                  <a:cubicBezTo>
                    <a:pt x="29" y="53"/>
                    <a:pt x="29" y="53"/>
                    <a:pt x="29" y="53"/>
                  </a:cubicBezTo>
                  <a:cubicBezTo>
                    <a:pt x="29" y="55"/>
                    <a:pt x="29" y="55"/>
                    <a:pt x="29" y="55"/>
                  </a:cubicBezTo>
                  <a:cubicBezTo>
                    <a:pt x="29" y="56"/>
                    <a:pt x="30" y="56"/>
                    <a:pt x="30" y="56"/>
                  </a:cubicBezTo>
                  <a:cubicBezTo>
                    <a:pt x="53" y="56"/>
                    <a:pt x="53" y="56"/>
                    <a:pt x="53" y="56"/>
                  </a:cubicBezTo>
                  <a:cubicBezTo>
                    <a:pt x="54" y="56"/>
                    <a:pt x="54" y="56"/>
                    <a:pt x="54" y="55"/>
                  </a:cubicBezTo>
                  <a:cubicBezTo>
                    <a:pt x="54" y="53"/>
                    <a:pt x="54" y="53"/>
                    <a:pt x="54" y="53"/>
                  </a:cubicBezTo>
                  <a:cubicBezTo>
                    <a:pt x="81" y="53"/>
                    <a:pt x="81" y="53"/>
                    <a:pt x="81" y="53"/>
                  </a:cubicBezTo>
                  <a:cubicBezTo>
                    <a:pt x="81" y="55"/>
                    <a:pt x="81" y="55"/>
                    <a:pt x="81" y="55"/>
                  </a:cubicBezTo>
                  <a:cubicBezTo>
                    <a:pt x="81" y="56"/>
                    <a:pt x="79" y="57"/>
                    <a:pt x="76" y="57"/>
                  </a:cubicBezTo>
                  <a:close/>
                  <a:moveTo>
                    <a:pt x="31" y="53"/>
                  </a:moveTo>
                  <a:cubicBezTo>
                    <a:pt x="52" y="53"/>
                    <a:pt x="52" y="53"/>
                    <a:pt x="52" y="53"/>
                  </a:cubicBezTo>
                  <a:cubicBezTo>
                    <a:pt x="52" y="54"/>
                    <a:pt x="52" y="54"/>
                    <a:pt x="52" y="54"/>
                  </a:cubicBezTo>
                  <a:cubicBezTo>
                    <a:pt x="31" y="54"/>
                    <a:pt x="31" y="54"/>
                    <a:pt x="31" y="54"/>
                  </a:cubicBezTo>
                  <a:lnTo>
                    <a:pt x="31" y="53"/>
                  </a:lnTo>
                  <a:close/>
                  <a:moveTo>
                    <a:pt x="53" y="51"/>
                  </a:moveTo>
                  <a:cubicBezTo>
                    <a:pt x="30" y="51"/>
                    <a:pt x="30" y="51"/>
                    <a:pt x="30" y="51"/>
                  </a:cubicBezTo>
                  <a:cubicBezTo>
                    <a:pt x="3" y="51"/>
                    <a:pt x="3" y="51"/>
                    <a:pt x="3" y="51"/>
                  </a:cubicBezTo>
                  <a:cubicBezTo>
                    <a:pt x="7" y="43"/>
                    <a:pt x="7" y="43"/>
                    <a:pt x="7" y="43"/>
                  </a:cubicBezTo>
                  <a:cubicBezTo>
                    <a:pt x="76" y="43"/>
                    <a:pt x="76" y="43"/>
                    <a:pt x="76" y="43"/>
                  </a:cubicBezTo>
                  <a:cubicBezTo>
                    <a:pt x="80" y="51"/>
                    <a:pt x="80" y="51"/>
                    <a:pt x="80" y="51"/>
                  </a:cubicBezTo>
                  <a:lnTo>
                    <a:pt x="53" y="51"/>
                  </a:lnTo>
                  <a:close/>
                  <a:moveTo>
                    <a:pt x="76" y="6"/>
                  </a:moveTo>
                  <a:cubicBezTo>
                    <a:pt x="76" y="41"/>
                    <a:pt x="76" y="41"/>
                    <a:pt x="76" y="41"/>
                  </a:cubicBezTo>
                  <a:cubicBezTo>
                    <a:pt x="8" y="41"/>
                    <a:pt x="8" y="41"/>
                    <a:pt x="8" y="41"/>
                  </a:cubicBezTo>
                  <a:cubicBezTo>
                    <a:pt x="8" y="6"/>
                    <a:pt x="8" y="6"/>
                    <a:pt x="8" y="6"/>
                  </a:cubicBezTo>
                  <a:cubicBezTo>
                    <a:pt x="8" y="5"/>
                    <a:pt x="8" y="4"/>
                    <a:pt x="8" y="3"/>
                  </a:cubicBezTo>
                  <a:cubicBezTo>
                    <a:pt x="8" y="3"/>
                    <a:pt x="9" y="3"/>
                    <a:pt x="10" y="3"/>
                  </a:cubicBezTo>
                  <a:cubicBezTo>
                    <a:pt x="74" y="3"/>
                    <a:pt x="74" y="3"/>
                    <a:pt x="74" y="3"/>
                  </a:cubicBezTo>
                  <a:cubicBezTo>
                    <a:pt x="74" y="3"/>
                    <a:pt x="75" y="3"/>
                    <a:pt x="76" y="3"/>
                  </a:cubicBezTo>
                  <a:cubicBezTo>
                    <a:pt x="76" y="4"/>
                    <a:pt x="76" y="5"/>
                    <a:pt x="76" y="6"/>
                  </a:cubicBezTo>
                  <a:close/>
                </a:path>
              </a:pathLst>
            </a:custGeom>
            <a:solidFill>
              <a:schemeClr val="accent4"/>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6" name="Freeform 15"/>
            <p:cNvSpPr>
              <a:spLocks noEditPoints="1"/>
            </p:cNvSpPr>
            <p:nvPr/>
          </p:nvSpPr>
          <p:spPr bwMode="auto">
            <a:xfrm>
              <a:off x="6913482" y="4480515"/>
              <a:ext cx="376270" cy="268493"/>
            </a:xfrm>
            <a:custGeom>
              <a:avLst/>
              <a:gdLst>
                <a:gd name="T0" fmla="*/ 9 w 84"/>
                <a:gd name="T1" fmla="*/ 37 h 60"/>
                <a:gd name="T2" fmla="*/ 74 w 84"/>
                <a:gd name="T3" fmla="*/ 37 h 60"/>
                <a:gd name="T4" fmla="*/ 10 w 84"/>
                <a:gd name="T5" fmla="*/ 5 h 60"/>
                <a:gd name="T6" fmla="*/ 11 w 84"/>
                <a:gd name="T7" fmla="*/ 7 h 60"/>
                <a:gd name="T8" fmla="*/ 32 w 84"/>
                <a:gd name="T9" fmla="*/ 24 h 60"/>
                <a:gd name="T10" fmla="*/ 33 w 84"/>
                <a:gd name="T11" fmla="*/ 25 h 60"/>
                <a:gd name="T12" fmla="*/ 34 w 84"/>
                <a:gd name="T13" fmla="*/ 29 h 60"/>
                <a:gd name="T14" fmla="*/ 37 w 84"/>
                <a:gd name="T15" fmla="*/ 29 h 60"/>
                <a:gd name="T16" fmla="*/ 37 w 84"/>
                <a:gd name="T17" fmla="*/ 31 h 60"/>
                <a:gd name="T18" fmla="*/ 41 w 84"/>
                <a:gd name="T19" fmla="*/ 32 h 60"/>
                <a:gd name="T20" fmla="*/ 43 w 84"/>
                <a:gd name="T21" fmla="*/ 32 h 60"/>
                <a:gd name="T22" fmla="*/ 47 w 84"/>
                <a:gd name="T23" fmla="*/ 30 h 60"/>
                <a:gd name="T24" fmla="*/ 48 w 84"/>
                <a:gd name="T25" fmla="*/ 29 h 60"/>
                <a:gd name="T26" fmla="*/ 51 w 84"/>
                <a:gd name="T27" fmla="*/ 27 h 60"/>
                <a:gd name="T28" fmla="*/ 50 w 84"/>
                <a:gd name="T29" fmla="*/ 25 h 60"/>
                <a:gd name="T30" fmla="*/ 52 w 84"/>
                <a:gd name="T31" fmla="*/ 23 h 60"/>
                <a:gd name="T32" fmla="*/ 51 w 84"/>
                <a:gd name="T33" fmla="*/ 20 h 60"/>
                <a:gd name="T34" fmla="*/ 50 w 84"/>
                <a:gd name="T35" fmla="*/ 18 h 60"/>
                <a:gd name="T36" fmla="*/ 49 w 84"/>
                <a:gd name="T37" fmla="*/ 15 h 60"/>
                <a:gd name="T38" fmla="*/ 47 w 84"/>
                <a:gd name="T39" fmla="*/ 15 h 60"/>
                <a:gd name="T40" fmla="*/ 46 w 84"/>
                <a:gd name="T41" fmla="*/ 13 h 60"/>
                <a:gd name="T42" fmla="*/ 42 w 84"/>
                <a:gd name="T43" fmla="*/ 13 h 60"/>
                <a:gd name="T44" fmla="*/ 40 w 84"/>
                <a:gd name="T45" fmla="*/ 12 h 60"/>
                <a:gd name="T46" fmla="*/ 37 w 84"/>
                <a:gd name="T47" fmla="*/ 14 h 60"/>
                <a:gd name="T48" fmla="*/ 35 w 84"/>
                <a:gd name="T49" fmla="*/ 14 h 60"/>
                <a:gd name="T50" fmla="*/ 33 w 84"/>
                <a:gd name="T51" fmla="*/ 18 h 60"/>
                <a:gd name="T52" fmla="*/ 33 w 84"/>
                <a:gd name="T53" fmla="*/ 20 h 60"/>
                <a:gd name="T54" fmla="*/ 31 w 84"/>
                <a:gd name="T55" fmla="*/ 22 h 60"/>
                <a:gd name="T56" fmla="*/ 33 w 84"/>
                <a:gd name="T57" fmla="*/ 22 h 60"/>
                <a:gd name="T58" fmla="*/ 35 w 84"/>
                <a:gd name="T59" fmla="*/ 17 h 60"/>
                <a:gd name="T60" fmla="*/ 39 w 84"/>
                <a:gd name="T61" fmla="*/ 14 h 60"/>
                <a:gd name="T62" fmla="*/ 45 w 84"/>
                <a:gd name="T63" fmla="*/ 14 h 60"/>
                <a:gd name="T64" fmla="*/ 49 w 84"/>
                <a:gd name="T65" fmla="*/ 17 h 60"/>
                <a:gd name="T66" fmla="*/ 50 w 84"/>
                <a:gd name="T67" fmla="*/ 22 h 60"/>
                <a:gd name="T68" fmla="*/ 49 w 84"/>
                <a:gd name="T69" fmla="*/ 26 h 60"/>
                <a:gd name="T70" fmla="*/ 45 w 84"/>
                <a:gd name="T71" fmla="*/ 30 h 60"/>
                <a:gd name="T72" fmla="*/ 39 w 84"/>
                <a:gd name="T73" fmla="*/ 30 h 60"/>
                <a:gd name="T74" fmla="*/ 35 w 84"/>
                <a:gd name="T75" fmla="*/ 27 h 60"/>
                <a:gd name="T76" fmla="*/ 33 w 84"/>
                <a:gd name="T77" fmla="*/ 22 h 60"/>
                <a:gd name="T78" fmla="*/ 42 w 84"/>
                <a:gd name="T79" fmla="*/ 27 h 60"/>
                <a:gd name="T80" fmla="*/ 37 w 84"/>
                <a:gd name="T81" fmla="*/ 22 h 60"/>
                <a:gd name="T82" fmla="*/ 44 w 84"/>
                <a:gd name="T83" fmla="*/ 22 h 60"/>
                <a:gd name="T84" fmla="*/ 42 w 84"/>
                <a:gd name="T85" fmla="*/ 19 h 60"/>
                <a:gd name="T86" fmla="*/ 79 w 84"/>
                <a:gd name="T87" fmla="*/ 6 h 60"/>
                <a:gd name="T88" fmla="*/ 5 w 84"/>
                <a:gd name="T89" fmla="*/ 6 h 60"/>
                <a:gd name="T90" fmla="*/ 0 w 84"/>
                <a:gd name="T91" fmla="*/ 51 h 60"/>
                <a:gd name="T92" fmla="*/ 0 w 84"/>
                <a:gd name="T93" fmla="*/ 55 h 60"/>
                <a:gd name="T94" fmla="*/ 84 w 84"/>
                <a:gd name="T95" fmla="*/ 55 h 60"/>
                <a:gd name="T96" fmla="*/ 76 w 84"/>
                <a:gd name="T97" fmla="*/ 57 h 60"/>
                <a:gd name="T98" fmla="*/ 3 w 84"/>
                <a:gd name="T99" fmla="*/ 53 h 60"/>
                <a:gd name="T100" fmla="*/ 30 w 84"/>
                <a:gd name="T101" fmla="*/ 56 h 60"/>
                <a:gd name="T102" fmla="*/ 54 w 84"/>
                <a:gd name="T103" fmla="*/ 53 h 60"/>
                <a:gd name="T104" fmla="*/ 76 w 84"/>
                <a:gd name="T105" fmla="*/ 57 h 60"/>
                <a:gd name="T106" fmla="*/ 52 w 84"/>
                <a:gd name="T107" fmla="*/ 54 h 60"/>
                <a:gd name="T108" fmla="*/ 53 w 84"/>
                <a:gd name="T109" fmla="*/ 51 h 60"/>
                <a:gd name="T110" fmla="*/ 7 w 84"/>
                <a:gd name="T111" fmla="*/ 43 h 60"/>
                <a:gd name="T112" fmla="*/ 53 w 84"/>
                <a:gd name="T113" fmla="*/ 51 h 60"/>
                <a:gd name="T114" fmla="*/ 8 w 84"/>
                <a:gd name="T115" fmla="*/ 41 h 60"/>
                <a:gd name="T116" fmla="*/ 10 w 84"/>
                <a:gd name="T117" fmla="*/ 3 h 60"/>
                <a:gd name="T118" fmla="*/ 76 w 84"/>
                <a:gd name="T119"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4" h="60">
                  <a:moveTo>
                    <a:pt x="10" y="5"/>
                  </a:moveTo>
                  <a:cubicBezTo>
                    <a:pt x="10" y="5"/>
                    <a:pt x="9" y="5"/>
                    <a:pt x="9" y="6"/>
                  </a:cubicBezTo>
                  <a:cubicBezTo>
                    <a:pt x="9" y="37"/>
                    <a:pt x="9" y="37"/>
                    <a:pt x="9" y="37"/>
                  </a:cubicBezTo>
                  <a:cubicBezTo>
                    <a:pt x="9" y="37"/>
                    <a:pt x="10" y="38"/>
                    <a:pt x="10" y="38"/>
                  </a:cubicBezTo>
                  <a:cubicBezTo>
                    <a:pt x="73" y="38"/>
                    <a:pt x="73" y="38"/>
                    <a:pt x="73" y="38"/>
                  </a:cubicBezTo>
                  <a:cubicBezTo>
                    <a:pt x="74" y="38"/>
                    <a:pt x="74" y="37"/>
                    <a:pt x="74" y="37"/>
                  </a:cubicBezTo>
                  <a:cubicBezTo>
                    <a:pt x="74" y="6"/>
                    <a:pt x="74" y="6"/>
                    <a:pt x="74" y="6"/>
                  </a:cubicBezTo>
                  <a:cubicBezTo>
                    <a:pt x="74" y="5"/>
                    <a:pt x="74" y="5"/>
                    <a:pt x="73" y="5"/>
                  </a:cubicBezTo>
                  <a:lnTo>
                    <a:pt x="10" y="5"/>
                  </a:lnTo>
                  <a:close/>
                  <a:moveTo>
                    <a:pt x="72" y="36"/>
                  </a:moveTo>
                  <a:cubicBezTo>
                    <a:pt x="11" y="36"/>
                    <a:pt x="11" y="36"/>
                    <a:pt x="11" y="36"/>
                  </a:cubicBezTo>
                  <a:cubicBezTo>
                    <a:pt x="11" y="7"/>
                    <a:pt x="11" y="7"/>
                    <a:pt x="11" y="7"/>
                  </a:cubicBezTo>
                  <a:cubicBezTo>
                    <a:pt x="72" y="7"/>
                    <a:pt x="72" y="7"/>
                    <a:pt x="72" y="7"/>
                  </a:cubicBezTo>
                  <a:lnTo>
                    <a:pt x="72" y="36"/>
                  </a:lnTo>
                  <a:close/>
                  <a:moveTo>
                    <a:pt x="32" y="24"/>
                  </a:moveTo>
                  <a:cubicBezTo>
                    <a:pt x="32" y="24"/>
                    <a:pt x="33" y="24"/>
                    <a:pt x="33" y="24"/>
                  </a:cubicBezTo>
                  <a:cubicBezTo>
                    <a:pt x="33" y="24"/>
                    <a:pt x="33" y="24"/>
                    <a:pt x="34" y="25"/>
                  </a:cubicBezTo>
                  <a:cubicBezTo>
                    <a:pt x="34" y="25"/>
                    <a:pt x="34" y="25"/>
                    <a:pt x="33" y="25"/>
                  </a:cubicBezTo>
                  <a:cubicBezTo>
                    <a:pt x="33" y="25"/>
                    <a:pt x="33" y="26"/>
                    <a:pt x="33" y="26"/>
                  </a:cubicBezTo>
                  <a:cubicBezTo>
                    <a:pt x="33" y="26"/>
                    <a:pt x="33" y="26"/>
                    <a:pt x="33" y="27"/>
                  </a:cubicBezTo>
                  <a:cubicBezTo>
                    <a:pt x="33" y="28"/>
                    <a:pt x="34" y="28"/>
                    <a:pt x="34" y="29"/>
                  </a:cubicBezTo>
                  <a:cubicBezTo>
                    <a:pt x="35" y="29"/>
                    <a:pt x="35" y="29"/>
                    <a:pt x="35" y="29"/>
                  </a:cubicBezTo>
                  <a:cubicBezTo>
                    <a:pt x="35" y="29"/>
                    <a:pt x="36" y="29"/>
                    <a:pt x="36" y="29"/>
                  </a:cubicBezTo>
                  <a:cubicBezTo>
                    <a:pt x="36" y="29"/>
                    <a:pt x="36" y="28"/>
                    <a:pt x="37" y="29"/>
                  </a:cubicBezTo>
                  <a:cubicBezTo>
                    <a:pt x="37" y="29"/>
                    <a:pt x="37" y="29"/>
                    <a:pt x="37" y="30"/>
                  </a:cubicBezTo>
                  <a:cubicBezTo>
                    <a:pt x="37" y="30"/>
                    <a:pt x="37" y="30"/>
                    <a:pt x="37" y="30"/>
                  </a:cubicBezTo>
                  <a:cubicBezTo>
                    <a:pt x="37" y="31"/>
                    <a:pt x="37" y="31"/>
                    <a:pt x="37" y="31"/>
                  </a:cubicBezTo>
                  <a:cubicBezTo>
                    <a:pt x="38" y="31"/>
                    <a:pt x="39" y="32"/>
                    <a:pt x="40" y="32"/>
                  </a:cubicBezTo>
                  <a:cubicBezTo>
                    <a:pt x="40" y="32"/>
                    <a:pt x="40" y="32"/>
                    <a:pt x="40" y="32"/>
                  </a:cubicBezTo>
                  <a:cubicBezTo>
                    <a:pt x="40" y="32"/>
                    <a:pt x="41" y="32"/>
                    <a:pt x="41" y="32"/>
                  </a:cubicBezTo>
                  <a:cubicBezTo>
                    <a:pt x="41" y="32"/>
                    <a:pt x="41" y="31"/>
                    <a:pt x="41" y="31"/>
                  </a:cubicBezTo>
                  <a:cubicBezTo>
                    <a:pt x="41" y="30"/>
                    <a:pt x="42" y="30"/>
                    <a:pt x="42" y="31"/>
                  </a:cubicBezTo>
                  <a:cubicBezTo>
                    <a:pt x="42" y="31"/>
                    <a:pt x="43" y="32"/>
                    <a:pt x="43" y="32"/>
                  </a:cubicBezTo>
                  <a:cubicBezTo>
                    <a:pt x="43" y="32"/>
                    <a:pt x="43" y="32"/>
                    <a:pt x="44" y="32"/>
                  </a:cubicBezTo>
                  <a:cubicBezTo>
                    <a:pt x="44" y="32"/>
                    <a:pt x="45" y="31"/>
                    <a:pt x="46" y="31"/>
                  </a:cubicBezTo>
                  <a:cubicBezTo>
                    <a:pt x="46" y="31"/>
                    <a:pt x="47" y="31"/>
                    <a:pt x="47" y="30"/>
                  </a:cubicBezTo>
                  <a:cubicBezTo>
                    <a:pt x="47" y="30"/>
                    <a:pt x="47" y="30"/>
                    <a:pt x="47" y="30"/>
                  </a:cubicBezTo>
                  <a:cubicBezTo>
                    <a:pt x="46" y="29"/>
                    <a:pt x="47" y="29"/>
                    <a:pt x="47" y="29"/>
                  </a:cubicBezTo>
                  <a:cubicBezTo>
                    <a:pt x="47" y="28"/>
                    <a:pt x="47" y="29"/>
                    <a:pt x="48" y="29"/>
                  </a:cubicBezTo>
                  <a:cubicBezTo>
                    <a:pt x="48" y="29"/>
                    <a:pt x="48" y="29"/>
                    <a:pt x="48" y="29"/>
                  </a:cubicBezTo>
                  <a:cubicBezTo>
                    <a:pt x="49" y="29"/>
                    <a:pt x="49" y="29"/>
                    <a:pt x="49" y="29"/>
                  </a:cubicBezTo>
                  <a:cubicBezTo>
                    <a:pt x="50" y="28"/>
                    <a:pt x="50" y="28"/>
                    <a:pt x="51" y="27"/>
                  </a:cubicBezTo>
                  <a:cubicBezTo>
                    <a:pt x="51" y="26"/>
                    <a:pt x="51" y="26"/>
                    <a:pt x="51" y="26"/>
                  </a:cubicBezTo>
                  <a:cubicBezTo>
                    <a:pt x="51" y="26"/>
                    <a:pt x="51" y="25"/>
                    <a:pt x="50" y="25"/>
                  </a:cubicBezTo>
                  <a:cubicBezTo>
                    <a:pt x="50" y="25"/>
                    <a:pt x="50" y="25"/>
                    <a:pt x="50" y="25"/>
                  </a:cubicBezTo>
                  <a:cubicBezTo>
                    <a:pt x="50" y="24"/>
                    <a:pt x="50" y="24"/>
                    <a:pt x="51" y="24"/>
                  </a:cubicBezTo>
                  <a:cubicBezTo>
                    <a:pt x="51" y="24"/>
                    <a:pt x="51" y="24"/>
                    <a:pt x="51" y="24"/>
                  </a:cubicBezTo>
                  <a:cubicBezTo>
                    <a:pt x="52" y="24"/>
                    <a:pt x="52" y="24"/>
                    <a:pt x="52" y="23"/>
                  </a:cubicBezTo>
                  <a:cubicBezTo>
                    <a:pt x="52" y="23"/>
                    <a:pt x="52" y="22"/>
                    <a:pt x="52" y="22"/>
                  </a:cubicBezTo>
                  <a:cubicBezTo>
                    <a:pt x="52" y="21"/>
                    <a:pt x="52" y="21"/>
                    <a:pt x="52" y="20"/>
                  </a:cubicBezTo>
                  <a:cubicBezTo>
                    <a:pt x="52" y="20"/>
                    <a:pt x="52" y="20"/>
                    <a:pt x="51" y="20"/>
                  </a:cubicBezTo>
                  <a:cubicBezTo>
                    <a:pt x="51" y="20"/>
                    <a:pt x="51" y="20"/>
                    <a:pt x="51" y="20"/>
                  </a:cubicBezTo>
                  <a:cubicBezTo>
                    <a:pt x="50" y="20"/>
                    <a:pt x="50" y="19"/>
                    <a:pt x="50" y="19"/>
                  </a:cubicBezTo>
                  <a:cubicBezTo>
                    <a:pt x="50" y="19"/>
                    <a:pt x="50" y="19"/>
                    <a:pt x="50" y="18"/>
                  </a:cubicBezTo>
                  <a:cubicBezTo>
                    <a:pt x="51" y="18"/>
                    <a:pt x="51" y="18"/>
                    <a:pt x="51" y="18"/>
                  </a:cubicBezTo>
                  <a:cubicBezTo>
                    <a:pt x="51" y="18"/>
                    <a:pt x="51" y="17"/>
                    <a:pt x="51" y="17"/>
                  </a:cubicBezTo>
                  <a:cubicBezTo>
                    <a:pt x="50" y="16"/>
                    <a:pt x="50" y="15"/>
                    <a:pt x="49" y="15"/>
                  </a:cubicBezTo>
                  <a:cubicBezTo>
                    <a:pt x="49" y="15"/>
                    <a:pt x="49" y="14"/>
                    <a:pt x="48" y="14"/>
                  </a:cubicBezTo>
                  <a:cubicBezTo>
                    <a:pt x="48" y="14"/>
                    <a:pt x="48" y="15"/>
                    <a:pt x="48" y="15"/>
                  </a:cubicBezTo>
                  <a:cubicBezTo>
                    <a:pt x="47" y="15"/>
                    <a:pt x="47" y="15"/>
                    <a:pt x="47" y="15"/>
                  </a:cubicBezTo>
                  <a:cubicBezTo>
                    <a:pt x="47" y="15"/>
                    <a:pt x="46" y="14"/>
                    <a:pt x="47" y="14"/>
                  </a:cubicBezTo>
                  <a:cubicBezTo>
                    <a:pt x="47" y="14"/>
                    <a:pt x="47" y="13"/>
                    <a:pt x="47" y="13"/>
                  </a:cubicBezTo>
                  <a:cubicBezTo>
                    <a:pt x="47" y="13"/>
                    <a:pt x="46" y="13"/>
                    <a:pt x="46" y="13"/>
                  </a:cubicBezTo>
                  <a:cubicBezTo>
                    <a:pt x="45" y="12"/>
                    <a:pt x="44" y="12"/>
                    <a:pt x="44" y="12"/>
                  </a:cubicBezTo>
                  <a:cubicBezTo>
                    <a:pt x="43" y="12"/>
                    <a:pt x="43" y="12"/>
                    <a:pt x="43" y="12"/>
                  </a:cubicBezTo>
                  <a:cubicBezTo>
                    <a:pt x="43" y="12"/>
                    <a:pt x="42" y="12"/>
                    <a:pt x="42" y="13"/>
                  </a:cubicBezTo>
                  <a:cubicBezTo>
                    <a:pt x="42" y="13"/>
                    <a:pt x="41" y="13"/>
                    <a:pt x="41" y="13"/>
                  </a:cubicBezTo>
                  <a:cubicBezTo>
                    <a:pt x="41" y="12"/>
                    <a:pt x="41" y="12"/>
                    <a:pt x="41" y="12"/>
                  </a:cubicBezTo>
                  <a:cubicBezTo>
                    <a:pt x="40" y="12"/>
                    <a:pt x="40" y="12"/>
                    <a:pt x="40" y="12"/>
                  </a:cubicBezTo>
                  <a:cubicBezTo>
                    <a:pt x="39" y="12"/>
                    <a:pt x="38" y="12"/>
                    <a:pt x="37" y="13"/>
                  </a:cubicBezTo>
                  <a:cubicBezTo>
                    <a:pt x="37" y="13"/>
                    <a:pt x="37" y="13"/>
                    <a:pt x="37" y="13"/>
                  </a:cubicBezTo>
                  <a:cubicBezTo>
                    <a:pt x="37" y="13"/>
                    <a:pt x="37" y="14"/>
                    <a:pt x="37" y="14"/>
                  </a:cubicBezTo>
                  <a:cubicBezTo>
                    <a:pt x="37" y="14"/>
                    <a:pt x="37" y="15"/>
                    <a:pt x="37" y="15"/>
                  </a:cubicBezTo>
                  <a:cubicBezTo>
                    <a:pt x="36" y="15"/>
                    <a:pt x="36" y="15"/>
                    <a:pt x="36" y="15"/>
                  </a:cubicBezTo>
                  <a:cubicBezTo>
                    <a:pt x="36" y="15"/>
                    <a:pt x="35" y="14"/>
                    <a:pt x="35" y="14"/>
                  </a:cubicBezTo>
                  <a:cubicBezTo>
                    <a:pt x="35" y="14"/>
                    <a:pt x="35" y="15"/>
                    <a:pt x="34" y="15"/>
                  </a:cubicBezTo>
                  <a:cubicBezTo>
                    <a:pt x="34" y="15"/>
                    <a:pt x="33" y="16"/>
                    <a:pt x="33" y="17"/>
                  </a:cubicBezTo>
                  <a:cubicBezTo>
                    <a:pt x="33" y="17"/>
                    <a:pt x="33" y="18"/>
                    <a:pt x="33" y="18"/>
                  </a:cubicBezTo>
                  <a:cubicBezTo>
                    <a:pt x="33" y="18"/>
                    <a:pt x="33" y="18"/>
                    <a:pt x="33" y="18"/>
                  </a:cubicBezTo>
                  <a:cubicBezTo>
                    <a:pt x="34" y="19"/>
                    <a:pt x="34" y="19"/>
                    <a:pt x="34" y="19"/>
                  </a:cubicBezTo>
                  <a:cubicBezTo>
                    <a:pt x="33" y="19"/>
                    <a:pt x="33" y="20"/>
                    <a:pt x="33" y="20"/>
                  </a:cubicBezTo>
                  <a:cubicBezTo>
                    <a:pt x="32" y="20"/>
                    <a:pt x="32" y="20"/>
                    <a:pt x="32" y="20"/>
                  </a:cubicBezTo>
                  <a:cubicBezTo>
                    <a:pt x="32" y="20"/>
                    <a:pt x="32" y="20"/>
                    <a:pt x="32" y="20"/>
                  </a:cubicBezTo>
                  <a:cubicBezTo>
                    <a:pt x="32" y="21"/>
                    <a:pt x="31" y="21"/>
                    <a:pt x="31" y="22"/>
                  </a:cubicBezTo>
                  <a:cubicBezTo>
                    <a:pt x="31" y="22"/>
                    <a:pt x="32" y="23"/>
                    <a:pt x="32" y="23"/>
                  </a:cubicBezTo>
                  <a:cubicBezTo>
                    <a:pt x="32" y="24"/>
                    <a:pt x="32" y="24"/>
                    <a:pt x="32" y="24"/>
                  </a:cubicBezTo>
                  <a:close/>
                  <a:moveTo>
                    <a:pt x="33" y="22"/>
                  </a:moveTo>
                  <a:cubicBezTo>
                    <a:pt x="34" y="21"/>
                    <a:pt x="35" y="21"/>
                    <a:pt x="35" y="20"/>
                  </a:cubicBezTo>
                  <a:cubicBezTo>
                    <a:pt x="36" y="19"/>
                    <a:pt x="36" y="18"/>
                    <a:pt x="35" y="17"/>
                  </a:cubicBezTo>
                  <a:cubicBezTo>
                    <a:pt x="35" y="17"/>
                    <a:pt x="35" y="17"/>
                    <a:pt x="35" y="17"/>
                  </a:cubicBezTo>
                  <a:cubicBezTo>
                    <a:pt x="36" y="17"/>
                    <a:pt x="37" y="17"/>
                    <a:pt x="38" y="17"/>
                  </a:cubicBezTo>
                  <a:cubicBezTo>
                    <a:pt x="39" y="16"/>
                    <a:pt x="39" y="15"/>
                    <a:pt x="39" y="14"/>
                  </a:cubicBezTo>
                  <a:cubicBezTo>
                    <a:pt x="39" y="14"/>
                    <a:pt x="39" y="14"/>
                    <a:pt x="39" y="14"/>
                  </a:cubicBezTo>
                  <a:cubicBezTo>
                    <a:pt x="40" y="15"/>
                    <a:pt x="41" y="15"/>
                    <a:pt x="42" y="15"/>
                  </a:cubicBezTo>
                  <a:cubicBezTo>
                    <a:pt x="43" y="15"/>
                    <a:pt x="44" y="15"/>
                    <a:pt x="44" y="14"/>
                  </a:cubicBezTo>
                  <a:cubicBezTo>
                    <a:pt x="44" y="14"/>
                    <a:pt x="44" y="14"/>
                    <a:pt x="45" y="14"/>
                  </a:cubicBezTo>
                  <a:cubicBezTo>
                    <a:pt x="44" y="15"/>
                    <a:pt x="45" y="16"/>
                    <a:pt x="46" y="17"/>
                  </a:cubicBezTo>
                  <a:cubicBezTo>
                    <a:pt x="46" y="17"/>
                    <a:pt x="47" y="17"/>
                    <a:pt x="48" y="17"/>
                  </a:cubicBezTo>
                  <a:cubicBezTo>
                    <a:pt x="48" y="17"/>
                    <a:pt x="48" y="17"/>
                    <a:pt x="49" y="17"/>
                  </a:cubicBezTo>
                  <a:cubicBezTo>
                    <a:pt x="48" y="18"/>
                    <a:pt x="48" y="19"/>
                    <a:pt x="48" y="20"/>
                  </a:cubicBezTo>
                  <a:cubicBezTo>
                    <a:pt x="48" y="21"/>
                    <a:pt x="49" y="21"/>
                    <a:pt x="50" y="22"/>
                  </a:cubicBezTo>
                  <a:cubicBezTo>
                    <a:pt x="50" y="22"/>
                    <a:pt x="50" y="22"/>
                    <a:pt x="50" y="22"/>
                  </a:cubicBezTo>
                  <a:cubicBezTo>
                    <a:pt x="50" y="22"/>
                    <a:pt x="50" y="22"/>
                    <a:pt x="50" y="22"/>
                  </a:cubicBezTo>
                  <a:cubicBezTo>
                    <a:pt x="49" y="22"/>
                    <a:pt x="48" y="23"/>
                    <a:pt x="48" y="24"/>
                  </a:cubicBezTo>
                  <a:cubicBezTo>
                    <a:pt x="48" y="25"/>
                    <a:pt x="48" y="26"/>
                    <a:pt x="49" y="26"/>
                  </a:cubicBezTo>
                  <a:cubicBezTo>
                    <a:pt x="48" y="27"/>
                    <a:pt x="48" y="27"/>
                    <a:pt x="48" y="27"/>
                  </a:cubicBezTo>
                  <a:cubicBezTo>
                    <a:pt x="47" y="27"/>
                    <a:pt x="46" y="27"/>
                    <a:pt x="46" y="27"/>
                  </a:cubicBezTo>
                  <a:cubicBezTo>
                    <a:pt x="45" y="28"/>
                    <a:pt x="44" y="29"/>
                    <a:pt x="45" y="30"/>
                  </a:cubicBezTo>
                  <a:cubicBezTo>
                    <a:pt x="44" y="30"/>
                    <a:pt x="44" y="30"/>
                    <a:pt x="44" y="30"/>
                  </a:cubicBezTo>
                  <a:cubicBezTo>
                    <a:pt x="44" y="29"/>
                    <a:pt x="43" y="28"/>
                    <a:pt x="42" y="28"/>
                  </a:cubicBezTo>
                  <a:cubicBezTo>
                    <a:pt x="41" y="28"/>
                    <a:pt x="40" y="29"/>
                    <a:pt x="39" y="30"/>
                  </a:cubicBezTo>
                  <a:cubicBezTo>
                    <a:pt x="39" y="30"/>
                    <a:pt x="39" y="30"/>
                    <a:pt x="39" y="30"/>
                  </a:cubicBezTo>
                  <a:cubicBezTo>
                    <a:pt x="39" y="29"/>
                    <a:pt x="39" y="28"/>
                    <a:pt x="38" y="27"/>
                  </a:cubicBezTo>
                  <a:cubicBezTo>
                    <a:pt x="37" y="27"/>
                    <a:pt x="36" y="27"/>
                    <a:pt x="35" y="27"/>
                  </a:cubicBezTo>
                  <a:cubicBezTo>
                    <a:pt x="35" y="27"/>
                    <a:pt x="35" y="27"/>
                    <a:pt x="35" y="26"/>
                  </a:cubicBezTo>
                  <a:cubicBezTo>
                    <a:pt x="36" y="26"/>
                    <a:pt x="36" y="25"/>
                    <a:pt x="35" y="24"/>
                  </a:cubicBezTo>
                  <a:cubicBezTo>
                    <a:pt x="35" y="23"/>
                    <a:pt x="34" y="22"/>
                    <a:pt x="33" y="22"/>
                  </a:cubicBezTo>
                  <a:cubicBezTo>
                    <a:pt x="33" y="22"/>
                    <a:pt x="33" y="22"/>
                    <a:pt x="33" y="22"/>
                  </a:cubicBezTo>
                  <a:cubicBezTo>
                    <a:pt x="33" y="22"/>
                    <a:pt x="33" y="22"/>
                    <a:pt x="33" y="22"/>
                  </a:cubicBezTo>
                  <a:close/>
                  <a:moveTo>
                    <a:pt x="42" y="27"/>
                  </a:moveTo>
                  <a:cubicBezTo>
                    <a:pt x="44" y="27"/>
                    <a:pt x="46" y="24"/>
                    <a:pt x="46" y="22"/>
                  </a:cubicBezTo>
                  <a:cubicBezTo>
                    <a:pt x="46" y="19"/>
                    <a:pt x="44" y="17"/>
                    <a:pt x="42" y="17"/>
                  </a:cubicBezTo>
                  <a:cubicBezTo>
                    <a:pt x="39" y="17"/>
                    <a:pt x="37" y="19"/>
                    <a:pt x="37" y="22"/>
                  </a:cubicBezTo>
                  <a:cubicBezTo>
                    <a:pt x="37" y="24"/>
                    <a:pt x="39" y="27"/>
                    <a:pt x="42" y="27"/>
                  </a:cubicBezTo>
                  <a:close/>
                  <a:moveTo>
                    <a:pt x="42" y="19"/>
                  </a:moveTo>
                  <a:cubicBezTo>
                    <a:pt x="43" y="19"/>
                    <a:pt x="44" y="20"/>
                    <a:pt x="44" y="22"/>
                  </a:cubicBezTo>
                  <a:cubicBezTo>
                    <a:pt x="44" y="23"/>
                    <a:pt x="43" y="25"/>
                    <a:pt x="42" y="25"/>
                  </a:cubicBezTo>
                  <a:cubicBezTo>
                    <a:pt x="40" y="25"/>
                    <a:pt x="39" y="23"/>
                    <a:pt x="39" y="22"/>
                  </a:cubicBezTo>
                  <a:cubicBezTo>
                    <a:pt x="39" y="20"/>
                    <a:pt x="40" y="19"/>
                    <a:pt x="42" y="19"/>
                  </a:cubicBezTo>
                  <a:close/>
                  <a:moveTo>
                    <a:pt x="84" y="51"/>
                  </a:moveTo>
                  <a:cubicBezTo>
                    <a:pt x="79" y="42"/>
                    <a:pt x="79" y="42"/>
                    <a:pt x="79" y="42"/>
                  </a:cubicBezTo>
                  <a:cubicBezTo>
                    <a:pt x="79" y="6"/>
                    <a:pt x="79" y="6"/>
                    <a:pt x="79" y="6"/>
                  </a:cubicBezTo>
                  <a:cubicBezTo>
                    <a:pt x="79" y="1"/>
                    <a:pt x="78" y="0"/>
                    <a:pt x="74" y="0"/>
                  </a:cubicBezTo>
                  <a:cubicBezTo>
                    <a:pt x="10" y="0"/>
                    <a:pt x="10" y="0"/>
                    <a:pt x="10" y="0"/>
                  </a:cubicBezTo>
                  <a:cubicBezTo>
                    <a:pt x="6" y="0"/>
                    <a:pt x="5" y="1"/>
                    <a:pt x="5" y="6"/>
                  </a:cubicBezTo>
                  <a:cubicBezTo>
                    <a:pt x="5" y="42"/>
                    <a:pt x="5" y="42"/>
                    <a:pt x="5" y="42"/>
                  </a:cubicBezTo>
                  <a:cubicBezTo>
                    <a:pt x="0" y="51"/>
                    <a:pt x="0" y="51"/>
                    <a:pt x="0" y="51"/>
                  </a:cubicBezTo>
                  <a:cubicBezTo>
                    <a:pt x="0" y="51"/>
                    <a:pt x="0" y="51"/>
                    <a:pt x="0" y="51"/>
                  </a:cubicBezTo>
                  <a:cubicBezTo>
                    <a:pt x="0" y="51"/>
                    <a:pt x="0" y="51"/>
                    <a:pt x="0" y="51"/>
                  </a:cubicBezTo>
                  <a:cubicBezTo>
                    <a:pt x="0" y="51"/>
                    <a:pt x="0" y="51"/>
                    <a:pt x="0" y="51"/>
                  </a:cubicBezTo>
                  <a:cubicBezTo>
                    <a:pt x="0" y="52"/>
                    <a:pt x="0" y="53"/>
                    <a:pt x="0" y="55"/>
                  </a:cubicBezTo>
                  <a:cubicBezTo>
                    <a:pt x="0" y="58"/>
                    <a:pt x="3" y="60"/>
                    <a:pt x="7" y="60"/>
                  </a:cubicBezTo>
                  <a:cubicBezTo>
                    <a:pt x="76" y="60"/>
                    <a:pt x="76" y="60"/>
                    <a:pt x="76" y="60"/>
                  </a:cubicBezTo>
                  <a:cubicBezTo>
                    <a:pt x="80" y="60"/>
                    <a:pt x="84" y="58"/>
                    <a:pt x="84" y="55"/>
                  </a:cubicBezTo>
                  <a:cubicBezTo>
                    <a:pt x="84" y="52"/>
                    <a:pt x="84" y="52"/>
                    <a:pt x="84" y="52"/>
                  </a:cubicBezTo>
                  <a:cubicBezTo>
                    <a:pt x="84" y="52"/>
                    <a:pt x="84" y="52"/>
                    <a:pt x="84" y="51"/>
                  </a:cubicBezTo>
                  <a:close/>
                  <a:moveTo>
                    <a:pt x="76" y="57"/>
                  </a:moveTo>
                  <a:cubicBezTo>
                    <a:pt x="7" y="57"/>
                    <a:pt x="7" y="57"/>
                    <a:pt x="7" y="57"/>
                  </a:cubicBezTo>
                  <a:cubicBezTo>
                    <a:pt x="5" y="57"/>
                    <a:pt x="3" y="56"/>
                    <a:pt x="3" y="55"/>
                  </a:cubicBezTo>
                  <a:cubicBezTo>
                    <a:pt x="3" y="53"/>
                    <a:pt x="3" y="53"/>
                    <a:pt x="3" y="53"/>
                  </a:cubicBezTo>
                  <a:cubicBezTo>
                    <a:pt x="29" y="53"/>
                    <a:pt x="29" y="53"/>
                    <a:pt x="29" y="53"/>
                  </a:cubicBezTo>
                  <a:cubicBezTo>
                    <a:pt x="29" y="55"/>
                    <a:pt x="29" y="55"/>
                    <a:pt x="29" y="55"/>
                  </a:cubicBezTo>
                  <a:cubicBezTo>
                    <a:pt x="29" y="56"/>
                    <a:pt x="30" y="56"/>
                    <a:pt x="30" y="56"/>
                  </a:cubicBezTo>
                  <a:cubicBezTo>
                    <a:pt x="53" y="56"/>
                    <a:pt x="53" y="56"/>
                    <a:pt x="53" y="56"/>
                  </a:cubicBezTo>
                  <a:cubicBezTo>
                    <a:pt x="54" y="56"/>
                    <a:pt x="54" y="56"/>
                    <a:pt x="54" y="55"/>
                  </a:cubicBezTo>
                  <a:cubicBezTo>
                    <a:pt x="54" y="53"/>
                    <a:pt x="54" y="53"/>
                    <a:pt x="54" y="53"/>
                  </a:cubicBezTo>
                  <a:cubicBezTo>
                    <a:pt x="81" y="53"/>
                    <a:pt x="81" y="53"/>
                    <a:pt x="81" y="53"/>
                  </a:cubicBezTo>
                  <a:cubicBezTo>
                    <a:pt x="81" y="55"/>
                    <a:pt x="81" y="55"/>
                    <a:pt x="81" y="55"/>
                  </a:cubicBezTo>
                  <a:cubicBezTo>
                    <a:pt x="81" y="56"/>
                    <a:pt x="79" y="57"/>
                    <a:pt x="76" y="57"/>
                  </a:cubicBezTo>
                  <a:close/>
                  <a:moveTo>
                    <a:pt x="31" y="53"/>
                  </a:moveTo>
                  <a:cubicBezTo>
                    <a:pt x="52" y="53"/>
                    <a:pt x="52" y="53"/>
                    <a:pt x="52" y="53"/>
                  </a:cubicBezTo>
                  <a:cubicBezTo>
                    <a:pt x="52" y="54"/>
                    <a:pt x="52" y="54"/>
                    <a:pt x="52" y="54"/>
                  </a:cubicBezTo>
                  <a:cubicBezTo>
                    <a:pt x="31" y="54"/>
                    <a:pt x="31" y="54"/>
                    <a:pt x="31" y="54"/>
                  </a:cubicBezTo>
                  <a:lnTo>
                    <a:pt x="31" y="53"/>
                  </a:lnTo>
                  <a:close/>
                  <a:moveTo>
                    <a:pt x="53" y="51"/>
                  </a:moveTo>
                  <a:cubicBezTo>
                    <a:pt x="30" y="51"/>
                    <a:pt x="30" y="51"/>
                    <a:pt x="30" y="51"/>
                  </a:cubicBezTo>
                  <a:cubicBezTo>
                    <a:pt x="3" y="51"/>
                    <a:pt x="3" y="51"/>
                    <a:pt x="3" y="51"/>
                  </a:cubicBezTo>
                  <a:cubicBezTo>
                    <a:pt x="7" y="43"/>
                    <a:pt x="7" y="43"/>
                    <a:pt x="7" y="43"/>
                  </a:cubicBezTo>
                  <a:cubicBezTo>
                    <a:pt x="76" y="43"/>
                    <a:pt x="76" y="43"/>
                    <a:pt x="76" y="43"/>
                  </a:cubicBezTo>
                  <a:cubicBezTo>
                    <a:pt x="80" y="51"/>
                    <a:pt x="80" y="51"/>
                    <a:pt x="80" y="51"/>
                  </a:cubicBezTo>
                  <a:lnTo>
                    <a:pt x="53" y="51"/>
                  </a:lnTo>
                  <a:close/>
                  <a:moveTo>
                    <a:pt x="76" y="6"/>
                  </a:moveTo>
                  <a:cubicBezTo>
                    <a:pt x="76" y="41"/>
                    <a:pt x="76" y="41"/>
                    <a:pt x="76" y="41"/>
                  </a:cubicBezTo>
                  <a:cubicBezTo>
                    <a:pt x="8" y="41"/>
                    <a:pt x="8" y="41"/>
                    <a:pt x="8" y="41"/>
                  </a:cubicBezTo>
                  <a:cubicBezTo>
                    <a:pt x="8" y="6"/>
                    <a:pt x="8" y="6"/>
                    <a:pt x="8" y="6"/>
                  </a:cubicBezTo>
                  <a:cubicBezTo>
                    <a:pt x="8" y="5"/>
                    <a:pt x="8" y="4"/>
                    <a:pt x="8" y="3"/>
                  </a:cubicBezTo>
                  <a:cubicBezTo>
                    <a:pt x="8" y="3"/>
                    <a:pt x="9" y="3"/>
                    <a:pt x="10" y="3"/>
                  </a:cubicBezTo>
                  <a:cubicBezTo>
                    <a:pt x="74" y="3"/>
                    <a:pt x="74" y="3"/>
                    <a:pt x="74" y="3"/>
                  </a:cubicBezTo>
                  <a:cubicBezTo>
                    <a:pt x="74" y="3"/>
                    <a:pt x="75" y="3"/>
                    <a:pt x="76" y="3"/>
                  </a:cubicBezTo>
                  <a:cubicBezTo>
                    <a:pt x="76" y="4"/>
                    <a:pt x="76" y="5"/>
                    <a:pt x="76" y="6"/>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7" name="Freeform 24"/>
            <p:cNvSpPr>
              <a:spLocks noEditPoints="1"/>
            </p:cNvSpPr>
            <p:nvPr/>
          </p:nvSpPr>
          <p:spPr bwMode="auto">
            <a:xfrm>
              <a:off x="6538222" y="2271782"/>
              <a:ext cx="323243" cy="340955"/>
            </a:xfrm>
            <a:custGeom>
              <a:avLst/>
              <a:gdLst>
                <a:gd name="T0" fmla="*/ 22 w 62"/>
                <a:gd name="T1" fmla="*/ 32 h 65"/>
                <a:gd name="T2" fmla="*/ 22 w 62"/>
                <a:gd name="T3" fmla="*/ 52 h 65"/>
                <a:gd name="T4" fmla="*/ 26 w 62"/>
                <a:gd name="T5" fmla="*/ 43 h 65"/>
                <a:gd name="T6" fmla="*/ 47 w 62"/>
                <a:gd name="T7" fmla="*/ 7 h 65"/>
                <a:gd name="T8" fmla="*/ 47 w 62"/>
                <a:gd name="T9" fmla="*/ 19 h 65"/>
                <a:gd name="T10" fmla="*/ 40 w 62"/>
                <a:gd name="T11" fmla="*/ 37 h 65"/>
                <a:gd name="T12" fmla="*/ 36 w 62"/>
                <a:gd name="T13" fmla="*/ 27 h 65"/>
                <a:gd name="T14" fmla="*/ 32 w 62"/>
                <a:gd name="T15" fmla="*/ 26 h 65"/>
                <a:gd name="T16" fmla="*/ 24 w 62"/>
                <a:gd name="T17" fmla="*/ 22 h 65"/>
                <a:gd name="T18" fmla="*/ 18 w 62"/>
                <a:gd name="T19" fmla="*/ 21 h 65"/>
                <a:gd name="T20" fmla="*/ 11 w 62"/>
                <a:gd name="T21" fmla="*/ 28 h 65"/>
                <a:gd name="T22" fmla="*/ 6 w 62"/>
                <a:gd name="T23" fmla="*/ 28 h 65"/>
                <a:gd name="T24" fmla="*/ 3 w 62"/>
                <a:gd name="T25" fmla="*/ 38 h 65"/>
                <a:gd name="T26" fmla="*/ 0 w 62"/>
                <a:gd name="T27" fmla="*/ 43 h 65"/>
                <a:gd name="T28" fmla="*/ 3 w 62"/>
                <a:gd name="T29" fmla="*/ 47 h 65"/>
                <a:gd name="T30" fmla="*/ 6 w 62"/>
                <a:gd name="T31" fmla="*/ 58 h 65"/>
                <a:gd name="T32" fmla="*/ 11 w 62"/>
                <a:gd name="T33" fmla="*/ 58 h 65"/>
                <a:gd name="T34" fmla="*/ 18 w 62"/>
                <a:gd name="T35" fmla="*/ 65 h 65"/>
                <a:gd name="T36" fmla="*/ 24 w 62"/>
                <a:gd name="T37" fmla="*/ 64 h 65"/>
                <a:gd name="T38" fmla="*/ 32 w 62"/>
                <a:gd name="T39" fmla="*/ 60 h 65"/>
                <a:gd name="T40" fmla="*/ 36 w 62"/>
                <a:gd name="T41" fmla="*/ 59 h 65"/>
                <a:gd name="T42" fmla="*/ 40 w 62"/>
                <a:gd name="T43" fmla="*/ 49 h 65"/>
                <a:gd name="T44" fmla="*/ 44 w 62"/>
                <a:gd name="T45" fmla="*/ 46 h 65"/>
                <a:gd name="T46" fmla="*/ 38 w 62"/>
                <a:gd name="T47" fmla="*/ 53 h 65"/>
                <a:gd name="T48" fmla="*/ 22 w 62"/>
                <a:gd name="T49" fmla="*/ 58 h 65"/>
                <a:gd name="T50" fmla="*/ 6 w 62"/>
                <a:gd name="T51" fmla="*/ 53 h 65"/>
                <a:gd name="T52" fmla="*/ 7 w 62"/>
                <a:gd name="T53" fmla="*/ 38 h 65"/>
                <a:gd name="T54" fmla="*/ 18 w 62"/>
                <a:gd name="T55" fmla="*/ 24 h 65"/>
                <a:gd name="T56" fmla="*/ 36 w 62"/>
                <a:gd name="T57" fmla="*/ 30 h 65"/>
                <a:gd name="T58" fmla="*/ 41 w 62"/>
                <a:gd name="T59" fmla="*/ 44 h 65"/>
                <a:gd name="T60" fmla="*/ 59 w 62"/>
                <a:gd name="T61" fmla="*/ 11 h 65"/>
                <a:gd name="T62" fmla="*/ 60 w 62"/>
                <a:gd name="T63" fmla="*/ 7 h 65"/>
                <a:gd name="T64" fmla="*/ 54 w 62"/>
                <a:gd name="T65" fmla="*/ 4 h 65"/>
                <a:gd name="T66" fmla="*/ 49 w 62"/>
                <a:gd name="T67" fmla="*/ 0 h 65"/>
                <a:gd name="T68" fmla="*/ 46 w 62"/>
                <a:gd name="T69" fmla="*/ 0 h 65"/>
                <a:gd name="T70" fmla="*/ 40 w 62"/>
                <a:gd name="T71" fmla="*/ 4 h 65"/>
                <a:gd name="T72" fmla="*/ 38 w 62"/>
                <a:gd name="T73" fmla="*/ 4 h 65"/>
                <a:gd name="T74" fmla="*/ 35 w 62"/>
                <a:gd name="T75" fmla="*/ 11 h 65"/>
                <a:gd name="T76" fmla="*/ 33 w 62"/>
                <a:gd name="T77" fmla="*/ 14 h 65"/>
                <a:gd name="T78" fmla="*/ 35 w 62"/>
                <a:gd name="T79" fmla="*/ 18 h 65"/>
                <a:gd name="T80" fmla="*/ 37 w 62"/>
                <a:gd name="T81" fmla="*/ 24 h 65"/>
                <a:gd name="T82" fmla="*/ 40 w 62"/>
                <a:gd name="T83" fmla="*/ 25 h 65"/>
                <a:gd name="T84" fmla="*/ 46 w 62"/>
                <a:gd name="T85" fmla="*/ 28 h 65"/>
                <a:gd name="T86" fmla="*/ 49 w 62"/>
                <a:gd name="T87" fmla="*/ 29 h 65"/>
                <a:gd name="T88" fmla="*/ 54 w 62"/>
                <a:gd name="T89" fmla="*/ 24 h 65"/>
                <a:gd name="T90" fmla="*/ 57 w 62"/>
                <a:gd name="T91" fmla="*/ 24 h 65"/>
                <a:gd name="T92" fmla="*/ 59 w 62"/>
                <a:gd name="T93" fmla="*/ 18 h 65"/>
                <a:gd name="T94" fmla="*/ 61 w 62"/>
                <a:gd name="T95" fmla="*/ 12 h 65"/>
                <a:gd name="T96" fmla="*/ 52 w 62"/>
                <a:gd name="T97" fmla="*/ 22 h 65"/>
                <a:gd name="T98" fmla="*/ 43 w 62"/>
                <a:gd name="T99" fmla="*/ 25 h 65"/>
                <a:gd name="T100" fmla="*/ 36 w 62"/>
                <a:gd name="T101" fmla="*/ 15 h 65"/>
                <a:gd name="T102" fmla="*/ 38 w 62"/>
                <a:gd name="T103" fmla="*/ 7 h 65"/>
                <a:gd name="T104" fmla="*/ 50 w 62"/>
                <a:gd name="T105" fmla="*/ 3 h 65"/>
                <a:gd name="T106" fmla="*/ 56 w 62"/>
                <a:gd name="T107" fmla="*/ 1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65">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solidFill>
              <a:schemeClr val="accent2"/>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8" name="Freeform 35"/>
            <p:cNvSpPr>
              <a:spLocks noEditPoints="1"/>
            </p:cNvSpPr>
            <p:nvPr/>
          </p:nvSpPr>
          <p:spPr bwMode="auto">
            <a:xfrm>
              <a:off x="7951851" y="2089846"/>
              <a:ext cx="385943" cy="385941"/>
            </a:xfrm>
            <a:custGeom>
              <a:avLst/>
              <a:gdLst>
                <a:gd name="T0" fmla="*/ 45 w 62"/>
                <a:gd name="T1" fmla="*/ 4 h 62"/>
                <a:gd name="T2" fmla="*/ 45 w 62"/>
                <a:gd name="T3" fmla="*/ 9 h 62"/>
                <a:gd name="T4" fmla="*/ 17 w 62"/>
                <a:gd name="T5" fmla="*/ 52 h 62"/>
                <a:gd name="T6" fmla="*/ 16 w 62"/>
                <a:gd name="T7" fmla="*/ 58 h 62"/>
                <a:gd name="T8" fmla="*/ 19 w 62"/>
                <a:gd name="T9" fmla="*/ 52 h 62"/>
                <a:gd name="T10" fmla="*/ 54 w 62"/>
                <a:gd name="T11" fmla="*/ 19 h 62"/>
                <a:gd name="T12" fmla="*/ 56 w 62"/>
                <a:gd name="T13" fmla="*/ 15 h 62"/>
                <a:gd name="T14" fmla="*/ 53 w 62"/>
                <a:gd name="T15" fmla="*/ 19 h 62"/>
                <a:gd name="T16" fmla="*/ 4 w 62"/>
                <a:gd name="T17" fmla="*/ 46 h 62"/>
                <a:gd name="T18" fmla="*/ 9 w 62"/>
                <a:gd name="T19" fmla="*/ 44 h 62"/>
                <a:gd name="T20" fmla="*/ 61 w 62"/>
                <a:gd name="T21" fmla="*/ 30 h 62"/>
                <a:gd name="T22" fmla="*/ 56 w 62"/>
                <a:gd name="T23" fmla="*/ 32 h 62"/>
                <a:gd name="T24" fmla="*/ 61 w 62"/>
                <a:gd name="T25" fmla="*/ 30 h 62"/>
                <a:gd name="T26" fmla="*/ 1 w 62"/>
                <a:gd name="T27" fmla="*/ 30 h 62"/>
                <a:gd name="T28" fmla="*/ 5 w 62"/>
                <a:gd name="T29" fmla="*/ 32 h 62"/>
                <a:gd name="T30" fmla="*/ 52 w 62"/>
                <a:gd name="T31" fmla="*/ 43 h 62"/>
                <a:gd name="T32" fmla="*/ 57 w 62"/>
                <a:gd name="T33" fmla="*/ 47 h 62"/>
                <a:gd name="T34" fmla="*/ 54 w 62"/>
                <a:gd name="T35" fmla="*/ 43 h 62"/>
                <a:gd name="T36" fmla="*/ 10 w 62"/>
                <a:gd name="T37" fmla="*/ 18 h 62"/>
                <a:gd name="T38" fmla="*/ 4 w 62"/>
                <a:gd name="T39" fmla="*/ 15 h 62"/>
                <a:gd name="T40" fmla="*/ 45 w 62"/>
                <a:gd name="T41" fmla="*/ 52 h 62"/>
                <a:gd name="T42" fmla="*/ 45 w 62"/>
                <a:gd name="T43" fmla="*/ 57 h 62"/>
                <a:gd name="T44" fmla="*/ 47 w 62"/>
                <a:gd name="T45" fmla="*/ 56 h 62"/>
                <a:gd name="T46" fmla="*/ 30 w 62"/>
                <a:gd name="T47" fmla="*/ 56 h 62"/>
                <a:gd name="T48" fmla="*/ 32 w 62"/>
                <a:gd name="T49" fmla="*/ 61 h 62"/>
                <a:gd name="T50" fmla="*/ 17 w 62"/>
                <a:gd name="T51" fmla="*/ 9 h 62"/>
                <a:gd name="T52" fmla="*/ 19 w 62"/>
                <a:gd name="T53" fmla="*/ 8 h 62"/>
                <a:gd name="T54" fmla="*/ 15 w 62"/>
                <a:gd name="T55" fmla="*/ 5 h 62"/>
                <a:gd name="T56" fmla="*/ 32 w 62"/>
                <a:gd name="T57" fmla="*/ 5 h 62"/>
                <a:gd name="T58" fmla="*/ 30 w 62"/>
                <a:gd name="T59" fmla="*/ 1 h 62"/>
                <a:gd name="T60" fmla="*/ 53 w 62"/>
                <a:gd name="T61" fmla="*/ 30 h 62"/>
                <a:gd name="T62" fmla="*/ 29 w 62"/>
                <a:gd name="T63" fmla="*/ 53 h 62"/>
                <a:gd name="T64" fmla="*/ 14 w 62"/>
                <a:gd name="T65" fmla="*/ 19 h 62"/>
                <a:gd name="T66" fmla="*/ 48 w 62"/>
                <a:gd name="T67" fmla="*/ 19 h 62"/>
                <a:gd name="T68" fmla="*/ 46 w 62"/>
                <a:gd name="T69" fmla="*/ 22 h 62"/>
                <a:gd name="T70" fmla="*/ 46 w 62"/>
                <a:gd name="T71" fmla="*/ 22 h 62"/>
                <a:gd name="T72" fmla="*/ 39 w 62"/>
                <a:gd name="T73" fmla="*/ 27 h 62"/>
                <a:gd name="T74" fmla="*/ 31 w 62"/>
                <a:gd name="T75" fmla="*/ 48 h 62"/>
                <a:gd name="T76" fmla="*/ 36 w 62"/>
                <a:gd name="T77" fmla="*/ 27 h 62"/>
                <a:gd name="T78" fmla="*/ 36 w 62"/>
                <a:gd name="T79" fmla="*/ 27 h 62"/>
                <a:gd name="T80" fmla="*/ 23 w 62"/>
                <a:gd name="T81" fmla="*/ 27 h 62"/>
                <a:gd name="T82" fmla="*/ 21 w 62"/>
                <a:gd name="T83" fmla="*/ 27 h 62"/>
                <a:gd name="T84" fmla="*/ 28 w 62"/>
                <a:gd name="T85" fmla="*/ 47 h 62"/>
                <a:gd name="T86" fmla="*/ 28 w 62"/>
                <a:gd name="T87" fmla="*/ 47 h 62"/>
                <a:gd name="T88" fmla="*/ 39 w 62"/>
                <a:gd name="T89" fmla="*/ 2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2" h="62">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solidFill>
              <a:schemeClr val="accent3"/>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29" name="Freeform 16"/>
            <p:cNvSpPr>
              <a:spLocks noEditPoints="1"/>
            </p:cNvSpPr>
            <p:nvPr/>
          </p:nvSpPr>
          <p:spPr bwMode="auto">
            <a:xfrm>
              <a:off x="5908559" y="1717795"/>
              <a:ext cx="315706" cy="348087"/>
            </a:xfrm>
            <a:custGeom>
              <a:avLst/>
              <a:gdLst>
                <a:gd name="T0" fmla="*/ 33 w 66"/>
                <a:gd name="T1" fmla="*/ 0 h 73"/>
                <a:gd name="T2" fmla="*/ 26 w 66"/>
                <a:gd name="T3" fmla="*/ 6 h 73"/>
                <a:gd name="T4" fmla="*/ 39 w 66"/>
                <a:gd name="T5" fmla="*/ 7 h 73"/>
                <a:gd name="T6" fmla="*/ 28 w 66"/>
                <a:gd name="T7" fmla="*/ 5 h 73"/>
                <a:gd name="T8" fmla="*/ 33 w 66"/>
                <a:gd name="T9" fmla="*/ 1 h 73"/>
                <a:gd name="T10" fmla="*/ 28 w 66"/>
                <a:gd name="T11" fmla="*/ 5 h 73"/>
                <a:gd name="T12" fmla="*/ 50 w 66"/>
                <a:gd name="T13" fmla="*/ 13 h 73"/>
                <a:gd name="T14" fmla="*/ 55 w 66"/>
                <a:gd name="T15" fmla="*/ 15 h 73"/>
                <a:gd name="T16" fmla="*/ 54 w 66"/>
                <a:gd name="T17" fmla="*/ 8 h 73"/>
                <a:gd name="T18" fmla="*/ 45 w 66"/>
                <a:gd name="T19" fmla="*/ 8 h 73"/>
                <a:gd name="T20" fmla="*/ 49 w 66"/>
                <a:gd name="T21" fmla="*/ 11 h 73"/>
                <a:gd name="T22" fmla="*/ 33 w 66"/>
                <a:gd name="T23" fmla="*/ 7 h 73"/>
                <a:gd name="T24" fmla="*/ 17 w 66"/>
                <a:gd name="T25" fmla="*/ 12 h 73"/>
                <a:gd name="T26" fmla="*/ 21 w 66"/>
                <a:gd name="T27" fmla="*/ 8 h 73"/>
                <a:gd name="T28" fmla="*/ 14 w 66"/>
                <a:gd name="T29" fmla="*/ 6 h 73"/>
                <a:gd name="T30" fmla="*/ 10 w 66"/>
                <a:gd name="T31" fmla="*/ 15 h 73"/>
                <a:gd name="T32" fmla="*/ 15 w 66"/>
                <a:gd name="T33" fmla="*/ 12 h 73"/>
                <a:gd name="T34" fmla="*/ 15 w 66"/>
                <a:gd name="T35" fmla="*/ 13 h 73"/>
                <a:gd name="T36" fmla="*/ 0 w 66"/>
                <a:gd name="T37" fmla="*/ 35 h 73"/>
                <a:gd name="T38" fmla="*/ 4 w 66"/>
                <a:gd name="T39" fmla="*/ 43 h 73"/>
                <a:gd name="T40" fmla="*/ 14 w 66"/>
                <a:gd name="T41" fmla="*/ 60 h 73"/>
                <a:gd name="T42" fmla="*/ 11 w 66"/>
                <a:gd name="T43" fmla="*/ 68 h 73"/>
                <a:gd name="T44" fmla="*/ 12 w 66"/>
                <a:gd name="T45" fmla="*/ 73 h 73"/>
                <a:gd name="T46" fmla="*/ 15 w 66"/>
                <a:gd name="T47" fmla="*/ 70 h 73"/>
                <a:gd name="T48" fmla="*/ 20 w 66"/>
                <a:gd name="T49" fmla="*/ 63 h 73"/>
                <a:gd name="T50" fmla="*/ 46 w 66"/>
                <a:gd name="T51" fmla="*/ 63 h 73"/>
                <a:gd name="T52" fmla="*/ 52 w 66"/>
                <a:gd name="T53" fmla="*/ 70 h 73"/>
                <a:gd name="T54" fmla="*/ 57 w 66"/>
                <a:gd name="T55" fmla="*/ 71 h 73"/>
                <a:gd name="T56" fmla="*/ 56 w 66"/>
                <a:gd name="T57" fmla="*/ 67 h 73"/>
                <a:gd name="T58" fmla="*/ 62 w 66"/>
                <a:gd name="T59" fmla="*/ 43 h 73"/>
                <a:gd name="T60" fmla="*/ 66 w 66"/>
                <a:gd name="T61" fmla="*/ 35 h 73"/>
                <a:gd name="T62" fmla="*/ 2 w 66"/>
                <a:gd name="T63" fmla="*/ 38 h 73"/>
                <a:gd name="T64" fmla="*/ 3 w 66"/>
                <a:gd name="T65" fmla="*/ 32 h 73"/>
                <a:gd name="T66" fmla="*/ 3 w 66"/>
                <a:gd name="T67" fmla="*/ 41 h 73"/>
                <a:gd name="T68" fmla="*/ 47 w 66"/>
                <a:gd name="T69" fmla="*/ 8 h 73"/>
                <a:gd name="T70" fmla="*/ 53 w 66"/>
                <a:gd name="T71" fmla="*/ 10 h 73"/>
                <a:gd name="T72" fmla="*/ 47 w 66"/>
                <a:gd name="T73" fmla="*/ 8 h 73"/>
                <a:gd name="T74" fmla="*/ 12 w 66"/>
                <a:gd name="T75" fmla="*/ 10 h 73"/>
                <a:gd name="T76" fmla="*/ 17 w 66"/>
                <a:gd name="T77" fmla="*/ 7 h 73"/>
                <a:gd name="T78" fmla="*/ 11 w 66"/>
                <a:gd name="T79" fmla="*/ 13 h 73"/>
                <a:gd name="T80" fmla="*/ 12 w 66"/>
                <a:gd name="T81" fmla="*/ 66 h 73"/>
                <a:gd name="T82" fmla="*/ 17 w 66"/>
                <a:gd name="T83" fmla="*/ 64 h 73"/>
                <a:gd name="T84" fmla="*/ 53 w 66"/>
                <a:gd name="T85" fmla="*/ 66 h 73"/>
                <a:gd name="T86" fmla="*/ 48 w 66"/>
                <a:gd name="T87" fmla="*/ 64 h 73"/>
                <a:gd name="T88" fmla="*/ 53 w 66"/>
                <a:gd name="T89" fmla="*/ 66 h 73"/>
                <a:gd name="T90" fmla="*/ 6 w 66"/>
                <a:gd name="T91" fmla="*/ 37 h 73"/>
                <a:gd name="T92" fmla="*/ 60 w 66"/>
                <a:gd name="T93" fmla="*/ 37 h 73"/>
                <a:gd name="T94" fmla="*/ 64 w 66"/>
                <a:gd name="T95" fmla="*/ 38 h 73"/>
                <a:gd name="T96" fmla="*/ 62 w 66"/>
                <a:gd name="T97" fmla="*/ 37 h 73"/>
                <a:gd name="T98" fmla="*/ 64 w 66"/>
                <a:gd name="T99" fmla="*/ 35 h 73"/>
                <a:gd name="T100" fmla="*/ 33 w 66"/>
                <a:gd name="T101" fmla="*/ 12 h 73"/>
                <a:gd name="T102" fmla="*/ 33 w 66"/>
                <a:gd name="T103" fmla="*/ 61 h 73"/>
                <a:gd name="T104" fmla="*/ 33 w 66"/>
                <a:gd name="T105" fmla="*/ 12 h 73"/>
                <a:gd name="T106" fmla="*/ 10 w 66"/>
                <a:gd name="T107" fmla="*/ 37 h 73"/>
                <a:gd name="T108" fmla="*/ 56 w 66"/>
                <a:gd name="T109" fmla="*/ 37 h 73"/>
                <a:gd name="T110" fmla="*/ 36 w 66"/>
                <a:gd name="T111" fmla="*/ 35 h 73"/>
                <a:gd name="T112" fmla="*/ 49 w 66"/>
                <a:gd name="T113" fmla="*/ 38 h 73"/>
                <a:gd name="T114" fmla="*/ 32 w 66"/>
                <a:gd name="T115" fmla="*/ 40 h 73"/>
                <a:gd name="T116" fmla="*/ 31 w 66"/>
                <a:gd name="T117" fmla="*/ 32 h 73"/>
                <a:gd name="T118" fmla="*/ 34 w 66"/>
                <a:gd name="T119" fmla="*/ 16 h 73"/>
                <a:gd name="T120" fmla="*/ 36 w 66"/>
                <a:gd name="T121" fmla="*/ 3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6" h="73">
                  <a:moveTo>
                    <a:pt x="39" y="6"/>
                  </a:moveTo>
                  <a:cubicBezTo>
                    <a:pt x="39" y="2"/>
                    <a:pt x="37" y="0"/>
                    <a:pt x="33" y="0"/>
                  </a:cubicBezTo>
                  <a:cubicBezTo>
                    <a:pt x="32" y="0"/>
                    <a:pt x="32" y="0"/>
                    <a:pt x="32" y="0"/>
                  </a:cubicBezTo>
                  <a:cubicBezTo>
                    <a:pt x="29" y="0"/>
                    <a:pt x="26" y="2"/>
                    <a:pt x="26" y="6"/>
                  </a:cubicBezTo>
                  <a:cubicBezTo>
                    <a:pt x="26" y="7"/>
                    <a:pt x="26" y="7"/>
                    <a:pt x="26" y="7"/>
                  </a:cubicBezTo>
                  <a:cubicBezTo>
                    <a:pt x="39" y="7"/>
                    <a:pt x="39" y="7"/>
                    <a:pt x="39" y="7"/>
                  </a:cubicBezTo>
                  <a:lnTo>
                    <a:pt x="39" y="6"/>
                  </a:lnTo>
                  <a:close/>
                  <a:moveTo>
                    <a:pt x="28" y="5"/>
                  </a:moveTo>
                  <a:cubicBezTo>
                    <a:pt x="28" y="3"/>
                    <a:pt x="30" y="1"/>
                    <a:pt x="32" y="1"/>
                  </a:cubicBezTo>
                  <a:cubicBezTo>
                    <a:pt x="33" y="1"/>
                    <a:pt x="33" y="1"/>
                    <a:pt x="33" y="1"/>
                  </a:cubicBezTo>
                  <a:cubicBezTo>
                    <a:pt x="35" y="1"/>
                    <a:pt x="37" y="3"/>
                    <a:pt x="38" y="5"/>
                  </a:cubicBezTo>
                  <a:lnTo>
                    <a:pt x="28" y="5"/>
                  </a:lnTo>
                  <a:close/>
                  <a:moveTo>
                    <a:pt x="62" y="30"/>
                  </a:moveTo>
                  <a:cubicBezTo>
                    <a:pt x="60" y="23"/>
                    <a:pt x="56" y="17"/>
                    <a:pt x="50" y="13"/>
                  </a:cubicBezTo>
                  <a:cubicBezTo>
                    <a:pt x="50" y="12"/>
                    <a:pt x="50" y="12"/>
                    <a:pt x="50" y="12"/>
                  </a:cubicBezTo>
                  <a:cubicBezTo>
                    <a:pt x="55" y="15"/>
                    <a:pt x="55" y="15"/>
                    <a:pt x="55" y="15"/>
                  </a:cubicBezTo>
                  <a:cubicBezTo>
                    <a:pt x="55" y="15"/>
                    <a:pt x="55" y="15"/>
                    <a:pt x="55" y="15"/>
                  </a:cubicBezTo>
                  <a:cubicBezTo>
                    <a:pt x="57" y="13"/>
                    <a:pt x="56" y="10"/>
                    <a:pt x="54" y="8"/>
                  </a:cubicBezTo>
                  <a:cubicBezTo>
                    <a:pt x="51" y="6"/>
                    <a:pt x="51" y="6"/>
                    <a:pt x="51" y="6"/>
                  </a:cubicBezTo>
                  <a:cubicBezTo>
                    <a:pt x="49" y="5"/>
                    <a:pt x="46" y="6"/>
                    <a:pt x="45" y="8"/>
                  </a:cubicBezTo>
                  <a:cubicBezTo>
                    <a:pt x="44" y="8"/>
                    <a:pt x="44" y="8"/>
                    <a:pt x="44" y="8"/>
                  </a:cubicBezTo>
                  <a:cubicBezTo>
                    <a:pt x="49" y="11"/>
                    <a:pt x="49" y="11"/>
                    <a:pt x="49" y="11"/>
                  </a:cubicBezTo>
                  <a:cubicBezTo>
                    <a:pt x="49" y="12"/>
                    <a:pt x="49" y="12"/>
                    <a:pt x="49" y="12"/>
                  </a:cubicBezTo>
                  <a:cubicBezTo>
                    <a:pt x="44" y="9"/>
                    <a:pt x="39" y="7"/>
                    <a:pt x="33" y="7"/>
                  </a:cubicBezTo>
                  <a:cubicBezTo>
                    <a:pt x="27" y="7"/>
                    <a:pt x="21" y="9"/>
                    <a:pt x="17" y="12"/>
                  </a:cubicBezTo>
                  <a:cubicBezTo>
                    <a:pt x="17" y="12"/>
                    <a:pt x="17" y="12"/>
                    <a:pt x="17" y="12"/>
                  </a:cubicBezTo>
                  <a:cubicBezTo>
                    <a:pt x="17" y="11"/>
                    <a:pt x="17" y="11"/>
                    <a:pt x="17" y="11"/>
                  </a:cubicBezTo>
                  <a:cubicBezTo>
                    <a:pt x="21" y="8"/>
                    <a:pt x="21" y="8"/>
                    <a:pt x="21" y="8"/>
                  </a:cubicBezTo>
                  <a:cubicBezTo>
                    <a:pt x="21" y="8"/>
                    <a:pt x="21" y="8"/>
                    <a:pt x="21" y="8"/>
                  </a:cubicBezTo>
                  <a:cubicBezTo>
                    <a:pt x="20" y="6"/>
                    <a:pt x="17" y="5"/>
                    <a:pt x="14" y="6"/>
                  </a:cubicBezTo>
                  <a:cubicBezTo>
                    <a:pt x="11" y="8"/>
                    <a:pt x="11" y="8"/>
                    <a:pt x="11" y="8"/>
                  </a:cubicBezTo>
                  <a:cubicBezTo>
                    <a:pt x="9" y="10"/>
                    <a:pt x="9" y="13"/>
                    <a:pt x="10" y="15"/>
                  </a:cubicBezTo>
                  <a:cubicBezTo>
                    <a:pt x="11" y="15"/>
                    <a:pt x="11" y="15"/>
                    <a:pt x="11" y="15"/>
                  </a:cubicBezTo>
                  <a:cubicBezTo>
                    <a:pt x="15" y="12"/>
                    <a:pt x="15" y="12"/>
                    <a:pt x="15" y="12"/>
                  </a:cubicBezTo>
                  <a:cubicBezTo>
                    <a:pt x="15" y="13"/>
                    <a:pt x="15" y="13"/>
                    <a:pt x="15" y="13"/>
                  </a:cubicBezTo>
                  <a:cubicBezTo>
                    <a:pt x="15" y="13"/>
                    <a:pt x="15" y="13"/>
                    <a:pt x="15" y="13"/>
                  </a:cubicBezTo>
                  <a:cubicBezTo>
                    <a:pt x="10" y="17"/>
                    <a:pt x="5" y="23"/>
                    <a:pt x="4" y="30"/>
                  </a:cubicBezTo>
                  <a:cubicBezTo>
                    <a:pt x="2" y="31"/>
                    <a:pt x="0" y="33"/>
                    <a:pt x="0" y="35"/>
                  </a:cubicBezTo>
                  <a:cubicBezTo>
                    <a:pt x="0" y="38"/>
                    <a:pt x="0" y="38"/>
                    <a:pt x="0" y="38"/>
                  </a:cubicBezTo>
                  <a:cubicBezTo>
                    <a:pt x="0" y="41"/>
                    <a:pt x="2" y="43"/>
                    <a:pt x="4" y="43"/>
                  </a:cubicBezTo>
                  <a:cubicBezTo>
                    <a:pt x="5" y="50"/>
                    <a:pt x="9" y="56"/>
                    <a:pt x="14" y="60"/>
                  </a:cubicBezTo>
                  <a:cubicBezTo>
                    <a:pt x="14" y="60"/>
                    <a:pt x="14" y="60"/>
                    <a:pt x="14" y="60"/>
                  </a:cubicBezTo>
                  <a:cubicBezTo>
                    <a:pt x="10" y="67"/>
                    <a:pt x="10" y="67"/>
                    <a:pt x="10" y="67"/>
                  </a:cubicBezTo>
                  <a:cubicBezTo>
                    <a:pt x="11" y="68"/>
                    <a:pt x="11" y="68"/>
                    <a:pt x="11" y="68"/>
                  </a:cubicBezTo>
                  <a:cubicBezTo>
                    <a:pt x="9" y="71"/>
                    <a:pt x="9" y="71"/>
                    <a:pt x="9" y="71"/>
                  </a:cubicBezTo>
                  <a:cubicBezTo>
                    <a:pt x="12" y="73"/>
                    <a:pt x="12" y="73"/>
                    <a:pt x="12" y="73"/>
                  </a:cubicBezTo>
                  <a:cubicBezTo>
                    <a:pt x="14" y="70"/>
                    <a:pt x="14" y="70"/>
                    <a:pt x="14" y="70"/>
                  </a:cubicBezTo>
                  <a:cubicBezTo>
                    <a:pt x="15" y="70"/>
                    <a:pt x="15" y="70"/>
                    <a:pt x="15" y="70"/>
                  </a:cubicBezTo>
                  <a:cubicBezTo>
                    <a:pt x="20" y="63"/>
                    <a:pt x="20" y="63"/>
                    <a:pt x="20" y="63"/>
                  </a:cubicBezTo>
                  <a:cubicBezTo>
                    <a:pt x="20" y="63"/>
                    <a:pt x="20" y="63"/>
                    <a:pt x="20" y="63"/>
                  </a:cubicBezTo>
                  <a:cubicBezTo>
                    <a:pt x="24" y="65"/>
                    <a:pt x="28" y="66"/>
                    <a:pt x="33" y="66"/>
                  </a:cubicBezTo>
                  <a:cubicBezTo>
                    <a:pt x="37" y="66"/>
                    <a:pt x="42" y="65"/>
                    <a:pt x="46" y="63"/>
                  </a:cubicBezTo>
                  <a:cubicBezTo>
                    <a:pt x="50" y="70"/>
                    <a:pt x="50" y="70"/>
                    <a:pt x="50" y="70"/>
                  </a:cubicBezTo>
                  <a:cubicBezTo>
                    <a:pt x="52" y="70"/>
                    <a:pt x="52" y="70"/>
                    <a:pt x="52" y="70"/>
                  </a:cubicBezTo>
                  <a:cubicBezTo>
                    <a:pt x="54" y="73"/>
                    <a:pt x="54" y="73"/>
                    <a:pt x="54" y="73"/>
                  </a:cubicBezTo>
                  <a:cubicBezTo>
                    <a:pt x="57" y="71"/>
                    <a:pt x="57" y="71"/>
                    <a:pt x="57" y="71"/>
                  </a:cubicBezTo>
                  <a:cubicBezTo>
                    <a:pt x="55" y="68"/>
                    <a:pt x="55" y="68"/>
                    <a:pt x="55" y="68"/>
                  </a:cubicBezTo>
                  <a:cubicBezTo>
                    <a:pt x="56" y="67"/>
                    <a:pt x="56" y="67"/>
                    <a:pt x="56" y="67"/>
                  </a:cubicBezTo>
                  <a:cubicBezTo>
                    <a:pt x="51" y="60"/>
                    <a:pt x="51" y="60"/>
                    <a:pt x="51" y="60"/>
                  </a:cubicBezTo>
                  <a:cubicBezTo>
                    <a:pt x="57" y="56"/>
                    <a:pt x="60" y="50"/>
                    <a:pt x="62" y="43"/>
                  </a:cubicBezTo>
                  <a:cubicBezTo>
                    <a:pt x="64" y="43"/>
                    <a:pt x="66" y="41"/>
                    <a:pt x="66" y="38"/>
                  </a:cubicBezTo>
                  <a:cubicBezTo>
                    <a:pt x="66" y="35"/>
                    <a:pt x="66" y="35"/>
                    <a:pt x="66" y="35"/>
                  </a:cubicBezTo>
                  <a:cubicBezTo>
                    <a:pt x="66" y="33"/>
                    <a:pt x="64" y="31"/>
                    <a:pt x="62" y="30"/>
                  </a:cubicBezTo>
                  <a:close/>
                  <a:moveTo>
                    <a:pt x="2" y="38"/>
                  </a:moveTo>
                  <a:cubicBezTo>
                    <a:pt x="2" y="35"/>
                    <a:pt x="2" y="35"/>
                    <a:pt x="2" y="35"/>
                  </a:cubicBezTo>
                  <a:cubicBezTo>
                    <a:pt x="2" y="34"/>
                    <a:pt x="2" y="33"/>
                    <a:pt x="3" y="32"/>
                  </a:cubicBezTo>
                  <a:cubicBezTo>
                    <a:pt x="3" y="34"/>
                    <a:pt x="3" y="35"/>
                    <a:pt x="3" y="37"/>
                  </a:cubicBezTo>
                  <a:cubicBezTo>
                    <a:pt x="3" y="38"/>
                    <a:pt x="3" y="40"/>
                    <a:pt x="3" y="41"/>
                  </a:cubicBezTo>
                  <a:cubicBezTo>
                    <a:pt x="2" y="41"/>
                    <a:pt x="2" y="40"/>
                    <a:pt x="2" y="38"/>
                  </a:cubicBezTo>
                  <a:close/>
                  <a:moveTo>
                    <a:pt x="47" y="8"/>
                  </a:moveTo>
                  <a:cubicBezTo>
                    <a:pt x="48" y="7"/>
                    <a:pt x="49" y="7"/>
                    <a:pt x="50" y="8"/>
                  </a:cubicBezTo>
                  <a:cubicBezTo>
                    <a:pt x="53" y="10"/>
                    <a:pt x="53" y="10"/>
                    <a:pt x="53" y="10"/>
                  </a:cubicBezTo>
                  <a:cubicBezTo>
                    <a:pt x="54" y="10"/>
                    <a:pt x="55" y="12"/>
                    <a:pt x="54" y="13"/>
                  </a:cubicBezTo>
                  <a:lnTo>
                    <a:pt x="47" y="8"/>
                  </a:lnTo>
                  <a:close/>
                  <a:moveTo>
                    <a:pt x="11" y="13"/>
                  </a:moveTo>
                  <a:cubicBezTo>
                    <a:pt x="11" y="12"/>
                    <a:pt x="11" y="10"/>
                    <a:pt x="12" y="10"/>
                  </a:cubicBezTo>
                  <a:cubicBezTo>
                    <a:pt x="15" y="8"/>
                    <a:pt x="15" y="8"/>
                    <a:pt x="15" y="8"/>
                  </a:cubicBezTo>
                  <a:cubicBezTo>
                    <a:pt x="16" y="7"/>
                    <a:pt x="16" y="7"/>
                    <a:pt x="17" y="7"/>
                  </a:cubicBezTo>
                  <a:cubicBezTo>
                    <a:pt x="18" y="7"/>
                    <a:pt x="18" y="8"/>
                    <a:pt x="19" y="8"/>
                  </a:cubicBezTo>
                  <a:lnTo>
                    <a:pt x="11" y="13"/>
                  </a:lnTo>
                  <a:close/>
                  <a:moveTo>
                    <a:pt x="15" y="68"/>
                  </a:moveTo>
                  <a:cubicBezTo>
                    <a:pt x="12" y="66"/>
                    <a:pt x="12" y="66"/>
                    <a:pt x="12" y="66"/>
                  </a:cubicBezTo>
                  <a:cubicBezTo>
                    <a:pt x="15" y="62"/>
                    <a:pt x="15" y="62"/>
                    <a:pt x="15" y="62"/>
                  </a:cubicBezTo>
                  <a:cubicBezTo>
                    <a:pt x="17" y="64"/>
                    <a:pt x="17" y="64"/>
                    <a:pt x="17" y="64"/>
                  </a:cubicBezTo>
                  <a:lnTo>
                    <a:pt x="15" y="68"/>
                  </a:lnTo>
                  <a:close/>
                  <a:moveTo>
                    <a:pt x="53" y="66"/>
                  </a:moveTo>
                  <a:cubicBezTo>
                    <a:pt x="51" y="68"/>
                    <a:pt x="51" y="68"/>
                    <a:pt x="51" y="68"/>
                  </a:cubicBezTo>
                  <a:cubicBezTo>
                    <a:pt x="48" y="64"/>
                    <a:pt x="48" y="64"/>
                    <a:pt x="48" y="64"/>
                  </a:cubicBezTo>
                  <a:cubicBezTo>
                    <a:pt x="50" y="62"/>
                    <a:pt x="50" y="62"/>
                    <a:pt x="50" y="62"/>
                  </a:cubicBezTo>
                  <a:lnTo>
                    <a:pt x="53" y="66"/>
                  </a:lnTo>
                  <a:close/>
                  <a:moveTo>
                    <a:pt x="33" y="64"/>
                  </a:moveTo>
                  <a:cubicBezTo>
                    <a:pt x="18" y="64"/>
                    <a:pt x="6" y="52"/>
                    <a:pt x="6" y="37"/>
                  </a:cubicBezTo>
                  <a:cubicBezTo>
                    <a:pt x="6" y="22"/>
                    <a:pt x="18" y="10"/>
                    <a:pt x="33" y="10"/>
                  </a:cubicBezTo>
                  <a:cubicBezTo>
                    <a:pt x="48" y="10"/>
                    <a:pt x="60" y="22"/>
                    <a:pt x="60" y="37"/>
                  </a:cubicBezTo>
                  <a:cubicBezTo>
                    <a:pt x="60" y="52"/>
                    <a:pt x="48" y="64"/>
                    <a:pt x="33" y="64"/>
                  </a:cubicBezTo>
                  <a:close/>
                  <a:moveTo>
                    <a:pt x="64" y="38"/>
                  </a:moveTo>
                  <a:cubicBezTo>
                    <a:pt x="64" y="40"/>
                    <a:pt x="63" y="41"/>
                    <a:pt x="62" y="41"/>
                  </a:cubicBezTo>
                  <a:cubicBezTo>
                    <a:pt x="62" y="40"/>
                    <a:pt x="62" y="38"/>
                    <a:pt x="62" y="37"/>
                  </a:cubicBezTo>
                  <a:cubicBezTo>
                    <a:pt x="62" y="35"/>
                    <a:pt x="62" y="34"/>
                    <a:pt x="62" y="32"/>
                  </a:cubicBezTo>
                  <a:cubicBezTo>
                    <a:pt x="63" y="33"/>
                    <a:pt x="64" y="34"/>
                    <a:pt x="64" y="35"/>
                  </a:cubicBezTo>
                  <a:lnTo>
                    <a:pt x="64" y="38"/>
                  </a:lnTo>
                  <a:close/>
                  <a:moveTo>
                    <a:pt x="33" y="12"/>
                  </a:moveTo>
                  <a:cubicBezTo>
                    <a:pt x="19" y="12"/>
                    <a:pt x="8" y="23"/>
                    <a:pt x="8" y="37"/>
                  </a:cubicBezTo>
                  <a:cubicBezTo>
                    <a:pt x="8" y="50"/>
                    <a:pt x="19" y="61"/>
                    <a:pt x="33" y="61"/>
                  </a:cubicBezTo>
                  <a:cubicBezTo>
                    <a:pt x="46" y="61"/>
                    <a:pt x="57" y="50"/>
                    <a:pt x="57" y="37"/>
                  </a:cubicBezTo>
                  <a:cubicBezTo>
                    <a:pt x="57" y="23"/>
                    <a:pt x="46" y="12"/>
                    <a:pt x="33" y="12"/>
                  </a:cubicBezTo>
                  <a:close/>
                  <a:moveTo>
                    <a:pt x="33" y="60"/>
                  </a:moveTo>
                  <a:cubicBezTo>
                    <a:pt x="20" y="60"/>
                    <a:pt x="10" y="49"/>
                    <a:pt x="10" y="37"/>
                  </a:cubicBezTo>
                  <a:cubicBezTo>
                    <a:pt x="10" y="24"/>
                    <a:pt x="20" y="14"/>
                    <a:pt x="33" y="14"/>
                  </a:cubicBezTo>
                  <a:cubicBezTo>
                    <a:pt x="45" y="14"/>
                    <a:pt x="56" y="24"/>
                    <a:pt x="56" y="37"/>
                  </a:cubicBezTo>
                  <a:cubicBezTo>
                    <a:pt x="56" y="49"/>
                    <a:pt x="45" y="60"/>
                    <a:pt x="33" y="60"/>
                  </a:cubicBezTo>
                  <a:close/>
                  <a:moveTo>
                    <a:pt x="36" y="35"/>
                  </a:moveTo>
                  <a:cubicBezTo>
                    <a:pt x="49" y="35"/>
                    <a:pt x="49" y="35"/>
                    <a:pt x="49" y="35"/>
                  </a:cubicBezTo>
                  <a:cubicBezTo>
                    <a:pt x="49" y="38"/>
                    <a:pt x="49" y="38"/>
                    <a:pt x="49" y="38"/>
                  </a:cubicBezTo>
                  <a:cubicBezTo>
                    <a:pt x="36" y="38"/>
                    <a:pt x="36" y="38"/>
                    <a:pt x="36" y="38"/>
                  </a:cubicBezTo>
                  <a:cubicBezTo>
                    <a:pt x="35" y="40"/>
                    <a:pt x="34" y="40"/>
                    <a:pt x="32" y="40"/>
                  </a:cubicBezTo>
                  <a:cubicBezTo>
                    <a:pt x="30" y="40"/>
                    <a:pt x="28" y="39"/>
                    <a:pt x="28" y="36"/>
                  </a:cubicBezTo>
                  <a:cubicBezTo>
                    <a:pt x="28" y="34"/>
                    <a:pt x="29" y="33"/>
                    <a:pt x="31" y="32"/>
                  </a:cubicBezTo>
                  <a:cubicBezTo>
                    <a:pt x="31" y="16"/>
                    <a:pt x="31" y="16"/>
                    <a:pt x="31" y="16"/>
                  </a:cubicBezTo>
                  <a:cubicBezTo>
                    <a:pt x="34" y="16"/>
                    <a:pt x="34" y="16"/>
                    <a:pt x="34" y="16"/>
                  </a:cubicBezTo>
                  <a:cubicBezTo>
                    <a:pt x="34" y="32"/>
                    <a:pt x="34" y="32"/>
                    <a:pt x="34" y="32"/>
                  </a:cubicBezTo>
                  <a:cubicBezTo>
                    <a:pt x="35" y="33"/>
                    <a:pt x="36" y="34"/>
                    <a:pt x="36" y="3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0" name="Freeform 62"/>
            <p:cNvSpPr>
              <a:spLocks noEditPoints="1"/>
            </p:cNvSpPr>
            <p:nvPr/>
          </p:nvSpPr>
          <p:spPr bwMode="auto">
            <a:xfrm>
              <a:off x="5775182" y="3543823"/>
              <a:ext cx="292609" cy="338210"/>
            </a:xfrm>
            <a:custGeom>
              <a:avLst/>
              <a:gdLst>
                <a:gd name="T0" fmla="*/ 54 w 62"/>
                <a:gd name="T1" fmla="*/ 0 h 72"/>
                <a:gd name="T2" fmla="*/ 8 w 62"/>
                <a:gd name="T3" fmla="*/ 0 h 72"/>
                <a:gd name="T4" fmla="*/ 0 w 62"/>
                <a:gd name="T5" fmla="*/ 8 h 72"/>
                <a:gd name="T6" fmla="*/ 0 w 62"/>
                <a:gd name="T7" fmla="*/ 64 h 72"/>
                <a:gd name="T8" fmla="*/ 8 w 62"/>
                <a:gd name="T9" fmla="*/ 72 h 72"/>
                <a:gd name="T10" fmla="*/ 54 w 62"/>
                <a:gd name="T11" fmla="*/ 72 h 72"/>
                <a:gd name="T12" fmla="*/ 62 w 62"/>
                <a:gd name="T13" fmla="*/ 64 h 72"/>
                <a:gd name="T14" fmla="*/ 62 w 62"/>
                <a:gd name="T15" fmla="*/ 8 h 72"/>
                <a:gd name="T16" fmla="*/ 54 w 62"/>
                <a:gd name="T17" fmla="*/ 0 h 72"/>
                <a:gd name="T18" fmla="*/ 8 w 62"/>
                <a:gd name="T19" fmla="*/ 3 h 72"/>
                <a:gd name="T20" fmla="*/ 54 w 62"/>
                <a:gd name="T21" fmla="*/ 3 h 72"/>
                <a:gd name="T22" fmla="*/ 59 w 62"/>
                <a:gd name="T23" fmla="*/ 8 h 72"/>
                <a:gd name="T24" fmla="*/ 59 w 62"/>
                <a:gd name="T25" fmla="*/ 64 h 72"/>
                <a:gd name="T26" fmla="*/ 54 w 62"/>
                <a:gd name="T27" fmla="*/ 69 h 72"/>
                <a:gd name="T28" fmla="*/ 8 w 62"/>
                <a:gd name="T29" fmla="*/ 69 h 72"/>
                <a:gd name="T30" fmla="*/ 3 w 62"/>
                <a:gd name="T31" fmla="*/ 64 h 72"/>
                <a:gd name="T32" fmla="*/ 3 w 62"/>
                <a:gd name="T33" fmla="*/ 8 h 72"/>
                <a:gd name="T34" fmla="*/ 8 w 62"/>
                <a:gd name="T35" fmla="*/ 3 h 72"/>
                <a:gd name="T36" fmla="*/ 7 w 62"/>
                <a:gd name="T37" fmla="*/ 62 h 72"/>
                <a:gd name="T38" fmla="*/ 55 w 62"/>
                <a:gd name="T39" fmla="*/ 62 h 72"/>
                <a:gd name="T40" fmla="*/ 56 w 62"/>
                <a:gd name="T41" fmla="*/ 61 h 72"/>
                <a:gd name="T42" fmla="*/ 56 w 62"/>
                <a:gd name="T43" fmla="*/ 7 h 72"/>
                <a:gd name="T44" fmla="*/ 55 w 62"/>
                <a:gd name="T45" fmla="*/ 6 h 72"/>
                <a:gd name="T46" fmla="*/ 7 w 62"/>
                <a:gd name="T47" fmla="*/ 6 h 72"/>
                <a:gd name="T48" fmla="*/ 6 w 62"/>
                <a:gd name="T49" fmla="*/ 7 h 72"/>
                <a:gd name="T50" fmla="*/ 6 w 62"/>
                <a:gd name="T51" fmla="*/ 61 h 72"/>
                <a:gd name="T52" fmla="*/ 7 w 62"/>
                <a:gd name="T53" fmla="*/ 62 h 72"/>
                <a:gd name="T54" fmla="*/ 8 w 62"/>
                <a:gd name="T55" fmla="*/ 8 h 72"/>
                <a:gd name="T56" fmla="*/ 54 w 62"/>
                <a:gd name="T57" fmla="*/ 8 h 72"/>
                <a:gd name="T58" fmla="*/ 54 w 62"/>
                <a:gd name="T59" fmla="*/ 60 h 72"/>
                <a:gd name="T60" fmla="*/ 8 w 62"/>
                <a:gd name="T61" fmla="*/ 60 h 72"/>
                <a:gd name="T62" fmla="*/ 8 w 62"/>
                <a:gd name="T63" fmla="*/ 8 h 72"/>
                <a:gd name="T64" fmla="*/ 33 w 62"/>
                <a:gd name="T65" fmla="*/ 66 h 72"/>
                <a:gd name="T66" fmla="*/ 31 w 62"/>
                <a:gd name="T67" fmla="*/ 68 h 72"/>
                <a:gd name="T68" fmla="*/ 29 w 62"/>
                <a:gd name="T69" fmla="*/ 66 h 72"/>
                <a:gd name="T70" fmla="*/ 31 w 62"/>
                <a:gd name="T71" fmla="*/ 64 h 72"/>
                <a:gd name="T72" fmla="*/ 33 w 62"/>
                <a:gd name="T73"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 h="72">
                  <a:moveTo>
                    <a:pt x="54" y="0"/>
                  </a:moveTo>
                  <a:cubicBezTo>
                    <a:pt x="8" y="0"/>
                    <a:pt x="8" y="0"/>
                    <a:pt x="8" y="0"/>
                  </a:cubicBezTo>
                  <a:cubicBezTo>
                    <a:pt x="4" y="0"/>
                    <a:pt x="0" y="3"/>
                    <a:pt x="0" y="8"/>
                  </a:cubicBezTo>
                  <a:cubicBezTo>
                    <a:pt x="0" y="64"/>
                    <a:pt x="0" y="64"/>
                    <a:pt x="0" y="64"/>
                  </a:cubicBezTo>
                  <a:cubicBezTo>
                    <a:pt x="0" y="68"/>
                    <a:pt x="4" y="72"/>
                    <a:pt x="8" y="72"/>
                  </a:cubicBezTo>
                  <a:cubicBezTo>
                    <a:pt x="54" y="72"/>
                    <a:pt x="54" y="72"/>
                    <a:pt x="54" y="72"/>
                  </a:cubicBezTo>
                  <a:cubicBezTo>
                    <a:pt x="58" y="72"/>
                    <a:pt x="62" y="68"/>
                    <a:pt x="62" y="64"/>
                  </a:cubicBezTo>
                  <a:cubicBezTo>
                    <a:pt x="62" y="8"/>
                    <a:pt x="62" y="8"/>
                    <a:pt x="62" y="8"/>
                  </a:cubicBezTo>
                  <a:cubicBezTo>
                    <a:pt x="62" y="3"/>
                    <a:pt x="58" y="0"/>
                    <a:pt x="54" y="0"/>
                  </a:cubicBezTo>
                  <a:close/>
                  <a:moveTo>
                    <a:pt x="8" y="3"/>
                  </a:moveTo>
                  <a:cubicBezTo>
                    <a:pt x="54" y="3"/>
                    <a:pt x="54" y="3"/>
                    <a:pt x="54" y="3"/>
                  </a:cubicBezTo>
                  <a:cubicBezTo>
                    <a:pt x="56" y="3"/>
                    <a:pt x="59" y="5"/>
                    <a:pt x="59" y="8"/>
                  </a:cubicBezTo>
                  <a:cubicBezTo>
                    <a:pt x="59" y="64"/>
                    <a:pt x="59" y="64"/>
                    <a:pt x="59" y="64"/>
                  </a:cubicBezTo>
                  <a:cubicBezTo>
                    <a:pt x="59" y="67"/>
                    <a:pt x="56" y="69"/>
                    <a:pt x="54" y="69"/>
                  </a:cubicBezTo>
                  <a:cubicBezTo>
                    <a:pt x="8" y="69"/>
                    <a:pt x="8" y="69"/>
                    <a:pt x="8" y="69"/>
                  </a:cubicBezTo>
                  <a:cubicBezTo>
                    <a:pt x="5" y="69"/>
                    <a:pt x="3" y="67"/>
                    <a:pt x="3" y="64"/>
                  </a:cubicBezTo>
                  <a:cubicBezTo>
                    <a:pt x="3" y="8"/>
                    <a:pt x="3" y="8"/>
                    <a:pt x="3" y="8"/>
                  </a:cubicBezTo>
                  <a:cubicBezTo>
                    <a:pt x="3" y="5"/>
                    <a:pt x="5" y="3"/>
                    <a:pt x="8" y="3"/>
                  </a:cubicBezTo>
                  <a:close/>
                  <a:moveTo>
                    <a:pt x="7" y="62"/>
                  </a:moveTo>
                  <a:cubicBezTo>
                    <a:pt x="55" y="62"/>
                    <a:pt x="55" y="62"/>
                    <a:pt x="55" y="62"/>
                  </a:cubicBezTo>
                  <a:cubicBezTo>
                    <a:pt x="55" y="62"/>
                    <a:pt x="56" y="61"/>
                    <a:pt x="56" y="61"/>
                  </a:cubicBezTo>
                  <a:cubicBezTo>
                    <a:pt x="56" y="7"/>
                    <a:pt x="56" y="7"/>
                    <a:pt x="56" y="7"/>
                  </a:cubicBezTo>
                  <a:cubicBezTo>
                    <a:pt x="56" y="6"/>
                    <a:pt x="55" y="6"/>
                    <a:pt x="55" y="6"/>
                  </a:cubicBezTo>
                  <a:cubicBezTo>
                    <a:pt x="7" y="6"/>
                    <a:pt x="7" y="6"/>
                    <a:pt x="7" y="6"/>
                  </a:cubicBezTo>
                  <a:cubicBezTo>
                    <a:pt x="7" y="6"/>
                    <a:pt x="6" y="6"/>
                    <a:pt x="6" y="7"/>
                  </a:cubicBezTo>
                  <a:cubicBezTo>
                    <a:pt x="6" y="61"/>
                    <a:pt x="6" y="61"/>
                    <a:pt x="6" y="61"/>
                  </a:cubicBezTo>
                  <a:cubicBezTo>
                    <a:pt x="6" y="61"/>
                    <a:pt x="7" y="62"/>
                    <a:pt x="7" y="62"/>
                  </a:cubicBezTo>
                  <a:close/>
                  <a:moveTo>
                    <a:pt x="8" y="8"/>
                  </a:moveTo>
                  <a:cubicBezTo>
                    <a:pt x="54" y="8"/>
                    <a:pt x="54" y="8"/>
                    <a:pt x="54" y="8"/>
                  </a:cubicBezTo>
                  <a:cubicBezTo>
                    <a:pt x="54" y="60"/>
                    <a:pt x="54" y="60"/>
                    <a:pt x="54" y="60"/>
                  </a:cubicBezTo>
                  <a:cubicBezTo>
                    <a:pt x="8" y="60"/>
                    <a:pt x="8" y="60"/>
                    <a:pt x="8" y="60"/>
                  </a:cubicBezTo>
                  <a:lnTo>
                    <a:pt x="8" y="8"/>
                  </a:lnTo>
                  <a:close/>
                  <a:moveTo>
                    <a:pt x="33" y="66"/>
                  </a:moveTo>
                  <a:cubicBezTo>
                    <a:pt x="33" y="67"/>
                    <a:pt x="32" y="68"/>
                    <a:pt x="31" y="68"/>
                  </a:cubicBezTo>
                  <a:cubicBezTo>
                    <a:pt x="30" y="68"/>
                    <a:pt x="29" y="67"/>
                    <a:pt x="29" y="66"/>
                  </a:cubicBezTo>
                  <a:cubicBezTo>
                    <a:pt x="29" y="65"/>
                    <a:pt x="30" y="64"/>
                    <a:pt x="31" y="64"/>
                  </a:cubicBezTo>
                  <a:cubicBezTo>
                    <a:pt x="32" y="64"/>
                    <a:pt x="33" y="65"/>
                    <a:pt x="33" y="66"/>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1" name="Freeform 15"/>
            <p:cNvSpPr>
              <a:spLocks noEditPoints="1"/>
            </p:cNvSpPr>
            <p:nvPr/>
          </p:nvSpPr>
          <p:spPr bwMode="auto">
            <a:xfrm>
              <a:off x="4459828" y="2887534"/>
              <a:ext cx="428644" cy="305865"/>
            </a:xfrm>
            <a:custGeom>
              <a:avLst/>
              <a:gdLst>
                <a:gd name="T0" fmla="*/ 9 w 84"/>
                <a:gd name="T1" fmla="*/ 37 h 60"/>
                <a:gd name="T2" fmla="*/ 74 w 84"/>
                <a:gd name="T3" fmla="*/ 37 h 60"/>
                <a:gd name="T4" fmla="*/ 10 w 84"/>
                <a:gd name="T5" fmla="*/ 5 h 60"/>
                <a:gd name="T6" fmla="*/ 11 w 84"/>
                <a:gd name="T7" fmla="*/ 7 h 60"/>
                <a:gd name="T8" fmla="*/ 32 w 84"/>
                <a:gd name="T9" fmla="*/ 24 h 60"/>
                <a:gd name="T10" fmla="*/ 33 w 84"/>
                <a:gd name="T11" fmla="*/ 25 h 60"/>
                <a:gd name="T12" fmla="*/ 34 w 84"/>
                <a:gd name="T13" fmla="*/ 29 h 60"/>
                <a:gd name="T14" fmla="*/ 37 w 84"/>
                <a:gd name="T15" fmla="*/ 29 h 60"/>
                <a:gd name="T16" fmla="*/ 37 w 84"/>
                <a:gd name="T17" fmla="*/ 31 h 60"/>
                <a:gd name="T18" fmla="*/ 41 w 84"/>
                <a:gd name="T19" fmla="*/ 32 h 60"/>
                <a:gd name="T20" fmla="*/ 43 w 84"/>
                <a:gd name="T21" fmla="*/ 32 h 60"/>
                <a:gd name="T22" fmla="*/ 47 w 84"/>
                <a:gd name="T23" fmla="*/ 30 h 60"/>
                <a:gd name="T24" fmla="*/ 48 w 84"/>
                <a:gd name="T25" fmla="*/ 29 h 60"/>
                <a:gd name="T26" fmla="*/ 51 w 84"/>
                <a:gd name="T27" fmla="*/ 27 h 60"/>
                <a:gd name="T28" fmla="*/ 50 w 84"/>
                <a:gd name="T29" fmla="*/ 25 h 60"/>
                <a:gd name="T30" fmla="*/ 52 w 84"/>
                <a:gd name="T31" fmla="*/ 23 h 60"/>
                <a:gd name="T32" fmla="*/ 51 w 84"/>
                <a:gd name="T33" fmla="*/ 20 h 60"/>
                <a:gd name="T34" fmla="*/ 50 w 84"/>
                <a:gd name="T35" fmla="*/ 18 h 60"/>
                <a:gd name="T36" fmla="*/ 49 w 84"/>
                <a:gd name="T37" fmla="*/ 15 h 60"/>
                <a:gd name="T38" fmla="*/ 47 w 84"/>
                <a:gd name="T39" fmla="*/ 15 h 60"/>
                <a:gd name="T40" fmla="*/ 46 w 84"/>
                <a:gd name="T41" fmla="*/ 13 h 60"/>
                <a:gd name="T42" fmla="*/ 42 w 84"/>
                <a:gd name="T43" fmla="*/ 13 h 60"/>
                <a:gd name="T44" fmla="*/ 40 w 84"/>
                <a:gd name="T45" fmla="*/ 12 h 60"/>
                <a:gd name="T46" fmla="*/ 37 w 84"/>
                <a:gd name="T47" fmla="*/ 14 h 60"/>
                <a:gd name="T48" fmla="*/ 35 w 84"/>
                <a:gd name="T49" fmla="*/ 14 h 60"/>
                <a:gd name="T50" fmla="*/ 33 w 84"/>
                <a:gd name="T51" fmla="*/ 18 h 60"/>
                <a:gd name="T52" fmla="*/ 33 w 84"/>
                <a:gd name="T53" fmla="*/ 20 h 60"/>
                <a:gd name="T54" fmla="*/ 31 w 84"/>
                <a:gd name="T55" fmla="*/ 22 h 60"/>
                <a:gd name="T56" fmla="*/ 33 w 84"/>
                <a:gd name="T57" fmla="*/ 22 h 60"/>
                <a:gd name="T58" fmla="*/ 35 w 84"/>
                <a:gd name="T59" fmla="*/ 17 h 60"/>
                <a:gd name="T60" fmla="*/ 39 w 84"/>
                <a:gd name="T61" fmla="*/ 14 h 60"/>
                <a:gd name="T62" fmla="*/ 45 w 84"/>
                <a:gd name="T63" fmla="*/ 14 h 60"/>
                <a:gd name="T64" fmla="*/ 49 w 84"/>
                <a:gd name="T65" fmla="*/ 17 h 60"/>
                <a:gd name="T66" fmla="*/ 50 w 84"/>
                <a:gd name="T67" fmla="*/ 22 h 60"/>
                <a:gd name="T68" fmla="*/ 49 w 84"/>
                <a:gd name="T69" fmla="*/ 26 h 60"/>
                <a:gd name="T70" fmla="*/ 45 w 84"/>
                <a:gd name="T71" fmla="*/ 30 h 60"/>
                <a:gd name="T72" fmla="*/ 39 w 84"/>
                <a:gd name="T73" fmla="*/ 30 h 60"/>
                <a:gd name="T74" fmla="*/ 35 w 84"/>
                <a:gd name="T75" fmla="*/ 27 h 60"/>
                <a:gd name="T76" fmla="*/ 33 w 84"/>
                <a:gd name="T77" fmla="*/ 22 h 60"/>
                <a:gd name="T78" fmla="*/ 42 w 84"/>
                <a:gd name="T79" fmla="*/ 27 h 60"/>
                <a:gd name="T80" fmla="*/ 37 w 84"/>
                <a:gd name="T81" fmla="*/ 22 h 60"/>
                <a:gd name="T82" fmla="*/ 44 w 84"/>
                <a:gd name="T83" fmla="*/ 22 h 60"/>
                <a:gd name="T84" fmla="*/ 42 w 84"/>
                <a:gd name="T85" fmla="*/ 19 h 60"/>
                <a:gd name="T86" fmla="*/ 79 w 84"/>
                <a:gd name="T87" fmla="*/ 6 h 60"/>
                <a:gd name="T88" fmla="*/ 5 w 84"/>
                <a:gd name="T89" fmla="*/ 6 h 60"/>
                <a:gd name="T90" fmla="*/ 0 w 84"/>
                <a:gd name="T91" fmla="*/ 51 h 60"/>
                <a:gd name="T92" fmla="*/ 0 w 84"/>
                <a:gd name="T93" fmla="*/ 55 h 60"/>
                <a:gd name="T94" fmla="*/ 84 w 84"/>
                <a:gd name="T95" fmla="*/ 55 h 60"/>
                <a:gd name="T96" fmla="*/ 76 w 84"/>
                <a:gd name="T97" fmla="*/ 57 h 60"/>
                <a:gd name="T98" fmla="*/ 3 w 84"/>
                <a:gd name="T99" fmla="*/ 53 h 60"/>
                <a:gd name="T100" fmla="*/ 30 w 84"/>
                <a:gd name="T101" fmla="*/ 56 h 60"/>
                <a:gd name="T102" fmla="*/ 54 w 84"/>
                <a:gd name="T103" fmla="*/ 53 h 60"/>
                <a:gd name="T104" fmla="*/ 76 w 84"/>
                <a:gd name="T105" fmla="*/ 57 h 60"/>
                <a:gd name="T106" fmla="*/ 52 w 84"/>
                <a:gd name="T107" fmla="*/ 54 h 60"/>
                <a:gd name="T108" fmla="*/ 53 w 84"/>
                <a:gd name="T109" fmla="*/ 51 h 60"/>
                <a:gd name="T110" fmla="*/ 7 w 84"/>
                <a:gd name="T111" fmla="*/ 43 h 60"/>
                <a:gd name="T112" fmla="*/ 53 w 84"/>
                <a:gd name="T113" fmla="*/ 51 h 60"/>
                <a:gd name="T114" fmla="*/ 8 w 84"/>
                <a:gd name="T115" fmla="*/ 41 h 60"/>
                <a:gd name="T116" fmla="*/ 10 w 84"/>
                <a:gd name="T117" fmla="*/ 3 h 60"/>
                <a:gd name="T118" fmla="*/ 76 w 84"/>
                <a:gd name="T119"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4" h="60">
                  <a:moveTo>
                    <a:pt x="10" y="5"/>
                  </a:moveTo>
                  <a:cubicBezTo>
                    <a:pt x="10" y="5"/>
                    <a:pt x="9" y="5"/>
                    <a:pt x="9" y="6"/>
                  </a:cubicBezTo>
                  <a:cubicBezTo>
                    <a:pt x="9" y="37"/>
                    <a:pt x="9" y="37"/>
                    <a:pt x="9" y="37"/>
                  </a:cubicBezTo>
                  <a:cubicBezTo>
                    <a:pt x="9" y="37"/>
                    <a:pt x="10" y="38"/>
                    <a:pt x="10" y="38"/>
                  </a:cubicBezTo>
                  <a:cubicBezTo>
                    <a:pt x="73" y="38"/>
                    <a:pt x="73" y="38"/>
                    <a:pt x="73" y="38"/>
                  </a:cubicBezTo>
                  <a:cubicBezTo>
                    <a:pt x="74" y="38"/>
                    <a:pt x="74" y="37"/>
                    <a:pt x="74" y="37"/>
                  </a:cubicBezTo>
                  <a:cubicBezTo>
                    <a:pt x="74" y="6"/>
                    <a:pt x="74" y="6"/>
                    <a:pt x="74" y="6"/>
                  </a:cubicBezTo>
                  <a:cubicBezTo>
                    <a:pt x="74" y="5"/>
                    <a:pt x="74" y="5"/>
                    <a:pt x="73" y="5"/>
                  </a:cubicBezTo>
                  <a:lnTo>
                    <a:pt x="10" y="5"/>
                  </a:lnTo>
                  <a:close/>
                  <a:moveTo>
                    <a:pt x="72" y="36"/>
                  </a:moveTo>
                  <a:cubicBezTo>
                    <a:pt x="11" y="36"/>
                    <a:pt x="11" y="36"/>
                    <a:pt x="11" y="36"/>
                  </a:cubicBezTo>
                  <a:cubicBezTo>
                    <a:pt x="11" y="7"/>
                    <a:pt x="11" y="7"/>
                    <a:pt x="11" y="7"/>
                  </a:cubicBezTo>
                  <a:cubicBezTo>
                    <a:pt x="72" y="7"/>
                    <a:pt x="72" y="7"/>
                    <a:pt x="72" y="7"/>
                  </a:cubicBezTo>
                  <a:lnTo>
                    <a:pt x="72" y="36"/>
                  </a:lnTo>
                  <a:close/>
                  <a:moveTo>
                    <a:pt x="32" y="24"/>
                  </a:moveTo>
                  <a:cubicBezTo>
                    <a:pt x="32" y="24"/>
                    <a:pt x="33" y="24"/>
                    <a:pt x="33" y="24"/>
                  </a:cubicBezTo>
                  <a:cubicBezTo>
                    <a:pt x="33" y="24"/>
                    <a:pt x="33" y="24"/>
                    <a:pt x="34" y="25"/>
                  </a:cubicBezTo>
                  <a:cubicBezTo>
                    <a:pt x="34" y="25"/>
                    <a:pt x="34" y="25"/>
                    <a:pt x="33" y="25"/>
                  </a:cubicBezTo>
                  <a:cubicBezTo>
                    <a:pt x="33" y="25"/>
                    <a:pt x="33" y="26"/>
                    <a:pt x="33" y="26"/>
                  </a:cubicBezTo>
                  <a:cubicBezTo>
                    <a:pt x="33" y="26"/>
                    <a:pt x="33" y="26"/>
                    <a:pt x="33" y="27"/>
                  </a:cubicBezTo>
                  <a:cubicBezTo>
                    <a:pt x="33" y="28"/>
                    <a:pt x="34" y="28"/>
                    <a:pt x="34" y="29"/>
                  </a:cubicBezTo>
                  <a:cubicBezTo>
                    <a:pt x="35" y="29"/>
                    <a:pt x="35" y="29"/>
                    <a:pt x="35" y="29"/>
                  </a:cubicBezTo>
                  <a:cubicBezTo>
                    <a:pt x="35" y="29"/>
                    <a:pt x="36" y="29"/>
                    <a:pt x="36" y="29"/>
                  </a:cubicBezTo>
                  <a:cubicBezTo>
                    <a:pt x="36" y="29"/>
                    <a:pt x="36" y="28"/>
                    <a:pt x="37" y="29"/>
                  </a:cubicBezTo>
                  <a:cubicBezTo>
                    <a:pt x="37" y="29"/>
                    <a:pt x="37" y="29"/>
                    <a:pt x="37" y="30"/>
                  </a:cubicBezTo>
                  <a:cubicBezTo>
                    <a:pt x="37" y="30"/>
                    <a:pt x="37" y="30"/>
                    <a:pt x="37" y="30"/>
                  </a:cubicBezTo>
                  <a:cubicBezTo>
                    <a:pt x="37" y="31"/>
                    <a:pt x="37" y="31"/>
                    <a:pt x="37" y="31"/>
                  </a:cubicBezTo>
                  <a:cubicBezTo>
                    <a:pt x="38" y="31"/>
                    <a:pt x="39" y="32"/>
                    <a:pt x="40" y="32"/>
                  </a:cubicBezTo>
                  <a:cubicBezTo>
                    <a:pt x="40" y="32"/>
                    <a:pt x="40" y="32"/>
                    <a:pt x="40" y="32"/>
                  </a:cubicBezTo>
                  <a:cubicBezTo>
                    <a:pt x="40" y="32"/>
                    <a:pt x="41" y="32"/>
                    <a:pt x="41" y="32"/>
                  </a:cubicBezTo>
                  <a:cubicBezTo>
                    <a:pt x="41" y="32"/>
                    <a:pt x="41" y="31"/>
                    <a:pt x="41" y="31"/>
                  </a:cubicBezTo>
                  <a:cubicBezTo>
                    <a:pt x="41" y="30"/>
                    <a:pt x="42" y="30"/>
                    <a:pt x="42" y="31"/>
                  </a:cubicBezTo>
                  <a:cubicBezTo>
                    <a:pt x="42" y="31"/>
                    <a:pt x="43" y="32"/>
                    <a:pt x="43" y="32"/>
                  </a:cubicBezTo>
                  <a:cubicBezTo>
                    <a:pt x="43" y="32"/>
                    <a:pt x="43" y="32"/>
                    <a:pt x="44" y="32"/>
                  </a:cubicBezTo>
                  <a:cubicBezTo>
                    <a:pt x="44" y="32"/>
                    <a:pt x="45" y="31"/>
                    <a:pt x="46" y="31"/>
                  </a:cubicBezTo>
                  <a:cubicBezTo>
                    <a:pt x="46" y="31"/>
                    <a:pt x="47" y="31"/>
                    <a:pt x="47" y="30"/>
                  </a:cubicBezTo>
                  <a:cubicBezTo>
                    <a:pt x="47" y="30"/>
                    <a:pt x="47" y="30"/>
                    <a:pt x="47" y="30"/>
                  </a:cubicBezTo>
                  <a:cubicBezTo>
                    <a:pt x="46" y="29"/>
                    <a:pt x="47" y="29"/>
                    <a:pt x="47" y="29"/>
                  </a:cubicBezTo>
                  <a:cubicBezTo>
                    <a:pt x="47" y="28"/>
                    <a:pt x="47" y="29"/>
                    <a:pt x="48" y="29"/>
                  </a:cubicBezTo>
                  <a:cubicBezTo>
                    <a:pt x="48" y="29"/>
                    <a:pt x="48" y="29"/>
                    <a:pt x="48" y="29"/>
                  </a:cubicBezTo>
                  <a:cubicBezTo>
                    <a:pt x="49" y="29"/>
                    <a:pt x="49" y="29"/>
                    <a:pt x="49" y="29"/>
                  </a:cubicBezTo>
                  <a:cubicBezTo>
                    <a:pt x="50" y="28"/>
                    <a:pt x="50" y="28"/>
                    <a:pt x="51" y="27"/>
                  </a:cubicBezTo>
                  <a:cubicBezTo>
                    <a:pt x="51" y="26"/>
                    <a:pt x="51" y="26"/>
                    <a:pt x="51" y="26"/>
                  </a:cubicBezTo>
                  <a:cubicBezTo>
                    <a:pt x="51" y="26"/>
                    <a:pt x="51" y="25"/>
                    <a:pt x="50" y="25"/>
                  </a:cubicBezTo>
                  <a:cubicBezTo>
                    <a:pt x="50" y="25"/>
                    <a:pt x="50" y="25"/>
                    <a:pt x="50" y="25"/>
                  </a:cubicBezTo>
                  <a:cubicBezTo>
                    <a:pt x="50" y="24"/>
                    <a:pt x="50" y="24"/>
                    <a:pt x="51" y="24"/>
                  </a:cubicBezTo>
                  <a:cubicBezTo>
                    <a:pt x="51" y="24"/>
                    <a:pt x="51" y="24"/>
                    <a:pt x="51" y="24"/>
                  </a:cubicBezTo>
                  <a:cubicBezTo>
                    <a:pt x="52" y="24"/>
                    <a:pt x="52" y="24"/>
                    <a:pt x="52" y="23"/>
                  </a:cubicBezTo>
                  <a:cubicBezTo>
                    <a:pt x="52" y="23"/>
                    <a:pt x="52" y="22"/>
                    <a:pt x="52" y="22"/>
                  </a:cubicBezTo>
                  <a:cubicBezTo>
                    <a:pt x="52" y="21"/>
                    <a:pt x="52" y="21"/>
                    <a:pt x="52" y="20"/>
                  </a:cubicBezTo>
                  <a:cubicBezTo>
                    <a:pt x="52" y="20"/>
                    <a:pt x="52" y="20"/>
                    <a:pt x="51" y="20"/>
                  </a:cubicBezTo>
                  <a:cubicBezTo>
                    <a:pt x="51" y="20"/>
                    <a:pt x="51" y="20"/>
                    <a:pt x="51" y="20"/>
                  </a:cubicBezTo>
                  <a:cubicBezTo>
                    <a:pt x="50" y="20"/>
                    <a:pt x="50" y="19"/>
                    <a:pt x="50" y="19"/>
                  </a:cubicBezTo>
                  <a:cubicBezTo>
                    <a:pt x="50" y="19"/>
                    <a:pt x="50" y="19"/>
                    <a:pt x="50" y="18"/>
                  </a:cubicBezTo>
                  <a:cubicBezTo>
                    <a:pt x="51" y="18"/>
                    <a:pt x="51" y="18"/>
                    <a:pt x="51" y="18"/>
                  </a:cubicBezTo>
                  <a:cubicBezTo>
                    <a:pt x="51" y="18"/>
                    <a:pt x="51" y="17"/>
                    <a:pt x="51" y="17"/>
                  </a:cubicBezTo>
                  <a:cubicBezTo>
                    <a:pt x="50" y="16"/>
                    <a:pt x="50" y="15"/>
                    <a:pt x="49" y="15"/>
                  </a:cubicBezTo>
                  <a:cubicBezTo>
                    <a:pt x="49" y="15"/>
                    <a:pt x="49" y="14"/>
                    <a:pt x="48" y="14"/>
                  </a:cubicBezTo>
                  <a:cubicBezTo>
                    <a:pt x="48" y="14"/>
                    <a:pt x="48" y="15"/>
                    <a:pt x="48" y="15"/>
                  </a:cubicBezTo>
                  <a:cubicBezTo>
                    <a:pt x="47" y="15"/>
                    <a:pt x="47" y="15"/>
                    <a:pt x="47" y="15"/>
                  </a:cubicBezTo>
                  <a:cubicBezTo>
                    <a:pt x="47" y="15"/>
                    <a:pt x="46" y="14"/>
                    <a:pt x="47" y="14"/>
                  </a:cubicBezTo>
                  <a:cubicBezTo>
                    <a:pt x="47" y="14"/>
                    <a:pt x="47" y="13"/>
                    <a:pt x="47" y="13"/>
                  </a:cubicBezTo>
                  <a:cubicBezTo>
                    <a:pt x="47" y="13"/>
                    <a:pt x="46" y="13"/>
                    <a:pt x="46" y="13"/>
                  </a:cubicBezTo>
                  <a:cubicBezTo>
                    <a:pt x="45" y="12"/>
                    <a:pt x="44" y="12"/>
                    <a:pt x="44" y="12"/>
                  </a:cubicBezTo>
                  <a:cubicBezTo>
                    <a:pt x="43" y="12"/>
                    <a:pt x="43" y="12"/>
                    <a:pt x="43" y="12"/>
                  </a:cubicBezTo>
                  <a:cubicBezTo>
                    <a:pt x="43" y="12"/>
                    <a:pt x="42" y="12"/>
                    <a:pt x="42" y="13"/>
                  </a:cubicBezTo>
                  <a:cubicBezTo>
                    <a:pt x="42" y="13"/>
                    <a:pt x="41" y="13"/>
                    <a:pt x="41" y="13"/>
                  </a:cubicBezTo>
                  <a:cubicBezTo>
                    <a:pt x="41" y="12"/>
                    <a:pt x="41" y="12"/>
                    <a:pt x="41" y="12"/>
                  </a:cubicBezTo>
                  <a:cubicBezTo>
                    <a:pt x="40" y="12"/>
                    <a:pt x="40" y="12"/>
                    <a:pt x="40" y="12"/>
                  </a:cubicBezTo>
                  <a:cubicBezTo>
                    <a:pt x="39" y="12"/>
                    <a:pt x="38" y="12"/>
                    <a:pt x="37" y="13"/>
                  </a:cubicBezTo>
                  <a:cubicBezTo>
                    <a:pt x="37" y="13"/>
                    <a:pt x="37" y="13"/>
                    <a:pt x="37" y="13"/>
                  </a:cubicBezTo>
                  <a:cubicBezTo>
                    <a:pt x="37" y="13"/>
                    <a:pt x="37" y="14"/>
                    <a:pt x="37" y="14"/>
                  </a:cubicBezTo>
                  <a:cubicBezTo>
                    <a:pt x="37" y="14"/>
                    <a:pt x="37" y="15"/>
                    <a:pt x="37" y="15"/>
                  </a:cubicBezTo>
                  <a:cubicBezTo>
                    <a:pt x="36" y="15"/>
                    <a:pt x="36" y="15"/>
                    <a:pt x="36" y="15"/>
                  </a:cubicBezTo>
                  <a:cubicBezTo>
                    <a:pt x="36" y="15"/>
                    <a:pt x="35" y="14"/>
                    <a:pt x="35" y="14"/>
                  </a:cubicBezTo>
                  <a:cubicBezTo>
                    <a:pt x="35" y="14"/>
                    <a:pt x="35" y="15"/>
                    <a:pt x="34" y="15"/>
                  </a:cubicBezTo>
                  <a:cubicBezTo>
                    <a:pt x="34" y="15"/>
                    <a:pt x="33" y="16"/>
                    <a:pt x="33" y="17"/>
                  </a:cubicBezTo>
                  <a:cubicBezTo>
                    <a:pt x="33" y="17"/>
                    <a:pt x="33" y="18"/>
                    <a:pt x="33" y="18"/>
                  </a:cubicBezTo>
                  <a:cubicBezTo>
                    <a:pt x="33" y="18"/>
                    <a:pt x="33" y="18"/>
                    <a:pt x="33" y="18"/>
                  </a:cubicBezTo>
                  <a:cubicBezTo>
                    <a:pt x="34" y="19"/>
                    <a:pt x="34" y="19"/>
                    <a:pt x="34" y="19"/>
                  </a:cubicBezTo>
                  <a:cubicBezTo>
                    <a:pt x="33" y="19"/>
                    <a:pt x="33" y="20"/>
                    <a:pt x="33" y="20"/>
                  </a:cubicBezTo>
                  <a:cubicBezTo>
                    <a:pt x="32" y="20"/>
                    <a:pt x="32" y="20"/>
                    <a:pt x="32" y="20"/>
                  </a:cubicBezTo>
                  <a:cubicBezTo>
                    <a:pt x="32" y="20"/>
                    <a:pt x="32" y="20"/>
                    <a:pt x="32" y="20"/>
                  </a:cubicBezTo>
                  <a:cubicBezTo>
                    <a:pt x="32" y="21"/>
                    <a:pt x="31" y="21"/>
                    <a:pt x="31" y="22"/>
                  </a:cubicBezTo>
                  <a:cubicBezTo>
                    <a:pt x="31" y="22"/>
                    <a:pt x="32" y="23"/>
                    <a:pt x="32" y="23"/>
                  </a:cubicBezTo>
                  <a:cubicBezTo>
                    <a:pt x="32" y="24"/>
                    <a:pt x="32" y="24"/>
                    <a:pt x="32" y="24"/>
                  </a:cubicBezTo>
                  <a:close/>
                  <a:moveTo>
                    <a:pt x="33" y="22"/>
                  </a:moveTo>
                  <a:cubicBezTo>
                    <a:pt x="34" y="21"/>
                    <a:pt x="35" y="21"/>
                    <a:pt x="35" y="20"/>
                  </a:cubicBezTo>
                  <a:cubicBezTo>
                    <a:pt x="36" y="19"/>
                    <a:pt x="36" y="18"/>
                    <a:pt x="35" y="17"/>
                  </a:cubicBezTo>
                  <a:cubicBezTo>
                    <a:pt x="35" y="17"/>
                    <a:pt x="35" y="17"/>
                    <a:pt x="35" y="17"/>
                  </a:cubicBezTo>
                  <a:cubicBezTo>
                    <a:pt x="36" y="17"/>
                    <a:pt x="37" y="17"/>
                    <a:pt x="38" y="17"/>
                  </a:cubicBezTo>
                  <a:cubicBezTo>
                    <a:pt x="39" y="16"/>
                    <a:pt x="39" y="15"/>
                    <a:pt x="39" y="14"/>
                  </a:cubicBezTo>
                  <a:cubicBezTo>
                    <a:pt x="39" y="14"/>
                    <a:pt x="39" y="14"/>
                    <a:pt x="39" y="14"/>
                  </a:cubicBezTo>
                  <a:cubicBezTo>
                    <a:pt x="40" y="15"/>
                    <a:pt x="41" y="15"/>
                    <a:pt x="42" y="15"/>
                  </a:cubicBezTo>
                  <a:cubicBezTo>
                    <a:pt x="43" y="15"/>
                    <a:pt x="44" y="15"/>
                    <a:pt x="44" y="14"/>
                  </a:cubicBezTo>
                  <a:cubicBezTo>
                    <a:pt x="44" y="14"/>
                    <a:pt x="44" y="14"/>
                    <a:pt x="45" y="14"/>
                  </a:cubicBezTo>
                  <a:cubicBezTo>
                    <a:pt x="44" y="15"/>
                    <a:pt x="45" y="16"/>
                    <a:pt x="46" y="17"/>
                  </a:cubicBezTo>
                  <a:cubicBezTo>
                    <a:pt x="46" y="17"/>
                    <a:pt x="47" y="17"/>
                    <a:pt x="48" y="17"/>
                  </a:cubicBezTo>
                  <a:cubicBezTo>
                    <a:pt x="48" y="17"/>
                    <a:pt x="48" y="17"/>
                    <a:pt x="49" y="17"/>
                  </a:cubicBezTo>
                  <a:cubicBezTo>
                    <a:pt x="48" y="18"/>
                    <a:pt x="48" y="19"/>
                    <a:pt x="48" y="20"/>
                  </a:cubicBezTo>
                  <a:cubicBezTo>
                    <a:pt x="48" y="21"/>
                    <a:pt x="49" y="21"/>
                    <a:pt x="50" y="22"/>
                  </a:cubicBezTo>
                  <a:cubicBezTo>
                    <a:pt x="50" y="22"/>
                    <a:pt x="50" y="22"/>
                    <a:pt x="50" y="22"/>
                  </a:cubicBezTo>
                  <a:cubicBezTo>
                    <a:pt x="50" y="22"/>
                    <a:pt x="50" y="22"/>
                    <a:pt x="50" y="22"/>
                  </a:cubicBezTo>
                  <a:cubicBezTo>
                    <a:pt x="49" y="22"/>
                    <a:pt x="48" y="23"/>
                    <a:pt x="48" y="24"/>
                  </a:cubicBezTo>
                  <a:cubicBezTo>
                    <a:pt x="48" y="25"/>
                    <a:pt x="48" y="26"/>
                    <a:pt x="49" y="26"/>
                  </a:cubicBezTo>
                  <a:cubicBezTo>
                    <a:pt x="48" y="27"/>
                    <a:pt x="48" y="27"/>
                    <a:pt x="48" y="27"/>
                  </a:cubicBezTo>
                  <a:cubicBezTo>
                    <a:pt x="47" y="27"/>
                    <a:pt x="46" y="27"/>
                    <a:pt x="46" y="27"/>
                  </a:cubicBezTo>
                  <a:cubicBezTo>
                    <a:pt x="45" y="28"/>
                    <a:pt x="44" y="29"/>
                    <a:pt x="45" y="30"/>
                  </a:cubicBezTo>
                  <a:cubicBezTo>
                    <a:pt x="44" y="30"/>
                    <a:pt x="44" y="30"/>
                    <a:pt x="44" y="30"/>
                  </a:cubicBezTo>
                  <a:cubicBezTo>
                    <a:pt x="44" y="29"/>
                    <a:pt x="43" y="28"/>
                    <a:pt x="42" y="28"/>
                  </a:cubicBezTo>
                  <a:cubicBezTo>
                    <a:pt x="41" y="28"/>
                    <a:pt x="40" y="29"/>
                    <a:pt x="39" y="30"/>
                  </a:cubicBezTo>
                  <a:cubicBezTo>
                    <a:pt x="39" y="30"/>
                    <a:pt x="39" y="30"/>
                    <a:pt x="39" y="30"/>
                  </a:cubicBezTo>
                  <a:cubicBezTo>
                    <a:pt x="39" y="29"/>
                    <a:pt x="39" y="28"/>
                    <a:pt x="38" y="27"/>
                  </a:cubicBezTo>
                  <a:cubicBezTo>
                    <a:pt x="37" y="27"/>
                    <a:pt x="36" y="27"/>
                    <a:pt x="35" y="27"/>
                  </a:cubicBezTo>
                  <a:cubicBezTo>
                    <a:pt x="35" y="27"/>
                    <a:pt x="35" y="27"/>
                    <a:pt x="35" y="26"/>
                  </a:cubicBezTo>
                  <a:cubicBezTo>
                    <a:pt x="36" y="26"/>
                    <a:pt x="36" y="25"/>
                    <a:pt x="35" y="24"/>
                  </a:cubicBezTo>
                  <a:cubicBezTo>
                    <a:pt x="35" y="23"/>
                    <a:pt x="34" y="22"/>
                    <a:pt x="33" y="22"/>
                  </a:cubicBezTo>
                  <a:cubicBezTo>
                    <a:pt x="33" y="22"/>
                    <a:pt x="33" y="22"/>
                    <a:pt x="33" y="22"/>
                  </a:cubicBezTo>
                  <a:cubicBezTo>
                    <a:pt x="33" y="22"/>
                    <a:pt x="33" y="22"/>
                    <a:pt x="33" y="22"/>
                  </a:cubicBezTo>
                  <a:close/>
                  <a:moveTo>
                    <a:pt x="42" y="27"/>
                  </a:moveTo>
                  <a:cubicBezTo>
                    <a:pt x="44" y="27"/>
                    <a:pt x="46" y="24"/>
                    <a:pt x="46" y="22"/>
                  </a:cubicBezTo>
                  <a:cubicBezTo>
                    <a:pt x="46" y="19"/>
                    <a:pt x="44" y="17"/>
                    <a:pt x="42" y="17"/>
                  </a:cubicBezTo>
                  <a:cubicBezTo>
                    <a:pt x="39" y="17"/>
                    <a:pt x="37" y="19"/>
                    <a:pt x="37" y="22"/>
                  </a:cubicBezTo>
                  <a:cubicBezTo>
                    <a:pt x="37" y="24"/>
                    <a:pt x="39" y="27"/>
                    <a:pt x="42" y="27"/>
                  </a:cubicBezTo>
                  <a:close/>
                  <a:moveTo>
                    <a:pt x="42" y="19"/>
                  </a:moveTo>
                  <a:cubicBezTo>
                    <a:pt x="43" y="19"/>
                    <a:pt x="44" y="20"/>
                    <a:pt x="44" y="22"/>
                  </a:cubicBezTo>
                  <a:cubicBezTo>
                    <a:pt x="44" y="23"/>
                    <a:pt x="43" y="25"/>
                    <a:pt x="42" y="25"/>
                  </a:cubicBezTo>
                  <a:cubicBezTo>
                    <a:pt x="40" y="25"/>
                    <a:pt x="39" y="23"/>
                    <a:pt x="39" y="22"/>
                  </a:cubicBezTo>
                  <a:cubicBezTo>
                    <a:pt x="39" y="20"/>
                    <a:pt x="40" y="19"/>
                    <a:pt x="42" y="19"/>
                  </a:cubicBezTo>
                  <a:close/>
                  <a:moveTo>
                    <a:pt x="84" y="51"/>
                  </a:moveTo>
                  <a:cubicBezTo>
                    <a:pt x="79" y="42"/>
                    <a:pt x="79" y="42"/>
                    <a:pt x="79" y="42"/>
                  </a:cubicBezTo>
                  <a:cubicBezTo>
                    <a:pt x="79" y="6"/>
                    <a:pt x="79" y="6"/>
                    <a:pt x="79" y="6"/>
                  </a:cubicBezTo>
                  <a:cubicBezTo>
                    <a:pt x="79" y="1"/>
                    <a:pt x="78" y="0"/>
                    <a:pt x="74" y="0"/>
                  </a:cubicBezTo>
                  <a:cubicBezTo>
                    <a:pt x="10" y="0"/>
                    <a:pt x="10" y="0"/>
                    <a:pt x="10" y="0"/>
                  </a:cubicBezTo>
                  <a:cubicBezTo>
                    <a:pt x="6" y="0"/>
                    <a:pt x="5" y="1"/>
                    <a:pt x="5" y="6"/>
                  </a:cubicBezTo>
                  <a:cubicBezTo>
                    <a:pt x="5" y="42"/>
                    <a:pt x="5" y="42"/>
                    <a:pt x="5" y="42"/>
                  </a:cubicBezTo>
                  <a:cubicBezTo>
                    <a:pt x="0" y="51"/>
                    <a:pt x="0" y="51"/>
                    <a:pt x="0" y="51"/>
                  </a:cubicBezTo>
                  <a:cubicBezTo>
                    <a:pt x="0" y="51"/>
                    <a:pt x="0" y="51"/>
                    <a:pt x="0" y="51"/>
                  </a:cubicBezTo>
                  <a:cubicBezTo>
                    <a:pt x="0" y="51"/>
                    <a:pt x="0" y="51"/>
                    <a:pt x="0" y="51"/>
                  </a:cubicBezTo>
                  <a:cubicBezTo>
                    <a:pt x="0" y="51"/>
                    <a:pt x="0" y="51"/>
                    <a:pt x="0" y="51"/>
                  </a:cubicBezTo>
                  <a:cubicBezTo>
                    <a:pt x="0" y="52"/>
                    <a:pt x="0" y="53"/>
                    <a:pt x="0" y="55"/>
                  </a:cubicBezTo>
                  <a:cubicBezTo>
                    <a:pt x="0" y="58"/>
                    <a:pt x="3" y="60"/>
                    <a:pt x="7" y="60"/>
                  </a:cubicBezTo>
                  <a:cubicBezTo>
                    <a:pt x="76" y="60"/>
                    <a:pt x="76" y="60"/>
                    <a:pt x="76" y="60"/>
                  </a:cubicBezTo>
                  <a:cubicBezTo>
                    <a:pt x="80" y="60"/>
                    <a:pt x="84" y="58"/>
                    <a:pt x="84" y="55"/>
                  </a:cubicBezTo>
                  <a:cubicBezTo>
                    <a:pt x="84" y="52"/>
                    <a:pt x="84" y="52"/>
                    <a:pt x="84" y="52"/>
                  </a:cubicBezTo>
                  <a:cubicBezTo>
                    <a:pt x="84" y="52"/>
                    <a:pt x="84" y="52"/>
                    <a:pt x="84" y="51"/>
                  </a:cubicBezTo>
                  <a:close/>
                  <a:moveTo>
                    <a:pt x="76" y="57"/>
                  </a:moveTo>
                  <a:cubicBezTo>
                    <a:pt x="7" y="57"/>
                    <a:pt x="7" y="57"/>
                    <a:pt x="7" y="57"/>
                  </a:cubicBezTo>
                  <a:cubicBezTo>
                    <a:pt x="5" y="57"/>
                    <a:pt x="3" y="56"/>
                    <a:pt x="3" y="55"/>
                  </a:cubicBezTo>
                  <a:cubicBezTo>
                    <a:pt x="3" y="53"/>
                    <a:pt x="3" y="53"/>
                    <a:pt x="3" y="53"/>
                  </a:cubicBezTo>
                  <a:cubicBezTo>
                    <a:pt x="29" y="53"/>
                    <a:pt x="29" y="53"/>
                    <a:pt x="29" y="53"/>
                  </a:cubicBezTo>
                  <a:cubicBezTo>
                    <a:pt x="29" y="55"/>
                    <a:pt x="29" y="55"/>
                    <a:pt x="29" y="55"/>
                  </a:cubicBezTo>
                  <a:cubicBezTo>
                    <a:pt x="29" y="56"/>
                    <a:pt x="30" y="56"/>
                    <a:pt x="30" y="56"/>
                  </a:cubicBezTo>
                  <a:cubicBezTo>
                    <a:pt x="53" y="56"/>
                    <a:pt x="53" y="56"/>
                    <a:pt x="53" y="56"/>
                  </a:cubicBezTo>
                  <a:cubicBezTo>
                    <a:pt x="54" y="56"/>
                    <a:pt x="54" y="56"/>
                    <a:pt x="54" y="55"/>
                  </a:cubicBezTo>
                  <a:cubicBezTo>
                    <a:pt x="54" y="53"/>
                    <a:pt x="54" y="53"/>
                    <a:pt x="54" y="53"/>
                  </a:cubicBezTo>
                  <a:cubicBezTo>
                    <a:pt x="81" y="53"/>
                    <a:pt x="81" y="53"/>
                    <a:pt x="81" y="53"/>
                  </a:cubicBezTo>
                  <a:cubicBezTo>
                    <a:pt x="81" y="55"/>
                    <a:pt x="81" y="55"/>
                    <a:pt x="81" y="55"/>
                  </a:cubicBezTo>
                  <a:cubicBezTo>
                    <a:pt x="81" y="56"/>
                    <a:pt x="79" y="57"/>
                    <a:pt x="76" y="57"/>
                  </a:cubicBezTo>
                  <a:close/>
                  <a:moveTo>
                    <a:pt x="31" y="53"/>
                  </a:moveTo>
                  <a:cubicBezTo>
                    <a:pt x="52" y="53"/>
                    <a:pt x="52" y="53"/>
                    <a:pt x="52" y="53"/>
                  </a:cubicBezTo>
                  <a:cubicBezTo>
                    <a:pt x="52" y="54"/>
                    <a:pt x="52" y="54"/>
                    <a:pt x="52" y="54"/>
                  </a:cubicBezTo>
                  <a:cubicBezTo>
                    <a:pt x="31" y="54"/>
                    <a:pt x="31" y="54"/>
                    <a:pt x="31" y="54"/>
                  </a:cubicBezTo>
                  <a:lnTo>
                    <a:pt x="31" y="53"/>
                  </a:lnTo>
                  <a:close/>
                  <a:moveTo>
                    <a:pt x="53" y="51"/>
                  </a:moveTo>
                  <a:cubicBezTo>
                    <a:pt x="30" y="51"/>
                    <a:pt x="30" y="51"/>
                    <a:pt x="30" y="51"/>
                  </a:cubicBezTo>
                  <a:cubicBezTo>
                    <a:pt x="3" y="51"/>
                    <a:pt x="3" y="51"/>
                    <a:pt x="3" y="51"/>
                  </a:cubicBezTo>
                  <a:cubicBezTo>
                    <a:pt x="7" y="43"/>
                    <a:pt x="7" y="43"/>
                    <a:pt x="7" y="43"/>
                  </a:cubicBezTo>
                  <a:cubicBezTo>
                    <a:pt x="76" y="43"/>
                    <a:pt x="76" y="43"/>
                    <a:pt x="76" y="43"/>
                  </a:cubicBezTo>
                  <a:cubicBezTo>
                    <a:pt x="80" y="51"/>
                    <a:pt x="80" y="51"/>
                    <a:pt x="80" y="51"/>
                  </a:cubicBezTo>
                  <a:lnTo>
                    <a:pt x="53" y="51"/>
                  </a:lnTo>
                  <a:close/>
                  <a:moveTo>
                    <a:pt x="76" y="6"/>
                  </a:moveTo>
                  <a:cubicBezTo>
                    <a:pt x="76" y="41"/>
                    <a:pt x="76" y="41"/>
                    <a:pt x="76" y="41"/>
                  </a:cubicBezTo>
                  <a:cubicBezTo>
                    <a:pt x="8" y="41"/>
                    <a:pt x="8" y="41"/>
                    <a:pt x="8" y="41"/>
                  </a:cubicBezTo>
                  <a:cubicBezTo>
                    <a:pt x="8" y="6"/>
                    <a:pt x="8" y="6"/>
                    <a:pt x="8" y="6"/>
                  </a:cubicBezTo>
                  <a:cubicBezTo>
                    <a:pt x="8" y="5"/>
                    <a:pt x="8" y="4"/>
                    <a:pt x="8" y="3"/>
                  </a:cubicBezTo>
                  <a:cubicBezTo>
                    <a:pt x="8" y="3"/>
                    <a:pt x="9" y="3"/>
                    <a:pt x="10" y="3"/>
                  </a:cubicBezTo>
                  <a:cubicBezTo>
                    <a:pt x="74" y="3"/>
                    <a:pt x="74" y="3"/>
                    <a:pt x="74" y="3"/>
                  </a:cubicBezTo>
                  <a:cubicBezTo>
                    <a:pt x="74" y="3"/>
                    <a:pt x="75" y="3"/>
                    <a:pt x="76" y="3"/>
                  </a:cubicBezTo>
                  <a:cubicBezTo>
                    <a:pt x="76" y="4"/>
                    <a:pt x="76" y="5"/>
                    <a:pt x="76" y="6"/>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2" name="Freeform 14"/>
            <p:cNvSpPr>
              <a:spLocks noEditPoints="1"/>
            </p:cNvSpPr>
            <p:nvPr/>
          </p:nvSpPr>
          <p:spPr bwMode="auto">
            <a:xfrm>
              <a:off x="5801839" y="2896569"/>
              <a:ext cx="331940" cy="387265"/>
            </a:xfrm>
            <a:custGeom>
              <a:avLst/>
              <a:gdLst>
                <a:gd name="T0" fmla="*/ 36 w 56"/>
                <a:gd name="T1" fmla="*/ 14 h 65"/>
                <a:gd name="T2" fmla="*/ 43 w 56"/>
                <a:gd name="T3" fmla="*/ 2 h 65"/>
                <a:gd name="T4" fmla="*/ 41 w 56"/>
                <a:gd name="T5" fmla="*/ 0 h 65"/>
                <a:gd name="T6" fmla="*/ 13 w 56"/>
                <a:gd name="T7" fmla="*/ 1 h 65"/>
                <a:gd name="T8" fmla="*/ 20 w 56"/>
                <a:gd name="T9" fmla="*/ 14 h 65"/>
                <a:gd name="T10" fmla="*/ 0 w 56"/>
                <a:gd name="T11" fmla="*/ 37 h 65"/>
                <a:gd name="T12" fmla="*/ 7 w 56"/>
                <a:gd name="T13" fmla="*/ 65 h 65"/>
                <a:gd name="T14" fmla="*/ 56 w 56"/>
                <a:gd name="T15" fmla="*/ 58 h 65"/>
                <a:gd name="T16" fmla="*/ 36 w 56"/>
                <a:gd name="T17" fmla="*/ 15 h 65"/>
                <a:gd name="T18" fmla="*/ 23 w 56"/>
                <a:gd name="T19" fmla="*/ 4 h 65"/>
                <a:gd name="T20" fmla="*/ 21 w 56"/>
                <a:gd name="T21" fmla="*/ 5 h 65"/>
                <a:gd name="T22" fmla="*/ 22 w 56"/>
                <a:gd name="T23" fmla="*/ 13 h 65"/>
                <a:gd name="T24" fmla="*/ 39 w 56"/>
                <a:gd name="T25" fmla="*/ 3 h 65"/>
                <a:gd name="T26" fmla="*/ 26 w 56"/>
                <a:gd name="T27" fmla="*/ 13 h 65"/>
                <a:gd name="T28" fmla="*/ 33 w 56"/>
                <a:gd name="T29" fmla="*/ 15 h 65"/>
                <a:gd name="T30" fmla="*/ 23 w 56"/>
                <a:gd name="T31" fmla="*/ 16 h 65"/>
                <a:gd name="T32" fmla="*/ 53 w 56"/>
                <a:gd name="T33" fmla="*/ 58 h 65"/>
                <a:gd name="T34" fmla="*/ 7 w 56"/>
                <a:gd name="T35" fmla="*/ 62 h 65"/>
                <a:gd name="T36" fmla="*/ 3 w 56"/>
                <a:gd name="T37" fmla="*/ 37 h 65"/>
                <a:gd name="T38" fmla="*/ 34 w 56"/>
                <a:gd name="T39" fmla="*/ 18 h 65"/>
                <a:gd name="T40" fmla="*/ 53 w 56"/>
                <a:gd name="T41" fmla="*/ 58 h 65"/>
                <a:gd name="T42" fmla="*/ 8 w 56"/>
                <a:gd name="T43" fmla="*/ 54 h 65"/>
                <a:gd name="T44" fmla="*/ 12 w 56"/>
                <a:gd name="T45" fmla="*/ 58 h 65"/>
                <a:gd name="T46" fmla="*/ 6 w 56"/>
                <a:gd name="T47" fmla="*/ 54 h 65"/>
                <a:gd name="T48" fmla="*/ 23 w 56"/>
                <a:gd name="T49" fmla="*/ 21 h 65"/>
                <a:gd name="T50" fmla="*/ 23 w 56"/>
                <a:gd name="T51" fmla="*/ 23 h 65"/>
                <a:gd name="T52" fmla="*/ 28 w 56"/>
                <a:gd name="T53" fmla="*/ 28 h 65"/>
                <a:gd name="T54" fmla="*/ 28 w 56"/>
                <a:gd name="T55" fmla="*/ 53 h 65"/>
                <a:gd name="T56" fmla="*/ 28 w 56"/>
                <a:gd name="T57" fmla="*/ 28 h 65"/>
                <a:gd name="T58" fmla="*/ 17 w 56"/>
                <a:gd name="T59" fmla="*/ 41 h 65"/>
                <a:gd name="T60" fmla="*/ 38 w 56"/>
                <a:gd name="T61" fmla="*/ 41 h 65"/>
                <a:gd name="T62" fmla="*/ 26 w 56"/>
                <a:gd name="T63" fmla="*/ 37 h 65"/>
                <a:gd name="T64" fmla="*/ 32 w 56"/>
                <a:gd name="T65" fmla="*/ 44 h 65"/>
                <a:gd name="T66" fmla="*/ 29 w 56"/>
                <a:gd name="T67" fmla="*/ 49 h 65"/>
                <a:gd name="T68" fmla="*/ 27 w 56"/>
                <a:gd name="T69" fmla="*/ 49 h 65"/>
                <a:gd name="T70" fmla="*/ 24 w 56"/>
                <a:gd name="T71" fmla="*/ 44 h 65"/>
                <a:gd name="T72" fmla="*/ 26 w 56"/>
                <a:gd name="T73" fmla="*/ 44 h 65"/>
                <a:gd name="T74" fmla="*/ 30 w 56"/>
                <a:gd name="T75" fmla="*/ 44 h 65"/>
                <a:gd name="T76" fmla="*/ 24 w 56"/>
                <a:gd name="T77" fmla="*/ 37 h 65"/>
                <a:gd name="T78" fmla="*/ 27 w 56"/>
                <a:gd name="T79" fmla="*/ 32 h 65"/>
                <a:gd name="T80" fmla="*/ 29 w 56"/>
                <a:gd name="T81" fmla="*/ 32 h 65"/>
                <a:gd name="T82" fmla="*/ 32 w 56"/>
                <a:gd name="T83" fmla="*/ 37 h 65"/>
                <a:gd name="T84" fmla="*/ 30 w 56"/>
                <a:gd name="T85" fmla="*/ 37 h 65"/>
                <a:gd name="T86" fmla="*/ 26 w 56"/>
                <a:gd name="T87" fmla="*/ 3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65">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solidFill>
              <a:schemeClr val="accent3"/>
            </a:solid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3" name="Freeform 42"/>
            <p:cNvSpPr>
              <a:spLocks noEditPoints="1"/>
            </p:cNvSpPr>
            <p:nvPr/>
          </p:nvSpPr>
          <p:spPr bwMode="auto">
            <a:xfrm>
              <a:off x="3501010" y="4288055"/>
              <a:ext cx="385943" cy="385941"/>
            </a:xfrm>
            <a:custGeom>
              <a:avLst/>
              <a:gdLst>
                <a:gd name="T0" fmla="*/ 45 w 62"/>
                <a:gd name="T1" fmla="*/ 4 h 62"/>
                <a:gd name="T2" fmla="*/ 45 w 62"/>
                <a:gd name="T3" fmla="*/ 9 h 62"/>
                <a:gd name="T4" fmla="*/ 17 w 62"/>
                <a:gd name="T5" fmla="*/ 52 h 62"/>
                <a:gd name="T6" fmla="*/ 16 w 62"/>
                <a:gd name="T7" fmla="*/ 58 h 62"/>
                <a:gd name="T8" fmla="*/ 19 w 62"/>
                <a:gd name="T9" fmla="*/ 52 h 62"/>
                <a:gd name="T10" fmla="*/ 54 w 62"/>
                <a:gd name="T11" fmla="*/ 19 h 62"/>
                <a:gd name="T12" fmla="*/ 56 w 62"/>
                <a:gd name="T13" fmla="*/ 15 h 62"/>
                <a:gd name="T14" fmla="*/ 53 w 62"/>
                <a:gd name="T15" fmla="*/ 19 h 62"/>
                <a:gd name="T16" fmla="*/ 4 w 62"/>
                <a:gd name="T17" fmla="*/ 46 h 62"/>
                <a:gd name="T18" fmla="*/ 9 w 62"/>
                <a:gd name="T19" fmla="*/ 44 h 62"/>
                <a:gd name="T20" fmla="*/ 61 w 62"/>
                <a:gd name="T21" fmla="*/ 30 h 62"/>
                <a:gd name="T22" fmla="*/ 56 w 62"/>
                <a:gd name="T23" fmla="*/ 32 h 62"/>
                <a:gd name="T24" fmla="*/ 61 w 62"/>
                <a:gd name="T25" fmla="*/ 30 h 62"/>
                <a:gd name="T26" fmla="*/ 1 w 62"/>
                <a:gd name="T27" fmla="*/ 30 h 62"/>
                <a:gd name="T28" fmla="*/ 5 w 62"/>
                <a:gd name="T29" fmla="*/ 32 h 62"/>
                <a:gd name="T30" fmla="*/ 52 w 62"/>
                <a:gd name="T31" fmla="*/ 43 h 62"/>
                <a:gd name="T32" fmla="*/ 57 w 62"/>
                <a:gd name="T33" fmla="*/ 47 h 62"/>
                <a:gd name="T34" fmla="*/ 54 w 62"/>
                <a:gd name="T35" fmla="*/ 43 h 62"/>
                <a:gd name="T36" fmla="*/ 10 w 62"/>
                <a:gd name="T37" fmla="*/ 18 h 62"/>
                <a:gd name="T38" fmla="*/ 4 w 62"/>
                <a:gd name="T39" fmla="*/ 15 h 62"/>
                <a:gd name="T40" fmla="*/ 45 w 62"/>
                <a:gd name="T41" fmla="*/ 52 h 62"/>
                <a:gd name="T42" fmla="*/ 45 w 62"/>
                <a:gd name="T43" fmla="*/ 57 h 62"/>
                <a:gd name="T44" fmla="*/ 47 w 62"/>
                <a:gd name="T45" fmla="*/ 56 h 62"/>
                <a:gd name="T46" fmla="*/ 30 w 62"/>
                <a:gd name="T47" fmla="*/ 56 h 62"/>
                <a:gd name="T48" fmla="*/ 32 w 62"/>
                <a:gd name="T49" fmla="*/ 61 h 62"/>
                <a:gd name="T50" fmla="*/ 17 w 62"/>
                <a:gd name="T51" fmla="*/ 9 h 62"/>
                <a:gd name="T52" fmla="*/ 19 w 62"/>
                <a:gd name="T53" fmla="*/ 8 h 62"/>
                <a:gd name="T54" fmla="*/ 15 w 62"/>
                <a:gd name="T55" fmla="*/ 5 h 62"/>
                <a:gd name="T56" fmla="*/ 32 w 62"/>
                <a:gd name="T57" fmla="*/ 5 h 62"/>
                <a:gd name="T58" fmla="*/ 30 w 62"/>
                <a:gd name="T59" fmla="*/ 1 h 62"/>
                <a:gd name="T60" fmla="*/ 53 w 62"/>
                <a:gd name="T61" fmla="*/ 30 h 62"/>
                <a:gd name="T62" fmla="*/ 29 w 62"/>
                <a:gd name="T63" fmla="*/ 53 h 62"/>
                <a:gd name="T64" fmla="*/ 14 w 62"/>
                <a:gd name="T65" fmla="*/ 19 h 62"/>
                <a:gd name="T66" fmla="*/ 48 w 62"/>
                <a:gd name="T67" fmla="*/ 19 h 62"/>
                <a:gd name="T68" fmla="*/ 46 w 62"/>
                <a:gd name="T69" fmla="*/ 22 h 62"/>
                <a:gd name="T70" fmla="*/ 46 w 62"/>
                <a:gd name="T71" fmla="*/ 22 h 62"/>
                <a:gd name="T72" fmla="*/ 39 w 62"/>
                <a:gd name="T73" fmla="*/ 27 h 62"/>
                <a:gd name="T74" fmla="*/ 31 w 62"/>
                <a:gd name="T75" fmla="*/ 48 h 62"/>
                <a:gd name="T76" fmla="*/ 36 w 62"/>
                <a:gd name="T77" fmla="*/ 27 h 62"/>
                <a:gd name="T78" fmla="*/ 36 w 62"/>
                <a:gd name="T79" fmla="*/ 27 h 62"/>
                <a:gd name="T80" fmla="*/ 23 w 62"/>
                <a:gd name="T81" fmla="*/ 27 h 62"/>
                <a:gd name="T82" fmla="*/ 21 w 62"/>
                <a:gd name="T83" fmla="*/ 27 h 62"/>
                <a:gd name="T84" fmla="*/ 28 w 62"/>
                <a:gd name="T85" fmla="*/ 47 h 62"/>
                <a:gd name="T86" fmla="*/ 28 w 62"/>
                <a:gd name="T87" fmla="*/ 47 h 62"/>
                <a:gd name="T88" fmla="*/ 39 w 62"/>
                <a:gd name="T89" fmla="*/ 2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2" h="62">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4" name="Freeform 41"/>
            <p:cNvSpPr>
              <a:spLocks noEditPoints="1"/>
            </p:cNvSpPr>
            <p:nvPr/>
          </p:nvSpPr>
          <p:spPr bwMode="auto">
            <a:xfrm>
              <a:off x="4972332" y="2034995"/>
              <a:ext cx="397043" cy="383809"/>
            </a:xfrm>
            <a:custGeom>
              <a:avLst/>
              <a:gdLst>
                <a:gd name="T0" fmla="*/ 12 w 63"/>
                <a:gd name="T1" fmla="*/ 10 h 61"/>
                <a:gd name="T2" fmla="*/ 13 w 63"/>
                <a:gd name="T3" fmla="*/ 10 h 61"/>
                <a:gd name="T4" fmla="*/ 13 w 63"/>
                <a:gd name="T5" fmla="*/ 12 h 61"/>
                <a:gd name="T6" fmla="*/ 13 w 63"/>
                <a:gd name="T7" fmla="*/ 29 h 61"/>
                <a:gd name="T8" fmla="*/ 13 w 63"/>
                <a:gd name="T9" fmla="*/ 31 h 61"/>
                <a:gd name="T10" fmla="*/ 13 w 63"/>
                <a:gd name="T11" fmla="*/ 31 h 61"/>
                <a:gd name="T12" fmla="*/ 12 w 63"/>
                <a:gd name="T13" fmla="*/ 31 h 61"/>
                <a:gd name="T14" fmla="*/ 12 w 63"/>
                <a:gd name="T15" fmla="*/ 10 h 61"/>
                <a:gd name="T16" fmla="*/ 61 w 63"/>
                <a:gd name="T17" fmla="*/ 59 h 61"/>
                <a:gd name="T18" fmla="*/ 56 w 63"/>
                <a:gd name="T19" fmla="*/ 61 h 61"/>
                <a:gd name="T20" fmla="*/ 51 w 63"/>
                <a:gd name="T21" fmla="*/ 59 h 61"/>
                <a:gd name="T22" fmla="*/ 38 w 63"/>
                <a:gd name="T23" fmla="*/ 47 h 61"/>
                <a:gd name="T24" fmla="*/ 36 w 63"/>
                <a:gd name="T25" fmla="*/ 42 h 61"/>
                <a:gd name="T26" fmla="*/ 32 w 63"/>
                <a:gd name="T27" fmla="*/ 38 h 61"/>
                <a:gd name="T28" fmla="*/ 22 w 63"/>
                <a:gd name="T29" fmla="*/ 41 h 61"/>
                <a:gd name="T30" fmla="*/ 8 w 63"/>
                <a:gd name="T31" fmla="*/ 35 h 61"/>
                <a:gd name="T32" fmla="*/ 8 w 63"/>
                <a:gd name="T33" fmla="*/ 6 h 61"/>
                <a:gd name="T34" fmla="*/ 22 w 63"/>
                <a:gd name="T35" fmla="*/ 0 h 61"/>
                <a:gd name="T36" fmla="*/ 36 w 63"/>
                <a:gd name="T37" fmla="*/ 6 h 61"/>
                <a:gd name="T38" fmla="*/ 39 w 63"/>
                <a:gd name="T39" fmla="*/ 31 h 61"/>
                <a:gd name="T40" fmla="*/ 43 w 63"/>
                <a:gd name="T41" fmla="*/ 35 h 61"/>
                <a:gd name="T42" fmla="*/ 48 w 63"/>
                <a:gd name="T43" fmla="*/ 37 h 61"/>
                <a:gd name="T44" fmla="*/ 60 w 63"/>
                <a:gd name="T45" fmla="*/ 49 h 61"/>
                <a:gd name="T46" fmla="*/ 61 w 63"/>
                <a:gd name="T47" fmla="*/ 59 h 61"/>
                <a:gd name="T48" fmla="*/ 10 w 63"/>
                <a:gd name="T49" fmla="*/ 8 h 61"/>
                <a:gd name="T50" fmla="*/ 5 w 63"/>
                <a:gd name="T51" fmla="*/ 21 h 61"/>
                <a:gd name="T52" fmla="*/ 10 w 63"/>
                <a:gd name="T53" fmla="*/ 33 h 61"/>
                <a:gd name="T54" fmla="*/ 22 w 63"/>
                <a:gd name="T55" fmla="*/ 38 h 61"/>
                <a:gd name="T56" fmla="*/ 34 w 63"/>
                <a:gd name="T57" fmla="*/ 33 h 61"/>
                <a:gd name="T58" fmla="*/ 39 w 63"/>
                <a:gd name="T59" fmla="*/ 21 h 61"/>
                <a:gd name="T60" fmla="*/ 34 w 63"/>
                <a:gd name="T61" fmla="*/ 8 h 61"/>
                <a:gd name="T62" fmla="*/ 22 w 63"/>
                <a:gd name="T63" fmla="*/ 3 h 61"/>
                <a:gd name="T64" fmla="*/ 10 w 63"/>
                <a:gd name="T65" fmla="*/ 8 h 61"/>
                <a:gd name="T66" fmla="*/ 36 w 63"/>
                <a:gd name="T67" fmla="*/ 34 h 61"/>
                <a:gd name="T68" fmla="*/ 34 w 63"/>
                <a:gd name="T69" fmla="*/ 35 h 61"/>
                <a:gd name="T70" fmla="*/ 38 w 63"/>
                <a:gd name="T71" fmla="*/ 39 h 61"/>
                <a:gd name="T72" fmla="*/ 39 w 63"/>
                <a:gd name="T73" fmla="*/ 37 h 61"/>
                <a:gd name="T74" fmla="*/ 40 w 63"/>
                <a:gd name="T75" fmla="*/ 36 h 61"/>
                <a:gd name="T76" fmla="*/ 37 w 63"/>
                <a:gd name="T77" fmla="*/ 33 h 61"/>
                <a:gd name="T78" fmla="*/ 36 w 63"/>
                <a:gd name="T79" fmla="*/ 34 h 61"/>
                <a:gd name="T80" fmla="*/ 41 w 63"/>
                <a:gd name="T81" fmla="*/ 44 h 61"/>
                <a:gd name="T82" fmla="*/ 53 w 63"/>
                <a:gd name="T83" fmla="*/ 57 h 61"/>
                <a:gd name="T84" fmla="*/ 58 w 63"/>
                <a:gd name="T85" fmla="*/ 57 h 61"/>
                <a:gd name="T86" fmla="*/ 60 w 63"/>
                <a:gd name="T87" fmla="*/ 54 h 61"/>
                <a:gd name="T88" fmla="*/ 58 w 63"/>
                <a:gd name="T89" fmla="*/ 51 h 61"/>
                <a:gd name="T90" fmla="*/ 46 w 63"/>
                <a:gd name="T91" fmla="*/ 39 h 61"/>
                <a:gd name="T92" fmla="*/ 43 w 63"/>
                <a:gd name="T93" fmla="*/ 38 h 61"/>
                <a:gd name="T94" fmla="*/ 42 w 63"/>
                <a:gd name="T95" fmla="*/ 38 h 61"/>
                <a:gd name="T96" fmla="*/ 41 w 63"/>
                <a:gd name="T97" fmla="*/ 38 h 61"/>
                <a:gd name="T98" fmla="*/ 40 w 63"/>
                <a:gd name="T99" fmla="*/ 39 h 61"/>
                <a:gd name="T100" fmla="*/ 40 w 63"/>
                <a:gd name="T101" fmla="*/ 40 h 61"/>
                <a:gd name="T102" fmla="*/ 39 w 63"/>
                <a:gd name="T103" fmla="*/ 40 h 61"/>
                <a:gd name="T104" fmla="*/ 41 w 63"/>
                <a:gd name="T105" fmla="*/ 4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3" h="61">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5" name="Freeform 41"/>
            <p:cNvSpPr>
              <a:spLocks noEditPoints="1"/>
            </p:cNvSpPr>
            <p:nvPr/>
          </p:nvSpPr>
          <p:spPr bwMode="auto">
            <a:xfrm>
              <a:off x="7319804" y="5173856"/>
              <a:ext cx="397043" cy="383809"/>
            </a:xfrm>
            <a:custGeom>
              <a:avLst/>
              <a:gdLst>
                <a:gd name="T0" fmla="*/ 12 w 63"/>
                <a:gd name="T1" fmla="*/ 10 h 61"/>
                <a:gd name="T2" fmla="*/ 13 w 63"/>
                <a:gd name="T3" fmla="*/ 10 h 61"/>
                <a:gd name="T4" fmla="*/ 13 w 63"/>
                <a:gd name="T5" fmla="*/ 12 h 61"/>
                <a:gd name="T6" fmla="*/ 13 w 63"/>
                <a:gd name="T7" fmla="*/ 29 h 61"/>
                <a:gd name="T8" fmla="*/ 13 w 63"/>
                <a:gd name="T9" fmla="*/ 31 h 61"/>
                <a:gd name="T10" fmla="*/ 13 w 63"/>
                <a:gd name="T11" fmla="*/ 31 h 61"/>
                <a:gd name="T12" fmla="*/ 12 w 63"/>
                <a:gd name="T13" fmla="*/ 31 h 61"/>
                <a:gd name="T14" fmla="*/ 12 w 63"/>
                <a:gd name="T15" fmla="*/ 10 h 61"/>
                <a:gd name="T16" fmla="*/ 61 w 63"/>
                <a:gd name="T17" fmla="*/ 59 h 61"/>
                <a:gd name="T18" fmla="*/ 56 w 63"/>
                <a:gd name="T19" fmla="*/ 61 h 61"/>
                <a:gd name="T20" fmla="*/ 51 w 63"/>
                <a:gd name="T21" fmla="*/ 59 h 61"/>
                <a:gd name="T22" fmla="*/ 38 w 63"/>
                <a:gd name="T23" fmla="*/ 47 h 61"/>
                <a:gd name="T24" fmla="*/ 36 w 63"/>
                <a:gd name="T25" fmla="*/ 42 h 61"/>
                <a:gd name="T26" fmla="*/ 32 w 63"/>
                <a:gd name="T27" fmla="*/ 38 h 61"/>
                <a:gd name="T28" fmla="*/ 22 w 63"/>
                <a:gd name="T29" fmla="*/ 41 h 61"/>
                <a:gd name="T30" fmla="*/ 8 w 63"/>
                <a:gd name="T31" fmla="*/ 35 h 61"/>
                <a:gd name="T32" fmla="*/ 8 w 63"/>
                <a:gd name="T33" fmla="*/ 6 h 61"/>
                <a:gd name="T34" fmla="*/ 22 w 63"/>
                <a:gd name="T35" fmla="*/ 0 h 61"/>
                <a:gd name="T36" fmla="*/ 36 w 63"/>
                <a:gd name="T37" fmla="*/ 6 h 61"/>
                <a:gd name="T38" fmla="*/ 39 w 63"/>
                <a:gd name="T39" fmla="*/ 31 h 61"/>
                <a:gd name="T40" fmla="*/ 43 w 63"/>
                <a:gd name="T41" fmla="*/ 35 h 61"/>
                <a:gd name="T42" fmla="*/ 48 w 63"/>
                <a:gd name="T43" fmla="*/ 37 h 61"/>
                <a:gd name="T44" fmla="*/ 60 w 63"/>
                <a:gd name="T45" fmla="*/ 49 h 61"/>
                <a:gd name="T46" fmla="*/ 61 w 63"/>
                <a:gd name="T47" fmla="*/ 59 h 61"/>
                <a:gd name="T48" fmla="*/ 10 w 63"/>
                <a:gd name="T49" fmla="*/ 8 h 61"/>
                <a:gd name="T50" fmla="*/ 5 w 63"/>
                <a:gd name="T51" fmla="*/ 21 h 61"/>
                <a:gd name="T52" fmla="*/ 10 w 63"/>
                <a:gd name="T53" fmla="*/ 33 h 61"/>
                <a:gd name="T54" fmla="*/ 22 w 63"/>
                <a:gd name="T55" fmla="*/ 38 h 61"/>
                <a:gd name="T56" fmla="*/ 34 w 63"/>
                <a:gd name="T57" fmla="*/ 33 h 61"/>
                <a:gd name="T58" fmla="*/ 39 w 63"/>
                <a:gd name="T59" fmla="*/ 21 h 61"/>
                <a:gd name="T60" fmla="*/ 34 w 63"/>
                <a:gd name="T61" fmla="*/ 8 h 61"/>
                <a:gd name="T62" fmla="*/ 22 w 63"/>
                <a:gd name="T63" fmla="*/ 3 h 61"/>
                <a:gd name="T64" fmla="*/ 10 w 63"/>
                <a:gd name="T65" fmla="*/ 8 h 61"/>
                <a:gd name="T66" fmla="*/ 36 w 63"/>
                <a:gd name="T67" fmla="*/ 34 h 61"/>
                <a:gd name="T68" fmla="*/ 34 w 63"/>
                <a:gd name="T69" fmla="*/ 35 h 61"/>
                <a:gd name="T70" fmla="*/ 38 w 63"/>
                <a:gd name="T71" fmla="*/ 39 h 61"/>
                <a:gd name="T72" fmla="*/ 39 w 63"/>
                <a:gd name="T73" fmla="*/ 37 h 61"/>
                <a:gd name="T74" fmla="*/ 40 w 63"/>
                <a:gd name="T75" fmla="*/ 36 h 61"/>
                <a:gd name="T76" fmla="*/ 37 w 63"/>
                <a:gd name="T77" fmla="*/ 33 h 61"/>
                <a:gd name="T78" fmla="*/ 36 w 63"/>
                <a:gd name="T79" fmla="*/ 34 h 61"/>
                <a:gd name="T80" fmla="*/ 41 w 63"/>
                <a:gd name="T81" fmla="*/ 44 h 61"/>
                <a:gd name="T82" fmla="*/ 53 w 63"/>
                <a:gd name="T83" fmla="*/ 57 h 61"/>
                <a:gd name="T84" fmla="*/ 58 w 63"/>
                <a:gd name="T85" fmla="*/ 57 h 61"/>
                <a:gd name="T86" fmla="*/ 60 w 63"/>
                <a:gd name="T87" fmla="*/ 54 h 61"/>
                <a:gd name="T88" fmla="*/ 58 w 63"/>
                <a:gd name="T89" fmla="*/ 51 h 61"/>
                <a:gd name="T90" fmla="*/ 46 w 63"/>
                <a:gd name="T91" fmla="*/ 39 h 61"/>
                <a:gd name="T92" fmla="*/ 43 w 63"/>
                <a:gd name="T93" fmla="*/ 38 h 61"/>
                <a:gd name="T94" fmla="*/ 42 w 63"/>
                <a:gd name="T95" fmla="*/ 38 h 61"/>
                <a:gd name="T96" fmla="*/ 41 w 63"/>
                <a:gd name="T97" fmla="*/ 38 h 61"/>
                <a:gd name="T98" fmla="*/ 40 w 63"/>
                <a:gd name="T99" fmla="*/ 39 h 61"/>
                <a:gd name="T100" fmla="*/ 40 w 63"/>
                <a:gd name="T101" fmla="*/ 40 h 61"/>
                <a:gd name="T102" fmla="*/ 39 w 63"/>
                <a:gd name="T103" fmla="*/ 40 h 61"/>
                <a:gd name="T104" fmla="*/ 41 w 63"/>
                <a:gd name="T105" fmla="*/ 4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3" h="61">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6" name="Freeform 46"/>
            <p:cNvSpPr>
              <a:spLocks noEditPoints="1"/>
            </p:cNvSpPr>
            <p:nvPr/>
          </p:nvSpPr>
          <p:spPr bwMode="auto">
            <a:xfrm>
              <a:off x="7866024" y="4675976"/>
              <a:ext cx="315253" cy="315255"/>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4 w 35"/>
                <a:gd name="T21" fmla="*/ 12 h 35"/>
                <a:gd name="T22" fmla="*/ 19 w 35"/>
                <a:gd name="T23" fmla="*/ 18 h 35"/>
                <a:gd name="T24" fmla="*/ 24 w 35"/>
                <a:gd name="T25" fmla="*/ 23 h 35"/>
                <a:gd name="T26" fmla="*/ 24 w 35"/>
                <a:gd name="T27" fmla="*/ 24 h 35"/>
                <a:gd name="T28" fmla="*/ 24 w 35"/>
                <a:gd name="T29" fmla="*/ 25 h 35"/>
                <a:gd name="T30" fmla="*/ 23 w 35"/>
                <a:gd name="T31" fmla="*/ 24 h 35"/>
                <a:gd name="T32" fmla="*/ 18 w 35"/>
                <a:gd name="T33" fmla="*/ 19 h 35"/>
                <a:gd name="T34" fmla="*/ 12 w 35"/>
                <a:gd name="T35" fmla="*/ 24 h 35"/>
                <a:gd name="T36" fmla="*/ 12 w 35"/>
                <a:gd name="T37" fmla="*/ 25 h 35"/>
                <a:gd name="T38" fmla="*/ 11 w 35"/>
                <a:gd name="T39" fmla="*/ 24 h 35"/>
                <a:gd name="T40" fmla="*/ 11 w 35"/>
                <a:gd name="T41" fmla="*/ 23 h 35"/>
                <a:gd name="T42" fmla="*/ 16 w 35"/>
                <a:gd name="T43" fmla="*/ 18 h 35"/>
                <a:gd name="T44" fmla="*/ 11 w 35"/>
                <a:gd name="T45" fmla="*/ 12 h 35"/>
                <a:gd name="T46" fmla="*/ 11 w 35"/>
                <a:gd name="T47" fmla="*/ 11 h 35"/>
                <a:gd name="T48" fmla="*/ 12 w 35"/>
                <a:gd name="T49" fmla="*/ 11 h 35"/>
                <a:gd name="T50" fmla="*/ 18 w 35"/>
                <a:gd name="T51" fmla="*/ 16 h 35"/>
                <a:gd name="T52" fmla="*/ 23 w 35"/>
                <a:gd name="T53" fmla="*/ 11 h 35"/>
                <a:gd name="T54" fmla="*/ 24 w 35"/>
                <a:gd name="T55" fmla="*/ 11 h 35"/>
                <a:gd name="T56" fmla="*/ 24 w 35"/>
                <a:gd name="T57"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35">
                  <a:moveTo>
                    <a:pt x="18" y="0"/>
                  </a:moveTo>
                  <a:cubicBezTo>
                    <a:pt x="8" y="0"/>
                    <a:pt x="0" y="8"/>
                    <a:pt x="0" y="18"/>
                  </a:cubicBezTo>
                  <a:cubicBezTo>
                    <a:pt x="0" y="27"/>
                    <a:pt x="8" y="35"/>
                    <a:pt x="18" y="35"/>
                  </a:cubicBezTo>
                  <a:cubicBezTo>
                    <a:pt x="27" y="35"/>
                    <a:pt x="35" y="27"/>
                    <a:pt x="35" y="18"/>
                  </a:cubicBezTo>
                  <a:cubicBezTo>
                    <a:pt x="35" y="8"/>
                    <a:pt x="27"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4" y="12"/>
                  </a:moveTo>
                  <a:cubicBezTo>
                    <a:pt x="19" y="18"/>
                    <a:pt x="19" y="18"/>
                    <a:pt x="19" y="18"/>
                  </a:cubicBezTo>
                  <a:cubicBezTo>
                    <a:pt x="24" y="23"/>
                    <a:pt x="24" y="23"/>
                    <a:pt x="24" y="23"/>
                  </a:cubicBezTo>
                  <a:cubicBezTo>
                    <a:pt x="25" y="23"/>
                    <a:pt x="25" y="24"/>
                    <a:pt x="24" y="24"/>
                  </a:cubicBezTo>
                  <a:cubicBezTo>
                    <a:pt x="24" y="24"/>
                    <a:pt x="24" y="25"/>
                    <a:pt x="24" y="25"/>
                  </a:cubicBezTo>
                  <a:cubicBezTo>
                    <a:pt x="23" y="25"/>
                    <a:pt x="23" y="24"/>
                    <a:pt x="23" y="24"/>
                  </a:cubicBezTo>
                  <a:cubicBezTo>
                    <a:pt x="18" y="19"/>
                    <a:pt x="18" y="19"/>
                    <a:pt x="18" y="19"/>
                  </a:cubicBezTo>
                  <a:cubicBezTo>
                    <a:pt x="12" y="24"/>
                    <a:pt x="12" y="24"/>
                    <a:pt x="12" y="24"/>
                  </a:cubicBezTo>
                  <a:cubicBezTo>
                    <a:pt x="12" y="24"/>
                    <a:pt x="12" y="25"/>
                    <a:pt x="12" y="25"/>
                  </a:cubicBezTo>
                  <a:cubicBezTo>
                    <a:pt x="11" y="25"/>
                    <a:pt x="11" y="24"/>
                    <a:pt x="11" y="24"/>
                  </a:cubicBezTo>
                  <a:cubicBezTo>
                    <a:pt x="11" y="24"/>
                    <a:pt x="11" y="23"/>
                    <a:pt x="11" y="23"/>
                  </a:cubicBezTo>
                  <a:cubicBezTo>
                    <a:pt x="16" y="18"/>
                    <a:pt x="16" y="18"/>
                    <a:pt x="16" y="18"/>
                  </a:cubicBezTo>
                  <a:cubicBezTo>
                    <a:pt x="11" y="12"/>
                    <a:pt x="11" y="12"/>
                    <a:pt x="11" y="12"/>
                  </a:cubicBezTo>
                  <a:cubicBezTo>
                    <a:pt x="11" y="12"/>
                    <a:pt x="11" y="11"/>
                    <a:pt x="11" y="11"/>
                  </a:cubicBezTo>
                  <a:cubicBezTo>
                    <a:pt x="11" y="10"/>
                    <a:pt x="12" y="10"/>
                    <a:pt x="12" y="11"/>
                  </a:cubicBezTo>
                  <a:cubicBezTo>
                    <a:pt x="18" y="16"/>
                    <a:pt x="18" y="16"/>
                    <a:pt x="18" y="16"/>
                  </a:cubicBezTo>
                  <a:cubicBezTo>
                    <a:pt x="23" y="11"/>
                    <a:pt x="23" y="11"/>
                    <a:pt x="23" y="11"/>
                  </a:cubicBezTo>
                  <a:cubicBezTo>
                    <a:pt x="23" y="10"/>
                    <a:pt x="24" y="10"/>
                    <a:pt x="24" y="11"/>
                  </a:cubicBezTo>
                  <a:cubicBezTo>
                    <a:pt x="25" y="11"/>
                    <a:pt x="25" y="12"/>
                    <a:pt x="24"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7" name="Freeform 14"/>
            <p:cNvSpPr>
              <a:spLocks noEditPoints="1"/>
            </p:cNvSpPr>
            <p:nvPr/>
          </p:nvSpPr>
          <p:spPr bwMode="auto">
            <a:xfrm>
              <a:off x="3324968" y="3698332"/>
              <a:ext cx="280525" cy="327280"/>
            </a:xfrm>
            <a:custGeom>
              <a:avLst/>
              <a:gdLst>
                <a:gd name="T0" fmla="*/ 36 w 56"/>
                <a:gd name="T1" fmla="*/ 14 h 65"/>
                <a:gd name="T2" fmla="*/ 43 w 56"/>
                <a:gd name="T3" fmla="*/ 2 h 65"/>
                <a:gd name="T4" fmla="*/ 41 w 56"/>
                <a:gd name="T5" fmla="*/ 0 h 65"/>
                <a:gd name="T6" fmla="*/ 13 w 56"/>
                <a:gd name="T7" fmla="*/ 1 h 65"/>
                <a:gd name="T8" fmla="*/ 20 w 56"/>
                <a:gd name="T9" fmla="*/ 14 h 65"/>
                <a:gd name="T10" fmla="*/ 0 w 56"/>
                <a:gd name="T11" fmla="*/ 37 h 65"/>
                <a:gd name="T12" fmla="*/ 7 w 56"/>
                <a:gd name="T13" fmla="*/ 65 h 65"/>
                <a:gd name="T14" fmla="*/ 56 w 56"/>
                <a:gd name="T15" fmla="*/ 58 h 65"/>
                <a:gd name="T16" fmla="*/ 36 w 56"/>
                <a:gd name="T17" fmla="*/ 15 h 65"/>
                <a:gd name="T18" fmla="*/ 23 w 56"/>
                <a:gd name="T19" fmla="*/ 4 h 65"/>
                <a:gd name="T20" fmla="*/ 21 w 56"/>
                <a:gd name="T21" fmla="*/ 5 h 65"/>
                <a:gd name="T22" fmla="*/ 22 w 56"/>
                <a:gd name="T23" fmla="*/ 13 h 65"/>
                <a:gd name="T24" fmla="*/ 39 w 56"/>
                <a:gd name="T25" fmla="*/ 3 h 65"/>
                <a:gd name="T26" fmla="*/ 26 w 56"/>
                <a:gd name="T27" fmla="*/ 13 h 65"/>
                <a:gd name="T28" fmla="*/ 33 w 56"/>
                <a:gd name="T29" fmla="*/ 15 h 65"/>
                <a:gd name="T30" fmla="*/ 23 w 56"/>
                <a:gd name="T31" fmla="*/ 16 h 65"/>
                <a:gd name="T32" fmla="*/ 53 w 56"/>
                <a:gd name="T33" fmla="*/ 58 h 65"/>
                <a:gd name="T34" fmla="*/ 7 w 56"/>
                <a:gd name="T35" fmla="*/ 62 h 65"/>
                <a:gd name="T36" fmla="*/ 3 w 56"/>
                <a:gd name="T37" fmla="*/ 37 h 65"/>
                <a:gd name="T38" fmla="*/ 34 w 56"/>
                <a:gd name="T39" fmla="*/ 18 h 65"/>
                <a:gd name="T40" fmla="*/ 53 w 56"/>
                <a:gd name="T41" fmla="*/ 58 h 65"/>
                <a:gd name="T42" fmla="*/ 8 w 56"/>
                <a:gd name="T43" fmla="*/ 54 h 65"/>
                <a:gd name="T44" fmla="*/ 12 w 56"/>
                <a:gd name="T45" fmla="*/ 58 h 65"/>
                <a:gd name="T46" fmla="*/ 6 w 56"/>
                <a:gd name="T47" fmla="*/ 54 h 65"/>
                <a:gd name="T48" fmla="*/ 23 w 56"/>
                <a:gd name="T49" fmla="*/ 21 h 65"/>
                <a:gd name="T50" fmla="*/ 23 w 56"/>
                <a:gd name="T51" fmla="*/ 23 h 65"/>
                <a:gd name="T52" fmla="*/ 28 w 56"/>
                <a:gd name="T53" fmla="*/ 28 h 65"/>
                <a:gd name="T54" fmla="*/ 28 w 56"/>
                <a:gd name="T55" fmla="*/ 53 h 65"/>
                <a:gd name="T56" fmla="*/ 28 w 56"/>
                <a:gd name="T57" fmla="*/ 28 h 65"/>
                <a:gd name="T58" fmla="*/ 17 w 56"/>
                <a:gd name="T59" fmla="*/ 41 h 65"/>
                <a:gd name="T60" fmla="*/ 38 w 56"/>
                <a:gd name="T61" fmla="*/ 41 h 65"/>
                <a:gd name="T62" fmla="*/ 26 w 56"/>
                <a:gd name="T63" fmla="*/ 37 h 65"/>
                <a:gd name="T64" fmla="*/ 32 w 56"/>
                <a:gd name="T65" fmla="*/ 44 h 65"/>
                <a:gd name="T66" fmla="*/ 29 w 56"/>
                <a:gd name="T67" fmla="*/ 49 h 65"/>
                <a:gd name="T68" fmla="*/ 27 w 56"/>
                <a:gd name="T69" fmla="*/ 49 h 65"/>
                <a:gd name="T70" fmla="*/ 24 w 56"/>
                <a:gd name="T71" fmla="*/ 44 h 65"/>
                <a:gd name="T72" fmla="*/ 26 w 56"/>
                <a:gd name="T73" fmla="*/ 44 h 65"/>
                <a:gd name="T74" fmla="*/ 30 w 56"/>
                <a:gd name="T75" fmla="*/ 44 h 65"/>
                <a:gd name="T76" fmla="*/ 24 w 56"/>
                <a:gd name="T77" fmla="*/ 37 h 65"/>
                <a:gd name="T78" fmla="*/ 27 w 56"/>
                <a:gd name="T79" fmla="*/ 32 h 65"/>
                <a:gd name="T80" fmla="*/ 29 w 56"/>
                <a:gd name="T81" fmla="*/ 32 h 65"/>
                <a:gd name="T82" fmla="*/ 32 w 56"/>
                <a:gd name="T83" fmla="*/ 37 h 65"/>
                <a:gd name="T84" fmla="*/ 30 w 56"/>
                <a:gd name="T85" fmla="*/ 37 h 65"/>
                <a:gd name="T86" fmla="*/ 26 w 56"/>
                <a:gd name="T87" fmla="*/ 3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65">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8" name="Freeform 49"/>
            <p:cNvSpPr>
              <a:spLocks noEditPoints="1"/>
            </p:cNvSpPr>
            <p:nvPr/>
          </p:nvSpPr>
          <p:spPr bwMode="auto">
            <a:xfrm>
              <a:off x="3306314" y="4096824"/>
              <a:ext cx="218436" cy="214390"/>
            </a:xfrm>
            <a:custGeom>
              <a:avLst/>
              <a:gdLst>
                <a:gd name="T0" fmla="*/ 12 w 68"/>
                <a:gd name="T1" fmla="*/ 0 h 67"/>
                <a:gd name="T2" fmla="*/ 0 w 68"/>
                <a:gd name="T3" fmla="*/ 56 h 67"/>
                <a:gd name="T4" fmla="*/ 57 w 68"/>
                <a:gd name="T5" fmla="*/ 67 h 67"/>
                <a:gd name="T6" fmla="*/ 68 w 68"/>
                <a:gd name="T7" fmla="*/ 11 h 67"/>
                <a:gd name="T8" fmla="*/ 65 w 68"/>
                <a:gd name="T9" fmla="*/ 11 h 67"/>
                <a:gd name="T10" fmla="*/ 57 w 68"/>
                <a:gd name="T11" fmla="*/ 64 h 67"/>
                <a:gd name="T12" fmla="*/ 3 w 68"/>
                <a:gd name="T13" fmla="*/ 56 h 67"/>
                <a:gd name="T14" fmla="*/ 12 w 68"/>
                <a:gd name="T15" fmla="*/ 3 h 67"/>
                <a:gd name="T16" fmla="*/ 65 w 68"/>
                <a:gd name="T17" fmla="*/ 11 h 67"/>
                <a:gd name="T18" fmla="*/ 12 w 68"/>
                <a:gd name="T19" fmla="*/ 5 h 67"/>
                <a:gd name="T20" fmla="*/ 6 w 68"/>
                <a:gd name="T21" fmla="*/ 56 h 67"/>
                <a:gd name="T22" fmla="*/ 56 w 68"/>
                <a:gd name="T23" fmla="*/ 62 h 67"/>
                <a:gd name="T24" fmla="*/ 63 w 68"/>
                <a:gd name="T25" fmla="*/ 12 h 67"/>
                <a:gd name="T26" fmla="*/ 61 w 68"/>
                <a:gd name="T27" fmla="*/ 12 h 67"/>
                <a:gd name="T28" fmla="*/ 35 w 68"/>
                <a:gd name="T29" fmla="*/ 33 h 67"/>
                <a:gd name="T30" fmla="*/ 56 w 68"/>
                <a:gd name="T31" fmla="*/ 7 h 67"/>
                <a:gd name="T32" fmla="*/ 12 w 68"/>
                <a:gd name="T33" fmla="*/ 7 h 67"/>
                <a:gd name="T34" fmla="*/ 33 w 68"/>
                <a:gd name="T35" fmla="*/ 33 h 67"/>
                <a:gd name="T36" fmla="*/ 8 w 68"/>
                <a:gd name="T37" fmla="*/ 12 h 67"/>
                <a:gd name="T38" fmla="*/ 8 w 68"/>
                <a:gd name="T39" fmla="*/ 56 h 67"/>
                <a:gd name="T40" fmla="*/ 33 w 68"/>
                <a:gd name="T41" fmla="*/ 35 h 67"/>
                <a:gd name="T42" fmla="*/ 12 w 68"/>
                <a:gd name="T43" fmla="*/ 60 h 67"/>
                <a:gd name="T44" fmla="*/ 56 w 68"/>
                <a:gd name="T45" fmla="*/ 60 h 67"/>
                <a:gd name="T46" fmla="*/ 35 w 68"/>
                <a:gd name="T47" fmla="*/ 35 h 67"/>
                <a:gd name="T48" fmla="*/ 61 w 68"/>
                <a:gd name="T49" fmla="*/ 56 h 67"/>
                <a:gd name="T50" fmla="*/ 12 w 68"/>
                <a:gd name="T51" fmla="*/ 20 h 67"/>
                <a:gd name="T52" fmla="*/ 19 w 68"/>
                <a:gd name="T53" fmla="*/ 19 h 67"/>
                <a:gd name="T54" fmla="*/ 20 w 68"/>
                <a:gd name="T55" fmla="*/ 12 h 67"/>
                <a:gd name="T56" fmla="*/ 21 w 68"/>
                <a:gd name="T57" fmla="*/ 19 h 67"/>
                <a:gd name="T58" fmla="*/ 29 w 68"/>
                <a:gd name="T59" fmla="*/ 20 h 67"/>
                <a:gd name="T60" fmla="*/ 21 w 68"/>
                <a:gd name="T61" fmla="*/ 21 h 67"/>
                <a:gd name="T62" fmla="*/ 20 w 68"/>
                <a:gd name="T63" fmla="*/ 28 h 67"/>
                <a:gd name="T64" fmla="*/ 19 w 68"/>
                <a:gd name="T65" fmla="*/ 21 h 67"/>
                <a:gd name="T66" fmla="*/ 12 w 68"/>
                <a:gd name="T67" fmla="*/ 20 h 67"/>
                <a:gd name="T68" fmla="*/ 26 w 68"/>
                <a:gd name="T69" fmla="*/ 53 h 67"/>
                <a:gd name="T70" fmla="*/ 25 w 68"/>
                <a:gd name="T71" fmla="*/ 53 h 67"/>
                <a:gd name="T72" fmla="*/ 16 w 68"/>
                <a:gd name="T73" fmla="*/ 53 h 67"/>
                <a:gd name="T74" fmla="*/ 15 w 68"/>
                <a:gd name="T75" fmla="*/ 53 h 67"/>
                <a:gd name="T76" fmla="*/ 19 w 68"/>
                <a:gd name="T77" fmla="*/ 47 h 67"/>
                <a:gd name="T78" fmla="*/ 15 w 68"/>
                <a:gd name="T79" fmla="*/ 42 h 67"/>
                <a:gd name="T80" fmla="*/ 20 w 68"/>
                <a:gd name="T81" fmla="*/ 46 h 67"/>
                <a:gd name="T82" fmla="*/ 26 w 68"/>
                <a:gd name="T83" fmla="*/ 42 h 67"/>
                <a:gd name="T84" fmla="*/ 22 w 68"/>
                <a:gd name="T85" fmla="*/ 47 h 67"/>
                <a:gd name="T86" fmla="*/ 40 w 68"/>
                <a:gd name="T87" fmla="*/ 19 h 67"/>
                <a:gd name="T88" fmla="*/ 56 w 68"/>
                <a:gd name="T89" fmla="*/ 18 h 67"/>
                <a:gd name="T90" fmla="*/ 56 w 68"/>
                <a:gd name="T91" fmla="*/ 20 h 67"/>
                <a:gd name="T92" fmla="*/ 40 w 68"/>
                <a:gd name="T93" fmla="*/ 19 h 67"/>
                <a:gd name="T94" fmla="*/ 55 w 68"/>
                <a:gd name="T95" fmla="*/ 45 h 67"/>
                <a:gd name="T96" fmla="*/ 40 w 68"/>
                <a:gd name="T97" fmla="*/ 44 h 67"/>
                <a:gd name="T98" fmla="*/ 55 w 68"/>
                <a:gd name="T99" fmla="*/ 43 h 67"/>
                <a:gd name="T100" fmla="*/ 56 w 68"/>
                <a:gd name="T101" fmla="*/ 50 h 67"/>
                <a:gd name="T102" fmla="*/ 41 w 68"/>
                <a:gd name="T103" fmla="*/ 51 h 67"/>
                <a:gd name="T104" fmla="*/ 41 w 68"/>
                <a:gd name="T105" fmla="*/ 49 h 67"/>
                <a:gd name="T106" fmla="*/ 56 w 68"/>
                <a:gd name="T107" fmla="*/ 5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67">
                  <a:moveTo>
                    <a:pt x="57" y="0"/>
                  </a:moveTo>
                  <a:cubicBezTo>
                    <a:pt x="12" y="0"/>
                    <a:pt x="12" y="0"/>
                    <a:pt x="12" y="0"/>
                  </a:cubicBezTo>
                  <a:cubicBezTo>
                    <a:pt x="5" y="0"/>
                    <a:pt x="0" y="5"/>
                    <a:pt x="0" y="11"/>
                  </a:cubicBezTo>
                  <a:cubicBezTo>
                    <a:pt x="0" y="56"/>
                    <a:pt x="0" y="56"/>
                    <a:pt x="0" y="56"/>
                  </a:cubicBezTo>
                  <a:cubicBezTo>
                    <a:pt x="0" y="62"/>
                    <a:pt x="5" y="67"/>
                    <a:pt x="12" y="67"/>
                  </a:cubicBezTo>
                  <a:cubicBezTo>
                    <a:pt x="57" y="67"/>
                    <a:pt x="57" y="67"/>
                    <a:pt x="57" y="67"/>
                  </a:cubicBezTo>
                  <a:cubicBezTo>
                    <a:pt x="63" y="67"/>
                    <a:pt x="68" y="62"/>
                    <a:pt x="68" y="56"/>
                  </a:cubicBezTo>
                  <a:cubicBezTo>
                    <a:pt x="68" y="11"/>
                    <a:pt x="68" y="11"/>
                    <a:pt x="68" y="11"/>
                  </a:cubicBezTo>
                  <a:cubicBezTo>
                    <a:pt x="68" y="5"/>
                    <a:pt x="63" y="0"/>
                    <a:pt x="57" y="0"/>
                  </a:cubicBezTo>
                  <a:close/>
                  <a:moveTo>
                    <a:pt x="65" y="11"/>
                  </a:moveTo>
                  <a:cubicBezTo>
                    <a:pt x="65" y="56"/>
                    <a:pt x="65" y="56"/>
                    <a:pt x="65" y="56"/>
                  </a:cubicBezTo>
                  <a:cubicBezTo>
                    <a:pt x="65" y="61"/>
                    <a:pt x="61" y="64"/>
                    <a:pt x="57" y="64"/>
                  </a:cubicBezTo>
                  <a:cubicBezTo>
                    <a:pt x="12" y="64"/>
                    <a:pt x="12" y="64"/>
                    <a:pt x="12" y="64"/>
                  </a:cubicBezTo>
                  <a:cubicBezTo>
                    <a:pt x="7" y="64"/>
                    <a:pt x="3" y="61"/>
                    <a:pt x="3" y="56"/>
                  </a:cubicBezTo>
                  <a:cubicBezTo>
                    <a:pt x="3" y="11"/>
                    <a:pt x="3" y="11"/>
                    <a:pt x="3" y="11"/>
                  </a:cubicBezTo>
                  <a:cubicBezTo>
                    <a:pt x="3" y="7"/>
                    <a:pt x="7" y="3"/>
                    <a:pt x="12" y="3"/>
                  </a:cubicBezTo>
                  <a:cubicBezTo>
                    <a:pt x="57" y="3"/>
                    <a:pt x="57" y="3"/>
                    <a:pt x="57" y="3"/>
                  </a:cubicBezTo>
                  <a:cubicBezTo>
                    <a:pt x="61" y="3"/>
                    <a:pt x="65" y="7"/>
                    <a:pt x="65" y="11"/>
                  </a:cubicBezTo>
                  <a:close/>
                  <a:moveTo>
                    <a:pt x="56" y="5"/>
                  </a:moveTo>
                  <a:cubicBezTo>
                    <a:pt x="12" y="5"/>
                    <a:pt x="12" y="5"/>
                    <a:pt x="12" y="5"/>
                  </a:cubicBezTo>
                  <a:cubicBezTo>
                    <a:pt x="9" y="5"/>
                    <a:pt x="6" y="8"/>
                    <a:pt x="6" y="12"/>
                  </a:cubicBezTo>
                  <a:cubicBezTo>
                    <a:pt x="6" y="56"/>
                    <a:pt x="6" y="56"/>
                    <a:pt x="6" y="56"/>
                  </a:cubicBezTo>
                  <a:cubicBezTo>
                    <a:pt x="6" y="59"/>
                    <a:pt x="9" y="62"/>
                    <a:pt x="12" y="62"/>
                  </a:cubicBezTo>
                  <a:cubicBezTo>
                    <a:pt x="56" y="62"/>
                    <a:pt x="56" y="62"/>
                    <a:pt x="56" y="62"/>
                  </a:cubicBezTo>
                  <a:cubicBezTo>
                    <a:pt x="60" y="62"/>
                    <a:pt x="63" y="59"/>
                    <a:pt x="63" y="56"/>
                  </a:cubicBezTo>
                  <a:cubicBezTo>
                    <a:pt x="63" y="12"/>
                    <a:pt x="63" y="12"/>
                    <a:pt x="63" y="12"/>
                  </a:cubicBezTo>
                  <a:cubicBezTo>
                    <a:pt x="63" y="8"/>
                    <a:pt x="60" y="5"/>
                    <a:pt x="56" y="5"/>
                  </a:cubicBezTo>
                  <a:close/>
                  <a:moveTo>
                    <a:pt x="61" y="12"/>
                  </a:moveTo>
                  <a:cubicBezTo>
                    <a:pt x="61" y="33"/>
                    <a:pt x="61" y="33"/>
                    <a:pt x="61" y="33"/>
                  </a:cubicBezTo>
                  <a:cubicBezTo>
                    <a:pt x="35" y="33"/>
                    <a:pt x="35" y="33"/>
                    <a:pt x="35" y="33"/>
                  </a:cubicBezTo>
                  <a:cubicBezTo>
                    <a:pt x="35" y="7"/>
                    <a:pt x="35" y="7"/>
                    <a:pt x="35" y="7"/>
                  </a:cubicBezTo>
                  <a:cubicBezTo>
                    <a:pt x="56" y="7"/>
                    <a:pt x="56" y="7"/>
                    <a:pt x="56" y="7"/>
                  </a:cubicBezTo>
                  <a:cubicBezTo>
                    <a:pt x="59" y="7"/>
                    <a:pt x="61" y="9"/>
                    <a:pt x="61" y="12"/>
                  </a:cubicBezTo>
                  <a:close/>
                  <a:moveTo>
                    <a:pt x="12" y="7"/>
                  </a:moveTo>
                  <a:cubicBezTo>
                    <a:pt x="33" y="7"/>
                    <a:pt x="33" y="7"/>
                    <a:pt x="33" y="7"/>
                  </a:cubicBezTo>
                  <a:cubicBezTo>
                    <a:pt x="33" y="33"/>
                    <a:pt x="33" y="33"/>
                    <a:pt x="33" y="33"/>
                  </a:cubicBezTo>
                  <a:cubicBezTo>
                    <a:pt x="8" y="33"/>
                    <a:pt x="8" y="33"/>
                    <a:pt x="8" y="33"/>
                  </a:cubicBezTo>
                  <a:cubicBezTo>
                    <a:pt x="8" y="12"/>
                    <a:pt x="8" y="12"/>
                    <a:pt x="8" y="12"/>
                  </a:cubicBezTo>
                  <a:cubicBezTo>
                    <a:pt x="8" y="9"/>
                    <a:pt x="10" y="7"/>
                    <a:pt x="12" y="7"/>
                  </a:cubicBezTo>
                  <a:close/>
                  <a:moveTo>
                    <a:pt x="8" y="56"/>
                  </a:moveTo>
                  <a:cubicBezTo>
                    <a:pt x="8" y="35"/>
                    <a:pt x="8" y="35"/>
                    <a:pt x="8" y="35"/>
                  </a:cubicBezTo>
                  <a:cubicBezTo>
                    <a:pt x="33" y="35"/>
                    <a:pt x="33" y="35"/>
                    <a:pt x="33" y="35"/>
                  </a:cubicBezTo>
                  <a:cubicBezTo>
                    <a:pt x="33" y="60"/>
                    <a:pt x="33" y="60"/>
                    <a:pt x="33" y="60"/>
                  </a:cubicBezTo>
                  <a:cubicBezTo>
                    <a:pt x="12" y="60"/>
                    <a:pt x="12" y="60"/>
                    <a:pt x="12" y="60"/>
                  </a:cubicBezTo>
                  <a:cubicBezTo>
                    <a:pt x="10" y="60"/>
                    <a:pt x="8" y="58"/>
                    <a:pt x="8" y="56"/>
                  </a:cubicBezTo>
                  <a:close/>
                  <a:moveTo>
                    <a:pt x="56" y="60"/>
                  </a:moveTo>
                  <a:cubicBezTo>
                    <a:pt x="35" y="60"/>
                    <a:pt x="35" y="60"/>
                    <a:pt x="35" y="60"/>
                  </a:cubicBezTo>
                  <a:cubicBezTo>
                    <a:pt x="35" y="35"/>
                    <a:pt x="35" y="35"/>
                    <a:pt x="35" y="35"/>
                  </a:cubicBezTo>
                  <a:cubicBezTo>
                    <a:pt x="61" y="35"/>
                    <a:pt x="61" y="35"/>
                    <a:pt x="61" y="35"/>
                  </a:cubicBezTo>
                  <a:cubicBezTo>
                    <a:pt x="61" y="56"/>
                    <a:pt x="61" y="56"/>
                    <a:pt x="61" y="56"/>
                  </a:cubicBezTo>
                  <a:cubicBezTo>
                    <a:pt x="61" y="58"/>
                    <a:pt x="59" y="60"/>
                    <a:pt x="56" y="60"/>
                  </a:cubicBezTo>
                  <a:close/>
                  <a:moveTo>
                    <a:pt x="12" y="20"/>
                  </a:moveTo>
                  <a:cubicBezTo>
                    <a:pt x="12" y="19"/>
                    <a:pt x="13" y="19"/>
                    <a:pt x="13" y="19"/>
                  </a:cubicBezTo>
                  <a:cubicBezTo>
                    <a:pt x="19" y="19"/>
                    <a:pt x="19" y="19"/>
                    <a:pt x="19" y="19"/>
                  </a:cubicBezTo>
                  <a:cubicBezTo>
                    <a:pt x="19" y="13"/>
                    <a:pt x="19" y="13"/>
                    <a:pt x="19" y="13"/>
                  </a:cubicBezTo>
                  <a:cubicBezTo>
                    <a:pt x="19" y="12"/>
                    <a:pt x="20" y="12"/>
                    <a:pt x="20" y="12"/>
                  </a:cubicBezTo>
                  <a:cubicBezTo>
                    <a:pt x="21" y="12"/>
                    <a:pt x="21" y="12"/>
                    <a:pt x="21" y="13"/>
                  </a:cubicBezTo>
                  <a:cubicBezTo>
                    <a:pt x="21" y="19"/>
                    <a:pt x="21" y="19"/>
                    <a:pt x="21" y="19"/>
                  </a:cubicBezTo>
                  <a:cubicBezTo>
                    <a:pt x="28" y="19"/>
                    <a:pt x="28" y="19"/>
                    <a:pt x="28" y="19"/>
                  </a:cubicBezTo>
                  <a:cubicBezTo>
                    <a:pt x="28" y="19"/>
                    <a:pt x="29" y="19"/>
                    <a:pt x="29" y="20"/>
                  </a:cubicBezTo>
                  <a:cubicBezTo>
                    <a:pt x="29" y="20"/>
                    <a:pt x="28" y="21"/>
                    <a:pt x="28" y="21"/>
                  </a:cubicBezTo>
                  <a:cubicBezTo>
                    <a:pt x="21" y="21"/>
                    <a:pt x="21" y="21"/>
                    <a:pt x="21" y="21"/>
                  </a:cubicBezTo>
                  <a:cubicBezTo>
                    <a:pt x="21" y="27"/>
                    <a:pt x="21" y="27"/>
                    <a:pt x="21" y="27"/>
                  </a:cubicBezTo>
                  <a:cubicBezTo>
                    <a:pt x="21" y="27"/>
                    <a:pt x="21" y="28"/>
                    <a:pt x="20" y="28"/>
                  </a:cubicBezTo>
                  <a:cubicBezTo>
                    <a:pt x="20" y="28"/>
                    <a:pt x="19" y="27"/>
                    <a:pt x="19" y="27"/>
                  </a:cubicBezTo>
                  <a:cubicBezTo>
                    <a:pt x="19" y="21"/>
                    <a:pt x="19" y="21"/>
                    <a:pt x="19" y="21"/>
                  </a:cubicBezTo>
                  <a:cubicBezTo>
                    <a:pt x="13" y="21"/>
                    <a:pt x="13" y="21"/>
                    <a:pt x="13" y="21"/>
                  </a:cubicBezTo>
                  <a:cubicBezTo>
                    <a:pt x="13" y="21"/>
                    <a:pt x="12" y="20"/>
                    <a:pt x="12" y="20"/>
                  </a:cubicBezTo>
                  <a:close/>
                  <a:moveTo>
                    <a:pt x="26" y="52"/>
                  </a:moveTo>
                  <a:cubicBezTo>
                    <a:pt x="27" y="52"/>
                    <a:pt x="27" y="53"/>
                    <a:pt x="26" y="53"/>
                  </a:cubicBezTo>
                  <a:cubicBezTo>
                    <a:pt x="26" y="53"/>
                    <a:pt x="26" y="53"/>
                    <a:pt x="25" y="53"/>
                  </a:cubicBezTo>
                  <a:cubicBezTo>
                    <a:pt x="25" y="53"/>
                    <a:pt x="25" y="53"/>
                    <a:pt x="25" y="53"/>
                  </a:cubicBezTo>
                  <a:cubicBezTo>
                    <a:pt x="20" y="49"/>
                    <a:pt x="20" y="49"/>
                    <a:pt x="20" y="49"/>
                  </a:cubicBezTo>
                  <a:cubicBezTo>
                    <a:pt x="16" y="53"/>
                    <a:pt x="16" y="53"/>
                    <a:pt x="16" y="53"/>
                  </a:cubicBezTo>
                  <a:cubicBezTo>
                    <a:pt x="16" y="53"/>
                    <a:pt x="16" y="53"/>
                    <a:pt x="15" y="53"/>
                  </a:cubicBezTo>
                  <a:cubicBezTo>
                    <a:pt x="15" y="53"/>
                    <a:pt x="15" y="53"/>
                    <a:pt x="15" y="53"/>
                  </a:cubicBezTo>
                  <a:cubicBezTo>
                    <a:pt x="14" y="53"/>
                    <a:pt x="14" y="52"/>
                    <a:pt x="15" y="52"/>
                  </a:cubicBezTo>
                  <a:cubicBezTo>
                    <a:pt x="19" y="47"/>
                    <a:pt x="19" y="47"/>
                    <a:pt x="19" y="47"/>
                  </a:cubicBezTo>
                  <a:cubicBezTo>
                    <a:pt x="15" y="43"/>
                    <a:pt x="15" y="43"/>
                    <a:pt x="15" y="43"/>
                  </a:cubicBezTo>
                  <a:cubicBezTo>
                    <a:pt x="14" y="43"/>
                    <a:pt x="14" y="42"/>
                    <a:pt x="15" y="42"/>
                  </a:cubicBezTo>
                  <a:cubicBezTo>
                    <a:pt x="15" y="41"/>
                    <a:pt x="16" y="41"/>
                    <a:pt x="16" y="42"/>
                  </a:cubicBezTo>
                  <a:cubicBezTo>
                    <a:pt x="20" y="46"/>
                    <a:pt x="20" y="46"/>
                    <a:pt x="20" y="46"/>
                  </a:cubicBezTo>
                  <a:cubicBezTo>
                    <a:pt x="25" y="42"/>
                    <a:pt x="25" y="42"/>
                    <a:pt x="25" y="42"/>
                  </a:cubicBezTo>
                  <a:cubicBezTo>
                    <a:pt x="25" y="41"/>
                    <a:pt x="26" y="41"/>
                    <a:pt x="26" y="42"/>
                  </a:cubicBezTo>
                  <a:cubicBezTo>
                    <a:pt x="27" y="42"/>
                    <a:pt x="27" y="43"/>
                    <a:pt x="26" y="43"/>
                  </a:cubicBezTo>
                  <a:cubicBezTo>
                    <a:pt x="22" y="47"/>
                    <a:pt x="22" y="47"/>
                    <a:pt x="22" y="47"/>
                  </a:cubicBezTo>
                  <a:lnTo>
                    <a:pt x="26" y="52"/>
                  </a:lnTo>
                  <a:close/>
                  <a:moveTo>
                    <a:pt x="40" y="19"/>
                  </a:moveTo>
                  <a:cubicBezTo>
                    <a:pt x="40" y="19"/>
                    <a:pt x="41" y="18"/>
                    <a:pt x="41" y="18"/>
                  </a:cubicBezTo>
                  <a:cubicBezTo>
                    <a:pt x="56" y="18"/>
                    <a:pt x="56" y="18"/>
                    <a:pt x="56" y="18"/>
                  </a:cubicBezTo>
                  <a:cubicBezTo>
                    <a:pt x="56" y="18"/>
                    <a:pt x="57" y="19"/>
                    <a:pt x="57" y="19"/>
                  </a:cubicBezTo>
                  <a:cubicBezTo>
                    <a:pt x="57" y="20"/>
                    <a:pt x="56" y="20"/>
                    <a:pt x="56" y="20"/>
                  </a:cubicBezTo>
                  <a:cubicBezTo>
                    <a:pt x="41" y="20"/>
                    <a:pt x="41" y="20"/>
                    <a:pt x="41" y="20"/>
                  </a:cubicBezTo>
                  <a:cubicBezTo>
                    <a:pt x="41" y="20"/>
                    <a:pt x="40" y="20"/>
                    <a:pt x="40" y="19"/>
                  </a:cubicBezTo>
                  <a:close/>
                  <a:moveTo>
                    <a:pt x="56" y="44"/>
                  </a:moveTo>
                  <a:cubicBezTo>
                    <a:pt x="56" y="45"/>
                    <a:pt x="56" y="45"/>
                    <a:pt x="55" y="45"/>
                  </a:cubicBezTo>
                  <a:cubicBezTo>
                    <a:pt x="41" y="45"/>
                    <a:pt x="41" y="45"/>
                    <a:pt x="41" y="45"/>
                  </a:cubicBezTo>
                  <a:cubicBezTo>
                    <a:pt x="41" y="45"/>
                    <a:pt x="40" y="45"/>
                    <a:pt x="40" y="44"/>
                  </a:cubicBezTo>
                  <a:cubicBezTo>
                    <a:pt x="40" y="44"/>
                    <a:pt x="41" y="43"/>
                    <a:pt x="41" y="43"/>
                  </a:cubicBezTo>
                  <a:cubicBezTo>
                    <a:pt x="55" y="43"/>
                    <a:pt x="55" y="43"/>
                    <a:pt x="55" y="43"/>
                  </a:cubicBezTo>
                  <a:cubicBezTo>
                    <a:pt x="56" y="43"/>
                    <a:pt x="56" y="44"/>
                    <a:pt x="56" y="44"/>
                  </a:cubicBezTo>
                  <a:close/>
                  <a:moveTo>
                    <a:pt x="56" y="50"/>
                  </a:moveTo>
                  <a:cubicBezTo>
                    <a:pt x="56" y="51"/>
                    <a:pt x="56" y="51"/>
                    <a:pt x="55" y="51"/>
                  </a:cubicBezTo>
                  <a:cubicBezTo>
                    <a:pt x="41" y="51"/>
                    <a:pt x="41" y="51"/>
                    <a:pt x="41" y="51"/>
                  </a:cubicBezTo>
                  <a:cubicBezTo>
                    <a:pt x="41" y="51"/>
                    <a:pt x="40" y="51"/>
                    <a:pt x="40" y="50"/>
                  </a:cubicBezTo>
                  <a:cubicBezTo>
                    <a:pt x="40" y="50"/>
                    <a:pt x="41" y="49"/>
                    <a:pt x="41" y="49"/>
                  </a:cubicBezTo>
                  <a:cubicBezTo>
                    <a:pt x="55" y="49"/>
                    <a:pt x="55" y="49"/>
                    <a:pt x="55" y="49"/>
                  </a:cubicBezTo>
                  <a:cubicBezTo>
                    <a:pt x="56" y="49"/>
                    <a:pt x="56" y="50"/>
                    <a:pt x="56" y="50"/>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39" name="Freeform 50"/>
            <p:cNvSpPr>
              <a:spLocks noEditPoints="1"/>
            </p:cNvSpPr>
            <p:nvPr/>
          </p:nvSpPr>
          <p:spPr bwMode="auto">
            <a:xfrm>
              <a:off x="8173878" y="1667655"/>
              <a:ext cx="301451" cy="291404"/>
            </a:xfrm>
            <a:custGeom>
              <a:avLst/>
              <a:gdLst>
                <a:gd name="T0" fmla="*/ 12 w 63"/>
                <a:gd name="T1" fmla="*/ 10 h 61"/>
                <a:gd name="T2" fmla="*/ 13 w 63"/>
                <a:gd name="T3" fmla="*/ 10 h 61"/>
                <a:gd name="T4" fmla="*/ 13 w 63"/>
                <a:gd name="T5" fmla="*/ 12 h 61"/>
                <a:gd name="T6" fmla="*/ 13 w 63"/>
                <a:gd name="T7" fmla="*/ 29 h 61"/>
                <a:gd name="T8" fmla="*/ 13 w 63"/>
                <a:gd name="T9" fmla="*/ 31 h 61"/>
                <a:gd name="T10" fmla="*/ 13 w 63"/>
                <a:gd name="T11" fmla="*/ 31 h 61"/>
                <a:gd name="T12" fmla="*/ 12 w 63"/>
                <a:gd name="T13" fmla="*/ 31 h 61"/>
                <a:gd name="T14" fmla="*/ 12 w 63"/>
                <a:gd name="T15" fmla="*/ 10 h 61"/>
                <a:gd name="T16" fmla="*/ 61 w 63"/>
                <a:gd name="T17" fmla="*/ 59 h 61"/>
                <a:gd name="T18" fmla="*/ 56 w 63"/>
                <a:gd name="T19" fmla="*/ 61 h 61"/>
                <a:gd name="T20" fmla="*/ 51 w 63"/>
                <a:gd name="T21" fmla="*/ 59 h 61"/>
                <a:gd name="T22" fmla="*/ 38 w 63"/>
                <a:gd name="T23" fmla="*/ 47 h 61"/>
                <a:gd name="T24" fmla="*/ 36 w 63"/>
                <a:gd name="T25" fmla="*/ 42 h 61"/>
                <a:gd name="T26" fmla="*/ 32 w 63"/>
                <a:gd name="T27" fmla="*/ 38 h 61"/>
                <a:gd name="T28" fmla="*/ 22 w 63"/>
                <a:gd name="T29" fmla="*/ 41 h 61"/>
                <a:gd name="T30" fmla="*/ 8 w 63"/>
                <a:gd name="T31" fmla="*/ 35 h 61"/>
                <a:gd name="T32" fmla="*/ 8 w 63"/>
                <a:gd name="T33" fmla="*/ 6 h 61"/>
                <a:gd name="T34" fmla="*/ 22 w 63"/>
                <a:gd name="T35" fmla="*/ 0 h 61"/>
                <a:gd name="T36" fmla="*/ 36 w 63"/>
                <a:gd name="T37" fmla="*/ 6 h 61"/>
                <a:gd name="T38" fmla="*/ 39 w 63"/>
                <a:gd name="T39" fmla="*/ 31 h 61"/>
                <a:gd name="T40" fmla="*/ 43 w 63"/>
                <a:gd name="T41" fmla="*/ 35 h 61"/>
                <a:gd name="T42" fmla="*/ 48 w 63"/>
                <a:gd name="T43" fmla="*/ 37 h 61"/>
                <a:gd name="T44" fmla="*/ 60 w 63"/>
                <a:gd name="T45" fmla="*/ 49 h 61"/>
                <a:gd name="T46" fmla="*/ 61 w 63"/>
                <a:gd name="T47" fmla="*/ 59 h 61"/>
                <a:gd name="T48" fmla="*/ 10 w 63"/>
                <a:gd name="T49" fmla="*/ 8 h 61"/>
                <a:gd name="T50" fmla="*/ 5 w 63"/>
                <a:gd name="T51" fmla="*/ 21 h 61"/>
                <a:gd name="T52" fmla="*/ 10 w 63"/>
                <a:gd name="T53" fmla="*/ 33 h 61"/>
                <a:gd name="T54" fmla="*/ 22 w 63"/>
                <a:gd name="T55" fmla="*/ 38 h 61"/>
                <a:gd name="T56" fmla="*/ 34 w 63"/>
                <a:gd name="T57" fmla="*/ 33 h 61"/>
                <a:gd name="T58" fmla="*/ 39 w 63"/>
                <a:gd name="T59" fmla="*/ 21 h 61"/>
                <a:gd name="T60" fmla="*/ 34 w 63"/>
                <a:gd name="T61" fmla="*/ 8 h 61"/>
                <a:gd name="T62" fmla="*/ 22 w 63"/>
                <a:gd name="T63" fmla="*/ 3 h 61"/>
                <a:gd name="T64" fmla="*/ 10 w 63"/>
                <a:gd name="T65" fmla="*/ 8 h 61"/>
                <a:gd name="T66" fmla="*/ 36 w 63"/>
                <a:gd name="T67" fmla="*/ 34 h 61"/>
                <a:gd name="T68" fmla="*/ 34 w 63"/>
                <a:gd name="T69" fmla="*/ 35 h 61"/>
                <a:gd name="T70" fmla="*/ 38 w 63"/>
                <a:gd name="T71" fmla="*/ 39 h 61"/>
                <a:gd name="T72" fmla="*/ 39 w 63"/>
                <a:gd name="T73" fmla="*/ 37 h 61"/>
                <a:gd name="T74" fmla="*/ 40 w 63"/>
                <a:gd name="T75" fmla="*/ 36 h 61"/>
                <a:gd name="T76" fmla="*/ 37 w 63"/>
                <a:gd name="T77" fmla="*/ 33 h 61"/>
                <a:gd name="T78" fmla="*/ 36 w 63"/>
                <a:gd name="T79" fmla="*/ 34 h 61"/>
                <a:gd name="T80" fmla="*/ 41 w 63"/>
                <a:gd name="T81" fmla="*/ 44 h 61"/>
                <a:gd name="T82" fmla="*/ 53 w 63"/>
                <a:gd name="T83" fmla="*/ 57 h 61"/>
                <a:gd name="T84" fmla="*/ 58 w 63"/>
                <a:gd name="T85" fmla="*/ 57 h 61"/>
                <a:gd name="T86" fmla="*/ 60 w 63"/>
                <a:gd name="T87" fmla="*/ 54 h 61"/>
                <a:gd name="T88" fmla="*/ 58 w 63"/>
                <a:gd name="T89" fmla="*/ 51 h 61"/>
                <a:gd name="T90" fmla="*/ 46 w 63"/>
                <a:gd name="T91" fmla="*/ 39 h 61"/>
                <a:gd name="T92" fmla="*/ 43 w 63"/>
                <a:gd name="T93" fmla="*/ 38 h 61"/>
                <a:gd name="T94" fmla="*/ 42 w 63"/>
                <a:gd name="T95" fmla="*/ 38 h 61"/>
                <a:gd name="T96" fmla="*/ 41 w 63"/>
                <a:gd name="T97" fmla="*/ 38 h 61"/>
                <a:gd name="T98" fmla="*/ 40 w 63"/>
                <a:gd name="T99" fmla="*/ 39 h 61"/>
                <a:gd name="T100" fmla="*/ 40 w 63"/>
                <a:gd name="T101" fmla="*/ 40 h 61"/>
                <a:gd name="T102" fmla="*/ 39 w 63"/>
                <a:gd name="T103" fmla="*/ 40 h 61"/>
                <a:gd name="T104" fmla="*/ 41 w 63"/>
                <a:gd name="T105" fmla="*/ 4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3" h="61">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0" name="Freeform 36"/>
            <p:cNvSpPr>
              <a:spLocks noEditPoints="1"/>
            </p:cNvSpPr>
            <p:nvPr/>
          </p:nvSpPr>
          <p:spPr bwMode="auto">
            <a:xfrm>
              <a:off x="4420392" y="3824677"/>
              <a:ext cx="329120" cy="329123"/>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7 w 35"/>
                <a:gd name="T21" fmla="*/ 12 h 35"/>
                <a:gd name="T22" fmla="*/ 27 w 35"/>
                <a:gd name="T23" fmla="*/ 14 h 35"/>
                <a:gd name="T24" fmla="*/ 16 w 35"/>
                <a:gd name="T25" fmla="*/ 23 h 35"/>
                <a:gd name="T26" fmla="*/ 16 w 35"/>
                <a:gd name="T27" fmla="*/ 23 h 35"/>
                <a:gd name="T28" fmla="*/ 15 w 35"/>
                <a:gd name="T29" fmla="*/ 23 h 35"/>
                <a:gd name="T30" fmla="*/ 9 w 35"/>
                <a:gd name="T31" fmla="*/ 18 h 35"/>
                <a:gd name="T32" fmla="*/ 9 w 35"/>
                <a:gd name="T33" fmla="*/ 16 h 35"/>
                <a:gd name="T34" fmla="*/ 10 w 35"/>
                <a:gd name="T35" fmla="*/ 16 h 35"/>
                <a:gd name="T36" fmla="*/ 16 w 35"/>
                <a:gd name="T37" fmla="*/ 21 h 35"/>
                <a:gd name="T38" fmla="*/ 26 w 35"/>
                <a:gd name="T39" fmla="*/ 12 h 35"/>
                <a:gd name="T40" fmla="*/ 27 w 35"/>
                <a:gd name="T41"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5">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1" name="Freeform 36"/>
            <p:cNvSpPr>
              <a:spLocks noEditPoints="1"/>
            </p:cNvSpPr>
            <p:nvPr/>
          </p:nvSpPr>
          <p:spPr bwMode="auto">
            <a:xfrm>
              <a:off x="6730273" y="2777288"/>
              <a:ext cx="265777" cy="265779"/>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7 w 35"/>
                <a:gd name="T21" fmla="*/ 12 h 35"/>
                <a:gd name="T22" fmla="*/ 27 w 35"/>
                <a:gd name="T23" fmla="*/ 14 h 35"/>
                <a:gd name="T24" fmla="*/ 16 w 35"/>
                <a:gd name="T25" fmla="*/ 23 h 35"/>
                <a:gd name="T26" fmla="*/ 16 w 35"/>
                <a:gd name="T27" fmla="*/ 23 h 35"/>
                <a:gd name="T28" fmla="*/ 15 w 35"/>
                <a:gd name="T29" fmla="*/ 23 h 35"/>
                <a:gd name="T30" fmla="*/ 9 w 35"/>
                <a:gd name="T31" fmla="*/ 18 h 35"/>
                <a:gd name="T32" fmla="*/ 9 w 35"/>
                <a:gd name="T33" fmla="*/ 16 h 35"/>
                <a:gd name="T34" fmla="*/ 10 w 35"/>
                <a:gd name="T35" fmla="*/ 16 h 35"/>
                <a:gd name="T36" fmla="*/ 16 w 35"/>
                <a:gd name="T37" fmla="*/ 21 h 35"/>
                <a:gd name="T38" fmla="*/ 26 w 35"/>
                <a:gd name="T39" fmla="*/ 12 h 35"/>
                <a:gd name="T40" fmla="*/ 27 w 35"/>
                <a:gd name="T41"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5">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2" name="Freeform 31"/>
            <p:cNvSpPr>
              <a:spLocks noEditPoints="1"/>
            </p:cNvSpPr>
            <p:nvPr/>
          </p:nvSpPr>
          <p:spPr bwMode="auto">
            <a:xfrm>
              <a:off x="5418709" y="4208219"/>
              <a:ext cx="424442" cy="461620"/>
            </a:xfrm>
            <a:custGeom>
              <a:avLst/>
              <a:gdLst>
                <a:gd name="T0" fmla="*/ 42 w 58"/>
                <a:gd name="T1" fmla="*/ 4 h 63"/>
                <a:gd name="T2" fmla="*/ 41 w 58"/>
                <a:gd name="T3" fmla="*/ 10 h 63"/>
                <a:gd name="T4" fmla="*/ 17 w 58"/>
                <a:gd name="T5" fmla="*/ 47 h 63"/>
                <a:gd name="T6" fmla="*/ 15 w 58"/>
                <a:gd name="T7" fmla="*/ 54 h 63"/>
                <a:gd name="T8" fmla="*/ 19 w 58"/>
                <a:gd name="T9" fmla="*/ 47 h 63"/>
                <a:gd name="T10" fmla="*/ 49 w 58"/>
                <a:gd name="T11" fmla="*/ 19 h 63"/>
                <a:gd name="T12" fmla="*/ 53 w 58"/>
                <a:gd name="T13" fmla="*/ 14 h 63"/>
                <a:gd name="T14" fmla="*/ 48 w 58"/>
                <a:gd name="T15" fmla="*/ 19 h 63"/>
                <a:gd name="T16" fmla="*/ 4 w 58"/>
                <a:gd name="T17" fmla="*/ 43 h 63"/>
                <a:gd name="T18" fmla="*/ 11 w 58"/>
                <a:gd name="T19" fmla="*/ 41 h 63"/>
                <a:gd name="T20" fmla="*/ 57 w 58"/>
                <a:gd name="T21" fmla="*/ 28 h 63"/>
                <a:gd name="T22" fmla="*/ 51 w 58"/>
                <a:gd name="T23" fmla="*/ 30 h 63"/>
                <a:gd name="T24" fmla="*/ 57 w 58"/>
                <a:gd name="T25" fmla="*/ 28 h 63"/>
                <a:gd name="T26" fmla="*/ 1 w 58"/>
                <a:gd name="T27" fmla="*/ 28 h 63"/>
                <a:gd name="T28" fmla="*/ 7 w 58"/>
                <a:gd name="T29" fmla="*/ 30 h 63"/>
                <a:gd name="T30" fmla="*/ 48 w 58"/>
                <a:gd name="T31" fmla="*/ 39 h 63"/>
                <a:gd name="T32" fmla="*/ 54 w 58"/>
                <a:gd name="T33" fmla="*/ 44 h 63"/>
                <a:gd name="T34" fmla="*/ 49 w 58"/>
                <a:gd name="T35" fmla="*/ 39 h 63"/>
                <a:gd name="T36" fmla="*/ 5 w 58"/>
                <a:gd name="T37" fmla="*/ 16 h 63"/>
                <a:gd name="T38" fmla="*/ 11 w 58"/>
                <a:gd name="T39" fmla="*/ 18 h 63"/>
                <a:gd name="T40" fmla="*/ 41 w 58"/>
                <a:gd name="T41" fmla="*/ 47 h 63"/>
                <a:gd name="T42" fmla="*/ 42 w 58"/>
                <a:gd name="T43" fmla="*/ 54 h 63"/>
                <a:gd name="T44" fmla="*/ 44 w 58"/>
                <a:gd name="T45" fmla="*/ 53 h 63"/>
                <a:gd name="T46" fmla="*/ 18 w 58"/>
                <a:gd name="T47" fmla="*/ 11 h 63"/>
                <a:gd name="T48" fmla="*/ 16 w 58"/>
                <a:gd name="T49" fmla="*/ 4 h 63"/>
                <a:gd name="T50" fmla="*/ 17 w 58"/>
                <a:gd name="T51" fmla="*/ 10 h 63"/>
                <a:gd name="T52" fmla="*/ 30 w 58"/>
                <a:gd name="T53" fmla="*/ 1 h 63"/>
                <a:gd name="T54" fmla="*/ 28 w 58"/>
                <a:gd name="T55" fmla="*/ 7 h 63"/>
                <a:gd name="T56" fmla="*/ 40 w 58"/>
                <a:gd name="T57" fmla="*/ 41 h 63"/>
                <a:gd name="T58" fmla="*/ 37 w 58"/>
                <a:gd name="T59" fmla="*/ 51 h 63"/>
                <a:gd name="T60" fmla="*/ 38 w 58"/>
                <a:gd name="T61" fmla="*/ 55 h 63"/>
                <a:gd name="T62" fmla="*/ 35 w 58"/>
                <a:gd name="T63" fmla="*/ 60 h 63"/>
                <a:gd name="T64" fmla="*/ 28 w 58"/>
                <a:gd name="T65" fmla="*/ 63 h 63"/>
                <a:gd name="T66" fmla="*/ 21 w 58"/>
                <a:gd name="T67" fmla="*/ 58 h 63"/>
                <a:gd name="T68" fmla="*/ 22 w 58"/>
                <a:gd name="T69" fmla="*/ 53 h 63"/>
                <a:gd name="T70" fmla="*/ 21 w 58"/>
                <a:gd name="T71" fmla="*/ 49 h 63"/>
                <a:gd name="T72" fmla="*/ 13 w 58"/>
                <a:gd name="T73" fmla="*/ 29 h 63"/>
                <a:gd name="T74" fmla="*/ 33 w 58"/>
                <a:gd name="T75" fmla="*/ 61 h 63"/>
                <a:gd name="T76" fmla="*/ 25 w 58"/>
                <a:gd name="T77" fmla="*/ 61 h 63"/>
                <a:gd name="T78" fmla="*/ 33 w 58"/>
                <a:gd name="T79" fmla="*/ 61 h 63"/>
                <a:gd name="T80" fmla="*/ 23 w 58"/>
                <a:gd name="T81" fmla="*/ 58 h 63"/>
                <a:gd name="T82" fmla="*/ 31 w 58"/>
                <a:gd name="T83" fmla="*/ 58 h 63"/>
                <a:gd name="T84" fmla="*/ 34 w 58"/>
                <a:gd name="T85" fmla="*/ 57 h 63"/>
                <a:gd name="T86" fmla="*/ 23 w 58"/>
                <a:gd name="T87" fmla="*/ 55 h 63"/>
                <a:gd name="T88" fmla="*/ 36 w 58"/>
                <a:gd name="T89" fmla="*/ 55 h 63"/>
                <a:gd name="T90" fmla="*/ 25 w 58"/>
                <a:gd name="T91" fmla="*/ 52 h 63"/>
                <a:gd name="T92" fmla="*/ 34 w 58"/>
                <a:gd name="T93" fmla="*/ 52 h 63"/>
                <a:gd name="T94" fmla="*/ 34 w 58"/>
                <a:gd name="T95" fmla="*/ 50 h 63"/>
                <a:gd name="T96" fmla="*/ 25 w 58"/>
                <a:gd name="T97" fmla="*/ 49 h 63"/>
                <a:gd name="T98" fmla="*/ 34 w 58"/>
                <a:gd name="T99" fmla="*/ 50 h 63"/>
                <a:gd name="T100" fmla="*/ 15 w 58"/>
                <a:gd name="T101" fmla="*/ 29 h 63"/>
                <a:gd name="T102" fmla="*/ 25 w 58"/>
                <a:gd name="T103" fmla="*/ 47 h 63"/>
                <a:gd name="T104" fmla="*/ 24 w 58"/>
                <a:gd name="T105" fmla="*/ 31 h 63"/>
                <a:gd name="T106" fmla="*/ 31 w 58"/>
                <a:gd name="T107" fmla="*/ 47 h 63"/>
                <a:gd name="T108" fmla="*/ 35 w 58"/>
                <a:gd name="T109" fmla="*/ 32 h 63"/>
                <a:gd name="T110" fmla="*/ 35 w 58"/>
                <a:gd name="T111" fmla="*/ 4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8" h="63">
                  <a:moveTo>
                    <a:pt x="40" y="11"/>
                  </a:moveTo>
                  <a:cubicBezTo>
                    <a:pt x="39" y="10"/>
                    <a:pt x="39" y="10"/>
                    <a:pt x="39" y="9"/>
                  </a:cubicBezTo>
                  <a:cubicBezTo>
                    <a:pt x="42" y="4"/>
                    <a:pt x="42" y="4"/>
                    <a:pt x="42" y="4"/>
                  </a:cubicBezTo>
                  <a:cubicBezTo>
                    <a:pt x="43" y="4"/>
                    <a:pt x="43" y="3"/>
                    <a:pt x="44" y="4"/>
                  </a:cubicBezTo>
                  <a:cubicBezTo>
                    <a:pt x="44" y="4"/>
                    <a:pt x="44" y="5"/>
                    <a:pt x="44" y="5"/>
                  </a:cubicBezTo>
                  <a:cubicBezTo>
                    <a:pt x="41" y="10"/>
                    <a:pt x="41" y="10"/>
                    <a:pt x="41" y="10"/>
                  </a:cubicBezTo>
                  <a:cubicBezTo>
                    <a:pt x="41" y="10"/>
                    <a:pt x="41" y="11"/>
                    <a:pt x="40" y="11"/>
                  </a:cubicBezTo>
                  <a:cubicBezTo>
                    <a:pt x="40" y="11"/>
                    <a:pt x="40" y="11"/>
                    <a:pt x="40" y="11"/>
                  </a:cubicBezTo>
                  <a:close/>
                  <a:moveTo>
                    <a:pt x="17" y="47"/>
                  </a:moveTo>
                  <a:cubicBezTo>
                    <a:pt x="14" y="53"/>
                    <a:pt x="14" y="53"/>
                    <a:pt x="14" y="53"/>
                  </a:cubicBezTo>
                  <a:cubicBezTo>
                    <a:pt x="14" y="53"/>
                    <a:pt x="14" y="54"/>
                    <a:pt x="15" y="54"/>
                  </a:cubicBezTo>
                  <a:cubicBezTo>
                    <a:pt x="15" y="54"/>
                    <a:pt x="15" y="54"/>
                    <a:pt x="15" y="54"/>
                  </a:cubicBezTo>
                  <a:cubicBezTo>
                    <a:pt x="16" y="54"/>
                    <a:pt x="16" y="54"/>
                    <a:pt x="16" y="54"/>
                  </a:cubicBezTo>
                  <a:cubicBezTo>
                    <a:pt x="19" y="48"/>
                    <a:pt x="19" y="48"/>
                    <a:pt x="19" y="48"/>
                  </a:cubicBezTo>
                  <a:cubicBezTo>
                    <a:pt x="19" y="48"/>
                    <a:pt x="19" y="47"/>
                    <a:pt x="19" y="47"/>
                  </a:cubicBezTo>
                  <a:cubicBezTo>
                    <a:pt x="18" y="47"/>
                    <a:pt x="18" y="47"/>
                    <a:pt x="17" y="47"/>
                  </a:cubicBezTo>
                  <a:close/>
                  <a:moveTo>
                    <a:pt x="48" y="19"/>
                  </a:moveTo>
                  <a:cubicBezTo>
                    <a:pt x="49" y="19"/>
                    <a:pt x="49" y="19"/>
                    <a:pt x="49" y="19"/>
                  </a:cubicBezTo>
                  <a:cubicBezTo>
                    <a:pt x="54" y="16"/>
                    <a:pt x="54" y="16"/>
                    <a:pt x="54" y="16"/>
                  </a:cubicBezTo>
                  <a:cubicBezTo>
                    <a:pt x="55" y="15"/>
                    <a:pt x="55" y="15"/>
                    <a:pt x="54" y="14"/>
                  </a:cubicBezTo>
                  <a:cubicBezTo>
                    <a:pt x="54" y="14"/>
                    <a:pt x="54" y="14"/>
                    <a:pt x="53" y="14"/>
                  </a:cubicBezTo>
                  <a:cubicBezTo>
                    <a:pt x="48" y="17"/>
                    <a:pt x="48" y="17"/>
                    <a:pt x="48" y="17"/>
                  </a:cubicBezTo>
                  <a:cubicBezTo>
                    <a:pt x="47" y="17"/>
                    <a:pt x="47" y="18"/>
                    <a:pt x="48" y="18"/>
                  </a:cubicBezTo>
                  <a:cubicBezTo>
                    <a:pt x="48" y="19"/>
                    <a:pt x="48" y="19"/>
                    <a:pt x="48" y="19"/>
                  </a:cubicBezTo>
                  <a:close/>
                  <a:moveTo>
                    <a:pt x="10" y="39"/>
                  </a:moveTo>
                  <a:cubicBezTo>
                    <a:pt x="5" y="42"/>
                    <a:pt x="5" y="42"/>
                    <a:pt x="5" y="42"/>
                  </a:cubicBezTo>
                  <a:cubicBezTo>
                    <a:pt x="4" y="42"/>
                    <a:pt x="4" y="43"/>
                    <a:pt x="4" y="43"/>
                  </a:cubicBezTo>
                  <a:cubicBezTo>
                    <a:pt x="4" y="44"/>
                    <a:pt x="5" y="44"/>
                    <a:pt x="5" y="44"/>
                  </a:cubicBezTo>
                  <a:cubicBezTo>
                    <a:pt x="5" y="44"/>
                    <a:pt x="5" y="44"/>
                    <a:pt x="6" y="44"/>
                  </a:cubicBezTo>
                  <a:cubicBezTo>
                    <a:pt x="11" y="41"/>
                    <a:pt x="11" y="41"/>
                    <a:pt x="11" y="41"/>
                  </a:cubicBezTo>
                  <a:cubicBezTo>
                    <a:pt x="11" y="40"/>
                    <a:pt x="11" y="40"/>
                    <a:pt x="11" y="39"/>
                  </a:cubicBezTo>
                  <a:cubicBezTo>
                    <a:pt x="11" y="39"/>
                    <a:pt x="10" y="39"/>
                    <a:pt x="10" y="39"/>
                  </a:cubicBezTo>
                  <a:close/>
                  <a:moveTo>
                    <a:pt x="57" y="28"/>
                  </a:moveTo>
                  <a:cubicBezTo>
                    <a:pt x="51" y="28"/>
                    <a:pt x="51" y="28"/>
                    <a:pt x="51" y="28"/>
                  </a:cubicBezTo>
                  <a:cubicBezTo>
                    <a:pt x="51" y="28"/>
                    <a:pt x="50" y="28"/>
                    <a:pt x="50" y="29"/>
                  </a:cubicBezTo>
                  <a:cubicBezTo>
                    <a:pt x="50" y="29"/>
                    <a:pt x="51" y="30"/>
                    <a:pt x="51" y="30"/>
                  </a:cubicBezTo>
                  <a:cubicBezTo>
                    <a:pt x="57" y="30"/>
                    <a:pt x="57" y="30"/>
                    <a:pt x="57" y="30"/>
                  </a:cubicBezTo>
                  <a:cubicBezTo>
                    <a:pt x="58" y="30"/>
                    <a:pt x="58" y="29"/>
                    <a:pt x="58" y="29"/>
                  </a:cubicBezTo>
                  <a:cubicBezTo>
                    <a:pt x="58" y="28"/>
                    <a:pt x="58" y="28"/>
                    <a:pt x="57" y="28"/>
                  </a:cubicBezTo>
                  <a:close/>
                  <a:moveTo>
                    <a:pt x="8" y="29"/>
                  </a:moveTo>
                  <a:cubicBezTo>
                    <a:pt x="8" y="28"/>
                    <a:pt x="8" y="28"/>
                    <a:pt x="7" y="28"/>
                  </a:cubicBezTo>
                  <a:cubicBezTo>
                    <a:pt x="1" y="28"/>
                    <a:pt x="1" y="28"/>
                    <a:pt x="1" y="28"/>
                  </a:cubicBezTo>
                  <a:cubicBezTo>
                    <a:pt x="1" y="28"/>
                    <a:pt x="0" y="28"/>
                    <a:pt x="0" y="29"/>
                  </a:cubicBezTo>
                  <a:cubicBezTo>
                    <a:pt x="0" y="29"/>
                    <a:pt x="1" y="30"/>
                    <a:pt x="1" y="30"/>
                  </a:cubicBezTo>
                  <a:cubicBezTo>
                    <a:pt x="7" y="30"/>
                    <a:pt x="7" y="30"/>
                    <a:pt x="7" y="30"/>
                  </a:cubicBezTo>
                  <a:cubicBezTo>
                    <a:pt x="8" y="30"/>
                    <a:pt x="8" y="29"/>
                    <a:pt x="8" y="29"/>
                  </a:cubicBezTo>
                  <a:close/>
                  <a:moveTo>
                    <a:pt x="49" y="39"/>
                  </a:moveTo>
                  <a:cubicBezTo>
                    <a:pt x="48" y="39"/>
                    <a:pt x="48" y="39"/>
                    <a:pt x="48" y="39"/>
                  </a:cubicBezTo>
                  <a:cubicBezTo>
                    <a:pt x="47" y="40"/>
                    <a:pt x="47" y="40"/>
                    <a:pt x="48" y="41"/>
                  </a:cubicBezTo>
                  <a:cubicBezTo>
                    <a:pt x="53" y="44"/>
                    <a:pt x="53" y="44"/>
                    <a:pt x="53" y="44"/>
                  </a:cubicBezTo>
                  <a:cubicBezTo>
                    <a:pt x="53" y="44"/>
                    <a:pt x="53" y="44"/>
                    <a:pt x="54" y="44"/>
                  </a:cubicBezTo>
                  <a:cubicBezTo>
                    <a:pt x="54" y="44"/>
                    <a:pt x="54" y="44"/>
                    <a:pt x="54" y="43"/>
                  </a:cubicBezTo>
                  <a:cubicBezTo>
                    <a:pt x="55" y="43"/>
                    <a:pt x="55" y="42"/>
                    <a:pt x="54" y="42"/>
                  </a:cubicBezTo>
                  <a:lnTo>
                    <a:pt x="49" y="39"/>
                  </a:lnTo>
                  <a:close/>
                  <a:moveTo>
                    <a:pt x="6" y="14"/>
                  </a:moveTo>
                  <a:cubicBezTo>
                    <a:pt x="5" y="14"/>
                    <a:pt x="4" y="14"/>
                    <a:pt x="4" y="14"/>
                  </a:cubicBezTo>
                  <a:cubicBezTo>
                    <a:pt x="4" y="15"/>
                    <a:pt x="4" y="15"/>
                    <a:pt x="5" y="16"/>
                  </a:cubicBezTo>
                  <a:cubicBezTo>
                    <a:pt x="10" y="19"/>
                    <a:pt x="10" y="19"/>
                    <a:pt x="10" y="19"/>
                  </a:cubicBezTo>
                  <a:cubicBezTo>
                    <a:pt x="10" y="19"/>
                    <a:pt x="10" y="19"/>
                    <a:pt x="10" y="19"/>
                  </a:cubicBezTo>
                  <a:cubicBezTo>
                    <a:pt x="11" y="19"/>
                    <a:pt x="11" y="19"/>
                    <a:pt x="11" y="18"/>
                  </a:cubicBezTo>
                  <a:cubicBezTo>
                    <a:pt x="11" y="18"/>
                    <a:pt x="11" y="17"/>
                    <a:pt x="11" y="17"/>
                  </a:cubicBezTo>
                  <a:lnTo>
                    <a:pt x="6" y="14"/>
                  </a:lnTo>
                  <a:close/>
                  <a:moveTo>
                    <a:pt x="41" y="47"/>
                  </a:moveTo>
                  <a:cubicBezTo>
                    <a:pt x="41" y="47"/>
                    <a:pt x="40" y="47"/>
                    <a:pt x="40" y="47"/>
                  </a:cubicBezTo>
                  <a:cubicBezTo>
                    <a:pt x="39" y="47"/>
                    <a:pt x="39" y="48"/>
                    <a:pt x="39" y="48"/>
                  </a:cubicBezTo>
                  <a:cubicBezTo>
                    <a:pt x="42" y="54"/>
                    <a:pt x="42" y="54"/>
                    <a:pt x="42" y="54"/>
                  </a:cubicBezTo>
                  <a:cubicBezTo>
                    <a:pt x="43" y="54"/>
                    <a:pt x="43" y="54"/>
                    <a:pt x="43" y="54"/>
                  </a:cubicBezTo>
                  <a:cubicBezTo>
                    <a:pt x="43" y="54"/>
                    <a:pt x="44" y="54"/>
                    <a:pt x="44" y="54"/>
                  </a:cubicBezTo>
                  <a:cubicBezTo>
                    <a:pt x="44" y="54"/>
                    <a:pt x="44" y="53"/>
                    <a:pt x="44" y="53"/>
                  </a:cubicBezTo>
                  <a:lnTo>
                    <a:pt x="41" y="47"/>
                  </a:lnTo>
                  <a:close/>
                  <a:moveTo>
                    <a:pt x="17" y="10"/>
                  </a:moveTo>
                  <a:cubicBezTo>
                    <a:pt x="18" y="10"/>
                    <a:pt x="18" y="11"/>
                    <a:pt x="18" y="11"/>
                  </a:cubicBezTo>
                  <a:cubicBezTo>
                    <a:pt x="18" y="11"/>
                    <a:pt x="19" y="11"/>
                    <a:pt x="19" y="11"/>
                  </a:cubicBezTo>
                  <a:cubicBezTo>
                    <a:pt x="19" y="10"/>
                    <a:pt x="19" y="10"/>
                    <a:pt x="19" y="9"/>
                  </a:cubicBezTo>
                  <a:cubicBezTo>
                    <a:pt x="16" y="4"/>
                    <a:pt x="16" y="4"/>
                    <a:pt x="16" y="4"/>
                  </a:cubicBezTo>
                  <a:cubicBezTo>
                    <a:pt x="16" y="4"/>
                    <a:pt x="15" y="3"/>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9" y="0"/>
                    <a:pt x="28" y="0"/>
                    <a:pt x="28" y="1"/>
                  </a:cubicBezTo>
                  <a:cubicBezTo>
                    <a:pt x="28" y="7"/>
                    <a:pt x="28" y="7"/>
                    <a:pt x="28" y="7"/>
                  </a:cubicBezTo>
                  <a:cubicBezTo>
                    <a:pt x="28" y="7"/>
                    <a:pt x="29" y="8"/>
                    <a:pt x="29" y="8"/>
                  </a:cubicBezTo>
                  <a:close/>
                  <a:moveTo>
                    <a:pt x="45" y="29"/>
                  </a:moveTo>
                  <a:cubicBezTo>
                    <a:pt x="45" y="33"/>
                    <a:pt x="44" y="38"/>
                    <a:pt x="40" y="41"/>
                  </a:cubicBezTo>
                  <a:cubicBezTo>
                    <a:pt x="38" y="43"/>
                    <a:pt x="37" y="46"/>
                    <a:pt x="37" y="47"/>
                  </a:cubicBezTo>
                  <a:cubicBezTo>
                    <a:pt x="38" y="48"/>
                    <a:pt x="38" y="48"/>
                    <a:pt x="38" y="49"/>
                  </a:cubicBezTo>
                  <a:cubicBezTo>
                    <a:pt x="38" y="50"/>
                    <a:pt x="38" y="50"/>
                    <a:pt x="37" y="51"/>
                  </a:cubicBezTo>
                  <a:cubicBezTo>
                    <a:pt x="38" y="51"/>
                    <a:pt x="38" y="51"/>
                    <a:pt x="38" y="52"/>
                  </a:cubicBezTo>
                  <a:cubicBezTo>
                    <a:pt x="38" y="53"/>
                    <a:pt x="38" y="53"/>
                    <a:pt x="37" y="53"/>
                  </a:cubicBezTo>
                  <a:cubicBezTo>
                    <a:pt x="38" y="54"/>
                    <a:pt x="38" y="54"/>
                    <a:pt x="38" y="55"/>
                  </a:cubicBezTo>
                  <a:cubicBezTo>
                    <a:pt x="38" y="56"/>
                    <a:pt x="38" y="56"/>
                    <a:pt x="37" y="56"/>
                  </a:cubicBezTo>
                  <a:cubicBezTo>
                    <a:pt x="38" y="57"/>
                    <a:pt x="38" y="57"/>
                    <a:pt x="38" y="58"/>
                  </a:cubicBezTo>
                  <a:cubicBezTo>
                    <a:pt x="38" y="59"/>
                    <a:pt x="37" y="60"/>
                    <a:pt x="35" y="60"/>
                  </a:cubicBezTo>
                  <a:cubicBezTo>
                    <a:pt x="35" y="60"/>
                    <a:pt x="35" y="61"/>
                    <a:pt x="35" y="61"/>
                  </a:cubicBezTo>
                  <a:cubicBezTo>
                    <a:pt x="35" y="63"/>
                    <a:pt x="33" y="63"/>
                    <a:pt x="31" y="63"/>
                  </a:cubicBezTo>
                  <a:cubicBezTo>
                    <a:pt x="28" y="63"/>
                    <a:pt x="28" y="63"/>
                    <a:pt x="28" y="63"/>
                  </a:cubicBezTo>
                  <a:cubicBezTo>
                    <a:pt x="26" y="63"/>
                    <a:pt x="23" y="63"/>
                    <a:pt x="23" y="61"/>
                  </a:cubicBezTo>
                  <a:cubicBezTo>
                    <a:pt x="23" y="61"/>
                    <a:pt x="23" y="60"/>
                    <a:pt x="23" y="60"/>
                  </a:cubicBezTo>
                  <a:cubicBezTo>
                    <a:pt x="22" y="60"/>
                    <a:pt x="21" y="59"/>
                    <a:pt x="21" y="58"/>
                  </a:cubicBezTo>
                  <a:cubicBezTo>
                    <a:pt x="21" y="57"/>
                    <a:pt x="21" y="57"/>
                    <a:pt x="22" y="56"/>
                  </a:cubicBezTo>
                  <a:cubicBezTo>
                    <a:pt x="21" y="56"/>
                    <a:pt x="21" y="56"/>
                    <a:pt x="21" y="55"/>
                  </a:cubicBezTo>
                  <a:cubicBezTo>
                    <a:pt x="21" y="54"/>
                    <a:pt x="21" y="54"/>
                    <a:pt x="22" y="53"/>
                  </a:cubicBezTo>
                  <a:cubicBezTo>
                    <a:pt x="21" y="53"/>
                    <a:pt x="21" y="53"/>
                    <a:pt x="21" y="52"/>
                  </a:cubicBezTo>
                  <a:cubicBezTo>
                    <a:pt x="21" y="51"/>
                    <a:pt x="21" y="51"/>
                    <a:pt x="22" y="51"/>
                  </a:cubicBezTo>
                  <a:cubicBezTo>
                    <a:pt x="21" y="50"/>
                    <a:pt x="21" y="50"/>
                    <a:pt x="21" y="49"/>
                  </a:cubicBezTo>
                  <a:cubicBezTo>
                    <a:pt x="21" y="48"/>
                    <a:pt x="21" y="48"/>
                    <a:pt x="22" y="47"/>
                  </a:cubicBezTo>
                  <a:cubicBezTo>
                    <a:pt x="22" y="46"/>
                    <a:pt x="21" y="43"/>
                    <a:pt x="18" y="41"/>
                  </a:cubicBezTo>
                  <a:cubicBezTo>
                    <a:pt x="15" y="38"/>
                    <a:pt x="13" y="33"/>
                    <a:pt x="13" y="29"/>
                  </a:cubicBezTo>
                  <a:cubicBezTo>
                    <a:pt x="13" y="20"/>
                    <a:pt x="20" y="13"/>
                    <a:pt x="29" y="13"/>
                  </a:cubicBezTo>
                  <a:cubicBezTo>
                    <a:pt x="38" y="13"/>
                    <a:pt x="45" y="20"/>
                    <a:pt x="45" y="29"/>
                  </a:cubicBezTo>
                  <a:close/>
                  <a:moveTo>
                    <a:pt x="33" y="61"/>
                  </a:moveTo>
                  <a:cubicBezTo>
                    <a:pt x="33" y="61"/>
                    <a:pt x="32" y="60"/>
                    <a:pt x="31" y="60"/>
                  </a:cubicBezTo>
                  <a:cubicBezTo>
                    <a:pt x="28" y="60"/>
                    <a:pt x="28" y="60"/>
                    <a:pt x="28" y="60"/>
                  </a:cubicBezTo>
                  <a:cubicBezTo>
                    <a:pt x="26" y="60"/>
                    <a:pt x="26" y="61"/>
                    <a:pt x="25" y="61"/>
                  </a:cubicBezTo>
                  <a:cubicBezTo>
                    <a:pt x="26" y="61"/>
                    <a:pt x="26" y="61"/>
                    <a:pt x="28" y="61"/>
                  </a:cubicBezTo>
                  <a:cubicBezTo>
                    <a:pt x="31" y="61"/>
                    <a:pt x="31" y="61"/>
                    <a:pt x="31" y="61"/>
                  </a:cubicBezTo>
                  <a:cubicBezTo>
                    <a:pt x="32" y="61"/>
                    <a:pt x="33" y="61"/>
                    <a:pt x="33" y="61"/>
                  </a:cubicBezTo>
                  <a:close/>
                  <a:moveTo>
                    <a:pt x="34" y="57"/>
                  </a:moveTo>
                  <a:cubicBezTo>
                    <a:pt x="25" y="57"/>
                    <a:pt x="25" y="57"/>
                    <a:pt x="25" y="57"/>
                  </a:cubicBezTo>
                  <a:cubicBezTo>
                    <a:pt x="24" y="57"/>
                    <a:pt x="23" y="58"/>
                    <a:pt x="23" y="58"/>
                  </a:cubicBezTo>
                  <a:cubicBezTo>
                    <a:pt x="23" y="58"/>
                    <a:pt x="24" y="58"/>
                    <a:pt x="25" y="58"/>
                  </a:cubicBezTo>
                  <a:cubicBezTo>
                    <a:pt x="28" y="58"/>
                    <a:pt x="28" y="58"/>
                    <a:pt x="28" y="58"/>
                  </a:cubicBezTo>
                  <a:cubicBezTo>
                    <a:pt x="31" y="58"/>
                    <a:pt x="31" y="58"/>
                    <a:pt x="31" y="58"/>
                  </a:cubicBezTo>
                  <a:cubicBezTo>
                    <a:pt x="34" y="58"/>
                    <a:pt x="34" y="58"/>
                    <a:pt x="34" y="58"/>
                  </a:cubicBezTo>
                  <a:cubicBezTo>
                    <a:pt x="35" y="58"/>
                    <a:pt x="35" y="58"/>
                    <a:pt x="36" y="58"/>
                  </a:cubicBezTo>
                  <a:cubicBezTo>
                    <a:pt x="35" y="58"/>
                    <a:pt x="35" y="57"/>
                    <a:pt x="34" y="57"/>
                  </a:cubicBezTo>
                  <a:close/>
                  <a:moveTo>
                    <a:pt x="34" y="54"/>
                  </a:moveTo>
                  <a:cubicBezTo>
                    <a:pt x="25" y="54"/>
                    <a:pt x="25" y="54"/>
                    <a:pt x="25" y="54"/>
                  </a:cubicBezTo>
                  <a:cubicBezTo>
                    <a:pt x="24" y="54"/>
                    <a:pt x="23" y="55"/>
                    <a:pt x="23" y="55"/>
                  </a:cubicBezTo>
                  <a:cubicBezTo>
                    <a:pt x="23" y="55"/>
                    <a:pt x="24" y="55"/>
                    <a:pt x="25" y="55"/>
                  </a:cubicBezTo>
                  <a:cubicBezTo>
                    <a:pt x="34" y="55"/>
                    <a:pt x="34" y="55"/>
                    <a:pt x="34" y="55"/>
                  </a:cubicBezTo>
                  <a:cubicBezTo>
                    <a:pt x="35" y="55"/>
                    <a:pt x="35" y="55"/>
                    <a:pt x="36" y="55"/>
                  </a:cubicBezTo>
                  <a:cubicBezTo>
                    <a:pt x="35" y="55"/>
                    <a:pt x="35" y="54"/>
                    <a:pt x="34" y="54"/>
                  </a:cubicBezTo>
                  <a:close/>
                  <a:moveTo>
                    <a:pt x="34" y="52"/>
                  </a:moveTo>
                  <a:cubicBezTo>
                    <a:pt x="25" y="52"/>
                    <a:pt x="25" y="52"/>
                    <a:pt x="25" y="52"/>
                  </a:cubicBezTo>
                  <a:cubicBezTo>
                    <a:pt x="24" y="52"/>
                    <a:pt x="23" y="52"/>
                    <a:pt x="23" y="52"/>
                  </a:cubicBezTo>
                  <a:cubicBezTo>
                    <a:pt x="23" y="52"/>
                    <a:pt x="24" y="52"/>
                    <a:pt x="25" y="52"/>
                  </a:cubicBezTo>
                  <a:cubicBezTo>
                    <a:pt x="34" y="52"/>
                    <a:pt x="34" y="52"/>
                    <a:pt x="34" y="52"/>
                  </a:cubicBezTo>
                  <a:cubicBezTo>
                    <a:pt x="35" y="52"/>
                    <a:pt x="35" y="52"/>
                    <a:pt x="36" y="52"/>
                  </a:cubicBezTo>
                  <a:cubicBezTo>
                    <a:pt x="35" y="52"/>
                    <a:pt x="35" y="52"/>
                    <a:pt x="34" y="52"/>
                  </a:cubicBezTo>
                  <a:close/>
                  <a:moveTo>
                    <a:pt x="34" y="50"/>
                  </a:moveTo>
                  <a:cubicBezTo>
                    <a:pt x="35" y="50"/>
                    <a:pt x="35" y="49"/>
                    <a:pt x="36" y="49"/>
                  </a:cubicBezTo>
                  <a:cubicBezTo>
                    <a:pt x="35" y="49"/>
                    <a:pt x="35" y="49"/>
                    <a:pt x="34" y="49"/>
                  </a:cubicBezTo>
                  <a:cubicBezTo>
                    <a:pt x="25" y="49"/>
                    <a:pt x="25" y="49"/>
                    <a:pt x="25" y="49"/>
                  </a:cubicBezTo>
                  <a:cubicBezTo>
                    <a:pt x="24" y="49"/>
                    <a:pt x="23" y="49"/>
                    <a:pt x="23" y="49"/>
                  </a:cubicBezTo>
                  <a:cubicBezTo>
                    <a:pt x="23" y="49"/>
                    <a:pt x="24" y="50"/>
                    <a:pt x="25" y="50"/>
                  </a:cubicBezTo>
                  <a:lnTo>
                    <a:pt x="34" y="50"/>
                  </a:lnTo>
                  <a:close/>
                  <a:moveTo>
                    <a:pt x="43" y="29"/>
                  </a:moveTo>
                  <a:cubicBezTo>
                    <a:pt x="43" y="21"/>
                    <a:pt x="37" y="15"/>
                    <a:pt x="29" y="15"/>
                  </a:cubicBezTo>
                  <a:cubicBezTo>
                    <a:pt x="22" y="15"/>
                    <a:pt x="15" y="21"/>
                    <a:pt x="15" y="29"/>
                  </a:cubicBezTo>
                  <a:cubicBezTo>
                    <a:pt x="15" y="33"/>
                    <a:pt x="17" y="36"/>
                    <a:pt x="20" y="39"/>
                  </a:cubicBezTo>
                  <a:cubicBezTo>
                    <a:pt x="22" y="42"/>
                    <a:pt x="23" y="44"/>
                    <a:pt x="24" y="47"/>
                  </a:cubicBezTo>
                  <a:cubicBezTo>
                    <a:pt x="25" y="47"/>
                    <a:pt x="25" y="47"/>
                    <a:pt x="25" y="47"/>
                  </a:cubicBezTo>
                  <a:cubicBezTo>
                    <a:pt x="26" y="47"/>
                    <a:pt x="26" y="47"/>
                    <a:pt x="26" y="47"/>
                  </a:cubicBezTo>
                  <a:cubicBezTo>
                    <a:pt x="23" y="32"/>
                    <a:pt x="23" y="32"/>
                    <a:pt x="23" y="32"/>
                  </a:cubicBezTo>
                  <a:cubicBezTo>
                    <a:pt x="23" y="32"/>
                    <a:pt x="24" y="31"/>
                    <a:pt x="24" y="31"/>
                  </a:cubicBezTo>
                  <a:cubicBezTo>
                    <a:pt x="25" y="31"/>
                    <a:pt x="25" y="31"/>
                    <a:pt x="25" y="32"/>
                  </a:cubicBezTo>
                  <a:cubicBezTo>
                    <a:pt x="28" y="47"/>
                    <a:pt x="28" y="47"/>
                    <a:pt x="28" y="47"/>
                  </a:cubicBezTo>
                  <a:cubicBezTo>
                    <a:pt x="31" y="47"/>
                    <a:pt x="31" y="47"/>
                    <a:pt x="31" y="47"/>
                  </a:cubicBezTo>
                  <a:cubicBezTo>
                    <a:pt x="33" y="32"/>
                    <a:pt x="33" y="32"/>
                    <a:pt x="33" y="32"/>
                  </a:cubicBezTo>
                  <a:cubicBezTo>
                    <a:pt x="33" y="31"/>
                    <a:pt x="34" y="31"/>
                    <a:pt x="35" y="31"/>
                  </a:cubicBezTo>
                  <a:cubicBezTo>
                    <a:pt x="35" y="31"/>
                    <a:pt x="35" y="32"/>
                    <a:pt x="35" y="32"/>
                  </a:cubicBezTo>
                  <a:cubicBezTo>
                    <a:pt x="33" y="47"/>
                    <a:pt x="33" y="47"/>
                    <a:pt x="33" y="47"/>
                  </a:cubicBezTo>
                  <a:cubicBezTo>
                    <a:pt x="34" y="47"/>
                    <a:pt x="34" y="47"/>
                    <a:pt x="34" y="47"/>
                  </a:cubicBezTo>
                  <a:cubicBezTo>
                    <a:pt x="35" y="47"/>
                    <a:pt x="35" y="47"/>
                    <a:pt x="35" y="47"/>
                  </a:cubicBezTo>
                  <a:cubicBezTo>
                    <a:pt x="35" y="44"/>
                    <a:pt x="37" y="42"/>
                    <a:pt x="39" y="39"/>
                  </a:cubicBezTo>
                  <a:cubicBezTo>
                    <a:pt x="42" y="36"/>
                    <a:pt x="43" y="33"/>
                    <a:pt x="4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3" name="Freeform 32"/>
            <p:cNvSpPr>
              <a:spLocks noEditPoints="1"/>
            </p:cNvSpPr>
            <p:nvPr/>
          </p:nvSpPr>
          <p:spPr bwMode="auto">
            <a:xfrm>
              <a:off x="4905404" y="3395343"/>
              <a:ext cx="397375" cy="443694"/>
            </a:xfrm>
            <a:custGeom>
              <a:avLst/>
              <a:gdLst>
                <a:gd name="T0" fmla="*/ 55 w 69"/>
                <a:gd name="T1" fmla="*/ 0 h 77"/>
                <a:gd name="T2" fmla="*/ 45 w 69"/>
                <a:gd name="T3" fmla="*/ 5 h 77"/>
                <a:gd name="T4" fmla="*/ 31 w 69"/>
                <a:gd name="T5" fmla="*/ 7 h 77"/>
                <a:gd name="T6" fmla="*/ 24 w 69"/>
                <a:gd name="T7" fmla="*/ 7 h 77"/>
                <a:gd name="T8" fmla="*/ 10 w 69"/>
                <a:gd name="T9" fmla="*/ 5 h 77"/>
                <a:gd name="T10" fmla="*/ 0 w 69"/>
                <a:gd name="T11" fmla="*/ 69 h 77"/>
                <a:gd name="T12" fmla="*/ 69 w 69"/>
                <a:gd name="T13" fmla="*/ 14 h 77"/>
                <a:gd name="T14" fmla="*/ 10 w 69"/>
                <a:gd name="T15" fmla="*/ 13 h 77"/>
                <a:gd name="T16" fmla="*/ 24 w 69"/>
                <a:gd name="T17" fmla="*/ 10 h 77"/>
                <a:gd name="T18" fmla="*/ 31 w 69"/>
                <a:gd name="T19" fmla="*/ 10 h 77"/>
                <a:gd name="T20" fmla="*/ 45 w 69"/>
                <a:gd name="T21" fmla="*/ 13 h 77"/>
                <a:gd name="T22" fmla="*/ 55 w 69"/>
                <a:gd name="T23" fmla="*/ 17 h 77"/>
                <a:gd name="T24" fmla="*/ 66 w 69"/>
                <a:gd name="T25" fmla="*/ 14 h 77"/>
                <a:gd name="T26" fmla="*/ 7 w 69"/>
                <a:gd name="T27" fmla="*/ 10 h 77"/>
                <a:gd name="T28" fmla="*/ 61 w 69"/>
                <a:gd name="T29" fmla="*/ 74 h 77"/>
                <a:gd name="T30" fmla="*/ 34 w 69"/>
                <a:gd name="T31" fmla="*/ 39 h 77"/>
                <a:gd name="T32" fmla="*/ 34 w 69"/>
                <a:gd name="T33" fmla="*/ 39 h 77"/>
                <a:gd name="T34" fmla="*/ 33 w 69"/>
                <a:gd name="T35" fmla="*/ 36 h 77"/>
                <a:gd name="T36" fmla="*/ 44 w 69"/>
                <a:gd name="T37" fmla="*/ 33 h 77"/>
                <a:gd name="T38" fmla="*/ 45 w 69"/>
                <a:gd name="T39" fmla="*/ 36 h 77"/>
                <a:gd name="T40" fmla="*/ 54 w 69"/>
                <a:gd name="T41" fmla="*/ 39 h 77"/>
                <a:gd name="T42" fmla="*/ 54 w 69"/>
                <a:gd name="T43" fmla="*/ 39 h 77"/>
                <a:gd name="T44" fmla="*/ 53 w 69"/>
                <a:gd name="T45" fmla="*/ 36 h 77"/>
                <a:gd name="T46" fmla="*/ 14 w 69"/>
                <a:gd name="T47" fmla="*/ 43 h 77"/>
                <a:gd name="T48" fmla="*/ 15 w 69"/>
                <a:gd name="T49" fmla="*/ 46 h 77"/>
                <a:gd name="T50" fmla="*/ 24 w 69"/>
                <a:gd name="T51" fmla="*/ 49 h 77"/>
                <a:gd name="T52" fmla="*/ 24 w 69"/>
                <a:gd name="T53" fmla="*/ 49 h 77"/>
                <a:gd name="T54" fmla="*/ 23 w 69"/>
                <a:gd name="T55" fmla="*/ 46 h 77"/>
                <a:gd name="T56" fmla="*/ 34 w 69"/>
                <a:gd name="T57" fmla="*/ 43 h 77"/>
                <a:gd name="T58" fmla="*/ 35 w 69"/>
                <a:gd name="T59" fmla="*/ 46 h 77"/>
                <a:gd name="T60" fmla="*/ 44 w 69"/>
                <a:gd name="T61" fmla="*/ 49 h 77"/>
                <a:gd name="T62" fmla="*/ 44 w 69"/>
                <a:gd name="T63" fmla="*/ 49 h 77"/>
                <a:gd name="T64" fmla="*/ 43 w 69"/>
                <a:gd name="T65" fmla="*/ 46 h 77"/>
                <a:gd name="T66" fmla="*/ 54 w 69"/>
                <a:gd name="T67" fmla="*/ 43 h 77"/>
                <a:gd name="T68" fmla="*/ 55 w 69"/>
                <a:gd name="T69" fmla="*/ 46 h 77"/>
                <a:gd name="T70" fmla="*/ 14 w 69"/>
                <a:gd name="T71" fmla="*/ 59 h 77"/>
                <a:gd name="T72" fmla="*/ 14 w 69"/>
                <a:gd name="T73" fmla="*/ 59 h 77"/>
                <a:gd name="T74" fmla="*/ 13 w 69"/>
                <a:gd name="T75" fmla="*/ 56 h 77"/>
                <a:gd name="T76" fmla="*/ 24 w 69"/>
                <a:gd name="T77" fmla="*/ 53 h 77"/>
                <a:gd name="T78" fmla="*/ 25 w 69"/>
                <a:gd name="T79" fmla="*/ 56 h 77"/>
                <a:gd name="T80" fmla="*/ 34 w 69"/>
                <a:gd name="T81" fmla="*/ 59 h 77"/>
                <a:gd name="T82" fmla="*/ 34 w 69"/>
                <a:gd name="T83" fmla="*/ 59 h 77"/>
                <a:gd name="T84" fmla="*/ 33 w 69"/>
                <a:gd name="T85" fmla="*/ 56 h 77"/>
                <a:gd name="T86" fmla="*/ 44 w 69"/>
                <a:gd name="T87" fmla="*/ 53 h 77"/>
                <a:gd name="T88" fmla="*/ 45 w 69"/>
                <a:gd name="T89" fmla="*/ 56 h 77"/>
                <a:gd name="T90" fmla="*/ 54 w 69"/>
                <a:gd name="T91" fmla="*/ 59 h 77"/>
                <a:gd name="T92" fmla="*/ 54 w 69"/>
                <a:gd name="T93" fmla="*/ 59 h 77"/>
                <a:gd name="T94" fmla="*/ 53 w 69"/>
                <a:gd name="T95" fmla="*/ 56 h 77"/>
                <a:gd name="T96" fmla="*/ 14 w 69"/>
                <a:gd name="T97" fmla="*/ 63 h 77"/>
                <a:gd name="T98" fmla="*/ 15 w 69"/>
                <a:gd name="T99" fmla="*/ 65 h 77"/>
                <a:gd name="T100" fmla="*/ 24 w 69"/>
                <a:gd name="T101" fmla="*/ 68 h 77"/>
                <a:gd name="T102" fmla="*/ 24 w 69"/>
                <a:gd name="T103" fmla="*/ 68 h 77"/>
                <a:gd name="T104" fmla="*/ 23 w 69"/>
                <a:gd name="T105" fmla="*/ 6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 h="77">
                  <a:moveTo>
                    <a:pt x="61" y="7"/>
                  </a:moveTo>
                  <a:cubicBezTo>
                    <a:pt x="59" y="7"/>
                    <a:pt x="59" y="7"/>
                    <a:pt x="59" y="7"/>
                  </a:cubicBezTo>
                  <a:cubicBezTo>
                    <a:pt x="59" y="5"/>
                    <a:pt x="59" y="5"/>
                    <a:pt x="59" y="5"/>
                  </a:cubicBezTo>
                  <a:cubicBezTo>
                    <a:pt x="59" y="2"/>
                    <a:pt x="57" y="0"/>
                    <a:pt x="55" y="0"/>
                  </a:cubicBezTo>
                  <a:cubicBezTo>
                    <a:pt x="53" y="0"/>
                    <a:pt x="51" y="2"/>
                    <a:pt x="51" y="5"/>
                  </a:cubicBezTo>
                  <a:cubicBezTo>
                    <a:pt x="51" y="7"/>
                    <a:pt x="51" y="7"/>
                    <a:pt x="51" y="7"/>
                  </a:cubicBezTo>
                  <a:cubicBezTo>
                    <a:pt x="45" y="7"/>
                    <a:pt x="45" y="7"/>
                    <a:pt x="45" y="7"/>
                  </a:cubicBezTo>
                  <a:cubicBezTo>
                    <a:pt x="45" y="5"/>
                    <a:pt x="45" y="5"/>
                    <a:pt x="45" y="5"/>
                  </a:cubicBezTo>
                  <a:cubicBezTo>
                    <a:pt x="45" y="2"/>
                    <a:pt x="43" y="0"/>
                    <a:pt x="41" y="0"/>
                  </a:cubicBezTo>
                  <a:cubicBezTo>
                    <a:pt x="39" y="0"/>
                    <a:pt x="37" y="2"/>
                    <a:pt x="37" y="5"/>
                  </a:cubicBezTo>
                  <a:cubicBezTo>
                    <a:pt x="37" y="7"/>
                    <a:pt x="37" y="7"/>
                    <a:pt x="37" y="7"/>
                  </a:cubicBezTo>
                  <a:cubicBezTo>
                    <a:pt x="31" y="7"/>
                    <a:pt x="31" y="7"/>
                    <a:pt x="31" y="7"/>
                  </a:cubicBezTo>
                  <a:cubicBezTo>
                    <a:pt x="31" y="5"/>
                    <a:pt x="31" y="5"/>
                    <a:pt x="31" y="5"/>
                  </a:cubicBezTo>
                  <a:cubicBezTo>
                    <a:pt x="31" y="2"/>
                    <a:pt x="29" y="0"/>
                    <a:pt x="27" y="0"/>
                  </a:cubicBezTo>
                  <a:cubicBezTo>
                    <a:pt x="25" y="0"/>
                    <a:pt x="24" y="2"/>
                    <a:pt x="24" y="5"/>
                  </a:cubicBezTo>
                  <a:cubicBezTo>
                    <a:pt x="24" y="7"/>
                    <a:pt x="24" y="7"/>
                    <a:pt x="24" y="7"/>
                  </a:cubicBezTo>
                  <a:cubicBezTo>
                    <a:pt x="17" y="7"/>
                    <a:pt x="17" y="7"/>
                    <a:pt x="17" y="7"/>
                  </a:cubicBezTo>
                  <a:cubicBezTo>
                    <a:pt x="17" y="5"/>
                    <a:pt x="17" y="5"/>
                    <a:pt x="17" y="5"/>
                  </a:cubicBezTo>
                  <a:cubicBezTo>
                    <a:pt x="17" y="2"/>
                    <a:pt x="16" y="0"/>
                    <a:pt x="14" y="0"/>
                  </a:cubicBezTo>
                  <a:cubicBezTo>
                    <a:pt x="11" y="0"/>
                    <a:pt x="10" y="2"/>
                    <a:pt x="10" y="5"/>
                  </a:cubicBezTo>
                  <a:cubicBezTo>
                    <a:pt x="10" y="7"/>
                    <a:pt x="10" y="7"/>
                    <a:pt x="10" y="7"/>
                  </a:cubicBezTo>
                  <a:cubicBezTo>
                    <a:pt x="7" y="7"/>
                    <a:pt x="7" y="7"/>
                    <a:pt x="7" y="7"/>
                  </a:cubicBezTo>
                  <a:cubicBezTo>
                    <a:pt x="3" y="7"/>
                    <a:pt x="0" y="10"/>
                    <a:pt x="0" y="14"/>
                  </a:cubicBezTo>
                  <a:cubicBezTo>
                    <a:pt x="0" y="69"/>
                    <a:pt x="0" y="69"/>
                    <a:pt x="0" y="69"/>
                  </a:cubicBezTo>
                  <a:cubicBezTo>
                    <a:pt x="0" y="74"/>
                    <a:pt x="3" y="77"/>
                    <a:pt x="7" y="77"/>
                  </a:cubicBezTo>
                  <a:cubicBezTo>
                    <a:pt x="61" y="77"/>
                    <a:pt x="61" y="77"/>
                    <a:pt x="61" y="77"/>
                  </a:cubicBezTo>
                  <a:cubicBezTo>
                    <a:pt x="65" y="77"/>
                    <a:pt x="69" y="74"/>
                    <a:pt x="69" y="69"/>
                  </a:cubicBezTo>
                  <a:cubicBezTo>
                    <a:pt x="69" y="14"/>
                    <a:pt x="69" y="14"/>
                    <a:pt x="69" y="14"/>
                  </a:cubicBezTo>
                  <a:cubicBezTo>
                    <a:pt x="69" y="10"/>
                    <a:pt x="65" y="7"/>
                    <a:pt x="61" y="7"/>
                  </a:cubicBezTo>
                  <a:close/>
                  <a:moveTo>
                    <a:pt x="7" y="10"/>
                  </a:moveTo>
                  <a:cubicBezTo>
                    <a:pt x="10" y="10"/>
                    <a:pt x="10" y="10"/>
                    <a:pt x="10" y="10"/>
                  </a:cubicBezTo>
                  <a:cubicBezTo>
                    <a:pt x="10" y="13"/>
                    <a:pt x="10" y="13"/>
                    <a:pt x="10" y="13"/>
                  </a:cubicBezTo>
                  <a:cubicBezTo>
                    <a:pt x="10" y="15"/>
                    <a:pt x="11" y="17"/>
                    <a:pt x="14" y="17"/>
                  </a:cubicBezTo>
                  <a:cubicBezTo>
                    <a:pt x="16" y="17"/>
                    <a:pt x="17" y="15"/>
                    <a:pt x="17" y="13"/>
                  </a:cubicBezTo>
                  <a:cubicBezTo>
                    <a:pt x="17" y="10"/>
                    <a:pt x="17" y="10"/>
                    <a:pt x="17" y="10"/>
                  </a:cubicBezTo>
                  <a:cubicBezTo>
                    <a:pt x="24" y="10"/>
                    <a:pt x="24" y="10"/>
                    <a:pt x="24" y="10"/>
                  </a:cubicBezTo>
                  <a:cubicBezTo>
                    <a:pt x="24" y="13"/>
                    <a:pt x="24" y="13"/>
                    <a:pt x="24" y="13"/>
                  </a:cubicBezTo>
                  <a:cubicBezTo>
                    <a:pt x="24" y="15"/>
                    <a:pt x="25" y="17"/>
                    <a:pt x="27" y="17"/>
                  </a:cubicBezTo>
                  <a:cubicBezTo>
                    <a:pt x="29" y="17"/>
                    <a:pt x="31" y="15"/>
                    <a:pt x="31" y="13"/>
                  </a:cubicBezTo>
                  <a:cubicBezTo>
                    <a:pt x="31" y="10"/>
                    <a:pt x="31" y="10"/>
                    <a:pt x="31" y="10"/>
                  </a:cubicBezTo>
                  <a:cubicBezTo>
                    <a:pt x="37" y="10"/>
                    <a:pt x="37" y="10"/>
                    <a:pt x="37" y="10"/>
                  </a:cubicBezTo>
                  <a:cubicBezTo>
                    <a:pt x="37" y="13"/>
                    <a:pt x="37" y="13"/>
                    <a:pt x="37" y="13"/>
                  </a:cubicBezTo>
                  <a:cubicBezTo>
                    <a:pt x="37" y="15"/>
                    <a:pt x="39" y="17"/>
                    <a:pt x="41" y="17"/>
                  </a:cubicBezTo>
                  <a:cubicBezTo>
                    <a:pt x="43" y="17"/>
                    <a:pt x="45" y="15"/>
                    <a:pt x="45" y="13"/>
                  </a:cubicBezTo>
                  <a:cubicBezTo>
                    <a:pt x="45" y="10"/>
                    <a:pt x="45" y="10"/>
                    <a:pt x="45" y="10"/>
                  </a:cubicBezTo>
                  <a:cubicBezTo>
                    <a:pt x="51" y="10"/>
                    <a:pt x="51" y="10"/>
                    <a:pt x="51" y="10"/>
                  </a:cubicBezTo>
                  <a:cubicBezTo>
                    <a:pt x="51" y="13"/>
                    <a:pt x="51" y="13"/>
                    <a:pt x="51" y="13"/>
                  </a:cubicBezTo>
                  <a:cubicBezTo>
                    <a:pt x="51" y="15"/>
                    <a:pt x="53" y="17"/>
                    <a:pt x="55" y="17"/>
                  </a:cubicBezTo>
                  <a:cubicBezTo>
                    <a:pt x="57" y="17"/>
                    <a:pt x="59" y="15"/>
                    <a:pt x="59" y="13"/>
                  </a:cubicBezTo>
                  <a:cubicBezTo>
                    <a:pt x="59" y="10"/>
                    <a:pt x="59" y="10"/>
                    <a:pt x="59" y="10"/>
                  </a:cubicBezTo>
                  <a:cubicBezTo>
                    <a:pt x="61" y="10"/>
                    <a:pt x="61" y="10"/>
                    <a:pt x="61" y="10"/>
                  </a:cubicBezTo>
                  <a:cubicBezTo>
                    <a:pt x="64" y="10"/>
                    <a:pt x="66" y="12"/>
                    <a:pt x="66" y="14"/>
                  </a:cubicBezTo>
                  <a:cubicBezTo>
                    <a:pt x="66" y="26"/>
                    <a:pt x="66" y="26"/>
                    <a:pt x="66" y="26"/>
                  </a:cubicBezTo>
                  <a:cubicBezTo>
                    <a:pt x="3" y="26"/>
                    <a:pt x="3" y="26"/>
                    <a:pt x="3" y="26"/>
                  </a:cubicBezTo>
                  <a:cubicBezTo>
                    <a:pt x="3" y="14"/>
                    <a:pt x="3" y="14"/>
                    <a:pt x="3" y="14"/>
                  </a:cubicBezTo>
                  <a:cubicBezTo>
                    <a:pt x="3" y="12"/>
                    <a:pt x="5" y="10"/>
                    <a:pt x="7" y="10"/>
                  </a:cubicBezTo>
                  <a:close/>
                  <a:moveTo>
                    <a:pt x="3" y="28"/>
                  </a:moveTo>
                  <a:cubicBezTo>
                    <a:pt x="66" y="28"/>
                    <a:pt x="66" y="28"/>
                    <a:pt x="66" y="28"/>
                  </a:cubicBezTo>
                  <a:cubicBezTo>
                    <a:pt x="66" y="69"/>
                    <a:pt x="66" y="69"/>
                    <a:pt x="66" y="69"/>
                  </a:cubicBezTo>
                  <a:cubicBezTo>
                    <a:pt x="66" y="72"/>
                    <a:pt x="64" y="74"/>
                    <a:pt x="61" y="74"/>
                  </a:cubicBezTo>
                  <a:cubicBezTo>
                    <a:pt x="7" y="74"/>
                    <a:pt x="7" y="74"/>
                    <a:pt x="7" y="74"/>
                  </a:cubicBezTo>
                  <a:cubicBezTo>
                    <a:pt x="5" y="74"/>
                    <a:pt x="3" y="72"/>
                    <a:pt x="3" y="69"/>
                  </a:cubicBezTo>
                  <a:lnTo>
                    <a:pt x="3" y="28"/>
                  </a:lnTo>
                  <a:close/>
                  <a:moveTo>
                    <a:pt x="34" y="39"/>
                  </a:moveTo>
                  <a:cubicBezTo>
                    <a:pt x="36" y="39"/>
                    <a:pt x="37" y="38"/>
                    <a:pt x="37" y="36"/>
                  </a:cubicBezTo>
                  <a:cubicBezTo>
                    <a:pt x="37" y="34"/>
                    <a:pt x="36" y="33"/>
                    <a:pt x="34" y="33"/>
                  </a:cubicBezTo>
                  <a:cubicBezTo>
                    <a:pt x="33" y="33"/>
                    <a:pt x="31" y="34"/>
                    <a:pt x="31" y="36"/>
                  </a:cubicBezTo>
                  <a:cubicBezTo>
                    <a:pt x="31" y="38"/>
                    <a:pt x="33" y="39"/>
                    <a:pt x="34" y="39"/>
                  </a:cubicBezTo>
                  <a:close/>
                  <a:moveTo>
                    <a:pt x="34" y="35"/>
                  </a:moveTo>
                  <a:cubicBezTo>
                    <a:pt x="35" y="35"/>
                    <a:pt x="35" y="36"/>
                    <a:pt x="35" y="36"/>
                  </a:cubicBezTo>
                  <a:cubicBezTo>
                    <a:pt x="35" y="36"/>
                    <a:pt x="35" y="37"/>
                    <a:pt x="34" y="37"/>
                  </a:cubicBezTo>
                  <a:cubicBezTo>
                    <a:pt x="34" y="37"/>
                    <a:pt x="33" y="36"/>
                    <a:pt x="33" y="36"/>
                  </a:cubicBezTo>
                  <a:cubicBezTo>
                    <a:pt x="33" y="36"/>
                    <a:pt x="34" y="35"/>
                    <a:pt x="34" y="35"/>
                  </a:cubicBezTo>
                  <a:close/>
                  <a:moveTo>
                    <a:pt x="44" y="39"/>
                  </a:moveTo>
                  <a:cubicBezTo>
                    <a:pt x="46" y="39"/>
                    <a:pt x="47" y="38"/>
                    <a:pt x="47" y="36"/>
                  </a:cubicBezTo>
                  <a:cubicBezTo>
                    <a:pt x="47" y="34"/>
                    <a:pt x="46" y="33"/>
                    <a:pt x="44" y="33"/>
                  </a:cubicBezTo>
                  <a:cubicBezTo>
                    <a:pt x="43" y="33"/>
                    <a:pt x="41" y="34"/>
                    <a:pt x="41" y="36"/>
                  </a:cubicBezTo>
                  <a:cubicBezTo>
                    <a:pt x="41" y="38"/>
                    <a:pt x="43" y="39"/>
                    <a:pt x="44" y="39"/>
                  </a:cubicBezTo>
                  <a:close/>
                  <a:moveTo>
                    <a:pt x="44" y="35"/>
                  </a:moveTo>
                  <a:cubicBezTo>
                    <a:pt x="45" y="35"/>
                    <a:pt x="45" y="36"/>
                    <a:pt x="45" y="36"/>
                  </a:cubicBezTo>
                  <a:cubicBezTo>
                    <a:pt x="45" y="36"/>
                    <a:pt x="45" y="37"/>
                    <a:pt x="44" y="37"/>
                  </a:cubicBezTo>
                  <a:cubicBezTo>
                    <a:pt x="44" y="37"/>
                    <a:pt x="43" y="36"/>
                    <a:pt x="43" y="36"/>
                  </a:cubicBezTo>
                  <a:cubicBezTo>
                    <a:pt x="43" y="36"/>
                    <a:pt x="44" y="35"/>
                    <a:pt x="44" y="35"/>
                  </a:cubicBezTo>
                  <a:close/>
                  <a:moveTo>
                    <a:pt x="54" y="39"/>
                  </a:moveTo>
                  <a:cubicBezTo>
                    <a:pt x="56" y="39"/>
                    <a:pt x="57" y="38"/>
                    <a:pt x="57" y="36"/>
                  </a:cubicBezTo>
                  <a:cubicBezTo>
                    <a:pt x="57" y="34"/>
                    <a:pt x="56" y="33"/>
                    <a:pt x="54" y="33"/>
                  </a:cubicBezTo>
                  <a:cubicBezTo>
                    <a:pt x="52" y="33"/>
                    <a:pt x="51" y="34"/>
                    <a:pt x="51" y="36"/>
                  </a:cubicBezTo>
                  <a:cubicBezTo>
                    <a:pt x="51" y="38"/>
                    <a:pt x="52" y="39"/>
                    <a:pt x="54" y="39"/>
                  </a:cubicBezTo>
                  <a:close/>
                  <a:moveTo>
                    <a:pt x="54" y="35"/>
                  </a:moveTo>
                  <a:cubicBezTo>
                    <a:pt x="55" y="35"/>
                    <a:pt x="55" y="36"/>
                    <a:pt x="55" y="36"/>
                  </a:cubicBezTo>
                  <a:cubicBezTo>
                    <a:pt x="55" y="36"/>
                    <a:pt x="55" y="37"/>
                    <a:pt x="54" y="37"/>
                  </a:cubicBezTo>
                  <a:cubicBezTo>
                    <a:pt x="54" y="37"/>
                    <a:pt x="53" y="36"/>
                    <a:pt x="53" y="36"/>
                  </a:cubicBezTo>
                  <a:cubicBezTo>
                    <a:pt x="53" y="36"/>
                    <a:pt x="54" y="35"/>
                    <a:pt x="54" y="35"/>
                  </a:cubicBezTo>
                  <a:close/>
                  <a:moveTo>
                    <a:pt x="14" y="49"/>
                  </a:moveTo>
                  <a:cubicBezTo>
                    <a:pt x="16" y="49"/>
                    <a:pt x="17" y="47"/>
                    <a:pt x="17" y="46"/>
                  </a:cubicBezTo>
                  <a:cubicBezTo>
                    <a:pt x="17" y="44"/>
                    <a:pt x="16" y="43"/>
                    <a:pt x="14" y="43"/>
                  </a:cubicBezTo>
                  <a:cubicBezTo>
                    <a:pt x="13" y="43"/>
                    <a:pt x="11" y="44"/>
                    <a:pt x="11" y="46"/>
                  </a:cubicBezTo>
                  <a:cubicBezTo>
                    <a:pt x="11" y="47"/>
                    <a:pt x="13" y="49"/>
                    <a:pt x="14" y="49"/>
                  </a:cubicBezTo>
                  <a:close/>
                  <a:moveTo>
                    <a:pt x="14" y="45"/>
                  </a:moveTo>
                  <a:cubicBezTo>
                    <a:pt x="15" y="45"/>
                    <a:pt x="15" y="45"/>
                    <a:pt x="15" y="46"/>
                  </a:cubicBezTo>
                  <a:cubicBezTo>
                    <a:pt x="15" y="46"/>
                    <a:pt x="15" y="47"/>
                    <a:pt x="14" y="47"/>
                  </a:cubicBezTo>
                  <a:cubicBezTo>
                    <a:pt x="14" y="47"/>
                    <a:pt x="13" y="46"/>
                    <a:pt x="13" y="46"/>
                  </a:cubicBezTo>
                  <a:cubicBezTo>
                    <a:pt x="13" y="45"/>
                    <a:pt x="14" y="45"/>
                    <a:pt x="14" y="45"/>
                  </a:cubicBezTo>
                  <a:close/>
                  <a:moveTo>
                    <a:pt x="24" y="49"/>
                  </a:moveTo>
                  <a:cubicBezTo>
                    <a:pt x="26" y="49"/>
                    <a:pt x="27" y="47"/>
                    <a:pt x="27" y="46"/>
                  </a:cubicBezTo>
                  <a:cubicBezTo>
                    <a:pt x="27" y="44"/>
                    <a:pt x="26" y="43"/>
                    <a:pt x="24" y="43"/>
                  </a:cubicBezTo>
                  <a:cubicBezTo>
                    <a:pt x="23" y="43"/>
                    <a:pt x="21" y="44"/>
                    <a:pt x="21" y="46"/>
                  </a:cubicBezTo>
                  <a:cubicBezTo>
                    <a:pt x="21" y="47"/>
                    <a:pt x="23" y="49"/>
                    <a:pt x="24" y="49"/>
                  </a:cubicBezTo>
                  <a:close/>
                  <a:moveTo>
                    <a:pt x="24" y="45"/>
                  </a:moveTo>
                  <a:cubicBezTo>
                    <a:pt x="25" y="45"/>
                    <a:pt x="25" y="45"/>
                    <a:pt x="25" y="46"/>
                  </a:cubicBezTo>
                  <a:cubicBezTo>
                    <a:pt x="25" y="46"/>
                    <a:pt x="25" y="47"/>
                    <a:pt x="24" y="47"/>
                  </a:cubicBezTo>
                  <a:cubicBezTo>
                    <a:pt x="24" y="47"/>
                    <a:pt x="23" y="46"/>
                    <a:pt x="23" y="46"/>
                  </a:cubicBezTo>
                  <a:cubicBezTo>
                    <a:pt x="23" y="45"/>
                    <a:pt x="24" y="45"/>
                    <a:pt x="24" y="45"/>
                  </a:cubicBezTo>
                  <a:close/>
                  <a:moveTo>
                    <a:pt x="34" y="49"/>
                  </a:moveTo>
                  <a:cubicBezTo>
                    <a:pt x="36" y="49"/>
                    <a:pt x="37" y="47"/>
                    <a:pt x="37" y="46"/>
                  </a:cubicBezTo>
                  <a:cubicBezTo>
                    <a:pt x="37" y="44"/>
                    <a:pt x="36" y="43"/>
                    <a:pt x="34" y="43"/>
                  </a:cubicBezTo>
                  <a:cubicBezTo>
                    <a:pt x="33" y="43"/>
                    <a:pt x="31" y="44"/>
                    <a:pt x="31" y="46"/>
                  </a:cubicBezTo>
                  <a:cubicBezTo>
                    <a:pt x="31" y="47"/>
                    <a:pt x="33" y="49"/>
                    <a:pt x="34" y="49"/>
                  </a:cubicBezTo>
                  <a:close/>
                  <a:moveTo>
                    <a:pt x="34" y="45"/>
                  </a:moveTo>
                  <a:cubicBezTo>
                    <a:pt x="35" y="45"/>
                    <a:pt x="35" y="45"/>
                    <a:pt x="35" y="46"/>
                  </a:cubicBezTo>
                  <a:cubicBezTo>
                    <a:pt x="35" y="46"/>
                    <a:pt x="35" y="47"/>
                    <a:pt x="34" y="47"/>
                  </a:cubicBezTo>
                  <a:cubicBezTo>
                    <a:pt x="34" y="47"/>
                    <a:pt x="33" y="46"/>
                    <a:pt x="33" y="46"/>
                  </a:cubicBezTo>
                  <a:cubicBezTo>
                    <a:pt x="33" y="45"/>
                    <a:pt x="34" y="45"/>
                    <a:pt x="34" y="45"/>
                  </a:cubicBezTo>
                  <a:close/>
                  <a:moveTo>
                    <a:pt x="44" y="49"/>
                  </a:moveTo>
                  <a:cubicBezTo>
                    <a:pt x="46" y="49"/>
                    <a:pt x="47" y="47"/>
                    <a:pt x="47" y="46"/>
                  </a:cubicBezTo>
                  <a:cubicBezTo>
                    <a:pt x="47" y="44"/>
                    <a:pt x="46" y="43"/>
                    <a:pt x="44" y="43"/>
                  </a:cubicBezTo>
                  <a:cubicBezTo>
                    <a:pt x="43" y="43"/>
                    <a:pt x="41" y="44"/>
                    <a:pt x="41" y="46"/>
                  </a:cubicBezTo>
                  <a:cubicBezTo>
                    <a:pt x="41" y="47"/>
                    <a:pt x="43" y="49"/>
                    <a:pt x="44" y="49"/>
                  </a:cubicBezTo>
                  <a:close/>
                  <a:moveTo>
                    <a:pt x="44" y="45"/>
                  </a:moveTo>
                  <a:cubicBezTo>
                    <a:pt x="45" y="45"/>
                    <a:pt x="45" y="45"/>
                    <a:pt x="45" y="46"/>
                  </a:cubicBezTo>
                  <a:cubicBezTo>
                    <a:pt x="45" y="46"/>
                    <a:pt x="45" y="47"/>
                    <a:pt x="44" y="47"/>
                  </a:cubicBezTo>
                  <a:cubicBezTo>
                    <a:pt x="44" y="47"/>
                    <a:pt x="43" y="46"/>
                    <a:pt x="43" y="46"/>
                  </a:cubicBezTo>
                  <a:cubicBezTo>
                    <a:pt x="43" y="45"/>
                    <a:pt x="44" y="45"/>
                    <a:pt x="44" y="45"/>
                  </a:cubicBezTo>
                  <a:close/>
                  <a:moveTo>
                    <a:pt x="54" y="49"/>
                  </a:moveTo>
                  <a:cubicBezTo>
                    <a:pt x="56" y="49"/>
                    <a:pt x="57" y="47"/>
                    <a:pt x="57" y="46"/>
                  </a:cubicBezTo>
                  <a:cubicBezTo>
                    <a:pt x="57" y="44"/>
                    <a:pt x="56" y="43"/>
                    <a:pt x="54" y="43"/>
                  </a:cubicBezTo>
                  <a:cubicBezTo>
                    <a:pt x="52" y="43"/>
                    <a:pt x="51" y="44"/>
                    <a:pt x="51" y="46"/>
                  </a:cubicBezTo>
                  <a:cubicBezTo>
                    <a:pt x="51" y="47"/>
                    <a:pt x="52" y="49"/>
                    <a:pt x="54" y="49"/>
                  </a:cubicBezTo>
                  <a:close/>
                  <a:moveTo>
                    <a:pt x="54" y="45"/>
                  </a:moveTo>
                  <a:cubicBezTo>
                    <a:pt x="55" y="45"/>
                    <a:pt x="55" y="45"/>
                    <a:pt x="55" y="46"/>
                  </a:cubicBezTo>
                  <a:cubicBezTo>
                    <a:pt x="55" y="46"/>
                    <a:pt x="55" y="47"/>
                    <a:pt x="54" y="47"/>
                  </a:cubicBezTo>
                  <a:cubicBezTo>
                    <a:pt x="54" y="47"/>
                    <a:pt x="53" y="46"/>
                    <a:pt x="53" y="46"/>
                  </a:cubicBezTo>
                  <a:cubicBezTo>
                    <a:pt x="53" y="45"/>
                    <a:pt x="54" y="45"/>
                    <a:pt x="54" y="45"/>
                  </a:cubicBezTo>
                  <a:close/>
                  <a:moveTo>
                    <a:pt x="14" y="59"/>
                  </a:moveTo>
                  <a:cubicBezTo>
                    <a:pt x="16" y="59"/>
                    <a:pt x="17" y="57"/>
                    <a:pt x="17" y="56"/>
                  </a:cubicBezTo>
                  <a:cubicBezTo>
                    <a:pt x="17" y="54"/>
                    <a:pt x="16" y="53"/>
                    <a:pt x="14" y="53"/>
                  </a:cubicBezTo>
                  <a:cubicBezTo>
                    <a:pt x="13" y="53"/>
                    <a:pt x="11" y="54"/>
                    <a:pt x="11" y="56"/>
                  </a:cubicBezTo>
                  <a:cubicBezTo>
                    <a:pt x="11" y="57"/>
                    <a:pt x="13" y="59"/>
                    <a:pt x="14" y="59"/>
                  </a:cubicBezTo>
                  <a:close/>
                  <a:moveTo>
                    <a:pt x="14" y="55"/>
                  </a:moveTo>
                  <a:cubicBezTo>
                    <a:pt x="15" y="55"/>
                    <a:pt x="15" y="55"/>
                    <a:pt x="15" y="56"/>
                  </a:cubicBezTo>
                  <a:cubicBezTo>
                    <a:pt x="15" y="56"/>
                    <a:pt x="15" y="57"/>
                    <a:pt x="14" y="57"/>
                  </a:cubicBezTo>
                  <a:cubicBezTo>
                    <a:pt x="14" y="57"/>
                    <a:pt x="13" y="56"/>
                    <a:pt x="13" y="56"/>
                  </a:cubicBezTo>
                  <a:cubicBezTo>
                    <a:pt x="13" y="55"/>
                    <a:pt x="14" y="55"/>
                    <a:pt x="14" y="55"/>
                  </a:cubicBezTo>
                  <a:close/>
                  <a:moveTo>
                    <a:pt x="24" y="59"/>
                  </a:moveTo>
                  <a:cubicBezTo>
                    <a:pt x="26" y="59"/>
                    <a:pt x="27" y="57"/>
                    <a:pt x="27" y="56"/>
                  </a:cubicBezTo>
                  <a:cubicBezTo>
                    <a:pt x="27" y="54"/>
                    <a:pt x="26" y="53"/>
                    <a:pt x="24" y="53"/>
                  </a:cubicBezTo>
                  <a:cubicBezTo>
                    <a:pt x="23" y="53"/>
                    <a:pt x="21" y="54"/>
                    <a:pt x="21" y="56"/>
                  </a:cubicBezTo>
                  <a:cubicBezTo>
                    <a:pt x="21" y="57"/>
                    <a:pt x="23" y="59"/>
                    <a:pt x="24" y="59"/>
                  </a:cubicBezTo>
                  <a:close/>
                  <a:moveTo>
                    <a:pt x="24" y="55"/>
                  </a:moveTo>
                  <a:cubicBezTo>
                    <a:pt x="25" y="55"/>
                    <a:pt x="25" y="55"/>
                    <a:pt x="25" y="56"/>
                  </a:cubicBezTo>
                  <a:cubicBezTo>
                    <a:pt x="25" y="56"/>
                    <a:pt x="25" y="57"/>
                    <a:pt x="24" y="57"/>
                  </a:cubicBezTo>
                  <a:cubicBezTo>
                    <a:pt x="24" y="57"/>
                    <a:pt x="23" y="56"/>
                    <a:pt x="23" y="56"/>
                  </a:cubicBezTo>
                  <a:cubicBezTo>
                    <a:pt x="23" y="55"/>
                    <a:pt x="24" y="55"/>
                    <a:pt x="24" y="55"/>
                  </a:cubicBezTo>
                  <a:close/>
                  <a:moveTo>
                    <a:pt x="34" y="59"/>
                  </a:moveTo>
                  <a:cubicBezTo>
                    <a:pt x="36" y="59"/>
                    <a:pt x="37" y="57"/>
                    <a:pt x="37" y="56"/>
                  </a:cubicBezTo>
                  <a:cubicBezTo>
                    <a:pt x="37" y="54"/>
                    <a:pt x="36" y="53"/>
                    <a:pt x="34" y="53"/>
                  </a:cubicBezTo>
                  <a:cubicBezTo>
                    <a:pt x="33" y="53"/>
                    <a:pt x="31" y="54"/>
                    <a:pt x="31" y="56"/>
                  </a:cubicBezTo>
                  <a:cubicBezTo>
                    <a:pt x="31" y="57"/>
                    <a:pt x="33" y="59"/>
                    <a:pt x="34" y="59"/>
                  </a:cubicBezTo>
                  <a:close/>
                  <a:moveTo>
                    <a:pt x="34" y="55"/>
                  </a:moveTo>
                  <a:cubicBezTo>
                    <a:pt x="35" y="55"/>
                    <a:pt x="35" y="55"/>
                    <a:pt x="35" y="56"/>
                  </a:cubicBezTo>
                  <a:cubicBezTo>
                    <a:pt x="35" y="56"/>
                    <a:pt x="35" y="57"/>
                    <a:pt x="34" y="57"/>
                  </a:cubicBezTo>
                  <a:cubicBezTo>
                    <a:pt x="34" y="57"/>
                    <a:pt x="33" y="56"/>
                    <a:pt x="33" y="56"/>
                  </a:cubicBezTo>
                  <a:cubicBezTo>
                    <a:pt x="33" y="55"/>
                    <a:pt x="34" y="55"/>
                    <a:pt x="34" y="55"/>
                  </a:cubicBezTo>
                  <a:close/>
                  <a:moveTo>
                    <a:pt x="44" y="59"/>
                  </a:moveTo>
                  <a:cubicBezTo>
                    <a:pt x="46" y="59"/>
                    <a:pt x="47" y="57"/>
                    <a:pt x="47" y="56"/>
                  </a:cubicBezTo>
                  <a:cubicBezTo>
                    <a:pt x="47" y="54"/>
                    <a:pt x="46" y="53"/>
                    <a:pt x="44" y="53"/>
                  </a:cubicBezTo>
                  <a:cubicBezTo>
                    <a:pt x="43" y="53"/>
                    <a:pt x="41" y="54"/>
                    <a:pt x="41" y="56"/>
                  </a:cubicBezTo>
                  <a:cubicBezTo>
                    <a:pt x="41" y="57"/>
                    <a:pt x="43" y="59"/>
                    <a:pt x="44" y="59"/>
                  </a:cubicBezTo>
                  <a:close/>
                  <a:moveTo>
                    <a:pt x="44" y="55"/>
                  </a:moveTo>
                  <a:cubicBezTo>
                    <a:pt x="45" y="55"/>
                    <a:pt x="45" y="55"/>
                    <a:pt x="45" y="56"/>
                  </a:cubicBezTo>
                  <a:cubicBezTo>
                    <a:pt x="45" y="56"/>
                    <a:pt x="45" y="57"/>
                    <a:pt x="44" y="57"/>
                  </a:cubicBezTo>
                  <a:cubicBezTo>
                    <a:pt x="44" y="57"/>
                    <a:pt x="43" y="56"/>
                    <a:pt x="43" y="56"/>
                  </a:cubicBezTo>
                  <a:cubicBezTo>
                    <a:pt x="43" y="55"/>
                    <a:pt x="44" y="55"/>
                    <a:pt x="44" y="55"/>
                  </a:cubicBezTo>
                  <a:close/>
                  <a:moveTo>
                    <a:pt x="54" y="59"/>
                  </a:moveTo>
                  <a:cubicBezTo>
                    <a:pt x="56" y="59"/>
                    <a:pt x="57" y="57"/>
                    <a:pt x="57" y="56"/>
                  </a:cubicBezTo>
                  <a:cubicBezTo>
                    <a:pt x="57" y="54"/>
                    <a:pt x="56" y="53"/>
                    <a:pt x="54" y="53"/>
                  </a:cubicBezTo>
                  <a:cubicBezTo>
                    <a:pt x="52" y="53"/>
                    <a:pt x="51" y="54"/>
                    <a:pt x="51" y="56"/>
                  </a:cubicBezTo>
                  <a:cubicBezTo>
                    <a:pt x="51" y="57"/>
                    <a:pt x="52" y="59"/>
                    <a:pt x="54" y="59"/>
                  </a:cubicBezTo>
                  <a:close/>
                  <a:moveTo>
                    <a:pt x="54" y="55"/>
                  </a:moveTo>
                  <a:cubicBezTo>
                    <a:pt x="55" y="55"/>
                    <a:pt x="55" y="55"/>
                    <a:pt x="55" y="56"/>
                  </a:cubicBezTo>
                  <a:cubicBezTo>
                    <a:pt x="55" y="56"/>
                    <a:pt x="55" y="57"/>
                    <a:pt x="54" y="57"/>
                  </a:cubicBezTo>
                  <a:cubicBezTo>
                    <a:pt x="54" y="57"/>
                    <a:pt x="53" y="56"/>
                    <a:pt x="53" y="56"/>
                  </a:cubicBezTo>
                  <a:cubicBezTo>
                    <a:pt x="53" y="55"/>
                    <a:pt x="54" y="55"/>
                    <a:pt x="54" y="55"/>
                  </a:cubicBezTo>
                  <a:close/>
                  <a:moveTo>
                    <a:pt x="14" y="68"/>
                  </a:moveTo>
                  <a:cubicBezTo>
                    <a:pt x="16" y="68"/>
                    <a:pt x="17" y="67"/>
                    <a:pt x="17" y="65"/>
                  </a:cubicBezTo>
                  <a:cubicBezTo>
                    <a:pt x="17" y="64"/>
                    <a:pt x="16" y="63"/>
                    <a:pt x="14" y="63"/>
                  </a:cubicBezTo>
                  <a:cubicBezTo>
                    <a:pt x="13" y="63"/>
                    <a:pt x="11" y="64"/>
                    <a:pt x="11" y="65"/>
                  </a:cubicBezTo>
                  <a:cubicBezTo>
                    <a:pt x="11" y="67"/>
                    <a:pt x="13" y="68"/>
                    <a:pt x="14" y="68"/>
                  </a:cubicBezTo>
                  <a:close/>
                  <a:moveTo>
                    <a:pt x="14" y="65"/>
                  </a:moveTo>
                  <a:cubicBezTo>
                    <a:pt x="15" y="65"/>
                    <a:pt x="15" y="65"/>
                    <a:pt x="15" y="65"/>
                  </a:cubicBezTo>
                  <a:cubicBezTo>
                    <a:pt x="15" y="66"/>
                    <a:pt x="15" y="66"/>
                    <a:pt x="14" y="66"/>
                  </a:cubicBezTo>
                  <a:cubicBezTo>
                    <a:pt x="14" y="66"/>
                    <a:pt x="13" y="66"/>
                    <a:pt x="13" y="65"/>
                  </a:cubicBezTo>
                  <a:cubicBezTo>
                    <a:pt x="13" y="65"/>
                    <a:pt x="14" y="65"/>
                    <a:pt x="14" y="65"/>
                  </a:cubicBezTo>
                  <a:close/>
                  <a:moveTo>
                    <a:pt x="24" y="68"/>
                  </a:moveTo>
                  <a:cubicBezTo>
                    <a:pt x="26" y="68"/>
                    <a:pt x="27" y="67"/>
                    <a:pt x="27" y="65"/>
                  </a:cubicBezTo>
                  <a:cubicBezTo>
                    <a:pt x="27" y="64"/>
                    <a:pt x="26" y="63"/>
                    <a:pt x="24" y="63"/>
                  </a:cubicBezTo>
                  <a:cubicBezTo>
                    <a:pt x="23" y="63"/>
                    <a:pt x="21" y="64"/>
                    <a:pt x="21" y="65"/>
                  </a:cubicBezTo>
                  <a:cubicBezTo>
                    <a:pt x="21" y="67"/>
                    <a:pt x="23" y="68"/>
                    <a:pt x="24" y="68"/>
                  </a:cubicBezTo>
                  <a:close/>
                  <a:moveTo>
                    <a:pt x="24" y="65"/>
                  </a:moveTo>
                  <a:cubicBezTo>
                    <a:pt x="25" y="65"/>
                    <a:pt x="25" y="65"/>
                    <a:pt x="25" y="65"/>
                  </a:cubicBezTo>
                  <a:cubicBezTo>
                    <a:pt x="25" y="66"/>
                    <a:pt x="25" y="66"/>
                    <a:pt x="24" y="66"/>
                  </a:cubicBezTo>
                  <a:cubicBezTo>
                    <a:pt x="24" y="66"/>
                    <a:pt x="23" y="66"/>
                    <a:pt x="23" y="65"/>
                  </a:cubicBezTo>
                  <a:cubicBezTo>
                    <a:pt x="23" y="65"/>
                    <a:pt x="24" y="65"/>
                    <a:pt x="24" y="6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4" name="Freeform 33"/>
            <p:cNvSpPr>
              <a:spLocks noEditPoints="1"/>
            </p:cNvSpPr>
            <p:nvPr/>
          </p:nvSpPr>
          <p:spPr bwMode="auto">
            <a:xfrm>
              <a:off x="3045707" y="2808932"/>
              <a:ext cx="382175" cy="391496"/>
            </a:xfrm>
            <a:custGeom>
              <a:avLst/>
              <a:gdLst>
                <a:gd name="T0" fmla="*/ 8 w 52"/>
                <a:gd name="T1" fmla="*/ 19 h 53"/>
                <a:gd name="T2" fmla="*/ 8 w 52"/>
                <a:gd name="T3" fmla="*/ 19 h 53"/>
                <a:gd name="T4" fmla="*/ 8 w 52"/>
                <a:gd name="T5" fmla="*/ 18 h 53"/>
                <a:gd name="T6" fmla="*/ 8 w 52"/>
                <a:gd name="T7" fmla="*/ 17 h 53"/>
                <a:gd name="T8" fmla="*/ 8 w 52"/>
                <a:gd name="T9" fmla="*/ 17 h 53"/>
                <a:gd name="T10" fmla="*/ 15 w 52"/>
                <a:gd name="T11" fmla="*/ 10 h 53"/>
                <a:gd name="T12" fmla="*/ 17 w 52"/>
                <a:gd name="T13" fmla="*/ 10 h 53"/>
                <a:gd name="T14" fmla="*/ 17 w 52"/>
                <a:gd name="T15" fmla="*/ 12 h 53"/>
                <a:gd name="T16" fmla="*/ 13 w 52"/>
                <a:gd name="T17" fmla="*/ 17 h 53"/>
                <a:gd name="T18" fmla="*/ 39 w 52"/>
                <a:gd name="T19" fmla="*/ 17 h 53"/>
                <a:gd name="T20" fmla="*/ 40 w 52"/>
                <a:gd name="T21" fmla="*/ 18 h 53"/>
                <a:gd name="T22" fmla="*/ 39 w 52"/>
                <a:gd name="T23" fmla="*/ 20 h 53"/>
                <a:gd name="T24" fmla="*/ 13 w 52"/>
                <a:gd name="T25" fmla="*/ 20 h 53"/>
                <a:gd name="T26" fmla="*/ 17 w 52"/>
                <a:gd name="T27" fmla="*/ 24 h 53"/>
                <a:gd name="T28" fmla="*/ 17 w 52"/>
                <a:gd name="T29" fmla="*/ 26 h 53"/>
                <a:gd name="T30" fmla="*/ 16 w 52"/>
                <a:gd name="T31" fmla="*/ 26 h 53"/>
                <a:gd name="T32" fmla="*/ 15 w 52"/>
                <a:gd name="T33" fmla="*/ 26 h 53"/>
                <a:gd name="T34" fmla="*/ 8 w 52"/>
                <a:gd name="T35" fmla="*/ 19 h 53"/>
                <a:gd name="T36" fmla="*/ 43 w 52"/>
                <a:gd name="T37" fmla="*/ 34 h 53"/>
                <a:gd name="T38" fmla="*/ 43 w 52"/>
                <a:gd name="T39" fmla="*/ 34 h 53"/>
                <a:gd name="T40" fmla="*/ 36 w 52"/>
                <a:gd name="T41" fmla="*/ 27 h 53"/>
                <a:gd name="T42" fmla="*/ 34 w 52"/>
                <a:gd name="T43" fmla="*/ 27 h 53"/>
                <a:gd name="T44" fmla="*/ 34 w 52"/>
                <a:gd name="T45" fmla="*/ 29 h 53"/>
                <a:gd name="T46" fmla="*/ 39 w 52"/>
                <a:gd name="T47" fmla="*/ 33 h 53"/>
                <a:gd name="T48" fmla="*/ 13 w 52"/>
                <a:gd name="T49" fmla="*/ 33 h 53"/>
                <a:gd name="T50" fmla="*/ 11 w 52"/>
                <a:gd name="T51" fmla="*/ 35 h 53"/>
                <a:gd name="T52" fmla="*/ 13 w 52"/>
                <a:gd name="T53" fmla="*/ 36 h 53"/>
                <a:gd name="T54" fmla="*/ 39 w 52"/>
                <a:gd name="T55" fmla="*/ 36 h 53"/>
                <a:gd name="T56" fmla="*/ 34 w 52"/>
                <a:gd name="T57" fmla="*/ 41 h 53"/>
                <a:gd name="T58" fmla="*/ 34 w 52"/>
                <a:gd name="T59" fmla="*/ 43 h 53"/>
                <a:gd name="T60" fmla="*/ 35 w 52"/>
                <a:gd name="T61" fmla="*/ 43 h 53"/>
                <a:gd name="T62" fmla="*/ 36 w 52"/>
                <a:gd name="T63" fmla="*/ 43 h 53"/>
                <a:gd name="T64" fmla="*/ 43 w 52"/>
                <a:gd name="T65" fmla="*/ 36 h 53"/>
                <a:gd name="T66" fmla="*/ 43 w 52"/>
                <a:gd name="T67" fmla="*/ 36 h 53"/>
                <a:gd name="T68" fmla="*/ 44 w 52"/>
                <a:gd name="T69" fmla="*/ 35 h 53"/>
                <a:gd name="T70" fmla="*/ 43 w 52"/>
                <a:gd name="T71" fmla="*/ 34 h 53"/>
                <a:gd name="T72" fmla="*/ 52 w 52"/>
                <a:gd name="T73" fmla="*/ 7 h 53"/>
                <a:gd name="T74" fmla="*/ 52 w 52"/>
                <a:gd name="T75" fmla="*/ 45 h 53"/>
                <a:gd name="T76" fmla="*/ 45 w 52"/>
                <a:gd name="T77" fmla="*/ 53 h 53"/>
                <a:gd name="T78" fmla="*/ 7 w 52"/>
                <a:gd name="T79" fmla="*/ 53 h 53"/>
                <a:gd name="T80" fmla="*/ 0 w 52"/>
                <a:gd name="T81" fmla="*/ 45 h 53"/>
                <a:gd name="T82" fmla="*/ 0 w 52"/>
                <a:gd name="T83" fmla="*/ 7 h 53"/>
                <a:gd name="T84" fmla="*/ 7 w 52"/>
                <a:gd name="T85" fmla="*/ 0 h 53"/>
                <a:gd name="T86" fmla="*/ 45 w 52"/>
                <a:gd name="T87" fmla="*/ 0 h 53"/>
                <a:gd name="T88" fmla="*/ 52 w 52"/>
                <a:gd name="T89" fmla="*/ 7 h 53"/>
                <a:gd name="T90" fmla="*/ 49 w 52"/>
                <a:gd name="T91" fmla="*/ 7 h 53"/>
                <a:gd name="T92" fmla="*/ 45 w 52"/>
                <a:gd name="T93" fmla="*/ 3 h 53"/>
                <a:gd name="T94" fmla="*/ 7 w 52"/>
                <a:gd name="T95" fmla="*/ 3 h 53"/>
                <a:gd name="T96" fmla="*/ 3 w 52"/>
                <a:gd name="T97" fmla="*/ 7 h 53"/>
                <a:gd name="T98" fmla="*/ 3 w 52"/>
                <a:gd name="T99" fmla="*/ 45 h 53"/>
                <a:gd name="T100" fmla="*/ 7 w 52"/>
                <a:gd name="T101" fmla="*/ 50 h 53"/>
                <a:gd name="T102" fmla="*/ 45 w 52"/>
                <a:gd name="T103" fmla="*/ 50 h 53"/>
                <a:gd name="T104" fmla="*/ 49 w 52"/>
                <a:gd name="T105" fmla="*/ 45 h 53"/>
                <a:gd name="T106" fmla="*/ 49 w 52"/>
                <a:gd name="T107" fmla="*/ 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3">
                  <a:moveTo>
                    <a:pt x="8" y="19"/>
                  </a:moveTo>
                  <a:cubicBezTo>
                    <a:pt x="8" y="19"/>
                    <a:pt x="8" y="19"/>
                    <a:pt x="8" y="19"/>
                  </a:cubicBezTo>
                  <a:cubicBezTo>
                    <a:pt x="8" y="19"/>
                    <a:pt x="8" y="18"/>
                    <a:pt x="8" y="18"/>
                  </a:cubicBezTo>
                  <a:cubicBezTo>
                    <a:pt x="8" y="18"/>
                    <a:pt x="8" y="17"/>
                    <a:pt x="8" y="17"/>
                  </a:cubicBezTo>
                  <a:cubicBezTo>
                    <a:pt x="8" y="17"/>
                    <a:pt x="8" y="17"/>
                    <a:pt x="8" y="17"/>
                  </a:cubicBezTo>
                  <a:cubicBezTo>
                    <a:pt x="15" y="10"/>
                    <a:pt x="15" y="10"/>
                    <a:pt x="15" y="10"/>
                  </a:cubicBezTo>
                  <a:cubicBezTo>
                    <a:pt x="15" y="9"/>
                    <a:pt x="16" y="9"/>
                    <a:pt x="17" y="10"/>
                  </a:cubicBezTo>
                  <a:cubicBezTo>
                    <a:pt x="18" y="11"/>
                    <a:pt x="18" y="12"/>
                    <a:pt x="17" y="12"/>
                  </a:cubicBezTo>
                  <a:cubicBezTo>
                    <a:pt x="13" y="17"/>
                    <a:pt x="13" y="17"/>
                    <a:pt x="13" y="17"/>
                  </a:cubicBezTo>
                  <a:cubicBezTo>
                    <a:pt x="39" y="17"/>
                    <a:pt x="39" y="17"/>
                    <a:pt x="39" y="17"/>
                  </a:cubicBezTo>
                  <a:cubicBezTo>
                    <a:pt x="40" y="17"/>
                    <a:pt x="40" y="17"/>
                    <a:pt x="40" y="18"/>
                  </a:cubicBezTo>
                  <a:cubicBezTo>
                    <a:pt x="40" y="19"/>
                    <a:pt x="40" y="20"/>
                    <a:pt x="39" y="20"/>
                  </a:cubicBezTo>
                  <a:cubicBezTo>
                    <a:pt x="13" y="20"/>
                    <a:pt x="13" y="20"/>
                    <a:pt x="13" y="20"/>
                  </a:cubicBezTo>
                  <a:cubicBezTo>
                    <a:pt x="17" y="24"/>
                    <a:pt x="17" y="24"/>
                    <a:pt x="17" y="24"/>
                  </a:cubicBezTo>
                  <a:cubicBezTo>
                    <a:pt x="18" y="24"/>
                    <a:pt x="18" y="25"/>
                    <a:pt x="17" y="26"/>
                  </a:cubicBezTo>
                  <a:cubicBezTo>
                    <a:pt x="17" y="26"/>
                    <a:pt x="16" y="26"/>
                    <a:pt x="16" y="26"/>
                  </a:cubicBezTo>
                  <a:cubicBezTo>
                    <a:pt x="16" y="26"/>
                    <a:pt x="15" y="26"/>
                    <a:pt x="15" y="26"/>
                  </a:cubicBezTo>
                  <a:lnTo>
                    <a:pt x="8" y="19"/>
                  </a:lnTo>
                  <a:close/>
                  <a:moveTo>
                    <a:pt x="43" y="34"/>
                  </a:moveTo>
                  <a:cubicBezTo>
                    <a:pt x="43" y="34"/>
                    <a:pt x="43" y="34"/>
                    <a:pt x="43" y="34"/>
                  </a:cubicBezTo>
                  <a:cubicBezTo>
                    <a:pt x="36" y="27"/>
                    <a:pt x="36" y="27"/>
                    <a:pt x="36" y="27"/>
                  </a:cubicBezTo>
                  <a:cubicBezTo>
                    <a:pt x="36" y="26"/>
                    <a:pt x="35" y="26"/>
                    <a:pt x="34" y="27"/>
                  </a:cubicBezTo>
                  <a:cubicBezTo>
                    <a:pt x="34" y="28"/>
                    <a:pt x="34" y="29"/>
                    <a:pt x="34" y="29"/>
                  </a:cubicBezTo>
                  <a:cubicBezTo>
                    <a:pt x="39" y="33"/>
                    <a:pt x="39" y="33"/>
                    <a:pt x="39" y="33"/>
                  </a:cubicBezTo>
                  <a:cubicBezTo>
                    <a:pt x="13" y="33"/>
                    <a:pt x="13" y="33"/>
                    <a:pt x="13" y="33"/>
                  </a:cubicBezTo>
                  <a:cubicBezTo>
                    <a:pt x="12" y="33"/>
                    <a:pt x="11" y="34"/>
                    <a:pt x="11" y="35"/>
                  </a:cubicBezTo>
                  <a:cubicBezTo>
                    <a:pt x="11" y="36"/>
                    <a:pt x="12" y="36"/>
                    <a:pt x="13" y="36"/>
                  </a:cubicBezTo>
                  <a:cubicBezTo>
                    <a:pt x="39" y="36"/>
                    <a:pt x="39" y="36"/>
                    <a:pt x="39" y="36"/>
                  </a:cubicBezTo>
                  <a:cubicBezTo>
                    <a:pt x="34" y="41"/>
                    <a:pt x="34" y="41"/>
                    <a:pt x="34" y="41"/>
                  </a:cubicBezTo>
                  <a:cubicBezTo>
                    <a:pt x="34" y="41"/>
                    <a:pt x="34" y="42"/>
                    <a:pt x="34" y="43"/>
                  </a:cubicBezTo>
                  <a:cubicBezTo>
                    <a:pt x="35" y="43"/>
                    <a:pt x="35" y="43"/>
                    <a:pt x="35" y="43"/>
                  </a:cubicBezTo>
                  <a:cubicBezTo>
                    <a:pt x="36" y="43"/>
                    <a:pt x="36" y="43"/>
                    <a:pt x="36" y="43"/>
                  </a:cubicBezTo>
                  <a:cubicBezTo>
                    <a:pt x="43" y="36"/>
                    <a:pt x="43" y="36"/>
                    <a:pt x="43" y="36"/>
                  </a:cubicBezTo>
                  <a:cubicBezTo>
                    <a:pt x="43" y="36"/>
                    <a:pt x="43" y="36"/>
                    <a:pt x="43" y="36"/>
                  </a:cubicBezTo>
                  <a:cubicBezTo>
                    <a:pt x="44" y="36"/>
                    <a:pt x="44" y="35"/>
                    <a:pt x="44" y="35"/>
                  </a:cubicBezTo>
                  <a:cubicBezTo>
                    <a:pt x="44" y="35"/>
                    <a:pt x="44" y="34"/>
                    <a:pt x="43" y="34"/>
                  </a:cubicBezTo>
                  <a:close/>
                  <a:moveTo>
                    <a:pt x="52" y="7"/>
                  </a:moveTo>
                  <a:cubicBezTo>
                    <a:pt x="52" y="45"/>
                    <a:pt x="52" y="45"/>
                    <a:pt x="52" y="45"/>
                  </a:cubicBezTo>
                  <a:cubicBezTo>
                    <a:pt x="52" y="49"/>
                    <a:pt x="49" y="53"/>
                    <a:pt x="45" y="53"/>
                  </a:cubicBezTo>
                  <a:cubicBezTo>
                    <a:pt x="7" y="53"/>
                    <a:pt x="7" y="53"/>
                    <a:pt x="7" y="53"/>
                  </a:cubicBezTo>
                  <a:cubicBezTo>
                    <a:pt x="3" y="53"/>
                    <a:pt x="0" y="49"/>
                    <a:pt x="0" y="45"/>
                  </a:cubicBezTo>
                  <a:cubicBezTo>
                    <a:pt x="0" y="7"/>
                    <a:pt x="0" y="7"/>
                    <a:pt x="0" y="7"/>
                  </a:cubicBezTo>
                  <a:cubicBezTo>
                    <a:pt x="0" y="4"/>
                    <a:pt x="3" y="0"/>
                    <a:pt x="7" y="0"/>
                  </a:cubicBezTo>
                  <a:cubicBezTo>
                    <a:pt x="45" y="0"/>
                    <a:pt x="45" y="0"/>
                    <a:pt x="45" y="0"/>
                  </a:cubicBezTo>
                  <a:cubicBezTo>
                    <a:pt x="49" y="0"/>
                    <a:pt x="52" y="4"/>
                    <a:pt x="52" y="7"/>
                  </a:cubicBezTo>
                  <a:close/>
                  <a:moveTo>
                    <a:pt x="49" y="7"/>
                  </a:moveTo>
                  <a:cubicBezTo>
                    <a:pt x="49" y="5"/>
                    <a:pt x="47" y="3"/>
                    <a:pt x="45" y="3"/>
                  </a:cubicBezTo>
                  <a:cubicBezTo>
                    <a:pt x="7" y="3"/>
                    <a:pt x="7" y="3"/>
                    <a:pt x="7" y="3"/>
                  </a:cubicBezTo>
                  <a:cubicBezTo>
                    <a:pt x="4" y="3"/>
                    <a:pt x="3" y="5"/>
                    <a:pt x="3" y="7"/>
                  </a:cubicBezTo>
                  <a:cubicBezTo>
                    <a:pt x="3" y="45"/>
                    <a:pt x="3" y="45"/>
                    <a:pt x="3" y="45"/>
                  </a:cubicBezTo>
                  <a:cubicBezTo>
                    <a:pt x="3" y="48"/>
                    <a:pt x="4" y="50"/>
                    <a:pt x="7" y="50"/>
                  </a:cubicBezTo>
                  <a:cubicBezTo>
                    <a:pt x="45" y="50"/>
                    <a:pt x="45" y="50"/>
                    <a:pt x="45" y="50"/>
                  </a:cubicBezTo>
                  <a:cubicBezTo>
                    <a:pt x="47" y="50"/>
                    <a:pt x="49" y="48"/>
                    <a:pt x="49" y="45"/>
                  </a:cubicBezTo>
                  <a:lnTo>
                    <a:pt x="4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5" name="Freeform 35"/>
            <p:cNvSpPr>
              <a:spLocks noEditPoints="1"/>
            </p:cNvSpPr>
            <p:nvPr/>
          </p:nvSpPr>
          <p:spPr bwMode="auto">
            <a:xfrm>
              <a:off x="5473374" y="2511750"/>
              <a:ext cx="346735" cy="331374"/>
            </a:xfrm>
            <a:custGeom>
              <a:avLst/>
              <a:gdLst>
                <a:gd name="T0" fmla="*/ 44 w 67"/>
                <a:gd name="T1" fmla="*/ 21 h 64"/>
                <a:gd name="T2" fmla="*/ 25 w 67"/>
                <a:gd name="T3" fmla="*/ 19 h 64"/>
                <a:gd name="T4" fmla="*/ 24 w 67"/>
                <a:gd name="T5" fmla="*/ 21 h 64"/>
                <a:gd name="T6" fmla="*/ 16 w 67"/>
                <a:gd name="T7" fmla="*/ 30 h 64"/>
                <a:gd name="T8" fmla="*/ 26 w 67"/>
                <a:gd name="T9" fmla="*/ 36 h 64"/>
                <a:gd name="T10" fmla="*/ 32 w 67"/>
                <a:gd name="T11" fmla="*/ 42 h 64"/>
                <a:gd name="T12" fmla="*/ 26 w 67"/>
                <a:gd name="T13" fmla="*/ 48 h 64"/>
                <a:gd name="T14" fmla="*/ 42 w 67"/>
                <a:gd name="T15" fmla="*/ 48 h 64"/>
                <a:gd name="T16" fmla="*/ 36 w 67"/>
                <a:gd name="T17" fmla="*/ 42 h 64"/>
                <a:gd name="T18" fmla="*/ 42 w 67"/>
                <a:gd name="T19" fmla="*/ 36 h 64"/>
                <a:gd name="T20" fmla="*/ 51 w 67"/>
                <a:gd name="T21" fmla="*/ 30 h 64"/>
                <a:gd name="T22" fmla="*/ 19 w 67"/>
                <a:gd name="T23" fmla="*/ 30 h 64"/>
                <a:gd name="T24" fmla="*/ 24 w 67"/>
                <a:gd name="T25" fmla="*/ 31 h 64"/>
                <a:gd name="T26" fmla="*/ 48 w 67"/>
                <a:gd name="T27" fmla="*/ 30 h 64"/>
                <a:gd name="T28" fmla="*/ 44 w 67"/>
                <a:gd name="T29" fmla="*/ 31 h 64"/>
                <a:gd name="T30" fmla="*/ 48 w 67"/>
                <a:gd name="T31" fmla="*/ 30 h 64"/>
                <a:gd name="T32" fmla="*/ 61 w 67"/>
                <a:gd name="T33" fmla="*/ 20 h 64"/>
                <a:gd name="T34" fmla="*/ 51 w 67"/>
                <a:gd name="T35" fmla="*/ 9 h 64"/>
                <a:gd name="T36" fmla="*/ 43 w 67"/>
                <a:gd name="T37" fmla="*/ 0 h 64"/>
                <a:gd name="T38" fmla="*/ 30 w 67"/>
                <a:gd name="T39" fmla="*/ 2 h 64"/>
                <a:gd name="T40" fmla="*/ 19 w 67"/>
                <a:gd name="T41" fmla="*/ 6 h 64"/>
                <a:gd name="T42" fmla="*/ 7 w 67"/>
                <a:gd name="T43" fmla="*/ 13 h 64"/>
                <a:gd name="T44" fmla="*/ 4 w 67"/>
                <a:gd name="T45" fmla="*/ 26 h 64"/>
                <a:gd name="T46" fmla="*/ 7 w 67"/>
                <a:gd name="T47" fmla="*/ 41 h 64"/>
                <a:gd name="T48" fmla="*/ 13 w 67"/>
                <a:gd name="T49" fmla="*/ 55 h 64"/>
                <a:gd name="T50" fmla="*/ 24 w 67"/>
                <a:gd name="T51" fmla="*/ 64 h 64"/>
                <a:gd name="T52" fmla="*/ 34 w 67"/>
                <a:gd name="T53" fmla="*/ 61 h 64"/>
                <a:gd name="T54" fmla="*/ 44 w 67"/>
                <a:gd name="T55" fmla="*/ 64 h 64"/>
                <a:gd name="T56" fmla="*/ 54 w 67"/>
                <a:gd name="T57" fmla="*/ 55 h 64"/>
                <a:gd name="T58" fmla="*/ 61 w 67"/>
                <a:gd name="T59" fmla="*/ 41 h 64"/>
                <a:gd name="T60" fmla="*/ 63 w 67"/>
                <a:gd name="T61" fmla="*/ 26 h 64"/>
                <a:gd name="T62" fmla="*/ 58 w 67"/>
                <a:gd name="T63" fmla="*/ 19 h 64"/>
                <a:gd name="T64" fmla="*/ 54 w 67"/>
                <a:gd name="T65" fmla="*/ 13 h 64"/>
                <a:gd name="T66" fmla="*/ 46 w 67"/>
                <a:gd name="T67" fmla="*/ 7 h 64"/>
                <a:gd name="T68" fmla="*/ 39 w 67"/>
                <a:gd name="T69" fmla="*/ 5 h 64"/>
                <a:gd name="T70" fmla="*/ 29 w 67"/>
                <a:gd name="T71" fmla="*/ 5 h 64"/>
                <a:gd name="T72" fmla="*/ 22 w 67"/>
                <a:gd name="T73" fmla="*/ 7 h 64"/>
                <a:gd name="T74" fmla="*/ 18 w 67"/>
                <a:gd name="T75" fmla="*/ 12 h 64"/>
                <a:gd name="T76" fmla="*/ 9 w 67"/>
                <a:gd name="T77" fmla="*/ 14 h 64"/>
                <a:gd name="T78" fmla="*/ 6 w 67"/>
                <a:gd name="T79" fmla="*/ 28 h 64"/>
                <a:gd name="T80" fmla="*/ 9 w 67"/>
                <a:gd name="T81" fmla="*/ 40 h 64"/>
                <a:gd name="T82" fmla="*/ 9 w 67"/>
                <a:gd name="T83" fmla="*/ 50 h 64"/>
                <a:gd name="T84" fmla="*/ 18 w 67"/>
                <a:gd name="T85" fmla="*/ 53 h 64"/>
                <a:gd name="T86" fmla="*/ 24 w 67"/>
                <a:gd name="T87" fmla="*/ 61 h 64"/>
                <a:gd name="T88" fmla="*/ 33 w 67"/>
                <a:gd name="T89" fmla="*/ 58 h 64"/>
                <a:gd name="T90" fmla="*/ 43 w 67"/>
                <a:gd name="T91" fmla="*/ 61 h 64"/>
                <a:gd name="T92" fmla="*/ 48 w 67"/>
                <a:gd name="T93" fmla="*/ 53 h 64"/>
                <a:gd name="T94" fmla="*/ 10 w 67"/>
                <a:gd name="T95" fmla="*/ 32 h 64"/>
                <a:gd name="T96" fmla="*/ 34 w 67"/>
                <a:gd name="T97" fmla="*/ 56 h 64"/>
                <a:gd name="T98" fmla="*/ 49 w 67"/>
                <a:gd name="T99" fmla="*/ 53 h 64"/>
                <a:gd name="T100" fmla="*/ 58 w 67"/>
                <a:gd name="T101" fmla="*/ 50 h 64"/>
                <a:gd name="T102" fmla="*/ 60 w 67"/>
                <a:gd name="T103" fmla="*/ 32 h 64"/>
                <a:gd name="T104" fmla="*/ 64 w 67"/>
                <a:gd name="T105"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7" h="64">
                  <a:moveTo>
                    <a:pt x="51" y="23"/>
                  </a:moveTo>
                  <a:cubicBezTo>
                    <a:pt x="51" y="22"/>
                    <a:pt x="51" y="21"/>
                    <a:pt x="50" y="21"/>
                  </a:cubicBezTo>
                  <a:cubicBezTo>
                    <a:pt x="44" y="21"/>
                    <a:pt x="44" y="21"/>
                    <a:pt x="44" y="21"/>
                  </a:cubicBezTo>
                  <a:cubicBezTo>
                    <a:pt x="44" y="20"/>
                    <a:pt x="44" y="20"/>
                    <a:pt x="44" y="20"/>
                  </a:cubicBezTo>
                  <a:cubicBezTo>
                    <a:pt x="44" y="20"/>
                    <a:pt x="44" y="19"/>
                    <a:pt x="43" y="19"/>
                  </a:cubicBezTo>
                  <a:cubicBezTo>
                    <a:pt x="25" y="19"/>
                    <a:pt x="25" y="19"/>
                    <a:pt x="25" y="19"/>
                  </a:cubicBezTo>
                  <a:cubicBezTo>
                    <a:pt x="24" y="19"/>
                    <a:pt x="24" y="19"/>
                    <a:pt x="24" y="19"/>
                  </a:cubicBezTo>
                  <a:cubicBezTo>
                    <a:pt x="24" y="20"/>
                    <a:pt x="24" y="20"/>
                    <a:pt x="24" y="20"/>
                  </a:cubicBezTo>
                  <a:cubicBezTo>
                    <a:pt x="24" y="21"/>
                    <a:pt x="24" y="21"/>
                    <a:pt x="24" y="21"/>
                  </a:cubicBezTo>
                  <a:cubicBezTo>
                    <a:pt x="18" y="21"/>
                    <a:pt x="18" y="21"/>
                    <a:pt x="18" y="21"/>
                  </a:cubicBezTo>
                  <a:cubicBezTo>
                    <a:pt x="17" y="21"/>
                    <a:pt x="16" y="22"/>
                    <a:pt x="16" y="23"/>
                  </a:cubicBezTo>
                  <a:cubicBezTo>
                    <a:pt x="16" y="30"/>
                    <a:pt x="16" y="30"/>
                    <a:pt x="16" y="30"/>
                  </a:cubicBezTo>
                  <a:cubicBezTo>
                    <a:pt x="16" y="33"/>
                    <a:pt x="20" y="35"/>
                    <a:pt x="22" y="37"/>
                  </a:cubicBezTo>
                  <a:cubicBezTo>
                    <a:pt x="23" y="37"/>
                    <a:pt x="23" y="37"/>
                    <a:pt x="23" y="37"/>
                  </a:cubicBezTo>
                  <a:cubicBezTo>
                    <a:pt x="24" y="37"/>
                    <a:pt x="25" y="37"/>
                    <a:pt x="26" y="36"/>
                  </a:cubicBezTo>
                  <a:cubicBezTo>
                    <a:pt x="27" y="37"/>
                    <a:pt x="28" y="38"/>
                    <a:pt x="30" y="39"/>
                  </a:cubicBezTo>
                  <a:cubicBezTo>
                    <a:pt x="30" y="39"/>
                    <a:pt x="31" y="39"/>
                    <a:pt x="31" y="40"/>
                  </a:cubicBezTo>
                  <a:cubicBezTo>
                    <a:pt x="31" y="40"/>
                    <a:pt x="32" y="41"/>
                    <a:pt x="32" y="42"/>
                  </a:cubicBezTo>
                  <a:cubicBezTo>
                    <a:pt x="32" y="45"/>
                    <a:pt x="30" y="46"/>
                    <a:pt x="30" y="46"/>
                  </a:cubicBezTo>
                  <a:cubicBezTo>
                    <a:pt x="30" y="46"/>
                    <a:pt x="28" y="47"/>
                    <a:pt x="26" y="47"/>
                  </a:cubicBezTo>
                  <a:cubicBezTo>
                    <a:pt x="26" y="47"/>
                    <a:pt x="26" y="48"/>
                    <a:pt x="26" y="48"/>
                  </a:cubicBezTo>
                  <a:cubicBezTo>
                    <a:pt x="26" y="49"/>
                    <a:pt x="26" y="49"/>
                    <a:pt x="27" y="49"/>
                  </a:cubicBezTo>
                  <a:cubicBezTo>
                    <a:pt x="41" y="49"/>
                    <a:pt x="41" y="49"/>
                    <a:pt x="41" y="49"/>
                  </a:cubicBezTo>
                  <a:cubicBezTo>
                    <a:pt x="42" y="49"/>
                    <a:pt x="42" y="49"/>
                    <a:pt x="42" y="48"/>
                  </a:cubicBezTo>
                  <a:cubicBezTo>
                    <a:pt x="42" y="48"/>
                    <a:pt x="42" y="47"/>
                    <a:pt x="42" y="47"/>
                  </a:cubicBezTo>
                  <a:cubicBezTo>
                    <a:pt x="40" y="47"/>
                    <a:pt x="38" y="46"/>
                    <a:pt x="38" y="46"/>
                  </a:cubicBezTo>
                  <a:cubicBezTo>
                    <a:pt x="37" y="46"/>
                    <a:pt x="36" y="45"/>
                    <a:pt x="36" y="42"/>
                  </a:cubicBezTo>
                  <a:cubicBezTo>
                    <a:pt x="36" y="41"/>
                    <a:pt x="37" y="40"/>
                    <a:pt x="37" y="39"/>
                  </a:cubicBezTo>
                  <a:cubicBezTo>
                    <a:pt x="37" y="39"/>
                    <a:pt x="38" y="39"/>
                    <a:pt x="38" y="39"/>
                  </a:cubicBezTo>
                  <a:cubicBezTo>
                    <a:pt x="40" y="38"/>
                    <a:pt x="41" y="37"/>
                    <a:pt x="42" y="36"/>
                  </a:cubicBezTo>
                  <a:cubicBezTo>
                    <a:pt x="43" y="37"/>
                    <a:pt x="44" y="37"/>
                    <a:pt x="44" y="37"/>
                  </a:cubicBezTo>
                  <a:cubicBezTo>
                    <a:pt x="45" y="37"/>
                    <a:pt x="45" y="37"/>
                    <a:pt x="46" y="37"/>
                  </a:cubicBezTo>
                  <a:cubicBezTo>
                    <a:pt x="48" y="35"/>
                    <a:pt x="51" y="33"/>
                    <a:pt x="51" y="30"/>
                  </a:cubicBezTo>
                  <a:lnTo>
                    <a:pt x="51" y="23"/>
                  </a:lnTo>
                  <a:close/>
                  <a:moveTo>
                    <a:pt x="23" y="34"/>
                  </a:moveTo>
                  <a:cubicBezTo>
                    <a:pt x="19" y="31"/>
                    <a:pt x="19" y="30"/>
                    <a:pt x="19" y="30"/>
                  </a:cubicBezTo>
                  <a:cubicBezTo>
                    <a:pt x="19" y="24"/>
                    <a:pt x="19" y="24"/>
                    <a:pt x="19" y="24"/>
                  </a:cubicBezTo>
                  <a:cubicBezTo>
                    <a:pt x="24" y="24"/>
                    <a:pt x="24" y="24"/>
                    <a:pt x="24" y="24"/>
                  </a:cubicBezTo>
                  <a:cubicBezTo>
                    <a:pt x="24" y="31"/>
                    <a:pt x="24" y="31"/>
                    <a:pt x="24" y="31"/>
                  </a:cubicBezTo>
                  <a:cubicBezTo>
                    <a:pt x="24" y="32"/>
                    <a:pt x="24" y="33"/>
                    <a:pt x="24" y="33"/>
                  </a:cubicBezTo>
                  <a:cubicBezTo>
                    <a:pt x="24" y="34"/>
                    <a:pt x="24" y="34"/>
                    <a:pt x="23" y="34"/>
                  </a:cubicBezTo>
                  <a:close/>
                  <a:moveTo>
                    <a:pt x="48" y="30"/>
                  </a:moveTo>
                  <a:cubicBezTo>
                    <a:pt x="48" y="30"/>
                    <a:pt x="48" y="31"/>
                    <a:pt x="44" y="34"/>
                  </a:cubicBezTo>
                  <a:cubicBezTo>
                    <a:pt x="44" y="34"/>
                    <a:pt x="44" y="34"/>
                    <a:pt x="44" y="33"/>
                  </a:cubicBezTo>
                  <a:cubicBezTo>
                    <a:pt x="44" y="33"/>
                    <a:pt x="44" y="32"/>
                    <a:pt x="44" y="31"/>
                  </a:cubicBezTo>
                  <a:cubicBezTo>
                    <a:pt x="44" y="24"/>
                    <a:pt x="44" y="24"/>
                    <a:pt x="44" y="24"/>
                  </a:cubicBezTo>
                  <a:cubicBezTo>
                    <a:pt x="48" y="24"/>
                    <a:pt x="48" y="24"/>
                    <a:pt x="48" y="24"/>
                  </a:cubicBezTo>
                  <a:lnTo>
                    <a:pt x="48" y="30"/>
                  </a:lnTo>
                  <a:close/>
                  <a:moveTo>
                    <a:pt x="63" y="26"/>
                  </a:moveTo>
                  <a:cubicBezTo>
                    <a:pt x="62" y="25"/>
                    <a:pt x="61" y="24"/>
                    <a:pt x="61" y="24"/>
                  </a:cubicBezTo>
                  <a:cubicBezTo>
                    <a:pt x="61" y="23"/>
                    <a:pt x="61" y="21"/>
                    <a:pt x="61" y="20"/>
                  </a:cubicBezTo>
                  <a:cubicBezTo>
                    <a:pt x="62" y="17"/>
                    <a:pt x="62" y="15"/>
                    <a:pt x="61" y="13"/>
                  </a:cubicBezTo>
                  <a:cubicBezTo>
                    <a:pt x="59" y="11"/>
                    <a:pt x="57" y="10"/>
                    <a:pt x="54" y="10"/>
                  </a:cubicBezTo>
                  <a:cubicBezTo>
                    <a:pt x="53" y="10"/>
                    <a:pt x="51" y="10"/>
                    <a:pt x="51" y="9"/>
                  </a:cubicBezTo>
                  <a:cubicBezTo>
                    <a:pt x="50" y="9"/>
                    <a:pt x="49" y="7"/>
                    <a:pt x="49" y="6"/>
                  </a:cubicBezTo>
                  <a:cubicBezTo>
                    <a:pt x="48" y="4"/>
                    <a:pt x="47" y="1"/>
                    <a:pt x="44" y="1"/>
                  </a:cubicBezTo>
                  <a:cubicBezTo>
                    <a:pt x="44" y="0"/>
                    <a:pt x="43" y="0"/>
                    <a:pt x="43" y="0"/>
                  </a:cubicBezTo>
                  <a:cubicBezTo>
                    <a:pt x="41" y="0"/>
                    <a:pt x="39" y="1"/>
                    <a:pt x="37" y="2"/>
                  </a:cubicBezTo>
                  <a:cubicBezTo>
                    <a:pt x="36" y="3"/>
                    <a:pt x="35" y="4"/>
                    <a:pt x="34" y="4"/>
                  </a:cubicBezTo>
                  <a:cubicBezTo>
                    <a:pt x="33" y="4"/>
                    <a:pt x="32" y="3"/>
                    <a:pt x="30" y="2"/>
                  </a:cubicBezTo>
                  <a:cubicBezTo>
                    <a:pt x="29" y="1"/>
                    <a:pt x="27" y="0"/>
                    <a:pt x="25" y="0"/>
                  </a:cubicBezTo>
                  <a:cubicBezTo>
                    <a:pt x="25" y="0"/>
                    <a:pt x="24" y="0"/>
                    <a:pt x="24" y="1"/>
                  </a:cubicBezTo>
                  <a:cubicBezTo>
                    <a:pt x="21" y="1"/>
                    <a:pt x="20" y="4"/>
                    <a:pt x="19" y="6"/>
                  </a:cubicBezTo>
                  <a:cubicBezTo>
                    <a:pt x="18" y="7"/>
                    <a:pt x="18" y="9"/>
                    <a:pt x="17" y="9"/>
                  </a:cubicBezTo>
                  <a:cubicBezTo>
                    <a:pt x="16" y="10"/>
                    <a:pt x="15" y="10"/>
                    <a:pt x="13" y="10"/>
                  </a:cubicBezTo>
                  <a:cubicBezTo>
                    <a:pt x="11" y="10"/>
                    <a:pt x="8" y="11"/>
                    <a:pt x="7" y="13"/>
                  </a:cubicBezTo>
                  <a:cubicBezTo>
                    <a:pt x="5" y="15"/>
                    <a:pt x="6" y="17"/>
                    <a:pt x="6" y="20"/>
                  </a:cubicBezTo>
                  <a:cubicBezTo>
                    <a:pt x="7" y="21"/>
                    <a:pt x="7" y="23"/>
                    <a:pt x="7" y="24"/>
                  </a:cubicBezTo>
                  <a:cubicBezTo>
                    <a:pt x="7" y="24"/>
                    <a:pt x="5" y="25"/>
                    <a:pt x="4" y="26"/>
                  </a:cubicBezTo>
                  <a:cubicBezTo>
                    <a:pt x="3" y="28"/>
                    <a:pt x="0" y="30"/>
                    <a:pt x="0" y="32"/>
                  </a:cubicBezTo>
                  <a:cubicBezTo>
                    <a:pt x="0" y="35"/>
                    <a:pt x="3" y="37"/>
                    <a:pt x="4" y="38"/>
                  </a:cubicBezTo>
                  <a:cubicBezTo>
                    <a:pt x="5" y="39"/>
                    <a:pt x="7" y="40"/>
                    <a:pt x="7" y="41"/>
                  </a:cubicBezTo>
                  <a:cubicBezTo>
                    <a:pt x="7" y="42"/>
                    <a:pt x="7" y="44"/>
                    <a:pt x="6" y="45"/>
                  </a:cubicBezTo>
                  <a:cubicBezTo>
                    <a:pt x="6" y="47"/>
                    <a:pt x="5" y="50"/>
                    <a:pt x="7" y="52"/>
                  </a:cubicBezTo>
                  <a:cubicBezTo>
                    <a:pt x="8" y="54"/>
                    <a:pt x="11" y="54"/>
                    <a:pt x="13" y="55"/>
                  </a:cubicBezTo>
                  <a:cubicBezTo>
                    <a:pt x="15" y="55"/>
                    <a:pt x="16" y="55"/>
                    <a:pt x="17" y="55"/>
                  </a:cubicBezTo>
                  <a:cubicBezTo>
                    <a:pt x="18" y="56"/>
                    <a:pt x="18" y="57"/>
                    <a:pt x="19" y="59"/>
                  </a:cubicBezTo>
                  <a:cubicBezTo>
                    <a:pt x="20" y="61"/>
                    <a:pt x="21" y="63"/>
                    <a:pt x="24" y="64"/>
                  </a:cubicBezTo>
                  <a:cubicBezTo>
                    <a:pt x="24" y="64"/>
                    <a:pt x="25" y="64"/>
                    <a:pt x="25" y="64"/>
                  </a:cubicBezTo>
                  <a:cubicBezTo>
                    <a:pt x="27" y="64"/>
                    <a:pt x="29" y="63"/>
                    <a:pt x="30" y="62"/>
                  </a:cubicBezTo>
                  <a:cubicBezTo>
                    <a:pt x="32" y="62"/>
                    <a:pt x="33" y="61"/>
                    <a:pt x="34" y="61"/>
                  </a:cubicBezTo>
                  <a:cubicBezTo>
                    <a:pt x="35" y="61"/>
                    <a:pt x="36" y="62"/>
                    <a:pt x="37" y="62"/>
                  </a:cubicBezTo>
                  <a:cubicBezTo>
                    <a:pt x="39" y="63"/>
                    <a:pt x="41" y="64"/>
                    <a:pt x="43" y="64"/>
                  </a:cubicBezTo>
                  <a:cubicBezTo>
                    <a:pt x="43" y="64"/>
                    <a:pt x="44" y="64"/>
                    <a:pt x="44" y="64"/>
                  </a:cubicBezTo>
                  <a:cubicBezTo>
                    <a:pt x="47" y="63"/>
                    <a:pt x="48" y="61"/>
                    <a:pt x="49" y="59"/>
                  </a:cubicBezTo>
                  <a:cubicBezTo>
                    <a:pt x="49" y="57"/>
                    <a:pt x="50" y="56"/>
                    <a:pt x="51" y="55"/>
                  </a:cubicBezTo>
                  <a:cubicBezTo>
                    <a:pt x="51" y="55"/>
                    <a:pt x="53" y="55"/>
                    <a:pt x="54" y="55"/>
                  </a:cubicBezTo>
                  <a:cubicBezTo>
                    <a:pt x="57" y="54"/>
                    <a:pt x="59" y="54"/>
                    <a:pt x="61" y="52"/>
                  </a:cubicBezTo>
                  <a:cubicBezTo>
                    <a:pt x="62" y="50"/>
                    <a:pt x="62" y="47"/>
                    <a:pt x="61" y="45"/>
                  </a:cubicBezTo>
                  <a:cubicBezTo>
                    <a:pt x="61" y="44"/>
                    <a:pt x="61" y="42"/>
                    <a:pt x="61" y="41"/>
                  </a:cubicBezTo>
                  <a:cubicBezTo>
                    <a:pt x="61" y="40"/>
                    <a:pt x="62" y="39"/>
                    <a:pt x="63" y="38"/>
                  </a:cubicBezTo>
                  <a:cubicBezTo>
                    <a:pt x="65" y="37"/>
                    <a:pt x="67" y="35"/>
                    <a:pt x="67" y="32"/>
                  </a:cubicBezTo>
                  <a:cubicBezTo>
                    <a:pt x="67" y="30"/>
                    <a:pt x="65" y="28"/>
                    <a:pt x="63" y="26"/>
                  </a:cubicBezTo>
                  <a:close/>
                  <a:moveTo>
                    <a:pt x="54" y="13"/>
                  </a:moveTo>
                  <a:cubicBezTo>
                    <a:pt x="56" y="13"/>
                    <a:pt x="58" y="13"/>
                    <a:pt x="58" y="14"/>
                  </a:cubicBezTo>
                  <a:cubicBezTo>
                    <a:pt x="59" y="15"/>
                    <a:pt x="59" y="17"/>
                    <a:pt x="58" y="19"/>
                  </a:cubicBezTo>
                  <a:cubicBezTo>
                    <a:pt x="58" y="21"/>
                    <a:pt x="58" y="22"/>
                    <a:pt x="58" y="24"/>
                  </a:cubicBezTo>
                  <a:cubicBezTo>
                    <a:pt x="56" y="19"/>
                    <a:pt x="53" y="15"/>
                    <a:pt x="49" y="12"/>
                  </a:cubicBezTo>
                  <a:cubicBezTo>
                    <a:pt x="51" y="13"/>
                    <a:pt x="52" y="13"/>
                    <a:pt x="54" y="13"/>
                  </a:cubicBezTo>
                  <a:close/>
                  <a:moveTo>
                    <a:pt x="39" y="5"/>
                  </a:moveTo>
                  <a:cubicBezTo>
                    <a:pt x="41" y="4"/>
                    <a:pt x="42" y="3"/>
                    <a:pt x="43" y="3"/>
                  </a:cubicBezTo>
                  <a:cubicBezTo>
                    <a:pt x="44" y="4"/>
                    <a:pt x="45" y="6"/>
                    <a:pt x="46" y="7"/>
                  </a:cubicBezTo>
                  <a:cubicBezTo>
                    <a:pt x="47" y="9"/>
                    <a:pt x="47" y="10"/>
                    <a:pt x="48" y="11"/>
                  </a:cubicBezTo>
                  <a:cubicBezTo>
                    <a:pt x="44" y="8"/>
                    <a:pt x="40" y="7"/>
                    <a:pt x="35" y="7"/>
                  </a:cubicBezTo>
                  <a:cubicBezTo>
                    <a:pt x="36" y="6"/>
                    <a:pt x="38" y="6"/>
                    <a:pt x="39" y="5"/>
                  </a:cubicBezTo>
                  <a:close/>
                  <a:moveTo>
                    <a:pt x="22" y="7"/>
                  </a:moveTo>
                  <a:cubicBezTo>
                    <a:pt x="22" y="6"/>
                    <a:pt x="23" y="4"/>
                    <a:pt x="24" y="3"/>
                  </a:cubicBezTo>
                  <a:cubicBezTo>
                    <a:pt x="26" y="3"/>
                    <a:pt x="27" y="4"/>
                    <a:pt x="29" y="5"/>
                  </a:cubicBezTo>
                  <a:cubicBezTo>
                    <a:pt x="30" y="6"/>
                    <a:pt x="32" y="6"/>
                    <a:pt x="33" y="7"/>
                  </a:cubicBezTo>
                  <a:cubicBezTo>
                    <a:pt x="28" y="7"/>
                    <a:pt x="23" y="8"/>
                    <a:pt x="19" y="11"/>
                  </a:cubicBezTo>
                  <a:cubicBezTo>
                    <a:pt x="20" y="10"/>
                    <a:pt x="21" y="9"/>
                    <a:pt x="22" y="7"/>
                  </a:cubicBezTo>
                  <a:close/>
                  <a:moveTo>
                    <a:pt x="9" y="14"/>
                  </a:moveTo>
                  <a:cubicBezTo>
                    <a:pt x="10" y="13"/>
                    <a:pt x="12" y="13"/>
                    <a:pt x="14" y="13"/>
                  </a:cubicBezTo>
                  <a:cubicBezTo>
                    <a:pt x="15" y="13"/>
                    <a:pt x="17" y="13"/>
                    <a:pt x="18" y="12"/>
                  </a:cubicBezTo>
                  <a:cubicBezTo>
                    <a:pt x="14" y="15"/>
                    <a:pt x="11" y="19"/>
                    <a:pt x="10" y="24"/>
                  </a:cubicBezTo>
                  <a:cubicBezTo>
                    <a:pt x="10" y="22"/>
                    <a:pt x="10" y="21"/>
                    <a:pt x="9" y="19"/>
                  </a:cubicBezTo>
                  <a:cubicBezTo>
                    <a:pt x="9" y="17"/>
                    <a:pt x="9" y="15"/>
                    <a:pt x="9" y="14"/>
                  </a:cubicBezTo>
                  <a:close/>
                  <a:moveTo>
                    <a:pt x="6" y="36"/>
                  </a:moveTo>
                  <a:cubicBezTo>
                    <a:pt x="5" y="35"/>
                    <a:pt x="3" y="34"/>
                    <a:pt x="3" y="32"/>
                  </a:cubicBezTo>
                  <a:cubicBezTo>
                    <a:pt x="3" y="31"/>
                    <a:pt x="5" y="30"/>
                    <a:pt x="6" y="28"/>
                  </a:cubicBezTo>
                  <a:cubicBezTo>
                    <a:pt x="8" y="27"/>
                    <a:pt x="9" y="26"/>
                    <a:pt x="9" y="25"/>
                  </a:cubicBezTo>
                  <a:cubicBezTo>
                    <a:pt x="9" y="27"/>
                    <a:pt x="8" y="30"/>
                    <a:pt x="8" y="32"/>
                  </a:cubicBezTo>
                  <a:cubicBezTo>
                    <a:pt x="8" y="35"/>
                    <a:pt x="9" y="37"/>
                    <a:pt x="9" y="40"/>
                  </a:cubicBezTo>
                  <a:cubicBezTo>
                    <a:pt x="9" y="38"/>
                    <a:pt x="8" y="37"/>
                    <a:pt x="6" y="36"/>
                  </a:cubicBezTo>
                  <a:close/>
                  <a:moveTo>
                    <a:pt x="14" y="52"/>
                  </a:moveTo>
                  <a:cubicBezTo>
                    <a:pt x="12" y="51"/>
                    <a:pt x="10" y="51"/>
                    <a:pt x="9" y="50"/>
                  </a:cubicBezTo>
                  <a:cubicBezTo>
                    <a:pt x="9" y="49"/>
                    <a:pt x="9" y="47"/>
                    <a:pt x="9" y="46"/>
                  </a:cubicBezTo>
                  <a:cubicBezTo>
                    <a:pt x="10" y="44"/>
                    <a:pt x="10" y="42"/>
                    <a:pt x="10" y="41"/>
                  </a:cubicBezTo>
                  <a:cubicBezTo>
                    <a:pt x="11" y="46"/>
                    <a:pt x="14" y="50"/>
                    <a:pt x="18" y="53"/>
                  </a:cubicBezTo>
                  <a:cubicBezTo>
                    <a:pt x="17" y="52"/>
                    <a:pt x="15" y="52"/>
                    <a:pt x="14" y="52"/>
                  </a:cubicBezTo>
                  <a:close/>
                  <a:moveTo>
                    <a:pt x="29" y="60"/>
                  </a:moveTo>
                  <a:cubicBezTo>
                    <a:pt x="27" y="61"/>
                    <a:pt x="26" y="62"/>
                    <a:pt x="24" y="61"/>
                  </a:cubicBezTo>
                  <a:cubicBezTo>
                    <a:pt x="23" y="61"/>
                    <a:pt x="22" y="59"/>
                    <a:pt x="22" y="57"/>
                  </a:cubicBezTo>
                  <a:cubicBezTo>
                    <a:pt x="21" y="56"/>
                    <a:pt x="20" y="54"/>
                    <a:pt x="19" y="53"/>
                  </a:cubicBezTo>
                  <a:cubicBezTo>
                    <a:pt x="23" y="56"/>
                    <a:pt x="28" y="58"/>
                    <a:pt x="33" y="58"/>
                  </a:cubicBezTo>
                  <a:cubicBezTo>
                    <a:pt x="32" y="58"/>
                    <a:pt x="30" y="59"/>
                    <a:pt x="29" y="60"/>
                  </a:cubicBezTo>
                  <a:close/>
                  <a:moveTo>
                    <a:pt x="46" y="57"/>
                  </a:moveTo>
                  <a:cubicBezTo>
                    <a:pt x="45" y="59"/>
                    <a:pt x="44" y="61"/>
                    <a:pt x="43" y="61"/>
                  </a:cubicBezTo>
                  <a:cubicBezTo>
                    <a:pt x="42" y="62"/>
                    <a:pt x="41" y="61"/>
                    <a:pt x="39" y="60"/>
                  </a:cubicBezTo>
                  <a:cubicBezTo>
                    <a:pt x="37" y="59"/>
                    <a:pt x="36" y="58"/>
                    <a:pt x="35" y="58"/>
                  </a:cubicBezTo>
                  <a:cubicBezTo>
                    <a:pt x="40" y="58"/>
                    <a:pt x="44" y="56"/>
                    <a:pt x="48" y="53"/>
                  </a:cubicBezTo>
                  <a:cubicBezTo>
                    <a:pt x="47" y="54"/>
                    <a:pt x="47" y="56"/>
                    <a:pt x="46" y="57"/>
                  </a:cubicBezTo>
                  <a:close/>
                  <a:moveTo>
                    <a:pt x="34" y="56"/>
                  </a:moveTo>
                  <a:cubicBezTo>
                    <a:pt x="21" y="56"/>
                    <a:pt x="10" y="45"/>
                    <a:pt x="10" y="32"/>
                  </a:cubicBezTo>
                  <a:cubicBezTo>
                    <a:pt x="10" y="19"/>
                    <a:pt x="21" y="9"/>
                    <a:pt x="34" y="9"/>
                  </a:cubicBezTo>
                  <a:cubicBezTo>
                    <a:pt x="47" y="9"/>
                    <a:pt x="58" y="19"/>
                    <a:pt x="58" y="32"/>
                  </a:cubicBezTo>
                  <a:cubicBezTo>
                    <a:pt x="58" y="45"/>
                    <a:pt x="47" y="56"/>
                    <a:pt x="34" y="56"/>
                  </a:cubicBezTo>
                  <a:close/>
                  <a:moveTo>
                    <a:pt x="58" y="50"/>
                  </a:moveTo>
                  <a:cubicBezTo>
                    <a:pt x="58" y="51"/>
                    <a:pt x="56" y="51"/>
                    <a:pt x="54" y="52"/>
                  </a:cubicBezTo>
                  <a:cubicBezTo>
                    <a:pt x="52" y="52"/>
                    <a:pt x="51" y="52"/>
                    <a:pt x="49" y="53"/>
                  </a:cubicBezTo>
                  <a:cubicBezTo>
                    <a:pt x="53" y="50"/>
                    <a:pt x="56" y="46"/>
                    <a:pt x="58" y="41"/>
                  </a:cubicBezTo>
                  <a:cubicBezTo>
                    <a:pt x="58" y="42"/>
                    <a:pt x="58" y="44"/>
                    <a:pt x="58" y="46"/>
                  </a:cubicBezTo>
                  <a:cubicBezTo>
                    <a:pt x="59" y="47"/>
                    <a:pt x="59" y="49"/>
                    <a:pt x="58" y="50"/>
                  </a:cubicBezTo>
                  <a:close/>
                  <a:moveTo>
                    <a:pt x="61" y="36"/>
                  </a:moveTo>
                  <a:cubicBezTo>
                    <a:pt x="60" y="37"/>
                    <a:pt x="59" y="38"/>
                    <a:pt x="58" y="40"/>
                  </a:cubicBezTo>
                  <a:cubicBezTo>
                    <a:pt x="59" y="37"/>
                    <a:pt x="60" y="35"/>
                    <a:pt x="60" y="32"/>
                  </a:cubicBezTo>
                  <a:cubicBezTo>
                    <a:pt x="60" y="30"/>
                    <a:pt x="59" y="27"/>
                    <a:pt x="58" y="25"/>
                  </a:cubicBezTo>
                  <a:cubicBezTo>
                    <a:pt x="59" y="26"/>
                    <a:pt x="60" y="27"/>
                    <a:pt x="61" y="28"/>
                  </a:cubicBezTo>
                  <a:cubicBezTo>
                    <a:pt x="63" y="30"/>
                    <a:pt x="64" y="31"/>
                    <a:pt x="64" y="32"/>
                  </a:cubicBezTo>
                  <a:cubicBezTo>
                    <a:pt x="64" y="34"/>
                    <a:pt x="63" y="35"/>
                    <a:pt x="6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6" name="Freeform 36"/>
            <p:cNvSpPr>
              <a:spLocks noEditPoints="1"/>
            </p:cNvSpPr>
            <p:nvPr/>
          </p:nvSpPr>
          <p:spPr bwMode="auto">
            <a:xfrm>
              <a:off x="4417564" y="5064957"/>
              <a:ext cx="421885" cy="352397"/>
            </a:xfrm>
            <a:custGeom>
              <a:avLst/>
              <a:gdLst>
                <a:gd name="T0" fmla="*/ 71 w 72"/>
                <a:gd name="T1" fmla="*/ 15 h 60"/>
                <a:gd name="T2" fmla="*/ 57 w 72"/>
                <a:gd name="T3" fmla="*/ 17 h 60"/>
                <a:gd name="T4" fmla="*/ 44 w 72"/>
                <a:gd name="T5" fmla="*/ 45 h 60"/>
                <a:gd name="T6" fmla="*/ 12 w 72"/>
                <a:gd name="T7" fmla="*/ 45 h 60"/>
                <a:gd name="T8" fmla="*/ 14 w 72"/>
                <a:gd name="T9" fmla="*/ 48 h 60"/>
                <a:gd name="T10" fmla="*/ 48 w 72"/>
                <a:gd name="T11" fmla="*/ 50 h 60"/>
                <a:gd name="T12" fmla="*/ 14 w 72"/>
                <a:gd name="T13" fmla="*/ 51 h 60"/>
                <a:gd name="T14" fmla="*/ 9 w 72"/>
                <a:gd name="T15" fmla="*/ 44 h 60"/>
                <a:gd name="T16" fmla="*/ 8 w 72"/>
                <a:gd name="T17" fmla="*/ 41 h 60"/>
                <a:gd name="T18" fmla="*/ 1 w 72"/>
                <a:gd name="T19" fmla="*/ 22 h 60"/>
                <a:gd name="T20" fmla="*/ 11 w 72"/>
                <a:gd name="T21" fmla="*/ 40 h 60"/>
                <a:gd name="T22" fmla="*/ 44 w 72"/>
                <a:gd name="T23" fmla="*/ 42 h 60"/>
                <a:gd name="T24" fmla="*/ 54 w 72"/>
                <a:gd name="T25" fmla="*/ 16 h 60"/>
                <a:gd name="T26" fmla="*/ 71 w 72"/>
                <a:gd name="T27" fmla="*/ 12 h 60"/>
                <a:gd name="T28" fmla="*/ 18 w 72"/>
                <a:gd name="T29" fmla="*/ 56 h 60"/>
                <a:gd name="T30" fmla="*/ 11 w 72"/>
                <a:gd name="T31" fmla="*/ 56 h 60"/>
                <a:gd name="T32" fmla="*/ 18 w 72"/>
                <a:gd name="T33" fmla="*/ 56 h 60"/>
                <a:gd name="T34" fmla="*/ 15 w 72"/>
                <a:gd name="T35" fmla="*/ 54 h 60"/>
                <a:gd name="T36" fmla="*/ 15 w 72"/>
                <a:gd name="T37" fmla="*/ 58 h 60"/>
                <a:gd name="T38" fmla="*/ 45 w 72"/>
                <a:gd name="T39" fmla="*/ 56 h 60"/>
                <a:gd name="T40" fmla="*/ 38 w 72"/>
                <a:gd name="T41" fmla="*/ 56 h 60"/>
                <a:gd name="T42" fmla="*/ 45 w 72"/>
                <a:gd name="T43" fmla="*/ 56 h 60"/>
                <a:gd name="T44" fmla="*/ 42 w 72"/>
                <a:gd name="T45" fmla="*/ 54 h 60"/>
                <a:gd name="T46" fmla="*/ 42 w 72"/>
                <a:gd name="T47" fmla="*/ 58 h 60"/>
                <a:gd name="T48" fmla="*/ 46 w 72"/>
                <a:gd name="T49" fmla="*/ 35 h 60"/>
                <a:gd name="T50" fmla="*/ 12 w 72"/>
                <a:gd name="T51" fmla="*/ 34 h 60"/>
                <a:gd name="T52" fmla="*/ 12 w 72"/>
                <a:gd name="T53" fmla="*/ 36 h 60"/>
                <a:gd name="T54" fmla="*/ 46 w 72"/>
                <a:gd name="T55" fmla="*/ 35 h 60"/>
                <a:gd name="T56" fmla="*/ 12 w 72"/>
                <a:gd name="T57" fmla="*/ 39 h 60"/>
                <a:gd name="T58" fmla="*/ 43 w 72"/>
                <a:gd name="T59" fmla="*/ 40 h 60"/>
                <a:gd name="T60" fmla="*/ 43 w 72"/>
                <a:gd name="T61" fmla="*/ 38 h 60"/>
                <a:gd name="T62" fmla="*/ 13 w 72"/>
                <a:gd name="T63" fmla="*/ 28 h 60"/>
                <a:gd name="T64" fmla="*/ 16 w 72"/>
                <a:gd name="T65" fmla="*/ 23 h 60"/>
                <a:gd name="T66" fmla="*/ 28 w 72"/>
                <a:gd name="T67" fmla="*/ 14 h 60"/>
                <a:gd name="T68" fmla="*/ 33 w 72"/>
                <a:gd name="T69" fmla="*/ 17 h 60"/>
                <a:gd name="T70" fmla="*/ 36 w 72"/>
                <a:gd name="T71" fmla="*/ 22 h 60"/>
                <a:gd name="T72" fmla="*/ 39 w 72"/>
                <a:gd name="T73" fmla="*/ 17 h 60"/>
                <a:gd name="T74" fmla="*/ 51 w 72"/>
                <a:gd name="T75" fmla="*/ 7 h 60"/>
                <a:gd name="T76" fmla="*/ 51 w 72"/>
                <a:gd name="T77" fmla="*/ 0 h 60"/>
                <a:gd name="T78" fmla="*/ 49 w 72"/>
                <a:gd name="T79" fmla="*/ 5 h 60"/>
                <a:gd name="T80" fmla="*/ 36 w 72"/>
                <a:gd name="T81" fmla="*/ 15 h 60"/>
                <a:gd name="T82" fmla="*/ 31 w 72"/>
                <a:gd name="T83" fmla="*/ 12 h 60"/>
                <a:gd name="T84" fmla="*/ 28 w 72"/>
                <a:gd name="T85" fmla="*/ 7 h 60"/>
                <a:gd name="T86" fmla="*/ 25 w 72"/>
                <a:gd name="T87" fmla="*/ 11 h 60"/>
                <a:gd name="T88" fmla="*/ 13 w 72"/>
                <a:gd name="T89" fmla="*/ 22 h 60"/>
                <a:gd name="T90" fmla="*/ 13 w 72"/>
                <a:gd name="T91" fmla="*/ 2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2" h="6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7" name="Freeform 37"/>
            <p:cNvSpPr>
              <a:spLocks noEditPoints="1"/>
            </p:cNvSpPr>
            <p:nvPr/>
          </p:nvSpPr>
          <p:spPr bwMode="auto">
            <a:xfrm>
              <a:off x="6996050" y="2402795"/>
              <a:ext cx="375466" cy="361207"/>
            </a:xfrm>
            <a:custGeom>
              <a:avLst/>
              <a:gdLst>
                <a:gd name="T0" fmla="*/ 65 w 67"/>
                <a:gd name="T1" fmla="*/ 41 h 64"/>
                <a:gd name="T2" fmla="*/ 46 w 67"/>
                <a:gd name="T3" fmla="*/ 41 h 64"/>
                <a:gd name="T4" fmla="*/ 46 w 67"/>
                <a:gd name="T5" fmla="*/ 34 h 64"/>
                <a:gd name="T6" fmla="*/ 44 w 67"/>
                <a:gd name="T7" fmla="*/ 32 h 64"/>
                <a:gd name="T8" fmla="*/ 23 w 67"/>
                <a:gd name="T9" fmla="*/ 32 h 64"/>
                <a:gd name="T10" fmla="*/ 21 w 67"/>
                <a:gd name="T11" fmla="*/ 34 h 64"/>
                <a:gd name="T12" fmla="*/ 21 w 67"/>
                <a:gd name="T13" fmla="*/ 47 h 64"/>
                <a:gd name="T14" fmla="*/ 2 w 67"/>
                <a:gd name="T15" fmla="*/ 47 h 64"/>
                <a:gd name="T16" fmla="*/ 0 w 67"/>
                <a:gd name="T17" fmla="*/ 49 h 64"/>
                <a:gd name="T18" fmla="*/ 0 w 67"/>
                <a:gd name="T19" fmla="*/ 62 h 64"/>
                <a:gd name="T20" fmla="*/ 2 w 67"/>
                <a:gd name="T21" fmla="*/ 64 h 64"/>
                <a:gd name="T22" fmla="*/ 23 w 67"/>
                <a:gd name="T23" fmla="*/ 64 h 64"/>
                <a:gd name="T24" fmla="*/ 44 w 67"/>
                <a:gd name="T25" fmla="*/ 64 h 64"/>
                <a:gd name="T26" fmla="*/ 65 w 67"/>
                <a:gd name="T27" fmla="*/ 64 h 64"/>
                <a:gd name="T28" fmla="*/ 67 w 67"/>
                <a:gd name="T29" fmla="*/ 62 h 64"/>
                <a:gd name="T30" fmla="*/ 67 w 67"/>
                <a:gd name="T31" fmla="*/ 43 h 64"/>
                <a:gd name="T32" fmla="*/ 65 w 67"/>
                <a:gd name="T33" fmla="*/ 41 h 64"/>
                <a:gd name="T34" fmla="*/ 45 w 67"/>
                <a:gd name="T35" fmla="*/ 61 h 64"/>
                <a:gd name="T36" fmla="*/ 45 w 67"/>
                <a:gd name="T37" fmla="*/ 44 h 64"/>
                <a:gd name="T38" fmla="*/ 64 w 67"/>
                <a:gd name="T39" fmla="*/ 44 h 64"/>
                <a:gd name="T40" fmla="*/ 64 w 67"/>
                <a:gd name="T41" fmla="*/ 61 h 64"/>
                <a:gd name="T42" fmla="*/ 45 w 67"/>
                <a:gd name="T43" fmla="*/ 61 h 64"/>
                <a:gd name="T44" fmla="*/ 24 w 67"/>
                <a:gd name="T45" fmla="*/ 49 h 64"/>
                <a:gd name="T46" fmla="*/ 24 w 67"/>
                <a:gd name="T47" fmla="*/ 35 h 64"/>
                <a:gd name="T48" fmla="*/ 43 w 67"/>
                <a:gd name="T49" fmla="*/ 35 h 64"/>
                <a:gd name="T50" fmla="*/ 43 w 67"/>
                <a:gd name="T51" fmla="*/ 43 h 64"/>
                <a:gd name="T52" fmla="*/ 43 w 67"/>
                <a:gd name="T53" fmla="*/ 61 h 64"/>
                <a:gd name="T54" fmla="*/ 24 w 67"/>
                <a:gd name="T55" fmla="*/ 61 h 64"/>
                <a:gd name="T56" fmla="*/ 24 w 67"/>
                <a:gd name="T57" fmla="*/ 49 h 64"/>
                <a:gd name="T58" fmla="*/ 22 w 67"/>
                <a:gd name="T59" fmla="*/ 61 h 64"/>
                <a:gd name="T60" fmla="*/ 3 w 67"/>
                <a:gd name="T61" fmla="*/ 61 h 64"/>
                <a:gd name="T62" fmla="*/ 3 w 67"/>
                <a:gd name="T63" fmla="*/ 50 h 64"/>
                <a:gd name="T64" fmla="*/ 22 w 67"/>
                <a:gd name="T65" fmla="*/ 50 h 64"/>
                <a:gd name="T66" fmla="*/ 22 w 67"/>
                <a:gd name="T67" fmla="*/ 61 h 64"/>
                <a:gd name="T68" fmla="*/ 32 w 67"/>
                <a:gd name="T69" fmla="*/ 20 h 64"/>
                <a:gd name="T70" fmla="*/ 32 w 67"/>
                <a:gd name="T71" fmla="*/ 9 h 64"/>
                <a:gd name="T72" fmla="*/ 30 w 67"/>
                <a:gd name="T73" fmla="*/ 10 h 64"/>
                <a:gd name="T74" fmla="*/ 29 w 67"/>
                <a:gd name="T75" fmla="*/ 10 h 64"/>
                <a:gd name="T76" fmla="*/ 29 w 67"/>
                <a:gd name="T77" fmla="*/ 9 h 64"/>
                <a:gd name="T78" fmla="*/ 33 w 67"/>
                <a:gd name="T79" fmla="*/ 6 h 64"/>
                <a:gd name="T80" fmla="*/ 34 w 67"/>
                <a:gd name="T81" fmla="*/ 6 h 64"/>
                <a:gd name="T82" fmla="*/ 34 w 67"/>
                <a:gd name="T83" fmla="*/ 7 h 64"/>
                <a:gd name="T84" fmla="*/ 34 w 67"/>
                <a:gd name="T85" fmla="*/ 20 h 64"/>
                <a:gd name="T86" fmla="*/ 37 w 67"/>
                <a:gd name="T87" fmla="*/ 20 h 64"/>
                <a:gd name="T88" fmla="*/ 38 w 67"/>
                <a:gd name="T89" fmla="*/ 21 h 64"/>
                <a:gd name="T90" fmla="*/ 37 w 67"/>
                <a:gd name="T91" fmla="*/ 22 h 64"/>
                <a:gd name="T92" fmla="*/ 30 w 67"/>
                <a:gd name="T93" fmla="*/ 22 h 64"/>
                <a:gd name="T94" fmla="*/ 29 w 67"/>
                <a:gd name="T95" fmla="*/ 21 h 64"/>
                <a:gd name="T96" fmla="*/ 30 w 67"/>
                <a:gd name="T97" fmla="*/ 20 h 64"/>
                <a:gd name="T98" fmla="*/ 32 w 67"/>
                <a:gd name="T99" fmla="*/ 20 h 64"/>
                <a:gd name="T100" fmla="*/ 33 w 67"/>
                <a:gd name="T101" fmla="*/ 28 h 64"/>
                <a:gd name="T102" fmla="*/ 47 w 67"/>
                <a:gd name="T103" fmla="*/ 14 h 64"/>
                <a:gd name="T104" fmla="*/ 33 w 67"/>
                <a:gd name="T105" fmla="*/ 0 h 64"/>
                <a:gd name="T106" fmla="*/ 20 w 67"/>
                <a:gd name="T107" fmla="*/ 14 h 64"/>
                <a:gd name="T108" fmla="*/ 33 w 67"/>
                <a:gd name="T109" fmla="*/ 28 h 64"/>
                <a:gd name="T110" fmla="*/ 33 w 67"/>
                <a:gd name="T111" fmla="*/ 3 h 64"/>
                <a:gd name="T112" fmla="*/ 44 w 67"/>
                <a:gd name="T113" fmla="*/ 14 h 64"/>
                <a:gd name="T114" fmla="*/ 33 w 67"/>
                <a:gd name="T115" fmla="*/ 25 h 64"/>
                <a:gd name="T116" fmla="*/ 23 w 67"/>
                <a:gd name="T117" fmla="*/ 14 h 64"/>
                <a:gd name="T118" fmla="*/ 33 w 67"/>
                <a:gd name="T119" fmla="*/ 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7" h="64">
                  <a:moveTo>
                    <a:pt x="65" y="41"/>
                  </a:moveTo>
                  <a:cubicBezTo>
                    <a:pt x="46" y="41"/>
                    <a:pt x="46" y="41"/>
                    <a:pt x="46" y="41"/>
                  </a:cubicBezTo>
                  <a:cubicBezTo>
                    <a:pt x="46" y="34"/>
                    <a:pt x="46" y="34"/>
                    <a:pt x="46" y="34"/>
                  </a:cubicBezTo>
                  <a:cubicBezTo>
                    <a:pt x="46" y="32"/>
                    <a:pt x="45" y="32"/>
                    <a:pt x="44" y="32"/>
                  </a:cubicBezTo>
                  <a:cubicBezTo>
                    <a:pt x="23" y="32"/>
                    <a:pt x="23" y="32"/>
                    <a:pt x="23" y="32"/>
                  </a:cubicBezTo>
                  <a:cubicBezTo>
                    <a:pt x="22" y="32"/>
                    <a:pt x="21" y="32"/>
                    <a:pt x="21" y="34"/>
                  </a:cubicBezTo>
                  <a:cubicBezTo>
                    <a:pt x="21" y="47"/>
                    <a:pt x="21" y="47"/>
                    <a:pt x="21" y="47"/>
                  </a:cubicBezTo>
                  <a:cubicBezTo>
                    <a:pt x="2" y="47"/>
                    <a:pt x="2" y="47"/>
                    <a:pt x="2" y="47"/>
                  </a:cubicBezTo>
                  <a:cubicBezTo>
                    <a:pt x="1" y="47"/>
                    <a:pt x="0" y="48"/>
                    <a:pt x="0" y="49"/>
                  </a:cubicBezTo>
                  <a:cubicBezTo>
                    <a:pt x="0" y="62"/>
                    <a:pt x="0" y="62"/>
                    <a:pt x="0" y="62"/>
                  </a:cubicBezTo>
                  <a:cubicBezTo>
                    <a:pt x="0" y="63"/>
                    <a:pt x="1" y="64"/>
                    <a:pt x="2" y="64"/>
                  </a:cubicBezTo>
                  <a:cubicBezTo>
                    <a:pt x="23" y="64"/>
                    <a:pt x="23" y="64"/>
                    <a:pt x="23" y="64"/>
                  </a:cubicBezTo>
                  <a:cubicBezTo>
                    <a:pt x="44" y="64"/>
                    <a:pt x="44" y="64"/>
                    <a:pt x="44" y="64"/>
                  </a:cubicBezTo>
                  <a:cubicBezTo>
                    <a:pt x="65" y="64"/>
                    <a:pt x="65" y="64"/>
                    <a:pt x="65" y="64"/>
                  </a:cubicBezTo>
                  <a:cubicBezTo>
                    <a:pt x="66" y="64"/>
                    <a:pt x="67" y="63"/>
                    <a:pt x="67" y="62"/>
                  </a:cubicBezTo>
                  <a:cubicBezTo>
                    <a:pt x="67" y="43"/>
                    <a:pt x="67" y="43"/>
                    <a:pt x="67" y="43"/>
                  </a:cubicBezTo>
                  <a:cubicBezTo>
                    <a:pt x="67" y="42"/>
                    <a:pt x="66" y="41"/>
                    <a:pt x="65" y="41"/>
                  </a:cubicBezTo>
                  <a:close/>
                  <a:moveTo>
                    <a:pt x="45" y="61"/>
                  </a:moveTo>
                  <a:cubicBezTo>
                    <a:pt x="45" y="44"/>
                    <a:pt x="45" y="44"/>
                    <a:pt x="45" y="44"/>
                  </a:cubicBezTo>
                  <a:cubicBezTo>
                    <a:pt x="64" y="44"/>
                    <a:pt x="64" y="44"/>
                    <a:pt x="64" y="44"/>
                  </a:cubicBezTo>
                  <a:cubicBezTo>
                    <a:pt x="64" y="61"/>
                    <a:pt x="64" y="61"/>
                    <a:pt x="64" y="61"/>
                  </a:cubicBezTo>
                  <a:lnTo>
                    <a:pt x="45" y="61"/>
                  </a:lnTo>
                  <a:close/>
                  <a:moveTo>
                    <a:pt x="24" y="49"/>
                  </a:moveTo>
                  <a:cubicBezTo>
                    <a:pt x="24" y="35"/>
                    <a:pt x="24" y="35"/>
                    <a:pt x="24" y="35"/>
                  </a:cubicBezTo>
                  <a:cubicBezTo>
                    <a:pt x="43" y="35"/>
                    <a:pt x="43" y="35"/>
                    <a:pt x="43" y="35"/>
                  </a:cubicBezTo>
                  <a:cubicBezTo>
                    <a:pt x="43" y="43"/>
                    <a:pt x="43" y="43"/>
                    <a:pt x="43" y="43"/>
                  </a:cubicBezTo>
                  <a:cubicBezTo>
                    <a:pt x="43" y="61"/>
                    <a:pt x="43" y="61"/>
                    <a:pt x="43" y="61"/>
                  </a:cubicBezTo>
                  <a:cubicBezTo>
                    <a:pt x="24" y="61"/>
                    <a:pt x="24" y="61"/>
                    <a:pt x="24" y="61"/>
                  </a:cubicBezTo>
                  <a:lnTo>
                    <a:pt x="24" y="49"/>
                  </a:lnTo>
                  <a:close/>
                  <a:moveTo>
                    <a:pt x="22" y="61"/>
                  </a:moveTo>
                  <a:cubicBezTo>
                    <a:pt x="3" y="61"/>
                    <a:pt x="3" y="61"/>
                    <a:pt x="3" y="61"/>
                  </a:cubicBezTo>
                  <a:cubicBezTo>
                    <a:pt x="3" y="50"/>
                    <a:pt x="3" y="50"/>
                    <a:pt x="3" y="50"/>
                  </a:cubicBezTo>
                  <a:cubicBezTo>
                    <a:pt x="22" y="50"/>
                    <a:pt x="22" y="50"/>
                    <a:pt x="22" y="50"/>
                  </a:cubicBezTo>
                  <a:lnTo>
                    <a:pt x="22" y="61"/>
                  </a:lnTo>
                  <a:close/>
                  <a:moveTo>
                    <a:pt x="32" y="20"/>
                  </a:moveTo>
                  <a:cubicBezTo>
                    <a:pt x="32" y="9"/>
                    <a:pt x="32" y="9"/>
                    <a:pt x="32" y="9"/>
                  </a:cubicBezTo>
                  <a:cubicBezTo>
                    <a:pt x="30" y="10"/>
                    <a:pt x="30" y="10"/>
                    <a:pt x="30" y="10"/>
                  </a:cubicBezTo>
                  <a:cubicBezTo>
                    <a:pt x="30" y="11"/>
                    <a:pt x="29" y="11"/>
                    <a:pt x="29" y="10"/>
                  </a:cubicBezTo>
                  <a:cubicBezTo>
                    <a:pt x="29" y="10"/>
                    <a:pt x="29" y="9"/>
                    <a:pt x="29" y="9"/>
                  </a:cubicBezTo>
                  <a:cubicBezTo>
                    <a:pt x="33" y="6"/>
                    <a:pt x="33" y="6"/>
                    <a:pt x="33" y="6"/>
                  </a:cubicBezTo>
                  <a:cubicBezTo>
                    <a:pt x="33" y="6"/>
                    <a:pt x="33" y="6"/>
                    <a:pt x="34" y="6"/>
                  </a:cubicBezTo>
                  <a:cubicBezTo>
                    <a:pt x="34" y="6"/>
                    <a:pt x="34" y="7"/>
                    <a:pt x="34" y="7"/>
                  </a:cubicBezTo>
                  <a:cubicBezTo>
                    <a:pt x="34" y="20"/>
                    <a:pt x="34" y="20"/>
                    <a:pt x="34" y="20"/>
                  </a:cubicBezTo>
                  <a:cubicBezTo>
                    <a:pt x="37" y="20"/>
                    <a:pt x="37" y="20"/>
                    <a:pt x="37" y="20"/>
                  </a:cubicBezTo>
                  <a:cubicBezTo>
                    <a:pt x="37" y="20"/>
                    <a:pt x="38" y="21"/>
                    <a:pt x="38" y="21"/>
                  </a:cubicBezTo>
                  <a:cubicBezTo>
                    <a:pt x="38" y="22"/>
                    <a:pt x="37" y="22"/>
                    <a:pt x="37" y="22"/>
                  </a:cubicBezTo>
                  <a:cubicBezTo>
                    <a:pt x="30" y="22"/>
                    <a:pt x="30" y="22"/>
                    <a:pt x="30" y="22"/>
                  </a:cubicBezTo>
                  <a:cubicBezTo>
                    <a:pt x="29" y="22"/>
                    <a:pt x="29" y="22"/>
                    <a:pt x="29" y="21"/>
                  </a:cubicBezTo>
                  <a:cubicBezTo>
                    <a:pt x="29" y="21"/>
                    <a:pt x="29" y="20"/>
                    <a:pt x="30" y="20"/>
                  </a:cubicBezTo>
                  <a:lnTo>
                    <a:pt x="32" y="20"/>
                  </a:lnTo>
                  <a:close/>
                  <a:moveTo>
                    <a:pt x="33" y="28"/>
                  </a:moveTo>
                  <a:cubicBezTo>
                    <a:pt x="41" y="28"/>
                    <a:pt x="47" y="22"/>
                    <a:pt x="47" y="14"/>
                  </a:cubicBezTo>
                  <a:cubicBezTo>
                    <a:pt x="47" y="7"/>
                    <a:pt x="41" y="0"/>
                    <a:pt x="33" y="0"/>
                  </a:cubicBezTo>
                  <a:cubicBezTo>
                    <a:pt x="26" y="0"/>
                    <a:pt x="20" y="7"/>
                    <a:pt x="20" y="14"/>
                  </a:cubicBezTo>
                  <a:cubicBezTo>
                    <a:pt x="20" y="22"/>
                    <a:pt x="26" y="28"/>
                    <a:pt x="33" y="28"/>
                  </a:cubicBezTo>
                  <a:close/>
                  <a:moveTo>
                    <a:pt x="33" y="3"/>
                  </a:moveTo>
                  <a:cubicBezTo>
                    <a:pt x="39" y="3"/>
                    <a:pt x="44" y="8"/>
                    <a:pt x="44" y="14"/>
                  </a:cubicBezTo>
                  <a:cubicBezTo>
                    <a:pt x="44" y="20"/>
                    <a:pt x="39" y="25"/>
                    <a:pt x="33" y="25"/>
                  </a:cubicBezTo>
                  <a:cubicBezTo>
                    <a:pt x="27" y="25"/>
                    <a:pt x="23" y="20"/>
                    <a:pt x="23" y="14"/>
                  </a:cubicBezTo>
                  <a:cubicBezTo>
                    <a:pt x="23" y="8"/>
                    <a:pt x="27" y="3"/>
                    <a:pt x="3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8" name="Freeform 31"/>
            <p:cNvSpPr>
              <a:spLocks noEditPoints="1"/>
            </p:cNvSpPr>
            <p:nvPr/>
          </p:nvSpPr>
          <p:spPr bwMode="auto">
            <a:xfrm>
              <a:off x="4997763" y="2460443"/>
              <a:ext cx="424442" cy="461620"/>
            </a:xfrm>
            <a:custGeom>
              <a:avLst/>
              <a:gdLst>
                <a:gd name="T0" fmla="*/ 42 w 58"/>
                <a:gd name="T1" fmla="*/ 4 h 63"/>
                <a:gd name="T2" fmla="*/ 41 w 58"/>
                <a:gd name="T3" fmla="*/ 10 h 63"/>
                <a:gd name="T4" fmla="*/ 17 w 58"/>
                <a:gd name="T5" fmla="*/ 47 h 63"/>
                <a:gd name="T6" fmla="*/ 15 w 58"/>
                <a:gd name="T7" fmla="*/ 54 h 63"/>
                <a:gd name="T8" fmla="*/ 19 w 58"/>
                <a:gd name="T9" fmla="*/ 47 h 63"/>
                <a:gd name="T10" fmla="*/ 49 w 58"/>
                <a:gd name="T11" fmla="*/ 19 h 63"/>
                <a:gd name="T12" fmla="*/ 53 w 58"/>
                <a:gd name="T13" fmla="*/ 14 h 63"/>
                <a:gd name="T14" fmla="*/ 48 w 58"/>
                <a:gd name="T15" fmla="*/ 19 h 63"/>
                <a:gd name="T16" fmla="*/ 4 w 58"/>
                <a:gd name="T17" fmla="*/ 43 h 63"/>
                <a:gd name="T18" fmla="*/ 11 w 58"/>
                <a:gd name="T19" fmla="*/ 41 h 63"/>
                <a:gd name="T20" fmla="*/ 57 w 58"/>
                <a:gd name="T21" fmla="*/ 28 h 63"/>
                <a:gd name="T22" fmla="*/ 51 w 58"/>
                <a:gd name="T23" fmla="*/ 30 h 63"/>
                <a:gd name="T24" fmla="*/ 57 w 58"/>
                <a:gd name="T25" fmla="*/ 28 h 63"/>
                <a:gd name="T26" fmla="*/ 1 w 58"/>
                <a:gd name="T27" fmla="*/ 28 h 63"/>
                <a:gd name="T28" fmla="*/ 7 w 58"/>
                <a:gd name="T29" fmla="*/ 30 h 63"/>
                <a:gd name="T30" fmla="*/ 48 w 58"/>
                <a:gd name="T31" fmla="*/ 39 h 63"/>
                <a:gd name="T32" fmla="*/ 54 w 58"/>
                <a:gd name="T33" fmla="*/ 44 h 63"/>
                <a:gd name="T34" fmla="*/ 49 w 58"/>
                <a:gd name="T35" fmla="*/ 39 h 63"/>
                <a:gd name="T36" fmla="*/ 5 w 58"/>
                <a:gd name="T37" fmla="*/ 16 h 63"/>
                <a:gd name="T38" fmla="*/ 11 w 58"/>
                <a:gd name="T39" fmla="*/ 18 h 63"/>
                <a:gd name="T40" fmla="*/ 41 w 58"/>
                <a:gd name="T41" fmla="*/ 47 h 63"/>
                <a:gd name="T42" fmla="*/ 42 w 58"/>
                <a:gd name="T43" fmla="*/ 54 h 63"/>
                <a:gd name="T44" fmla="*/ 44 w 58"/>
                <a:gd name="T45" fmla="*/ 53 h 63"/>
                <a:gd name="T46" fmla="*/ 18 w 58"/>
                <a:gd name="T47" fmla="*/ 11 h 63"/>
                <a:gd name="T48" fmla="*/ 16 w 58"/>
                <a:gd name="T49" fmla="*/ 4 h 63"/>
                <a:gd name="T50" fmla="*/ 17 w 58"/>
                <a:gd name="T51" fmla="*/ 10 h 63"/>
                <a:gd name="T52" fmla="*/ 30 w 58"/>
                <a:gd name="T53" fmla="*/ 1 h 63"/>
                <a:gd name="T54" fmla="*/ 28 w 58"/>
                <a:gd name="T55" fmla="*/ 7 h 63"/>
                <a:gd name="T56" fmla="*/ 40 w 58"/>
                <a:gd name="T57" fmla="*/ 41 h 63"/>
                <a:gd name="T58" fmla="*/ 37 w 58"/>
                <a:gd name="T59" fmla="*/ 51 h 63"/>
                <a:gd name="T60" fmla="*/ 38 w 58"/>
                <a:gd name="T61" fmla="*/ 55 h 63"/>
                <a:gd name="T62" fmla="*/ 35 w 58"/>
                <a:gd name="T63" fmla="*/ 60 h 63"/>
                <a:gd name="T64" fmla="*/ 28 w 58"/>
                <a:gd name="T65" fmla="*/ 63 h 63"/>
                <a:gd name="T66" fmla="*/ 21 w 58"/>
                <a:gd name="T67" fmla="*/ 58 h 63"/>
                <a:gd name="T68" fmla="*/ 22 w 58"/>
                <a:gd name="T69" fmla="*/ 53 h 63"/>
                <a:gd name="T70" fmla="*/ 21 w 58"/>
                <a:gd name="T71" fmla="*/ 49 h 63"/>
                <a:gd name="T72" fmla="*/ 13 w 58"/>
                <a:gd name="T73" fmla="*/ 29 h 63"/>
                <a:gd name="T74" fmla="*/ 33 w 58"/>
                <a:gd name="T75" fmla="*/ 61 h 63"/>
                <a:gd name="T76" fmla="*/ 25 w 58"/>
                <a:gd name="T77" fmla="*/ 61 h 63"/>
                <a:gd name="T78" fmla="*/ 33 w 58"/>
                <a:gd name="T79" fmla="*/ 61 h 63"/>
                <a:gd name="T80" fmla="*/ 23 w 58"/>
                <a:gd name="T81" fmla="*/ 58 h 63"/>
                <a:gd name="T82" fmla="*/ 31 w 58"/>
                <a:gd name="T83" fmla="*/ 58 h 63"/>
                <a:gd name="T84" fmla="*/ 34 w 58"/>
                <a:gd name="T85" fmla="*/ 57 h 63"/>
                <a:gd name="T86" fmla="*/ 23 w 58"/>
                <a:gd name="T87" fmla="*/ 55 h 63"/>
                <a:gd name="T88" fmla="*/ 36 w 58"/>
                <a:gd name="T89" fmla="*/ 55 h 63"/>
                <a:gd name="T90" fmla="*/ 25 w 58"/>
                <a:gd name="T91" fmla="*/ 52 h 63"/>
                <a:gd name="T92" fmla="*/ 34 w 58"/>
                <a:gd name="T93" fmla="*/ 52 h 63"/>
                <a:gd name="T94" fmla="*/ 34 w 58"/>
                <a:gd name="T95" fmla="*/ 50 h 63"/>
                <a:gd name="T96" fmla="*/ 25 w 58"/>
                <a:gd name="T97" fmla="*/ 49 h 63"/>
                <a:gd name="T98" fmla="*/ 34 w 58"/>
                <a:gd name="T99" fmla="*/ 50 h 63"/>
                <a:gd name="T100" fmla="*/ 15 w 58"/>
                <a:gd name="T101" fmla="*/ 29 h 63"/>
                <a:gd name="T102" fmla="*/ 25 w 58"/>
                <a:gd name="T103" fmla="*/ 47 h 63"/>
                <a:gd name="T104" fmla="*/ 24 w 58"/>
                <a:gd name="T105" fmla="*/ 31 h 63"/>
                <a:gd name="T106" fmla="*/ 31 w 58"/>
                <a:gd name="T107" fmla="*/ 47 h 63"/>
                <a:gd name="T108" fmla="*/ 35 w 58"/>
                <a:gd name="T109" fmla="*/ 32 h 63"/>
                <a:gd name="T110" fmla="*/ 35 w 58"/>
                <a:gd name="T111" fmla="*/ 4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8" h="63">
                  <a:moveTo>
                    <a:pt x="40" y="11"/>
                  </a:moveTo>
                  <a:cubicBezTo>
                    <a:pt x="39" y="10"/>
                    <a:pt x="39" y="10"/>
                    <a:pt x="39" y="9"/>
                  </a:cubicBezTo>
                  <a:cubicBezTo>
                    <a:pt x="42" y="4"/>
                    <a:pt x="42" y="4"/>
                    <a:pt x="42" y="4"/>
                  </a:cubicBezTo>
                  <a:cubicBezTo>
                    <a:pt x="43" y="4"/>
                    <a:pt x="43" y="3"/>
                    <a:pt x="44" y="4"/>
                  </a:cubicBezTo>
                  <a:cubicBezTo>
                    <a:pt x="44" y="4"/>
                    <a:pt x="44" y="5"/>
                    <a:pt x="44" y="5"/>
                  </a:cubicBezTo>
                  <a:cubicBezTo>
                    <a:pt x="41" y="10"/>
                    <a:pt x="41" y="10"/>
                    <a:pt x="41" y="10"/>
                  </a:cubicBezTo>
                  <a:cubicBezTo>
                    <a:pt x="41" y="10"/>
                    <a:pt x="41" y="11"/>
                    <a:pt x="40" y="11"/>
                  </a:cubicBezTo>
                  <a:cubicBezTo>
                    <a:pt x="40" y="11"/>
                    <a:pt x="40" y="11"/>
                    <a:pt x="40" y="11"/>
                  </a:cubicBezTo>
                  <a:close/>
                  <a:moveTo>
                    <a:pt x="17" y="47"/>
                  </a:moveTo>
                  <a:cubicBezTo>
                    <a:pt x="14" y="53"/>
                    <a:pt x="14" y="53"/>
                    <a:pt x="14" y="53"/>
                  </a:cubicBezTo>
                  <a:cubicBezTo>
                    <a:pt x="14" y="53"/>
                    <a:pt x="14" y="54"/>
                    <a:pt x="15" y="54"/>
                  </a:cubicBezTo>
                  <a:cubicBezTo>
                    <a:pt x="15" y="54"/>
                    <a:pt x="15" y="54"/>
                    <a:pt x="15" y="54"/>
                  </a:cubicBezTo>
                  <a:cubicBezTo>
                    <a:pt x="16" y="54"/>
                    <a:pt x="16" y="54"/>
                    <a:pt x="16" y="54"/>
                  </a:cubicBezTo>
                  <a:cubicBezTo>
                    <a:pt x="19" y="48"/>
                    <a:pt x="19" y="48"/>
                    <a:pt x="19" y="48"/>
                  </a:cubicBezTo>
                  <a:cubicBezTo>
                    <a:pt x="19" y="48"/>
                    <a:pt x="19" y="47"/>
                    <a:pt x="19" y="47"/>
                  </a:cubicBezTo>
                  <a:cubicBezTo>
                    <a:pt x="18" y="47"/>
                    <a:pt x="18" y="47"/>
                    <a:pt x="17" y="47"/>
                  </a:cubicBezTo>
                  <a:close/>
                  <a:moveTo>
                    <a:pt x="48" y="19"/>
                  </a:moveTo>
                  <a:cubicBezTo>
                    <a:pt x="49" y="19"/>
                    <a:pt x="49" y="19"/>
                    <a:pt x="49" y="19"/>
                  </a:cubicBezTo>
                  <a:cubicBezTo>
                    <a:pt x="54" y="16"/>
                    <a:pt x="54" y="16"/>
                    <a:pt x="54" y="16"/>
                  </a:cubicBezTo>
                  <a:cubicBezTo>
                    <a:pt x="55" y="15"/>
                    <a:pt x="55" y="15"/>
                    <a:pt x="54" y="14"/>
                  </a:cubicBezTo>
                  <a:cubicBezTo>
                    <a:pt x="54" y="14"/>
                    <a:pt x="54" y="14"/>
                    <a:pt x="53" y="14"/>
                  </a:cubicBezTo>
                  <a:cubicBezTo>
                    <a:pt x="48" y="17"/>
                    <a:pt x="48" y="17"/>
                    <a:pt x="48" y="17"/>
                  </a:cubicBezTo>
                  <a:cubicBezTo>
                    <a:pt x="47" y="17"/>
                    <a:pt x="47" y="18"/>
                    <a:pt x="48" y="18"/>
                  </a:cubicBezTo>
                  <a:cubicBezTo>
                    <a:pt x="48" y="19"/>
                    <a:pt x="48" y="19"/>
                    <a:pt x="48" y="19"/>
                  </a:cubicBezTo>
                  <a:close/>
                  <a:moveTo>
                    <a:pt x="10" y="39"/>
                  </a:moveTo>
                  <a:cubicBezTo>
                    <a:pt x="5" y="42"/>
                    <a:pt x="5" y="42"/>
                    <a:pt x="5" y="42"/>
                  </a:cubicBezTo>
                  <a:cubicBezTo>
                    <a:pt x="4" y="42"/>
                    <a:pt x="4" y="43"/>
                    <a:pt x="4" y="43"/>
                  </a:cubicBezTo>
                  <a:cubicBezTo>
                    <a:pt x="4" y="44"/>
                    <a:pt x="5" y="44"/>
                    <a:pt x="5" y="44"/>
                  </a:cubicBezTo>
                  <a:cubicBezTo>
                    <a:pt x="5" y="44"/>
                    <a:pt x="5" y="44"/>
                    <a:pt x="6" y="44"/>
                  </a:cubicBezTo>
                  <a:cubicBezTo>
                    <a:pt x="11" y="41"/>
                    <a:pt x="11" y="41"/>
                    <a:pt x="11" y="41"/>
                  </a:cubicBezTo>
                  <a:cubicBezTo>
                    <a:pt x="11" y="40"/>
                    <a:pt x="11" y="40"/>
                    <a:pt x="11" y="39"/>
                  </a:cubicBezTo>
                  <a:cubicBezTo>
                    <a:pt x="11" y="39"/>
                    <a:pt x="10" y="39"/>
                    <a:pt x="10" y="39"/>
                  </a:cubicBezTo>
                  <a:close/>
                  <a:moveTo>
                    <a:pt x="57" y="28"/>
                  </a:moveTo>
                  <a:cubicBezTo>
                    <a:pt x="51" y="28"/>
                    <a:pt x="51" y="28"/>
                    <a:pt x="51" y="28"/>
                  </a:cubicBezTo>
                  <a:cubicBezTo>
                    <a:pt x="51" y="28"/>
                    <a:pt x="50" y="28"/>
                    <a:pt x="50" y="29"/>
                  </a:cubicBezTo>
                  <a:cubicBezTo>
                    <a:pt x="50" y="29"/>
                    <a:pt x="51" y="30"/>
                    <a:pt x="51" y="30"/>
                  </a:cubicBezTo>
                  <a:cubicBezTo>
                    <a:pt x="57" y="30"/>
                    <a:pt x="57" y="30"/>
                    <a:pt x="57" y="30"/>
                  </a:cubicBezTo>
                  <a:cubicBezTo>
                    <a:pt x="58" y="30"/>
                    <a:pt x="58" y="29"/>
                    <a:pt x="58" y="29"/>
                  </a:cubicBezTo>
                  <a:cubicBezTo>
                    <a:pt x="58" y="28"/>
                    <a:pt x="58" y="28"/>
                    <a:pt x="57" y="28"/>
                  </a:cubicBezTo>
                  <a:close/>
                  <a:moveTo>
                    <a:pt x="8" y="29"/>
                  </a:moveTo>
                  <a:cubicBezTo>
                    <a:pt x="8" y="28"/>
                    <a:pt x="8" y="28"/>
                    <a:pt x="7" y="28"/>
                  </a:cubicBezTo>
                  <a:cubicBezTo>
                    <a:pt x="1" y="28"/>
                    <a:pt x="1" y="28"/>
                    <a:pt x="1" y="28"/>
                  </a:cubicBezTo>
                  <a:cubicBezTo>
                    <a:pt x="1" y="28"/>
                    <a:pt x="0" y="28"/>
                    <a:pt x="0" y="29"/>
                  </a:cubicBezTo>
                  <a:cubicBezTo>
                    <a:pt x="0" y="29"/>
                    <a:pt x="1" y="30"/>
                    <a:pt x="1" y="30"/>
                  </a:cubicBezTo>
                  <a:cubicBezTo>
                    <a:pt x="7" y="30"/>
                    <a:pt x="7" y="30"/>
                    <a:pt x="7" y="30"/>
                  </a:cubicBezTo>
                  <a:cubicBezTo>
                    <a:pt x="8" y="30"/>
                    <a:pt x="8" y="29"/>
                    <a:pt x="8" y="29"/>
                  </a:cubicBezTo>
                  <a:close/>
                  <a:moveTo>
                    <a:pt x="49" y="39"/>
                  </a:moveTo>
                  <a:cubicBezTo>
                    <a:pt x="48" y="39"/>
                    <a:pt x="48" y="39"/>
                    <a:pt x="48" y="39"/>
                  </a:cubicBezTo>
                  <a:cubicBezTo>
                    <a:pt x="47" y="40"/>
                    <a:pt x="47" y="40"/>
                    <a:pt x="48" y="41"/>
                  </a:cubicBezTo>
                  <a:cubicBezTo>
                    <a:pt x="53" y="44"/>
                    <a:pt x="53" y="44"/>
                    <a:pt x="53" y="44"/>
                  </a:cubicBezTo>
                  <a:cubicBezTo>
                    <a:pt x="53" y="44"/>
                    <a:pt x="53" y="44"/>
                    <a:pt x="54" y="44"/>
                  </a:cubicBezTo>
                  <a:cubicBezTo>
                    <a:pt x="54" y="44"/>
                    <a:pt x="54" y="44"/>
                    <a:pt x="54" y="43"/>
                  </a:cubicBezTo>
                  <a:cubicBezTo>
                    <a:pt x="55" y="43"/>
                    <a:pt x="55" y="42"/>
                    <a:pt x="54" y="42"/>
                  </a:cubicBezTo>
                  <a:lnTo>
                    <a:pt x="49" y="39"/>
                  </a:lnTo>
                  <a:close/>
                  <a:moveTo>
                    <a:pt x="6" y="14"/>
                  </a:moveTo>
                  <a:cubicBezTo>
                    <a:pt x="5" y="14"/>
                    <a:pt x="4" y="14"/>
                    <a:pt x="4" y="14"/>
                  </a:cubicBezTo>
                  <a:cubicBezTo>
                    <a:pt x="4" y="15"/>
                    <a:pt x="4" y="15"/>
                    <a:pt x="5" y="16"/>
                  </a:cubicBezTo>
                  <a:cubicBezTo>
                    <a:pt x="10" y="19"/>
                    <a:pt x="10" y="19"/>
                    <a:pt x="10" y="19"/>
                  </a:cubicBezTo>
                  <a:cubicBezTo>
                    <a:pt x="10" y="19"/>
                    <a:pt x="10" y="19"/>
                    <a:pt x="10" y="19"/>
                  </a:cubicBezTo>
                  <a:cubicBezTo>
                    <a:pt x="11" y="19"/>
                    <a:pt x="11" y="19"/>
                    <a:pt x="11" y="18"/>
                  </a:cubicBezTo>
                  <a:cubicBezTo>
                    <a:pt x="11" y="18"/>
                    <a:pt x="11" y="17"/>
                    <a:pt x="11" y="17"/>
                  </a:cubicBezTo>
                  <a:lnTo>
                    <a:pt x="6" y="14"/>
                  </a:lnTo>
                  <a:close/>
                  <a:moveTo>
                    <a:pt x="41" y="47"/>
                  </a:moveTo>
                  <a:cubicBezTo>
                    <a:pt x="41" y="47"/>
                    <a:pt x="40" y="47"/>
                    <a:pt x="40" y="47"/>
                  </a:cubicBezTo>
                  <a:cubicBezTo>
                    <a:pt x="39" y="47"/>
                    <a:pt x="39" y="48"/>
                    <a:pt x="39" y="48"/>
                  </a:cubicBezTo>
                  <a:cubicBezTo>
                    <a:pt x="42" y="54"/>
                    <a:pt x="42" y="54"/>
                    <a:pt x="42" y="54"/>
                  </a:cubicBezTo>
                  <a:cubicBezTo>
                    <a:pt x="43" y="54"/>
                    <a:pt x="43" y="54"/>
                    <a:pt x="43" y="54"/>
                  </a:cubicBezTo>
                  <a:cubicBezTo>
                    <a:pt x="43" y="54"/>
                    <a:pt x="44" y="54"/>
                    <a:pt x="44" y="54"/>
                  </a:cubicBezTo>
                  <a:cubicBezTo>
                    <a:pt x="44" y="54"/>
                    <a:pt x="44" y="53"/>
                    <a:pt x="44" y="53"/>
                  </a:cubicBezTo>
                  <a:lnTo>
                    <a:pt x="41" y="47"/>
                  </a:lnTo>
                  <a:close/>
                  <a:moveTo>
                    <a:pt x="17" y="10"/>
                  </a:moveTo>
                  <a:cubicBezTo>
                    <a:pt x="18" y="10"/>
                    <a:pt x="18" y="11"/>
                    <a:pt x="18" y="11"/>
                  </a:cubicBezTo>
                  <a:cubicBezTo>
                    <a:pt x="18" y="11"/>
                    <a:pt x="19" y="11"/>
                    <a:pt x="19" y="11"/>
                  </a:cubicBezTo>
                  <a:cubicBezTo>
                    <a:pt x="19" y="10"/>
                    <a:pt x="19" y="10"/>
                    <a:pt x="19" y="9"/>
                  </a:cubicBezTo>
                  <a:cubicBezTo>
                    <a:pt x="16" y="4"/>
                    <a:pt x="16" y="4"/>
                    <a:pt x="16" y="4"/>
                  </a:cubicBezTo>
                  <a:cubicBezTo>
                    <a:pt x="16" y="4"/>
                    <a:pt x="15" y="3"/>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9" y="0"/>
                    <a:pt x="28" y="0"/>
                    <a:pt x="28" y="1"/>
                  </a:cubicBezTo>
                  <a:cubicBezTo>
                    <a:pt x="28" y="7"/>
                    <a:pt x="28" y="7"/>
                    <a:pt x="28" y="7"/>
                  </a:cubicBezTo>
                  <a:cubicBezTo>
                    <a:pt x="28" y="7"/>
                    <a:pt x="29" y="8"/>
                    <a:pt x="29" y="8"/>
                  </a:cubicBezTo>
                  <a:close/>
                  <a:moveTo>
                    <a:pt x="45" y="29"/>
                  </a:moveTo>
                  <a:cubicBezTo>
                    <a:pt x="45" y="33"/>
                    <a:pt x="44" y="38"/>
                    <a:pt x="40" y="41"/>
                  </a:cubicBezTo>
                  <a:cubicBezTo>
                    <a:pt x="38" y="43"/>
                    <a:pt x="37" y="46"/>
                    <a:pt x="37" y="47"/>
                  </a:cubicBezTo>
                  <a:cubicBezTo>
                    <a:pt x="38" y="48"/>
                    <a:pt x="38" y="48"/>
                    <a:pt x="38" y="49"/>
                  </a:cubicBezTo>
                  <a:cubicBezTo>
                    <a:pt x="38" y="50"/>
                    <a:pt x="38" y="50"/>
                    <a:pt x="37" y="51"/>
                  </a:cubicBezTo>
                  <a:cubicBezTo>
                    <a:pt x="38" y="51"/>
                    <a:pt x="38" y="51"/>
                    <a:pt x="38" y="52"/>
                  </a:cubicBezTo>
                  <a:cubicBezTo>
                    <a:pt x="38" y="53"/>
                    <a:pt x="38" y="53"/>
                    <a:pt x="37" y="53"/>
                  </a:cubicBezTo>
                  <a:cubicBezTo>
                    <a:pt x="38" y="54"/>
                    <a:pt x="38" y="54"/>
                    <a:pt x="38" y="55"/>
                  </a:cubicBezTo>
                  <a:cubicBezTo>
                    <a:pt x="38" y="56"/>
                    <a:pt x="38" y="56"/>
                    <a:pt x="37" y="56"/>
                  </a:cubicBezTo>
                  <a:cubicBezTo>
                    <a:pt x="38" y="57"/>
                    <a:pt x="38" y="57"/>
                    <a:pt x="38" y="58"/>
                  </a:cubicBezTo>
                  <a:cubicBezTo>
                    <a:pt x="38" y="59"/>
                    <a:pt x="37" y="60"/>
                    <a:pt x="35" y="60"/>
                  </a:cubicBezTo>
                  <a:cubicBezTo>
                    <a:pt x="35" y="60"/>
                    <a:pt x="35" y="61"/>
                    <a:pt x="35" y="61"/>
                  </a:cubicBezTo>
                  <a:cubicBezTo>
                    <a:pt x="35" y="63"/>
                    <a:pt x="33" y="63"/>
                    <a:pt x="31" y="63"/>
                  </a:cubicBezTo>
                  <a:cubicBezTo>
                    <a:pt x="28" y="63"/>
                    <a:pt x="28" y="63"/>
                    <a:pt x="28" y="63"/>
                  </a:cubicBezTo>
                  <a:cubicBezTo>
                    <a:pt x="26" y="63"/>
                    <a:pt x="23" y="63"/>
                    <a:pt x="23" y="61"/>
                  </a:cubicBezTo>
                  <a:cubicBezTo>
                    <a:pt x="23" y="61"/>
                    <a:pt x="23" y="60"/>
                    <a:pt x="23" y="60"/>
                  </a:cubicBezTo>
                  <a:cubicBezTo>
                    <a:pt x="22" y="60"/>
                    <a:pt x="21" y="59"/>
                    <a:pt x="21" y="58"/>
                  </a:cubicBezTo>
                  <a:cubicBezTo>
                    <a:pt x="21" y="57"/>
                    <a:pt x="21" y="57"/>
                    <a:pt x="22" y="56"/>
                  </a:cubicBezTo>
                  <a:cubicBezTo>
                    <a:pt x="21" y="56"/>
                    <a:pt x="21" y="56"/>
                    <a:pt x="21" y="55"/>
                  </a:cubicBezTo>
                  <a:cubicBezTo>
                    <a:pt x="21" y="54"/>
                    <a:pt x="21" y="54"/>
                    <a:pt x="22" y="53"/>
                  </a:cubicBezTo>
                  <a:cubicBezTo>
                    <a:pt x="21" y="53"/>
                    <a:pt x="21" y="53"/>
                    <a:pt x="21" y="52"/>
                  </a:cubicBezTo>
                  <a:cubicBezTo>
                    <a:pt x="21" y="51"/>
                    <a:pt x="21" y="51"/>
                    <a:pt x="22" y="51"/>
                  </a:cubicBezTo>
                  <a:cubicBezTo>
                    <a:pt x="21" y="50"/>
                    <a:pt x="21" y="50"/>
                    <a:pt x="21" y="49"/>
                  </a:cubicBezTo>
                  <a:cubicBezTo>
                    <a:pt x="21" y="48"/>
                    <a:pt x="21" y="48"/>
                    <a:pt x="22" y="47"/>
                  </a:cubicBezTo>
                  <a:cubicBezTo>
                    <a:pt x="22" y="46"/>
                    <a:pt x="21" y="43"/>
                    <a:pt x="18" y="41"/>
                  </a:cubicBezTo>
                  <a:cubicBezTo>
                    <a:pt x="15" y="38"/>
                    <a:pt x="13" y="33"/>
                    <a:pt x="13" y="29"/>
                  </a:cubicBezTo>
                  <a:cubicBezTo>
                    <a:pt x="13" y="20"/>
                    <a:pt x="20" y="13"/>
                    <a:pt x="29" y="13"/>
                  </a:cubicBezTo>
                  <a:cubicBezTo>
                    <a:pt x="38" y="13"/>
                    <a:pt x="45" y="20"/>
                    <a:pt x="45" y="29"/>
                  </a:cubicBezTo>
                  <a:close/>
                  <a:moveTo>
                    <a:pt x="33" y="61"/>
                  </a:moveTo>
                  <a:cubicBezTo>
                    <a:pt x="33" y="61"/>
                    <a:pt x="32" y="60"/>
                    <a:pt x="31" y="60"/>
                  </a:cubicBezTo>
                  <a:cubicBezTo>
                    <a:pt x="28" y="60"/>
                    <a:pt x="28" y="60"/>
                    <a:pt x="28" y="60"/>
                  </a:cubicBezTo>
                  <a:cubicBezTo>
                    <a:pt x="26" y="60"/>
                    <a:pt x="26" y="61"/>
                    <a:pt x="25" y="61"/>
                  </a:cubicBezTo>
                  <a:cubicBezTo>
                    <a:pt x="26" y="61"/>
                    <a:pt x="26" y="61"/>
                    <a:pt x="28" y="61"/>
                  </a:cubicBezTo>
                  <a:cubicBezTo>
                    <a:pt x="31" y="61"/>
                    <a:pt x="31" y="61"/>
                    <a:pt x="31" y="61"/>
                  </a:cubicBezTo>
                  <a:cubicBezTo>
                    <a:pt x="32" y="61"/>
                    <a:pt x="33" y="61"/>
                    <a:pt x="33" y="61"/>
                  </a:cubicBezTo>
                  <a:close/>
                  <a:moveTo>
                    <a:pt x="34" y="57"/>
                  </a:moveTo>
                  <a:cubicBezTo>
                    <a:pt x="25" y="57"/>
                    <a:pt x="25" y="57"/>
                    <a:pt x="25" y="57"/>
                  </a:cubicBezTo>
                  <a:cubicBezTo>
                    <a:pt x="24" y="57"/>
                    <a:pt x="23" y="58"/>
                    <a:pt x="23" y="58"/>
                  </a:cubicBezTo>
                  <a:cubicBezTo>
                    <a:pt x="23" y="58"/>
                    <a:pt x="24" y="58"/>
                    <a:pt x="25" y="58"/>
                  </a:cubicBezTo>
                  <a:cubicBezTo>
                    <a:pt x="28" y="58"/>
                    <a:pt x="28" y="58"/>
                    <a:pt x="28" y="58"/>
                  </a:cubicBezTo>
                  <a:cubicBezTo>
                    <a:pt x="31" y="58"/>
                    <a:pt x="31" y="58"/>
                    <a:pt x="31" y="58"/>
                  </a:cubicBezTo>
                  <a:cubicBezTo>
                    <a:pt x="34" y="58"/>
                    <a:pt x="34" y="58"/>
                    <a:pt x="34" y="58"/>
                  </a:cubicBezTo>
                  <a:cubicBezTo>
                    <a:pt x="35" y="58"/>
                    <a:pt x="35" y="58"/>
                    <a:pt x="36" y="58"/>
                  </a:cubicBezTo>
                  <a:cubicBezTo>
                    <a:pt x="35" y="58"/>
                    <a:pt x="35" y="57"/>
                    <a:pt x="34" y="57"/>
                  </a:cubicBezTo>
                  <a:close/>
                  <a:moveTo>
                    <a:pt x="34" y="54"/>
                  </a:moveTo>
                  <a:cubicBezTo>
                    <a:pt x="25" y="54"/>
                    <a:pt x="25" y="54"/>
                    <a:pt x="25" y="54"/>
                  </a:cubicBezTo>
                  <a:cubicBezTo>
                    <a:pt x="24" y="54"/>
                    <a:pt x="23" y="55"/>
                    <a:pt x="23" y="55"/>
                  </a:cubicBezTo>
                  <a:cubicBezTo>
                    <a:pt x="23" y="55"/>
                    <a:pt x="24" y="55"/>
                    <a:pt x="25" y="55"/>
                  </a:cubicBezTo>
                  <a:cubicBezTo>
                    <a:pt x="34" y="55"/>
                    <a:pt x="34" y="55"/>
                    <a:pt x="34" y="55"/>
                  </a:cubicBezTo>
                  <a:cubicBezTo>
                    <a:pt x="35" y="55"/>
                    <a:pt x="35" y="55"/>
                    <a:pt x="36" y="55"/>
                  </a:cubicBezTo>
                  <a:cubicBezTo>
                    <a:pt x="35" y="55"/>
                    <a:pt x="35" y="54"/>
                    <a:pt x="34" y="54"/>
                  </a:cubicBezTo>
                  <a:close/>
                  <a:moveTo>
                    <a:pt x="34" y="52"/>
                  </a:moveTo>
                  <a:cubicBezTo>
                    <a:pt x="25" y="52"/>
                    <a:pt x="25" y="52"/>
                    <a:pt x="25" y="52"/>
                  </a:cubicBezTo>
                  <a:cubicBezTo>
                    <a:pt x="24" y="52"/>
                    <a:pt x="23" y="52"/>
                    <a:pt x="23" y="52"/>
                  </a:cubicBezTo>
                  <a:cubicBezTo>
                    <a:pt x="23" y="52"/>
                    <a:pt x="24" y="52"/>
                    <a:pt x="25" y="52"/>
                  </a:cubicBezTo>
                  <a:cubicBezTo>
                    <a:pt x="34" y="52"/>
                    <a:pt x="34" y="52"/>
                    <a:pt x="34" y="52"/>
                  </a:cubicBezTo>
                  <a:cubicBezTo>
                    <a:pt x="35" y="52"/>
                    <a:pt x="35" y="52"/>
                    <a:pt x="36" y="52"/>
                  </a:cubicBezTo>
                  <a:cubicBezTo>
                    <a:pt x="35" y="52"/>
                    <a:pt x="35" y="52"/>
                    <a:pt x="34" y="52"/>
                  </a:cubicBezTo>
                  <a:close/>
                  <a:moveTo>
                    <a:pt x="34" y="50"/>
                  </a:moveTo>
                  <a:cubicBezTo>
                    <a:pt x="35" y="50"/>
                    <a:pt x="35" y="49"/>
                    <a:pt x="36" y="49"/>
                  </a:cubicBezTo>
                  <a:cubicBezTo>
                    <a:pt x="35" y="49"/>
                    <a:pt x="35" y="49"/>
                    <a:pt x="34" y="49"/>
                  </a:cubicBezTo>
                  <a:cubicBezTo>
                    <a:pt x="25" y="49"/>
                    <a:pt x="25" y="49"/>
                    <a:pt x="25" y="49"/>
                  </a:cubicBezTo>
                  <a:cubicBezTo>
                    <a:pt x="24" y="49"/>
                    <a:pt x="23" y="49"/>
                    <a:pt x="23" y="49"/>
                  </a:cubicBezTo>
                  <a:cubicBezTo>
                    <a:pt x="23" y="49"/>
                    <a:pt x="24" y="50"/>
                    <a:pt x="25" y="50"/>
                  </a:cubicBezTo>
                  <a:lnTo>
                    <a:pt x="34" y="50"/>
                  </a:lnTo>
                  <a:close/>
                  <a:moveTo>
                    <a:pt x="43" y="29"/>
                  </a:moveTo>
                  <a:cubicBezTo>
                    <a:pt x="43" y="21"/>
                    <a:pt x="37" y="15"/>
                    <a:pt x="29" y="15"/>
                  </a:cubicBezTo>
                  <a:cubicBezTo>
                    <a:pt x="22" y="15"/>
                    <a:pt x="15" y="21"/>
                    <a:pt x="15" y="29"/>
                  </a:cubicBezTo>
                  <a:cubicBezTo>
                    <a:pt x="15" y="33"/>
                    <a:pt x="17" y="36"/>
                    <a:pt x="20" y="39"/>
                  </a:cubicBezTo>
                  <a:cubicBezTo>
                    <a:pt x="22" y="42"/>
                    <a:pt x="23" y="44"/>
                    <a:pt x="24" y="47"/>
                  </a:cubicBezTo>
                  <a:cubicBezTo>
                    <a:pt x="25" y="47"/>
                    <a:pt x="25" y="47"/>
                    <a:pt x="25" y="47"/>
                  </a:cubicBezTo>
                  <a:cubicBezTo>
                    <a:pt x="26" y="47"/>
                    <a:pt x="26" y="47"/>
                    <a:pt x="26" y="47"/>
                  </a:cubicBezTo>
                  <a:cubicBezTo>
                    <a:pt x="23" y="32"/>
                    <a:pt x="23" y="32"/>
                    <a:pt x="23" y="32"/>
                  </a:cubicBezTo>
                  <a:cubicBezTo>
                    <a:pt x="23" y="32"/>
                    <a:pt x="24" y="31"/>
                    <a:pt x="24" y="31"/>
                  </a:cubicBezTo>
                  <a:cubicBezTo>
                    <a:pt x="25" y="31"/>
                    <a:pt x="25" y="31"/>
                    <a:pt x="25" y="32"/>
                  </a:cubicBezTo>
                  <a:cubicBezTo>
                    <a:pt x="28" y="47"/>
                    <a:pt x="28" y="47"/>
                    <a:pt x="28" y="47"/>
                  </a:cubicBezTo>
                  <a:cubicBezTo>
                    <a:pt x="31" y="47"/>
                    <a:pt x="31" y="47"/>
                    <a:pt x="31" y="47"/>
                  </a:cubicBezTo>
                  <a:cubicBezTo>
                    <a:pt x="33" y="32"/>
                    <a:pt x="33" y="32"/>
                    <a:pt x="33" y="32"/>
                  </a:cubicBezTo>
                  <a:cubicBezTo>
                    <a:pt x="33" y="31"/>
                    <a:pt x="34" y="31"/>
                    <a:pt x="35" y="31"/>
                  </a:cubicBezTo>
                  <a:cubicBezTo>
                    <a:pt x="35" y="31"/>
                    <a:pt x="35" y="32"/>
                    <a:pt x="35" y="32"/>
                  </a:cubicBezTo>
                  <a:cubicBezTo>
                    <a:pt x="33" y="47"/>
                    <a:pt x="33" y="47"/>
                    <a:pt x="33" y="47"/>
                  </a:cubicBezTo>
                  <a:cubicBezTo>
                    <a:pt x="34" y="47"/>
                    <a:pt x="34" y="47"/>
                    <a:pt x="34" y="47"/>
                  </a:cubicBezTo>
                  <a:cubicBezTo>
                    <a:pt x="35" y="47"/>
                    <a:pt x="35" y="47"/>
                    <a:pt x="35" y="47"/>
                  </a:cubicBezTo>
                  <a:cubicBezTo>
                    <a:pt x="35" y="44"/>
                    <a:pt x="37" y="42"/>
                    <a:pt x="39" y="39"/>
                  </a:cubicBezTo>
                  <a:cubicBezTo>
                    <a:pt x="42" y="36"/>
                    <a:pt x="43" y="33"/>
                    <a:pt x="4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49" name="Freeform 14"/>
            <p:cNvSpPr>
              <a:spLocks noEditPoints="1"/>
            </p:cNvSpPr>
            <p:nvPr/>
          </p:nvSpPr>
          <p:spPr bwMode="auto">
            <a:xfrm>
              <a:off x="6663686" y="3178272"/>
              <a:ext cx="274883" cy="320698"/>
            </a:xfrm>
            <a:custGeom>
              <a:avLst/>
              <a:gdLst>
                <a:gd name="T0" fmla="*/ 36 w 56"/>
                <a:gd name="T1" fmla="*/ 14 h 65"/>
                <a:gd name="T2" fmla="*/ 43 w 56"/>
                <a:gd name="T3" fmla="*/ 2 h 65"/>
                <a:gd name="T4" fmla="*/ 41 w 56"/>
                <a:gd name="T5" fmla="*/ 0 h 65"/>
                <a:gd name="T6" fmla="*/ 13 w 56"/>
                <a:gd name="T7" fmla="*/ 1 h 65"/>
                <a:gd name="T8" fmla="*/ 20 w 56"/>
                <a:gd name="T9" fmla="*/ 14 h 65"/>
                <a:gd name="T10" fmla="*/ 0 w 56"/>
                <a:gd name="T11" fmla="*/ 37 h 65"/>
                <a:gd name="T12" fmla="*/ 7 w 56"/>
                <a:gd name="T13" fmla="*/ 65 h 65"/>
                <a:gd name="T14" fmla="*/ 56 w 56"/>
                <a:gd name="T15" fmla="*/ 58 h 65"/>
                <a:gd name="T16" fmla="*/ 36 w 56"/>
                <a:gd name="T17" fmla="*/ 15 h 65"/>
                <a:gd name="T18" fmla="*/ 23 w 56"/>
                <a:gd name="T19" fmla="*/ 4 h 65"/>
                <a:gd name="T20" fmla="*/ 21 w 56"/>
                <a:gd name="T21" fmla="*/ 5 h 65"/>
                <a:gd name="T22" fmla="*/ 22 w 56"/>
                <a:gd name="T23" fmla="*/ 13 h 65"/>
                <a:gd name="T24" fmla="*/ 39 w 56"/>
                <a:gd name="T25" fmla="*/ 3 h 65"/>
                <a:gd name="T26" fmla="*/ 26 w 56"/>
                <a:gd name="T27" fmla="*/ 13 h 65"/>
                <a:gd name="T28" fmla="*/ 33 w 56"/>
                <a:gd name="T29" fmla="*/ 15 h 65"/>
                <a:gd name="T30" fmla="*/ 23 w 56"/>
                <a:gd name="T31" fmla="*/ 16 h 65"/>
                <a:gd name="T32" fmla="*/ 53 w 56"/>
                <a:gd name="T33" fmla="*/ 58 h 65"/>
                <a:gd name="T34" fmla="*/ 7 w 56"/>
                <a:gd name="T35" fmla="*/ 62 h 65"/>
                <a:gd name="T36" fmla="*/ 3 w 56"/>
                <a:gd name="T37" fmla="*/ 37 h 65"/>
                <a:gd name="T38" fmla="*/ 34 w 56"/>
                <a:gd name="T39" fmla="*/ 18 h 65"/>
                <a:gd name="T40" fmla="*/ 53 w 56"/>
                <a:gd name="T41" fmla="*/ 58 h 65"/>
                <a:gd name="T42" fmla="*/ 8 w 56"/>
                <a:gd name="T43" fmla="*/ 54 h 65"/>
                <a:gd name="T44" fmla="*/ 12 w 56"/>
                <a:gd name="T45" fmla="*/ 58 h 65"/>
                <a:gd name="T46" fmla="*/ 6 w 56"/>
                <a:gd name="T47" fmla="*/ 54 h 65"/>
                <a:gd name="T48" fmla="*/ 23 w 56"/>
                <a:gd name="T49" fmla="*/ 21 h 65"/>
                <a:gd name="T50" fmla="*/ 23 w 56"/>
                <a:gd name="T51" fmla="*/ 23 h 65"/>
                <a:gd name="T52" fmla="*/ 28 w 56"/>
                <a:gd name="T53" fmla="*/ 28 h 65"/>
                <a:gd name="T54" fmla="*/ 28 w 56"/>
                <a:gd name="T55" fmla="*/ 53 h 65"/>
                <a:gd name="T56" fmla="*/ 28 w 56"/>
                <a:gd name="T57" fmla="*/ 28 h 65"/>
                <a:gd name="T58" fmla="*/ 17 w 56"/>
                <a:gd name="T59" fmla="*/ 41 h 65"/>
                <a:gd name="T60" fmla="*/ 38 w 56"/>
                <a:gd name="T61" fmla="*/ 41 h 65"/>
                <a:gd name="T62" fmla="*/ 26 w 56"/>
                <a:gd name="T63" fmla="*/ 37 h 65"/>
                <a:gd name="T64" fmla="*/ 32 w 56"/>
                <a:gd name="T65" fmla="*/ 44 h 65"/>
                <a:gd name="T66" fmla="*/ 29 w 56"/>
                <a:gd name="T67" fmla="*/ 49 h 65"/>
                <a:gd name="T68" fmla="*/ 27 w 56"/>
                <a:gd name="T69" fmla="*/ 49 h 65"/>
                <a:gd name="T70" fmla="*/ 24 w 56"/>
                <a:gd name="T71" fmla="*/ 44 h 65"/>
                <a:gd name="T72" fmla="*/ 26 w 56"/>
                <a:gd name="T73" fmla="*/ 44 h 65"/>
                <a:gd name="T74" fmla="*/ 30 w 56"/>
                <a:gd name="T75" fmla="*/ 44 h 65"/>
                <a:gd name="T76" fmla="*/ 24 w 56"/>
                <a:gd name="T77" fmla="*/ 37 h 65"/>
                <a:gd name="T78" fmla="*/ 27 w 56"/>
                <a:gd name="T79" fmla="*/ 32 h 65"/>
                <a:gd name="T80" fmla="*/ 29 w 56"/>
                <a:gd name="T81" fmla="*/ 32 h 65"/>
                <a:gd name="T82" fmla="*/ 32 w 56"/>
                <a:gd name="T83" fmla="*/ 37 h 65"/>
                <a:gd name="T84" fmla="*/ 30 w 56"/>
                <a:gd name="T85" fmla="*/ 37 h 65"/>
                <a:gd name="T86" fmla="*/ 26 w 56"/>
                <a:gd name="T87" fmla="*/ 3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65">
                  <a:moveTo>
                    <a:pt x="36" y="15"/>
                  </a:moveTo>
                  <a:cubicBezTo>
                    <a:pt x="36" y="14"/>
                    <a:pt x="36" y="14"/>
                    <a:pt x="36" y="14"/>
                  </a:cubicBezTo>
                  <a:cubicBezTo>
                    <a:pt x="43" y="3"/>
                    <a:pt x="43" y="3"/>
                    <a:pt x="43" y="3"/>
                  </a:cubicBezTo>
                  <a:cubicBezTo>
                    <a:pt x="43" y="3"/>
                    <a:pt x="43" y="3"/>
                    <a:pt x="43" y="2"/>
                  </a:cubicBezTo>
                  <a:cubicBezTo>
                    <a:pt x="43" y="1"/>
                    <a:pt x="42" y="0"/>
                    <a:pt x="41" y="0"/>
                  </a:cubicBezTo>
                  <a:cubicBezTo>
                    <a:pt x="41" y="0"/>
                    <a:pt x="41" y="0"/>
                    <a:pt x="41" y="0"/>
                  </a:cubicBezTo>
                  <a:cubicBezTo>
                    <a:pt x="14" y="0"/>
                    <a:pt x="14" y="0"/>
                    <a:pt x="14" y="0"/>
                  </a:cubicBezTo>
                  <a:cubicBezTo>
                    <a:pt x="14" y="0"/>
                    <a:pt x="13" y="0"/>
                    <a:pt x="13" y="1"/>
                  </a:cubicBezTo>
                  <a:cubicBezTo>
                    <a:pt x="12" y="2"/>
                    <a:pt x="12" y="3"/>
                    <a:pt x="13" y="3"/>
                  </a:cubicBezTo>
                  <a:cubicBezTo>
                    <a:pt x="20" y="14"/>
                    <a:pt x="20" y="14"/>
                    <a:pt x="20" y="14"/>
                  </a:cubicBezTo>
                  <a:cubicBezTo>
                    <a:pt x="20" y="15"/>
                    <a:pt x="20" y="15"/>
                    <a:pt x="20" y="15"/>
                  </a:cubicBezTo>
                  <a:cubicBezTo>
                    <a:pt x="9" y="16"/>
                    <a:pt x="0" y="26"/>
                    <a:pt x="0" y="37"/>
                  </a:cubicBezTo>
                  <a:cubicBezTo>
                    <a:pt x="0" y="58"/>
                    <a:pt x="0" y="58"/>
                    <a:pt x="0" y="58"/>
                  </a:cubicBezTo>
                  <a:cubicBezTo>
                    <a:pt x="0" y="61"/>
                    <a:pt x="3" y="65"/>
                    <a:pt x="7" y="65"/>
                  </a:cubicBezTo>
                  <a:cubicBezTo>
                    <a:pt x="49" y="65"/>
                    <a:pt x="49" y="65"/>
                    <a:pt x="49" y="65"/>
                  </a:cubicBezTo>
                  <a:cubicBezTo>
                    <a:pt x="53" y="65"/>
                    <a:pt x="56" y="61"/>
                    <a:pt x="56" y="58"/>
                  </a:cubicBezTo>
                  <a:cubicBezTo>
                    <a:pt x="56" y="37"/>
                    <a:pt x="56" y="37"/>
                    <a:pt x="56" y="37"/>
                  </a:cubicBezTo>
                  <a:cubicBezTo>
                    <a:pt x="56" y="26"/>
                    <a:pt x="47" y="16"/>
                    <a:pt x="36" y="15"/>
                  </a:cubicBezTo>
                  <a:close/>
                  <a:moveTo>
                    <a:pt x="26" y="13"/>
                  </a:moveTo>
                  <a:cubicBezTo>
                    <a:pt x="23" y="4"/>
                    <a:pt x="23" y="4"/>
                    <a:pt x="23" y="4"/>
                  </a:cubicBezTo>
                  <a:cubicBezTo>
                    <a:pt x="22" y="3"/>
                    <a:pt x="22" y="3"/>
                    <a:pt x="21" y="3"/>
                  </a:cubicBezTo>
                  <a:cubicBezTo>
                    <a:pt x="21" y="4"/>
                    <a:pt x="21" y="4"/>
                    <a:pt x="21" y="5"/>
                  </a:cubicBezTo>
                  <a:cubicBezTo>
                    <a:pt x="24" y="13"/>
                    <a:pt x="24" y="13"/>
                    <a:pt x="24" y="13"/>
                  </a:cubicBezTo>
                  <a:cubicBezTo>
                    <a:pt x="22" y="13"/>
                    <a:pt x="22" y="13"/>
                    <a:pt x="22" y="13"/>
                  </a:cubicBezTo>
                  <a:cubicBezTo>
                    <a:pt x="16" y="3"/>
                    <a:pt x="16" y="3"/>
                    <a:pt x="16" y="3"/>
                  </a:cubicBezTo>
                  <a:cubicBezTo>
                    <a:pt x="39" y="3"/>
                    <a:pt x="39" y="3"/>
                    <a:pt x="39" y="3"/>
                  </a:cubicBezTo>
                  <a:cubicBezTo>
                    <a:pt x="33" y="13"/>
                    <a:pt x="33" y="13"/>
                    <a:pt x="33" y="13"/>
                  </a:cubicBezTo>
                  <a:lnTo>
                    <a:pt x="26" y="13"/>
                  </a:lnTo>
                  <a:close/>
                  <a:moveTo>
                    <a:pt x="23" y="15"/>
                  </a:moveTo>
                  <a:cubicBezTo>
                    <a:pt x="33" y="15"/>
                    <a:pt x="33" y="15"/>
                    <a:pt x="33" y="15"/>
                  </a:cubicBezTo>
                  <a:cubicBezTo>
                    <a:pt x="33" y="16"/>
                    <a:pt x="33" y="16"/>
                    <a:pt x="33" y="16"/>
                  </a:cubicBezTo>
                  <a:cubicBezTo>
                    <a:pt x="23" y="16"/>
                    <a:pt x="23" y="16"/>
                    <a:pt x="23" y="16"/>
                  </a:cubicBezTo>
                  <a:lnTo>
                    <a:pt x="23" y="15"/>
                  </a:lnTo>
                  <a:close/>
                  <a:moveTo>
                    <a:pt x="53" y="58"/>
                  </a:moveTo>
                  <a:cubicBezTo>
                    <a:pt x="53" y="60"/>
                    <a:pt x="51" y="62"/>
                    <a:pt x="49" y="62"/>
                  </a:cubicBezTo>
                  <a:cubicBezTo>
                    <a:pt x="7" y="62"/>
                    <a:pt x="7" y="62"/>
                    <a:pt x="7" y="62"/>
                  </a:cubicBezTo>
                  <a:cubicBezTo>
                    <a:pt x="5" y="62"/>
                    <a:pt x="3" y="60"/>
                    <a:pt x="3" y="58"/>
                  </a:cubicBezTo>
                  <a:cubicBezTo>
                    <a:pt x="3" y="37"/>
                    <a:pt x="3" y="37"/>
                    <a:pt x="3" y="37"/>
                  </a:cubicBezTo>
                  <a:cubicBezTo>
                    <a:pt x="3" y="26"/>
                    <a:pt x="11" y="18"/>
                    <a:pt x="22" y="18"/>
                  </a:cubicBezTo>
                  <a:cubicBezTo>
                    <a:pt x="34" y="18"/>
                    <a:pt x="34" y="18"/>
                    <a:pt x="34" y="18"/>
                  </a:cubicBezTo>
                  <a:cubicBezTo>
                    <a:pt x="44" y="18"/>
                    <a:pt x="53" y="26"/>
                    <a:pt x="53" y="37"/>
                  </a:cubicBezTo>
                  <a:lnTo>
                    <a:pt x="53" y="58"/>
                  </a:lnTo>
                  <a:close/>
                  <a:moveTo>
                    <a:pt x="8" y="38"/>
                  </a:moveTo>
                  <a:cubicBezTo>
                    <a:pt x="8" y="54"/>
                    <a:pt x="8" y="54"/>
                    <a:pt x="8" y="54"/>
                  </a:cubicBezTo>
                  <a:cubicBezTo>
                    <a:pt x="8" y="55"/>
                    <a:pt x="9" y="57"/>
                    <a:pt x="11" y="57"/>
                  </a:cubicBezTo>
                  <a:cubicBezTo>
                    <a:pt x="11" y="57"/>
                    <a:pt x="12" y="57"/>
                    <a:pt x="12" y="58"/>
                  </a:cubicBezTo>
                  <a:cubicBezTo>
                    <a:pt x="12" y="58"/>
                    <a:pt x="11" y="59"/>
                    <a:pt x="11" y="59"/>
                  </a:cubicBezTo>
                  <a:cubicBezTo>
                    <a:pt x="8" y="59"/>
                    <a:pt x="6" y="56"/>
                    <a:pt x="6" y="54"/>
                  </a:cubicBezTo>
                  <a:cubicBezTo>
                    <a:pt x="6" y="38"/>
                    <a:pt x="6" y="38"/>
                    <a:pt x="6" y="38"/>
                  </a:cubicBezTo>
                  <a:cubicBezTo>
                    <a:pt x="6" y="28"/>
                    <a:pt x="14" y="21"/>
                    <a:pt x="23" y="21"/>
                  </a:cubicBezTo>
                  <a:cubicBezTo>
                    <a:pt x="24" y="21"/>
                    <a:pt x="24" y="21"/>
                    <a:pt x="24" y="22"/>
                  </a:cubicBezTo>
                  <a:cubicBezTo>
                    <a:pt x="24" y="22"/>
                    <a:pt x="24" y="23"/>
                    <a:pt x="23" y="23"/>
                  </a:cubicBezTo>
                  <a:cubicBezTo>
                    <a:pt x="15" y="23"/>
                    <a:pt x="8" y="29"/>
                    <a:pt x="8" y="38"/>
                  </a:cubicBezTo>
                  <a:close/>
                  <a:moveTo>
                    <a:pt x="28" y="28"/>
                  </a:moveTo>
                  <a:cubicBezTo>
                    <a:pt x="21" y="28"/>
                    <a:pt x="15" y="34"/>
                    <a:pt x="15" y="41"/>
                  </a:cubicBezTo>
                  <a:cubicBezTo>
                    <a:pt x="15" y="47"/>
                    <a:pt x="21" y="53"/>
                    <a:pt x="28" y="53"/>
                  </a:cubicBezTo>
                  <a:cubicBezTo>
                    <a:pt x="35" y="53"/>
                    <a:pt x="40" y="47"/>
                    <a:pt x="40" y="41"/>
                  </a:cubicBezTo>
                  <a:cubicBezTo>
                    <a:pt x="40" y="34"/>
                    <a:pt x="35" y="28"/>
                    <a:pt x="28" y="28"/>
                  </a:cubicBezTo>
                  <a:close/>
                  <a:moveTo>
                    <a:pt x="28" y="51"/>
                  </a:moveTo>
                  <a:cubicBezTo>
                    <a:pt x="22" y="51"/>
                    <a:pt x="17" y="46"/>
                    <a:pt x="17" y="41"/>
                  </a:cubicBezTo>
                  <a:cubicBezTo>
                    <a:pt x="17" y="35"/>
                    <a:pt x="22" y="30"/>
                    <a:pt x="28" y="30"/>
                  </a:cubicBezTo>
                  <a:cubicBezTo>
                    <a:pt x="33" y="30"/>
                    <a:pt x="38" y="35"/>
                    <a:pt x="38" y="41"/>
                  </a:cubicBezTo>
                  <a:cubicBezTo>
                    <a:pt x="38" y="46"/>
                    <a:pt x="33" y="51"/>
                    <a:pt x="28" y="51"/>
                  </a:cubicBezTo>
                  <a:close/>
                  <a:moveTo>
                    <a:pt x="26" y="37"/>
                  </a:moveTo>
                  <a:cubicBezTo>
                    <a:pt x="26" y="39"/>
                    <a:pt x="27" y="40"/>
                    <a:pt x="28" y="40"/>
                  </a:cubicBezTo>
                  <a:cubicBezTo>
                    <a:pt x="30" y="40"/>
                    <a:pt x="32" y="41"/>
                    <a:pt x="32" y="44"/>
                  </a:cubicBezTo>
                  <a:cubicBezTo>
                    <a:pt x="32" y="46"/>
                    <a:pt x="31" y="47"/>
                    <a:pt x="29" y="48"/>
                  </a:cubicBezTo>
                  <a:cubicBezTo>
                    <a:pt x="29" y="49"/>
                    <a:pt x="29" y="49"/>
                    <a:pt x="29" y="49"/>
                  </a:cubicBezTo>
                  <a:cubicBezTo>
                    <a:pt x="29" y="49"/>
                    <a:pt x="28" y="50"/>
                    <a:pt x="28" y="50"/>
                  </a:cubicBezTo>
                  <a:cubicBezTo>
                    <a:pt x="27" y="50"/>
                    <a:pt x="27" y="49"/>
                    <a:pt x="27" y="49"/>
                  </a:cubicBezTo>
                  <a:cubicBezTo>
                    <a:pt x="27" y="48"/>
                    <a:pt x="27" y="48"/>
                    <a:pt x="27" y="48"/>
                  </a:cubicBezTo>
                  <a:cubicBezTo>
                    <a:pt x="25" y="47"/>
                    <a:pt x="24" y="46"/>
                    <a:pt x="24" y="44"/>
                  </a:cubicBezTo>
                  <a:cubicBezTo>
                    <a:pt x="24" y="43"/>
                    <a:pt x="24" y="43"/>
                    <a:pt x="25" y="43"/>
                  </a:cubicBezTo>
                  <a:cubicBezTo>
                    <a:pt x="25" y="43"/>
                    <a:pt x="26" y="43"/>
                    <a:pt x="26" y="44"/>
                  </a:cubicBezTo>
                  <a:cubicBezTo>
                    <a:pt x="26" y="45"/>
                    <a:pt x="27" y="46"/>
                    <a:pt x="28" y="46"/>
                  </a:cubicBezTo>
                  <a:cubicBezTo>
                    <a:pt x="29" y="46"/>
                    <a:pt x="30" y="45"/>
                    <a:pt x="30" y="44"/>
                  </a:cubicBezTo>
                  <a:cubicBezTo>
                    <a:pt x="30" y="42"/>
                    <a:pt x="29" y="42"/>
                    <a:pt x="28" y="42"/>
                  </a:cubicBezTo>
                  <a:cubicBezTo>
                    <a:pt x="25" y="42"/>
                    <a:pt x="24" y="40"/>
                    <a:pt x="24" y="37"/>
                  </a:cubicBezTo>
                  <a:cubicBezTo>
                    <a:pt x="24" y="36"/>
                    <a:pt x="25" y="34"/>
                    <a:pt x="27" y="34"/>
                  </a:cubicBezTo>
                  <a:cubicBezTo>
                    <a:pt x="27" y="32"/>
                    <a:pt x="27" y="32"/>
                    <a:pt x="27" y="32"/>
                  </a:cubicBezTo>
                  <a:cubicBezTo>
                    <a:pt x="27" y="32"/>
                    <a:pt x="27" y="31"/>
                    <a:pt x="28" y="31"/>
                  </a:cubicBezTo>
                  <a:cubicBezTo>
                    <a:pt x="28" y="31"/>
                    <a:pt x="29" y="32"/>
                    <a:pt x="29" y="32"/>
                  </a:cubicBezTo>
                  <a:cubicBezTo>
                    <a:pt x="29" y="33"/>
                    <a:pt x="29" y="33"/>
                    <a:pt x="29" y="33"/>
                  </a:cubicBezTo>
                  <a:cubicBezTo>
                    <a:pt x="30" y="34"/>
                    <a:pt x="32" y="35"/>
                    <a:pt x="32" y="37"/>
                  </a:cubicBezTo>
                  <a:cubicBezTo>
                    <a:pt x="32" y="38"/>
                    <a:pt x="31" y="38"/>
                    <a:pt x="31" y="38"/>
                  </a:cubicBezTo>
                  <a:cubicBezTo>
                    <a:pt x="30" y="38"/>
                    <a:pt x="30" y="38"/>
                    <a:pt x="30" y="37"/>
                  </a:cubicBezTo>
                  <a:cubicBezTo>
                    <a:pt x="30" y="36"/>
                    <a:pt x="29" y="35"/>
                    <a:pt x="28" y="35"/>
                  </a:cubicBezTo>
                  <a:cubicBezTo>
                    <a:pt x="27" y="35"/>
                    <a:pt x="26" y="36"/>
                    <a:pt x="26" y="37"/>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0" name="Freeform 37"/>
            <p:cNvSpPr>
              <a:spLocks noEditPoints="1"/>
            </p:cNvSpPr>
            <p:nvPr/>
          </p:nvSpPr>
          <p:spPr bwMode="auto">
            <a:xfrm>
              <a:off x="5514022" y="3600012"/>
              <a:ext cx="191882" cy="191884"/>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4 w 35"/>
                <a:gd name="T21" fmla="*/ 12 h 35"/>
                <a:gd name="T22" fmla="*/ 19 w 35"/>
                <a:gd name="T23" fmla="*/ 18 h 35"/>
                <a:gd name="T24" fmla="*/ 24 w 35"/>
                <a:gd name="T25" fmla="*/ 23 h 35"/>
                <a:gd name="T26" fmla="*/ 24 w 35"/>
                <a:gd name="T27" fmla="*/ 24 h 35"/>
                <a:gd name="T28" fmla="*/ 24 w 35"/>
                <a:gd name="T29" fmla="*/ 25 h 35"/>
                <a:gd name="T30" fmla="*/ 23 w 35"/>
                <a:gd name="T31" fmla="*/ 24 h 35"/>
                <a:gd name="T32" fmla="*/ 18 w 35"/>
                <a:gd name="T33" fmla="*/ 19 h 35"/>
                <a:gd name="T34" fmla="*/ 12 w 35"/>
                <a:gd name="T35" fmla="*/ 24 h 35"/>
                <a:gd name="T36" fmla="*/ 12 w 35"/>
                <a:gd name="T37" fmla="*/ 25 h 35"/>
                <a:gd name="T38" fmla="*/ 11 w 35"/>
                <a:gd name="T39" fmla="*/ 24 h 35"/>
                <a:gd name="T40" fmla="*/ 11 w 35"/>
                <a:gd name="T41" fmla="*/ 23 h 35"/>
                <a:gd name="T42" fmla="*/ 16 w 35"/>
                <a:gd name="T43" fmla="*/ 18 h 35"/>
                <a:gd name="T44" fmla="*/ 11 w 35"/>
                <a:gd name="T45" fmla="*/ 12 h 35"/>
                <a:gd name="T46" fmla="*/ 11 w 35"/>
                <a:gd name="T47" fmla="*/ 11 h 35"/>
                <a:gd name="T48" fmla="*/ 12 w 35"/>
                <a:gd name="T49" fmla="*/ 11 h 35"/>
                <a:gd name="T50" fmla="*/ 18 w 35"/>
                <a:gd name="T51" fmla="*/ 16 h 35"/>
                <a:gd name="T52" fmla="*/ 23 w 35"/>
                <a:gd name="T53" fmla="*/ 11 h 35"/>
                <a:gd name="T54" fmla="*/ 24 w 35"/>
                <a:gd name="T55" fmla="*/ 11 h 35"/>
                <a:gd name="T56" fmla="*/ 24 w 35"/>
                <a:gd name="T57"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35">
                  <a:moveTo>
                    <a:pt x="18" y="0"/>
                  </a:moveTo>
                  <a:cubicBezTo>
                    <a:pt x="8" y="0"/>
                    <a:pt x="0" y="8"/>
                    <a:pt x="0" y="18"/>
                  </a:cubicBezTo>
                  <a:cubicBezTo>
                    <a:pt x="0" y="27"/>
                    <a:pt x="8" y="35"/>
                    <a:pt x="18" y="35"/>
                  </a:cubicBezTo>
                  <a:cubicBezTo>
                    <a:pt x="27" y="35"/>
                    <a:pt x="35" y="27"/>
                    <a:pt x="35" y="18"/>
                  </a:cubicBezTo>
                  <a:cubicBezTo>
                    <a:pt x="35" y="8"/>
                    <a:pt x="27"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4" y="12"/>
                  </a:moveTo>
                  <a:cubicBezTo>
                    <a:pt x="19" y="18"/>
                    <a:pt x="19" y="18"/>
                    <a:pt x="19" y="18"/>
                  </a:cubicBezTo>
                  <a:cubicBezTo>
                    <a:pt x="24" y="23"/>
                    <a:pt x="24" y="23"/>
                    <a:pt x="24" y="23"/>
                  </a:cubicBezTo>
                  <a:cubicBezTo>
                    <a:pt x="25" y="23"/>
                    <a:pt x="25" y="24"/>
                    <a:pt x="24" y="24"/>
                  </a:cubicBezTo>
                  <a:cubicBezTo>
                    <a:pt x="24" y="24"/>
                    <a:pt x="24" y="25"/>
                    <a:pt x="24" y="25"/>
                  </a:cubicBezTo>
                  <a:cubicBezTo>
                    <a:pt x="23" y="25"/>
                    <a:pt x="23" y="24"/>
                    <a:pt x="23" y="24"/>
                  </a:cubicBezTo>
                  <a:cubicBezTo>
                    <a:pt x="18" y="19"/>
                    <a:pt x="18" y="19"/>
                    <a:pt x="18" y="19"/>
                  </a:cubicBezTo>
                  <a:cubicBezTo>
                    <a:pt x="12" y="24"/>
                    <a:pt x="12" y="24"/>
                    <a:pt x="12" y="24"/>
                  </a:cubicBezTo>
                  <a:cubicBezTo>
                    <a:pt x="12" y="24"/>
                    <a:pt x="12" y="25"/>
                    <a:pt x="12" y="25"/>
                  </a:cubicBezTo>
                  <a:cubicBezTo>
                    <a:pt x="11" y="25"/>
                    <a:pt x="11" y="24"/>
                    <a:pt x="11" y="24"/>
                  </a:cubicBezTo>
                  <a:cubicBezTo>
                    <a:pt x="11" y="24"/>
                    <a:pt x="11" y="23"/>
                    <a:pt x="11" y="23"/>
                  </a:cubicBezTo>
                  <a:cubicBezTo>
                    <a:pt x="16" y="18"/>
                    <a:pt x="16" y="18"/>
                    <a:pt x="16" y="18"/>
                  </a:cubicBezTo>
                  <a:cubicBezTo>
                    <a:pt x="11" y="12"/>
                    <a:pt x="11" y="12"/>
                    <a:pt x="11" y="12"/>
                  </a:cubicBezTo>
                  <a:cubicBezTo>
                    <a:pt x="11" y="12"/>
                    <a:pt x="11" y="11"/>
                    <a:pt x="11" y="11"/>
                  </a:cubicBezTo>
                  <a:cubicBezTo>
                    <a:pt x="11" y="10"/>
                    <a:pt x="12" y="10"/>
                    <a:pt x="12" y="11"/>
                  </a:cubicBezTo>
                  <a:cubicBezTo>
                    <a:pt x="18" y="16"/>
                    <a:pt x="18" y="16"/>
                    <a:pt x="18" y="16"/>
                  </a:cubicBezTo>
                  <a:cubicBezTo>
                    <a:pt x="23" y="11"/>
                    <a:pt x="23" y="11"/>
                    <a:pt x="23" y="11"/>
                  </a:cubicBezTo>
                  <a:cubicBezTo>
                    <a:pt x="23" y="10"/>
                    <a:pt x="24" y="10"/>
                    <a:pt x="24" y="11"/>
                  </a:cubicBezTo>
                  <a:cubicBezTo>
                    <a:pt x="25" y="11"/>
                    <a:pt x="25" y="12"/>
                    <a:pt x="24"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1" name="Freeform 36"/>
            <p:cNvSpPr>
              <a:spLocks noEditPoints="1"/>
            </p:cNvSpPr>
            <p:nvPr/>
          </p:nvSpPr>
          <p:spPr bwMode="auto">
            <a:xfrm>
              <a:off x="6318623" y="3816332"/>
              <a:ext cx="329120" cy="329123"/>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7 w 35"/>
                <a:gd name="T21" fmla="*/ 12 h 35"/>
                <a:gd name="T22" fmla="*/ 27 w 35"/>
                <a:gd name="T23" fmla="*/ 14 h 35"/>
                <a:gd name="T24" fmla="*/ 16 w 35"/>
                <a:gd name="T25" fmla="*/ 23 h 35"/>
                <a:gd name="T26" fmla="*/ 16 w 35"/>
                <a:gd name="T27" fmla="*/ 23 h 35"/>
                <a:gd name="T28" fmla="*/ 15 w 35"/>
                <a:gd name="T29" fmla="*/ 23 h 35"/>
                <a:gd name="T30" fmla="*/ 9 w 35"/>
                <a:gd name="T31" fmla="*/ 18 h 35"/>
                <a:gd name="T32" fmla="*/ 9 w 35"/>
                <a:gd name="T33" fmla="*/ 16 h 35"/>
                <a:gd name="T34" fmla="*/ 10 w 35"/>
                <a:gd name="T35" fmla="*/ 16 h 35"/>
                <a:gd name="T36" fmla="*/ 16 w 35"/>
                <a:gd name="T37" fmla="*/ 21 h 35"/>
                <a:gd name="T38" fmla="*/ 26 w 35"/>
                <a:gd name="T39" fmla="*/ 12 h 35"/>
                <a:gd name="T40" fmla="*/ 27 w 35"/>
                <a:gd name="T41"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5">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2" name="Freeform 36"/>
            <p:cNvSpPr>
              <a:spLocks noEditPoints="1"/>
            </p:cNvSpPr>
            <p:nvPr/>
          </p:nvSpPr>
          <p:spPr bwMode="auto">
            <a:xfrm>
              <a:off x="7931962" y="2574897"/>
              <a:ext cx="232130" cy="232131"/>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7 w 35"/>
                <a:gd name="T21" fmla="*/ 12 h 35"/>
                <a:gd name="T22" fmla="*/ 27 w 35"/>
                <a:gd name="T23" fmla="*/ 14 h 35"/>
                <a:gd name="T24" fmla="*/ 16 w 35"/>
                <a:gd name="T25" fmla="*/ 23 h 35"/>
                <a:gd name="T26" fmla="*/ 16 w 35"/>
                <a:gd name="T27" fmla="*/ 23 h 35"/>
                <a:gd name="T28" fmla="*/ 15 w 35"/>
                <a:gd name="T29" fmla="*/ 23 h 35"/>
                <a:gd name="T30" fmla="*/ 9 w 35"/>
                <a:gd name="T31" fmla="*/ 18 h 35"/>
                <a:gd name="T32" fmla="*/ 9 w 35"/>
                <a:gd name="T33" fmla="*/ 16 h 35"/>
                <a:gd name="T34" fmla="*/ 10 w 35"/>
                <a:gd name="T35" fmla="*/ 16 h 35"/>
                <a:gd name="T36" fmla="*/ 16 w 35"/>
                <a:gd name="T37" fmla="*/ 21 h 35"/>
                <a:gd name="T38" fmla="*/ 26 w 35"/>
                <a:gd name="T39" fmla="*/ 12 h 35"/>
                <a:gd name="T40" fmla="*/ 27 w 35"/>
                <a:gd name="T41"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5">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3" name="Freeform 36"/>
            <p:cNvSpPr>
              <a:spLocks noEditPoints="1"/>
            </p:cNvSpPr>
            <p:nvPr/>
          </p:nvSpPr>
          <p:spPr bwMode="auto">
            <a:xfrm>
              <a:off x="3996266" y="2020116"/>
              <a:ext cx="421885" cy="352397"/>
            </a:xfrm>
            <a:custGeom>
              <a:avLst/>
              <a:gdLst>
                <a:gd name="T0" fmla="*/ 71 w 72"/>
                <a:gd name="T1" fmla="*/ 15 h 60"/>
                <a:gd name="T2" fmla="*/ 57 w 72"/>
                <a:gd name="T3" fmla="*/ 17 h 60"/>
                <a:gd name="T4" fmla="*/ 44 w 72"/>
                <a:gd name="T5" fmla="*/ 45 h 60"/>
                <a:gd name="T6" fmla="*/ 12 w 72"/>
                <a:gd name="T7" fmla="*/ 45 h 60"/>
                <a:gd name="T8" fmla="*/ 14 w 72"/>
                <a:gd name="T9" fmla="*/ 48 h 60"/>
                <a:gd name="T10" fmla="*/ 48 w 72"/>
                <a:gd name="T11" fmla="*/ 50 h 60"/>
                <a:gd name="T12" fmla="*/ 14 w 72"/>
                <a:gd name="T13" fmla="*/ 51 h 60"/>
                <a:gd name="T14" fmla="*/ 9 w 72"/>
                <a:gd name="T15" fmla="*/ 44 h 60"/>
                <a:gd name="T16" fmla="*/ 8 w 72"/>
                <a:gd name="T17" fmla="*/ 41 h 60"/>
                <a:gd name="T18" fmla="*/ 1 w 72"/>
                <a:gd name="T19" fmla="*/ 22 h 60"/>
                <a:gd name="T20" fmla="*/ 11 w 72"/>
                <a:gd name="T21" fmla="*/ 40 h 60"/>
                <a:gd name="T22" fmla="*/ 44 w 72"/>
                <a:gd name="T23" fmla="*/ 42 h 60"/>
                <a:gd name="T24" fmla="*/ 54 w 72"/>
                <a:gd name="T25" fmla="*/ 16 h 60"/>
                <a:gd name="T26" fmla="*/ 71 w 72"/>
                <a:gd name="T27" fmla="*/ 12 h 60"/>
                <a:gd name="T28" fmla="*/ 18 w 72"/>
                <a:gd name="T29" fmla="*/ 56 h 60"/>
                <a:gd name="T30" fmla="*/ 11 w 72"/>
                <a:gd name="T31" fmla="*/ 56 h 60"/>
                <a:gd name="T32" fmla="*/ 18 w 72"/>
                <a:gd name="T33" fmla="*/ 56 h 60"/>
                <a:gd name="T34" fmla="*/ 15 w 72"/>
                <a:gd name="T35" fmla="*/ 54 h 60"/>
                <a:gd name="T36" fmla="*/ 15 w 72"/>
                <a:gd name="T37" fmla="*/ 58 h 60"/>
                <a:gd name="T38" fmla="*/ 45 w 72"/>
                <a:gd name="T39" fmla="*/ 56 h 60"/>
                <a:gd name="T40" fmla="*/ 38 w 72"/>
                <a:gd name="T41" fmla="*/ 56 h 60"/>
                <a:gd name="T42" fmla="*/ 45 w 72"/>
                <a:gd name="T43" fmla="*/ 56 h 60"/>
                <a:gd name="T44" fmla="*/ 42 w 72"/>
                <a:gd name="T45" fmla="*/ 54 h 60"/>
                <a:gd name="T46" fmla="*/ 42 w 72"/>
                <a:gd name="T47" fmla="*/ 58 h 60"/>
                <a:gd name="T48" fmla="*/ 46 w 72"/>
                <a:gd name="T49" fmla="*/ 35 h 60"/>
                <a:gd name="T50" fmla="*/ 12 w 72"/>
                <a:gd name="T51" fmla="*/ 34 h 60"/>
                <a:gd name="T52" fmla="*/ 12 w 72"/>
                <a:gd name="T53" fmla="*/ 36 h 60"/>
                <a:gd name="T54" fmla="*/ 46 w 72"/>
                <a:gd name="T55" fmla="*/ 35 h 60"/>
                <a:gd name="T56" fmla="*/ 12 w 72"/>
                <a:gd name="T57" fmla="*/ 39 h 60"/>
                <a:gd name="T58" fmla="*/ 43 w 72"/>
                <a:gd name="T59" fmla="*/ 40 h 60"/>
                <a:gd name="T60" fmla="*/ 43 w 72"/>
                <a:gd name="T61" fmla="*/ 38 h 60"/>
                <a:gd name="T62" fmla="*/ 13 w 72"/>
                <a:gd name="T63" fmla="*/ 28 h 60"/>
                <a:gd name="T64" fmla="*/ 16 w 72"/>
                <a:gd name="T65" fmla="*/ 23 h 60"/>
                <a:gd name="T66" fmla="*/ 28 w 72"/>
                <a:gd name="T67" fmla="*/ 14 h 60"/>
                <a:gd name="T68" fmla="*/ 33 w 72"/>
                <a:gd name="T69" fmla="*/ 17 h 60"/>
                <a:gd name="T70" fmla="*/ 36 w 72"/>
                <a:gd name="T71" fmla="*/ 22 h 60"/>
                <a:gd name="T72" fmla="*/ 39 w 72"/>
                <a:gd name="T73" fmla="*/ 17 h 60"/>
                <a:gd name="T74" fmla="*/ 51 w 72"/>
                <a:gd name="T75" fmla="*/ 7 h 60"/>
                <a:gd name="T76" fmla="*/ 51 w 72"/>
                <a:gd name="T77" fmla="*/ 0 h 60"/>
                <a:gd name="T78" fmla="*/ 49 w 72"/>
                <a:gd name="T79" fmla="*/ 5 h 60"/>
                <a:gd name="T80" fmla="*/ 36 w 72"/>
                <a:gd name="T81" fmla="*/ 15 h 60"/>
                <a:gd name="T82" fmla="*/ 31 w 72"/>
                <a:gd name="T83" fmla="*/ 12 h 60"/>
                <a:gd name="T84" fmla="*/ 28 w 72"/>
                <a:gd name="T85" fmla="*/ 7 h 60"/>
                <a:gd name="T86" fmla="*/ 25 w 72"/>
                <a:gd name="T87" fmla="*/ 11 h 60"/>
                <a:gd name="T88" fmla="*/ 13 w 72"/>
                <a:gd name="T89" fmla="*/ 22 h 60"/>
                <a:gd name="T90" fmla="*/ 13 w 72"/>
                <a:gd name="T91" fmla="*/ 2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2" h="6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4" name="Freeform 24"/>
            <p:cNvSpPr>
              <a:spLocks noEditPoints="1"/>
            </p:cNvSpPr>
            <p:nvPr/>
          </p:nvSpPr>
          <p:spPr bwMode="auto">
            <a:xfrm>
              <a:off x="7815448" y="5058781"/>
              <a:ext cx="357647" cy="377244"/>
            </a:xfrm>
            <a:custGeom>
              <a:avLst/>
              <a:gdLst>
                <a:gd name="T0" fmla="*/ 22 w 62"/>
                <a:gd name="T1" fmla="*/ 32 h 65"/>
                <a:gd name="T2" fmla="*/ 22 w 62"/>
                <a:gd name="T3" fmla="*/ 52 h 65"/>
                <a:gd name="T4" fmla="*/ 26 w 62"/>
                <a:gd name="T5" fmla="*/ 43 h 65"/>
                <a:gd name="T6" fmla="*/ 47 w 62"/>
                <a:gd name="T7" fmla="*/ 7 h 65"/>
                <a:gd name="T8" fmla="*/ 47 w 62"/>
                <a:gd name="T9" fmla="*/ 19 h 65"/>
                <a:gd name="T10" fmla="*/ 40 w 62"/>
                <a:gd name="T11" fmla="*/ 37 h 65"/>
                <a:gd name="T12" fmla="*/ 36 w 62"/>
                <a:gd name="T13" fmla="*/ 27 h 65"/>
                <a:gd name="T14" fmla="*/ 32 w 62"/>
                <a:gd name="T15" fmla="*/ 26 h 65"/>
                <a:gd name="T16" fmla="*/ 24 w 62"/>
                <a:gd name="T17" fmla="*/ 22 h 65"/>
                <a:gd name="T18" fmla="*/ 18 w 62"/>
                <a:gd name="T19" fmla="*/ 21 h 65"/>
                <a:gd name="T20" fmla="*/ 11 w 62"/>
                <a:gd name="T21" fmla="*/ 28 h 65"/>
                <a:gd name="T22" fmla="*/ 6 w 62"/>
                <a:gd name="T23" fmla="*/ 28 h 65"/>
                <a:gd name="T24" fmla="*/ 3 w 62"/>
                <a:gd name="T25" fmla="*/ 38 h 65"/>
                <a:gd name="T26" fmla="*/ 0 w 62"/>
                <a:gd name="T27" fmla="*/ 43 h 65"/>
                <a:gd name="T28" fmla="*/ 3 w 62"/>
                <a:gd name="T29" fmla="*/ 47 h 65"/>
                <a:gd name="T30" fmla="*/ 6 w 62"/>
                <a:gd name="T31" fmla="*/ 58 h 65"/>
                <a:gd name="T32" fmla="*/ 11 w 62"/>
                <a:gd name="T33" fmla="*/ 58 h 65"/>
                <a:gd name="T34" fmla="*/ 18 w 62"/>
                <a:gd name="T35" fmla="*/ 65 h 65"/>
                <a:gd name="T36" fmla="*/ 24 w 62"/>
                <a:gd name="T37" fmla="*/ 64 h 65"/>
                <a:gd name="T38" fmla="*/ 32 w 62"/>
                <a:gd name="T39" fmla="*/ 60 h 65"/>
                <a:gd name="T40" fmla="*/ 36 w 62"/>
                <a:gd name="T41" fmla="*/ 59 h 65"/>
                <a:gd name="T42" fmla="*/ 40 w 62"/>
                <a:gd name="T43" fmla="*/ 49 h 65"/>
                <a:gd name="T44" fmla="*/ 44 w 62"/>
                <a:gd name="T45" fmla="*/ 46 h 65"/>
                <a:gd name="T46" fmla="*/ 38 w 62"/>
                <a:gd name="T47" fmla="*/ 53 h 65"/>
                <a:gd name="T48" fmla="*/ 22 w 62"/>
                <a:gd name="T49" fmla="*/ 58 h 65"/>
                <a:gd name="T50" fmla="*/ 6 w 62"/>
                <a:gd name="T51" fmla="*/ 53 h 65"/>
                <a:gd name="T52" fmla="*/ 7 w 62"/>
                <a:gd name="T53" fmla="*/ 38 h 65"/>
                <a:gd name="T54" fmla="*/ 18 w 62"/>
                <a:gd name="T55" fmla="*/ 24 h 65"/>
                <a:gd name="T56" fmla="*/ 36 w 62"/>
                <a:gd name="T57" fmla="*/ 30 h 65"/>
                <a:gd name="T58" fmla="*/ 41 w 62"/>
                <a:gd name="T59" fmla="*/ 44 h 65"/>
                <a:gd name="T60" fmla="*/ 59 w 62"/>
                <a:gd name="T61" fmla="*/ 11 h 65"/>
                <a:gd name="T62" fmla="*/ 60 w 62"/>
                <a:gd name="T63" fmla="*/ 7 h 65"/>
                <a:gd name="T64" fmla="*/ 54 w 62"/>
                <a:gd name="T65" fmla="*/ 4 h 65"/>
                <a:gd name="T66" fmla="*/ 49 w 62"/>
                <a:gd name="T67" fmla="*/ 0 h 65"/>
                <a:gd name="T68" fmla="*/ 46 w 62"/>
                <a:gd name="T69" fmla="*/ 0 h 65"/>
                <a:gd name="T70" fmla="*/ 40 w 62"/>
                <a:gd name="T71" fmla="*/ 4 h 65"/>
                <a:gd name="T72" fmla="*/ 38 w 62"/>
                <a:gd name="T73" fmla="*/ 4 h 65"/>
                <a:gd name="T74" fmla="*/ 35 w 62"/>
                <a:gd name="T75" fmla="*/ 11 h 65"/>
                <a:gd name="T76" fmla="*/ 33 w 62"/>
                <a:gd name="T77" fmla="*/ 14 h 65"/>
                <a:gd name="T78" fmla="*/ 35 w 62"/>
                <a:gd name="T79" fmla="*/ 18 h 65"/>
                <a:gd name="T80" fmla="*/ 37 w 62"/>
                <a:gd name="T81" fmla="*/ 24 h 65"/>
                <a:gd name="T82" fmla="*/ 40 w 62"/>
                <a:gd name="T83" fmla="*/ 25 h 65"/>
                <a:gd name="T84" fmla="*/ 46 w 62"/>
                <a:gd name="T85" fmla="*/ 28 h 65"/>
                <a:gd name="T86" fmla="*/ 49 w 62"/>
                <a:gd name="T87" fmla="*/ 29 h 65"/>
                <a:gd name="T88" fmla="*/ 54 w 62"/>
                <a:gd name="T89" fmla="*/ 24 h 65"/>
                <a:gd name="T90" fmla="*/ 57 w 62"/>
                <a:gd name="T91" fmla="*/ 24 h 65"/>
                <a:gd name="T92" fmla="*/ 59 w 62"/>
                <a:gd name="T93" fmla="*/ 18 h 65"/>
                <a:gd name="T94" fmla="*/ 61 w 62"/>
                <a:gd name="T95" fmla="*/ 12 h 65"/>
                <a:gd name="T96" fmla="*/ 52 w 62"/>
                <a:gd name="T97" fmla="*/ 22 h 65"/>
                <a:gd name="T98" fmla="*/ 43 w 62"/>
                <a:gd name="T99" fmla="*/ 25 h 65"/>
                <a:gd name="T100" fmla="*/ 36 w 62"/>
                <a:gd name="T101" fmla="*/ 15 h 65"/>
                <a:gd name="T102" fmla="*/ 38 w 62"/>
                <a:gd name="T103" fmla="*/ 7 h 65"/>
                <a:gd name="T104" fmla="*/ 50 w 62"/>
                <a:gd name="T105" fmla="*/ 3 h 65"/>
                <a:gd name="T106" fmla="*/ 56 w 62"/>
                <a:gd name="T107" fmla="*/ 1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65">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5" name="Freeform 34"/>
            <p:cNvSpPr>
              <a:spLocks noEditPoints="1"/>
            </p:cNvSpPr>
            <p:nvPr/>
          </p:nvSpPr>
          <p:spPr bwMode="auto">
            <a:xfrm>
              <a:off x="7522185" y="2726666"/>
              <a:ext cx="270999" cy="363536"/>
            </a:xfrm>
            <a:custGeom>
              <a:avLst/>
              <a:gdLst>
                <a:gd name="T0" fmla="*/ 13 w 52"/>
                <a:gd name="T1" fmla="*/ 18 h 70"/>
                <a:gd name="T2" fmla="*/ 12 w 52"/>
                <a:gd name="T3" fmla="*/ 17 h 70"/>
                <a:gd name="T4" fmla="*/ 11 w 52"/>
                <a:gd name="T5" fmla="*/ 15 h 70"/>
                <a:gd name="T6" fmla="*/ 51 w 52"/>
                <a:gd name="T7" fmla="*/ 50 h 70"/>
                <a:gd name="T8" fmla="*/ 49 w 52"/>
                <a:gd name="T9" fmla="*/ 60 h 70"/>
                <a:gd name="T10" fmla="*/ 51 w 52"/>
                <a:gd name="T11" fmla="*/ 69 h 70"/>
                <a:gd name="T12" fmla="*/ 0 w 52"/>
                <a:gd name="T13" fmla="*/ 69 h 70"/>
                <a:gd name="T14" fmla="*/ 1 w 52"/>
                <a:gd name="T15" fmla="*/ 60 h 70"/>
                <a:gd name="T16" fmla="*/ 4 w 52"/>
                <a:gd name="T17" fmla="*/ 45 h 70"/>
                <a:gd name="T18" fmla="*/ 19 w 52"/>
                <a:gd name="T19" fmla="*/ 27 h 70"/>
                <a:gd name="T20" fmla="*/ 15 w 52"/>
                <a:gd name="T21" fmla="*/ 30 h 70"/>
                <a:gd name="T22" fmla="*/ 10 w 52"/>
                <a:gd name="T23" fmla="*/ 34 h 70"/>
                <a:gd name="T24" fmla="*/ 2 w 52"/>
                <a:gd name="T25" fmla="*/ 28 h 70"/>
                <a:gd name="T26" fmla="*/ 8 w 52"/>
                <a:gd name="T27" fmla="*/ 14 h 70"/>
                <a:gd name="T28" fmla="*/ 13 w 52"/>
                <a:gd name="T29" fmla="*/ 5 h 70"/>
                <a:gd name="T30" fmla="*/ 12 w 52"/>
                <a:gd name="T31" fmla="*/ 0 h 70"/>
                <a:gd name="T32" fmla="*/ 12 w 52"/>
                <a:gd name="T33" fmla="*/ 0 h 70"/>
                <a:gd name="T34" fmla="*/ 14 w 52"/>
                <a:gd name="T35" fmla="*/ 0 h 70"/>
                <a:gd name="T36" fmla="*/ 43 w 52"/>
                <a:gd name="T37" fmla="*/ 13 h 70"/>
                <a:gd name="T38" fmla="*/ 51 w 52"/>
                <a:gd name="T39" fmla="*/ 47 h 70"/>
                <a:gd name="T40" fmla="*/ 2 w 52"/>
                <a:gd name="T41" fmla="*/ 62 h 70"/>
                <a:gd name="T42" fmla="*/ 48 w 52"/>
                <a:gd name="T43" fmla="*/ 62 h 70"/>
                <a:gd name="T44" fmla="*/ 2 w 52"/>
                <a:gd name="T45" fmla="*/ 62 h 70"/>
                <a:gd name="T46" fmla="*/ 6 w 52"/>
                <a:gd name="T47" fmla="*/ 56 h 70"/>
                <a:gd name="T48" fmla="*/ 44 w 52"/>
                <a:gd name="T49" fmla="*/ 60 h 70"/>
                <a:gd name="T50" fmla="*/ 12 w 52"/>
                <a:gd name="T51" fmla="*/ 41 h 70"/>
                <a:gd name="T52" fmla="*/ 6 w 52"/>
                <a:gd name="T53" fmla="*/ 54 h 70"/>
                <a:gd name="T54" fmla="*/ 15 w 52"/>
                <a:gd name="T55" fmla="*/ 42 h 70"/>
                <a:gd name="T56" fmla="*/ 12 w 52"/>
                <a:gd name="T57" fmla="*/ 48 h 70"/>
                <a:gd name="T58" fmla="*/ 41 w 52"/>
                <a:gd name="T59" fmla="*/ 54 h 70"/>
                <a:gd name="T60" fmla="*/ 39 w 52"/>
                <a:gd name="T61" fmla="*/ 17 h 70"/>
                <a:gd name="T62" fmla="*/ 22 w 52"/>
                <a:gd name="T63" fmla="*/ 6 h 70"/>
                <a:gd name="T64" fmla="*/ 20 w 52"/>
                <a:gd name="T65" fmla="*/ 5 h 70"/>
                <a:gd name="T66" fmla="*/ 18 w 52"/>
                <a:gd name="T67" fmla="*/ 4 h 70"/>
                <a:gd name="T68" fmla="*/ 19 w 52"/>
                <a:gd name="T69" fmla="*/ 7 h 70"/>
                <a:gd name="T70" fmla="*/ 17 w 52"/>
                <a:gd name="T71" fmla="*/ 8 h 70"/>
                <a:gd name="T72" fmla="*/ 11 w 52"/>
                <a:gd name="T73" fmla="*/ 14 h 70"/>
                <a:gd name="T74" fmla="*/ 4 w 52"/>
                <a:gd name="T75" fmla="*/ 28 h 70"/>
                <a:gd name="T76" fmla="*/ 10 w 52"/>
                <a:gd name="T77" fmla="*/ 31 h 70"/>
                <a:gd name="T78" fmla="*/ 16 w 52"/>
                <a:gd name="T79" fmla="*/ 25 h 70"/>
                <a:gd name="T80" fmla="*/ 21 w 52"/>
                <a:gd name="T81" fmla="*/ 25 h 70"/>
                <a:gd name="T82" fmla="*/ 30 w 52"/>
                <a:gd name="T83" fmla="*/ 19 h 70"/>
                <a:gd name="T84" fmla="*/ 44 w 52"/>
                <a:gd name="T85" fmla="*/ 36 h 70"/>
                <a:gd name="T86" fmla="*/ 40 w 52"/>
                <a:gd name="T87" fmla="*/ 16 h 70"/>
                <a:gd name="T88" fmla="*/ 43 w 52"/>
                <a:gd name="T89" fmla="*/ 53 h 70"/>
                <a:gd name="T90" fmla="*/ 44 w 52"/>
                <a:gd name="T91" fmla="*/ 3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 h="70">
                  <a:moveTo>
                    <a:pt x="16" y="14"/>
                  </a:moveTo>
                  <a:cubicBezTo>
                    <a:pt x="16" y="15"/>
                    <a:pt x="16" y="15"/>
                    <a:pt x="16" y="15"/>
                  </a:cubicBezTo>
                  <a:cubicBezTo>
                    <a:pt x="13" y="18"/>
                    <a:pt x="13" y="18"/>
                    <a:pt x="13" y="18"/>
                  </a:cubicBezTo>
                  <a:cubicBezTo>
                    <a:pt x="13" y="19"/>
                    <a:pt x="13" y="19"/>
                    <a:pt x="12" y="19"/>
                  </a:cubicBezTo>
                  <a:cubicBezTo>
                    <a:pt x="12" y="19"/>
                    <a:pt x="12" y="19"/>
                    <a:pt x="12" y="19"/>
                  </a:cubicBezTo>
                  <a:cubicBezTo>
                    <a:pt x="11" y="18"/>
                    <a:pt x="11" y="18"/>
                    <a:pt x="12" y="17"/>
                  </a:cubicBezTo>
                  <a:cubicBezTo>
                    <a:pt x="11" y="17"/>
                    <a:pt x="11" y="17"/>
                    <a:pt x="11" y="17"/>
                  </a:cubicBezTo>
                  <a:cubicBezTo>
                    <a:pt x="11" y="17"/>
                    <a:pt x="10" y="17"/>
                    <a:pt x="10" y="16"/>
                  </a:cubicBezTo>
                  <a:cubicBezTo>
                    <a:pt x="10" y="16"/>
                    <a:pt x="10" y="15"/>
                    <a:pt x="11" y="15"/>
                  </a:cubicBezTo>
                  <a:cubicBezTo>
                    <a:pt x="15" y="14"/>
                    <a:pt x="15" y="14"/>
                    <a:pt x="15" y="14"/>
                  </a:cubicBezTo>
                  <a:cubicBezTo>
                    <a:pt x="15" y="14"/>
                    <a:pt x="16" y="14"/>
                    <a:pt x="16" y="14"/>
                  </a:cubicBezTo>
                  <a:close/>
                  <a:moveTo>
                    <a:pt x="51" y="50"/>
                  </a:moveTo>
                  <a:cubicBezTo>
                    <a:pt x="46" y="54"/>
                    <a:pt x="46" y="54"/>
                    <a:pt x="46" y="54"/>
                  </a:cubicBezTo>
                  <a:cubicBezTo>
                    <a:pt x="48" y="55"/>
                    <a:pt x="49" y="56"/>
                    <a:pt x="49" y="58"/>
                  </a:cubicBezTo>
                  <a:cubicBezTo>
                    <a:pt x="49" y="59"/>
                    <a:pt x="49" y="59"/>
                    <a:pt x="49" y="60"/>
                  </a:cubicBezTo>
                  <a:cubicBezTo>
                    <a:pt x="49" y="60"/>
                    <a:pt x="49" y="60"/>
                    <a:pt x="49" y="60"/>
                  </a:cubicBezTo>
                  <a:cubicBezTo>
                    <a:pt x="50" y="60"/>
                    <a:pt x="51" y="60"/>
                    <a:pt x="51" y="61"/>
                  </a:cubicBezTo>
                  <a:cubicBezTo>
                    <a:pt x="51" y="69"/>
                    <a:pt x="51" y="69"/>
                    <a:pt x="51" y="69"/>
                  </a:cubicBezTo>
                  <a:cubicBezTo>
                    <a:pt x="51" y="69"/>
                    <a:pt x="50" y="70"/>
                    <a:pt x="49" y="70"/>
                  </a:cubicBezTo>
                  <a:cubicBezTo>
                    <a:pt x="1" y="70"/>
                    <a:pt x="1" y="70"/>
                    <a:pt x="1" y="70"/>
                  </a:cubicBezTo>
                  <a:cubicBezTo>
                    <a:pt x="0" y="70"/>
                    <a:pt x="0" y="69"/>
                    <a:pt x="0" y="69"/>
                  </a:cubicBezTo>
                  <a:cubicBezTo>
                    <a:pt x="0" y="61"/>
                    <a:pt x="0" y="61"/>
                    <a:pt x="0" y="61"/>
                  </a:cubicBezTo>
                  <a:cubicBezTo>
                    <a:pt x="0" y="60"/>
                    <a:pt x="0" y="60"/>
                    <a:pt x="1" y="60"/>
                  </a:cubicBezTo>
                  <a:cubicBezTo>
                    <a:pt x="1" y="60"/>
                    <a:pt x="1" y="60"/>
                    <a:pt x="1" y="60"/>
                  </a:cubicBezTo>
                  <a:cubicBezTo>
                    <a:pt x="1" y="59"/>
                    <a:pt x="1" y="59"/>
                    <a:pt x="1" y="58"/>
                  </a:cubicBezTo>
                  <a:cubicBezTo>
                    <a:pt x="1" y="57"/>
                    <a:pt x="2" y="55"/>
                    <a:pt x="3" y="54"/>
                  </a:cubicBezTo>
                  <a:cubicBezTo>
                    <a:pt x="3" y="53"/>
                    <a:pt x="2" y="49"/>
                    <a:pt x="4" y="45"/>
                  </a:cubicBezTo>
                  <a:cubicBezTo>
                    <a:pt x="5" y="43"/>
                    <a:pt x="8" y="41"/>
                    <a:pt x="11" y="39"/>
                  </a:cubicBezTo>
                  <a:cubicBezTo>
                    <a:pt x="13" y="37"/>
                    <a:pt x="16" y="35"/>
                    <a:pt x="18" y="33"/>
                  </a:cubicBezTo>
                  <a:cubicBezTo>
                    <a:pt x="19" y="31"/>
                    <a:pt x="19" y="29"/>
                    <a:pt x="19" y="27"/>
                  </a:cubicBezTo>
                  <a:cubicBezTo>
                    <a:pt x="19" y="27"/>
                    <a:pt x="19" y="27"/>
                    <a:pt x="19" y="27"/>
                  </a:cubicBezTo>
                  <a:cubicBezTo>
                    <a:pt x="18" y="27"/>
                    <a:pt x="17" y="27"/>
                    <a:pt x="16" y="27"/>
                  </a:cubicBezTo>
                  <a:cubicBezTo>
                    <a:pt x="16" y="27"/>
                    <a:pt x="15" y="28"/>
                    <a:pt x="15" y="30"/>
                  </a:cubicBezTo>
                  <a:cubicBezTo>
                    <a:pt x="14" y="31"/>
                    <a:pt x="14" y="32"/>
                    <a:pt x="13" y="32"/>
                  </a:cubicBezTo>
                  <a:cubicBezTo>
                    <a:pt x="13" y="33"/>
                    <a:pt x="12" y="34"/>
                    <a:pt x="10" y="34"/>
                  </a:cubicBezTo>
                  <a:cubicBezTo>
                    <a:pt x="10" y="34"/>
                    <a:pt x="10" y="34"/>
                    <a:pt x="10" y="34"/>
                  </a:cubicBezTo>
                  <a:cubicBezTo>
                    <a:pt x="9" y="34"/>
                    <a:pt x="8" y="33"/>
                    <a:pt x="7" y="32"/>
                  </a:cubicBezTo>
                  <a:cubicBezTo>
                    <a:pt x="6" y="32"/>
                    <a:pt x="6" y="32"/>
                    <a:pt x="5" y="31"/>
                  </a:cubicBezTo>
                  <a:cubicBezTo>
                    <a:pt x="4" y="31"/>
                    <a:pt x="2" y="30"/>
                    <a:pt x="2" y="28"/>
                  </a:cubicBezTo>
                  <a:cubicBezTo>
                    <a:pt x="2" y="27"/>
                    <a:pt x="2" y="27"/>
                    <a:pt x="2" y="27"/>
                  </a:cubicBezTo>
                  <a:cubicBezTo>
                    <a:pt x="2" y="25"/>
                    <a:pt x="2" y="23"/>
                    <a:pt x="4" y="20"/>
                  </a:cubicBezTo>
                  <a:cubicBezTo>
                    <a:pt x="7" y="17"/>
                    <a:pt x="8" y="15"/>
                    <a:pt x="8" y="14"/>
                  </a:cubicBezTo>
                  <a:cubicBezTo>
                    <a:pt x="8" y="13"/>
                    <a:pt x="8" y="13"/>
                    <a:pt x="8" y="13"/>
                  </a:cubicBezTo>
                  <a:cubicBezTo>
                    <a:pt x="8" y="13"/>
                    <a:pt x="9" y="12"/>
                    <a:pt x="14" y="6"/>
                  </a:cubicBezTo>
                  <a:cubicBezTo>
                    <a:pt x="14" y="6"/>
                    <a:pt x="14" y="5"/>
                    <a:pt x="13" y="5"/>
                  </a:cubicBezTo>
                  <a:cubicBezTo>
                    <a:pt x="13" y="4"/>
                    <a:pt x="12" y="2"/>
                    <a:pt x="12" y="2"/>
                  </a:cubicBezTo>
                  <a:cubicBezTo>
                    <a:pt x="12" y="1"/>
                    <a:pt x="12" y="1"/>
                    <a:pt x="12" y="1"/>
                  </a:cubicBezTo>
                  <a:cubicBezTo>
                    <a:pt x="12" y="0"/>
                    <a:pt x="12" y="0"/>
                    <a:pt x="12" y="0"/>
                  </a:cubicBezTo>
                  <a:cubicBezTo>
                    <a:pt x="12" y="0"/>
                    <a:pt x="12" y="0"/>
                    <a:pt x="12" y="0"/>
                  </a:cubicBezTo>
                  <a:cubicBezTo>
                    <a:pt x="12" y="0"/>
                    <a:pt x="12" y="0"/>
                    <a:pt x="12" y="0"/>
                  </a:cubicBezTo>
                  <a:cubicBezTo>
                    <a:pt x="12" y="0"/>
                    <a:pt x="12" y="0"/>
                    <a:pt x="12" y="0"/>
                  </a:cubicBezTo>
                  <a:cubicBezTo>
                    <a:pt x="13" y="0"/>
                    <a:pt x="13" y="0"/>
                    <a:pt x="13" y="0"/>
                  </a:cubicBezTo>
                  <a:cubicBezTo>
                    <a:pt x="13" y="0"/>
                    <a:pt x="13" y="0"/>
                    <a:pt x="13" y="0"/>
                  </a:cubicBezTo>
                  <a:cubicBezTo>
                    <a:pt x="14" y="0"/>
                    <a:pt x="14" y="0"/>
                    <a:pt x="14" y="0"/>
                  </a:cubicBezTo>
                  <a:cubicBezTo>
                    <a:pt x="15" y="0"/>
                    <a:pt x="18" y="1"/>
                    <a:pt x="20" y="2"/>
                  </a:cubicBezTo>
                  <a:cubicBezTo>
                    <a:pt x="21" y="2"/>
                    <a:pt x="23" y="2"/>
                    <a:pt x="24" y="2"/>
                  </a:cubicBezTo>
                  <a:cubicBezTo>
                    <a:pt x="30" y="2"/>
                    <a:pt x="37" y="4"/>
                    <a:pt x="43" y="13"/>
                  </a:cubicBezTo>
                  <a:cubicBezTo>
                    <a:pt x="48" y="22"/>
                    <a:pt x="47" y="30"/>
                    <a:pt x="47" y="36"/>
                  </a:cubicBezTo>
                  <a:cubicBezTo>
                    <a:pt x="47" y="39"/>
                    <a:pt x="46" y="41"/>
                    <a:pt x="47" y="42"/>
                  </a:cubicBezTo>
                  <a:cubicBezTo>
                    <a:pt x="48" y="45"/>
                    <a:pt x="51" y="47"/>
                    <a:pt x="51" y="47"/>
                  </a:cubicBezTo>
                  <a:cubicBezTo>
                    <a:pt x="52" y="48"/>
                    <a:pt x="52" y="48"/>
                    <a:pt x="52" y="48"/>
                  </a:cubicBezTo>
                  <a:cubicBezTo>
                    <a:pt x="52" y="49"/>
                    <a:pt x="52" y="49"/>
                    <a:pt x="51" y="50"/>
                  </a:cubicBezTo>
                  <a:close/>
                  <a:moveTo>
                    <a:pt x="2" y="62"/>
                  </a:moveTo>
                  <a:cubicBezTo>
                    <a:pt x="2" y="68"/>
                    <a:pt x="2" y="68"/>
                    <a:pt x="2" y="68"/>
                  </a:cubicBezTo>
                  <a:cubicBezTo>
                    <a:pt x="48" y="68"/>
                    <a:pt x="48" y="68"/>
                    <a:pt x="48" y="68"/>
                  </a:cubicBezTo>
                  <a:cubicBezTo>
                    <a:pt x="48" y="62"/>
                    <a:pt x="48" y="62"/>
                    <a:pt x="48" y="62"/>
                  </a:cubicBezTo>
                  <a:cubicBezTo>
                    <a:pt x="44" y="62"/>
                    <a:pt x="44" y="62"/>
                    <a:pt x="44" y="62"/>
                  </a:cubicBezTo>
                  <a:cubicBezTo>
                    <a:pt x="6" y="62"/>
                    <a:pt x="6" y="62"/>
                    <a:pt x="6" y="62"/>
                  </a:cubicBezTo>
                  <a:lnTo>
                    <a:pt x="2" y="62"/>
                  </a:lnTo>
                  <a:close/>
                  <a:moveTo>
                    <a:pt x="47" y="58"/>
                  </a:moveTo>
                  <a:cubicBezTo>
                    <a:pt x="47" y="57"/>
                    <a:pt x="46" y="56"/>
                    <a:pt x="44" y="56"/>
                  </a:cubicBezTo>
                  <a:cubicBezTo>
                    <a:pt x="6" y="56"/>
                    <a:pt x="6" y="56"/>
                    <a:pt x="6" y="56"/>
                  </a:cubicBezTo>
                  <a:cubicBezTo>
                    <a:pt x="4" y="56"/>
                    <a:pt x="3" y="57"/>
                    <a:pt x="3" y="58"/>
                  </a:cubicBezTo>
                  <a:cubicBezTo>
                    <a:pt x="3" y="59"/>
                    <a:pt x="4" y="60"/>
                    <a:pt x="6" y="60"/>
                  </a:cubicBezTo>
                  <a:cubicBezTo>
                    <a:pt x="44" y="60"/>
                    <a:pt x="44" y="60"/>
                    <a:pt x="44" y="60"/>
                  </a:cubicBezTo>
                  <a:cubicBezTo>
                    <a:pt x="46" y="60"/>
                    <a:pt x="47" y="59"/>
                    <a:pt x="47" y="58"/>
                  </a:cubicBezTo>
                  <a:close/>
                  <a:moveTo>
                    <a:pt x="20" y="34"/>
                  </a:moveTo>
                  <a:cubicBezTo>
                    <a:pt x="18" y="36"/>
                    <a:pt x="15" y="39"/>
                    <a:pt x="12" y="41"/>
                  </a:cubicBezTo>
                  <a:cubicBezTo>
                    <a:pt x="10" y="43"/>
                    <a:pt x="7" y="45"/>
                    <a:pt x="7" y="46"/>
                  </a:cubicBezTo>
                  <a:cubicBezTo>
                    <a:pt x="4" y="50"/>
                    <a:pt x="6" y="54"/>
                    <a:pt x="6" y="54"/>
                  </a:cubicBezTo>
                  <a:cubicBezTo>
                    <a:pt x="6" y="54"/>
                    <a:pt x="6" y="54"/>
                    <a:pt x="6" y="54"/>
                  </a:cubicBezTo>
                  <a:cubicBezTo>
                    <a:pt x="8" y="54"/>
                    <a:pt x="8" y="54"/>
                    <a:pt x="8" y="54"/>
                  </a:cubicBezTo>
                  <a:cubicBezTo>
                    <a:pt x="8" y="53"/>
                    <a:pt x="8" y="49"/>
                    <a:pt x="10" y="46"/>
                  </a:cubicBezTo>
                  <a:cubicBezTo>
                    <a:pt x="13" y="44"/>
                    <a:pt x="15" y="42"/>
                    <a:pt x="15" y="42"/>
                  </a:cubicBezTo>
                  <a:cubicBezTo>
                    <a:pt x="16" y="42"/>
                    <a:pt x="16" y="42"/>
                    <a:pt x="17" y="43"/>
                  </a:cubicBezTo>
                  <a:cubicBezTo>
                    <a:pt x="17" y="43"/>
                    <a:pt x="17" y="44"/>
                    <a:pt x="16" y="44"/>
                  </a:cubicBezTo>
                  <a:cubicBezTo>
                    <a:pt x="16" y="44"/>
                    <a:pt x="14" y="46"/>
                    <a:pt x="12" y="48"/>
                  </a:cubicBezTo>
                  <a:cubicBezTo>
                    <a:pt x="10" y="50"/>
                    <a:pt x="10" y="54"/>
                    <a:pt x="10" y="54"/>
                  </a:cubicBezTo>
                  <a:cubicBezTo>
                    <a:pt x="10" y="54"/>
                    <a:pt x="10" y="54"/>
                    <a:pt x="10" y="54"/>
                  </a:cubicBezTo>
                  <a:cubicBezTo>
                    <a:pt x="41" y="54"/>
                    <a:pt x="41" y="54"/>
                    <a:pt x="41" y="54"/>
                  </a:cubicBezTo>
                  <a:cubicBezTo>
                    <a:pt x="41" y="53"/>
                    <a:pt x="39" y="49"/>
                    <a:pt x="39" y="45"/>
                  </a:cubicBezTo>
                  <a:cubicBezTo>
                    <a:pt x="39" y="44"/>
                    <a:pt x="39" y="42"/>
                    <a:pt x="40" y="40"/>
                  </a:cubicBezTo>
                  <a:cubicBezTo>
                    <a:pt x="40" y="35"/>
                    <a:pt x="42" y="26"/>
                    <a:pt x="39" y="17"/>
                  </a:cubicBezTo>
                  <a:cubicBezTo>
                    <a:pt x="35" y="7"/>
                    <a:pt x="26" y="6"/>
                    <a:pt x="23" y="6"/>
                  </a:cubicBezTo>
                  <a:cubicBezTo>
                    <a:pt x="23" y="6"/>
                    <a:pt x="22" y="7"/>
                    <a:pt x="22" y="7"/>
                  </a:cubicBezTo>
                  <a:cubicBezTo>
                    <a:pt x="22" y="7"/>
                    <a:pt x="22" y="6"/>
                    <a:pt x="22" y="6"/>
                  </a:cubicBezTo>
                  <a:cubicBezTo>
                    <a:pt x="22" y="6"/>
                    <a:pt x="21" y="6"/>
                    <a:pt x="21" y="6"/>
                  </a:cubicBezTo>
                  <a:cubicBezTo>
                    <a:pt x="21" y="6"/>
                    <a:pt x="21" y="6"/>
                    <a:pt x="21" y="6"/>
                  </a:cubicBezTo>
                  <a:cubicBezTo>
                    <a:pt x="20" y="6"/>
                    <a:pt x="20" y="5"/>
                    <a:pt x="20" y="5"/>
                  </a:cubicBezTo>
                  <a:cubicBezTo>
                    <a:pt x="19" y="5"/>
                    <a:pt x="19" y="5"/>
                    <a:pt x="19" y="5"/>
                  </a:cubicBezTo>
                  <a:cubicBezTo>
                    <a:pt x="19" y="5"/>
                    <a:pt x="18" y="5"/>
                    <a:pt x="18" y="4"/>
                  </a:cubicBezTo>
                  <a:cubicBezTo>
                    <a:pt x="18" y="4"/>
                    <a:pt x="18" y="4"/>
                    <a:pt x="18" y="4"/>
                  </a:cubicBezTo>
                  <a:cubicBezTo>
                    <a:pt x="17" y="4"/>
                    <a:pt x="17" y="3"/>
                    <a:pt x="16" y="3"/>
                  </a:cubicBezTo>
                  <a:cubicBezTo>
                    <a:pt x="18" y="7"/>
                    <a:pt x="18" y="7"/>
                    <a:pt x="18" y="7"/>
                  </a:cubicBezTo>
                  <a:cubicBezTo>
                    <a:pt x="19" y="7"/>
                    <a:pt x="19" y="7"/>
                    <a:pt x="19" y="7"/>
                  </a:cubicBezTo>
                  <a:cubicBezTo>
                    <a:pt x="19" y="8"/>
                    <a:pt x="18" y="8"/>
                    <a:pt x="18" y="8"/>
                  </a:cubicBezTo>
                  <a:cubicBezTo>
                    <a:pt x="18" y="8"/>
                    <a:pt x="18" y="8"/>
                    <a:pt x="18" y="8"/>
                  </a:cubicBezTo>
                  <a:cubicBezTo>
                    <a:pt x="17" y="8"/>
                    <a:pt x="17" y="8"/>
                    <a:pt x="17" y="8"/>
                  </a:cubicBezTo>
                  <a:cubicBezTo>
                    <a:pt x="17" y="8"/>
                    <a:pt x="17" y="8"/>
                    <a:pt x="16" y="7"/>
                  </a:cubicBezTo>
                  <a:cubicBezTo>
                    <a:pt x="14" y="10"/>
                    <a:pt x="11" y="13"/>
                    <a:pt x="11" y="14"/>
                  </a:cubicBezTo>
                  <a:cubicBezTo>
                    <a:pt x="11" y="14"/>
                    <a:pt x="11" y="14"/>
                    <a:pt x="11" y="14"/>
                  </a:cubicBezTo>
                  <a:cubicBezTo>
                    <a:pt x="10" y="15"/>
                    <a:pt x="10" y="18"/>
                    <a:pt x="6" y="22"/>
                  </a:cubicBezTo>
                  <a:cubicBezTo>
                    <a:pt x="4" y="24"/>
                    <a:pt x="4" y="26"/>
                    <a:pt x="4" y="27"/>
                  </a:cubicBezTo>
                  <a:cubicBezTo>
                    <a:pt x="4" y="28"/>
                    <a:pt x="4" y="28"/>
                    <a:pt x="4" y="28"/>
                  </a:cubicBezTo>
                  <a:cubicBezTo>
                    <a:pt x="4" y="28"/>
                    <a:pt x="5" y="29"/>
                    <a:pt x="6" y="29"/>
                  </a:cubicBezTo>
                  <a:cubicBezTo>
                    <a:pt x="7" y="30"/>
                    <a:pt x="8" y="30"/>
                    <a:pt x="9" y="31"/>
                  </a:cubicBezTo>
                  <a:cubicBezTo>
                    <a:pt x="9" y="31"/>
                    <a:pt x="10" y="31"/>
                    <a:pt x="10" y="31"/>
                  </a:cubicBezTo>
                  <a:cubicBezTo>
                    <a:pt x="11" y="31"/>
                    <a:pt x="11" y="31"/>
                    <a:pt x="11" y="31"/>
                  </a:cubicBezTo>
                  <a:cubicBezTo>
                    <a:pt x="12" y="30"/>
                    <a:pt x="12" y="30"/>
                    <a:pt x="12" y="29"/>
                  </a:cubicBezTo>
                  <a:cubicBezTo>
                    <a:pt x="13" y="27"/>
                    <a:pt x="14" y="24"/>
                    <a:pt x="16" y="25"/>
                  </a:cubicBezTo>
                  <a:cubicBezTo>
                    <a:pt x="18" y="25"/>
                    <a:pt x="19" y="25"/>
                    <a:pt x="20" y="25"/>
                  </a:cubicBezTo>
                  <a:cubicBezTo>
                    <a:pt x="20" y="25"/>
                    <a:pt x="20" y="24"/>
                    <a:pt x="20" y="24"/>
                  </a:cubicBezTo>
                  <a:cubicBezTo>
                    <a:pt x="21" y="24"/>
                    <a:pt x="21" y="24"/>
                    <a:pt x="21" y="25"/>
                  </a:cubicBezTo>
                  <a:cubicBezTo>
                    <a:pt x="26" y="24"/>
                    <a:pt x="27" y="19"/>
                    <a:pt x="28" y="19"/>
                  </a:cubicBezTo>
                  <a:cubicBezTo>
                    <a:pt x="28" y="18"/>
                    <a:pt x="28" y="18"/>
                    <a:pt x="29" y="18"/>
                  </a:cubicBezTo>
                  <a:cubicBezTo>
                    <a:pt x="29" y="18"/>
                    <a:pt x="30" y="19"/>
                    <a:pt x="30" y="19"/>
                  </a:cubicBezTo>
                  <a:cubicBezTo>
                    <a:pt x="29" y="19"/>
                    <a:pt x="28" y="25"/>
                    <a:pt x="22" y="27"/>
                  </a:cubicBezTo>
                  <a:cubicBezTo>
                    <a:pt x="22" y="29"/>
                    <a:pt x="21" y="32"/>
                    <a:pt x="20" y="34"/>
                  </a:cubicBezTo>
                  <a:close/>
                  <a:moveTo>
                    <a:pt x="44" y="36"/>
                  </a:moveTo>
                  <a:cubicBezTo>
                    <a:pt x="45" y="30"/>
                    <a:pt x="45" y="22"/>
                    <a:pt x="40" y="14"/>
                  </a:cubicBezTo>
                  <a:cubicBezTo>
                    <a:pt x="37" y="8"/>
                    <a:pt x="32" y="6"/>
                    <a:pt x="28" y="5"/>
                  </a:cubicBezTo>
                  <a:cubicBezTo>
                    <a:pt x="33" y="6"/>
                    <a:pt x="38" y="9"/>
                    <a:pt x="40" y="16"/>
                  </a:cubicBezTo>
                  <a:cubicBezTo>
                    <a:pt x="44" y="26"/>
                    <a:pt x="42" y="35"/>
                    <a:pt x="42" y="41"/>
                  </a:cubicBezTo>
                  <a:cubicBezTo>
                    <a:pt x="41" y="42"/>
                    <a:pt x="41" y="44"/>
                    <a:pt x="41" y="45"/>
                  </a:cubicBezTo>
                  <a:cubicBezTo>
                    <a:pt x="41" y="48"/>
                    <a:pt x="42" y="51"/>
                    <a:pt x="43" y="53"/>
                  </a:cubicBezTo>
                  <a:cubicBezTo>
                    <a:pt x="49" y="48"/>
                    <a:pt x="49" y="48"/>
                    <a:pt x="49" y="48"/>
                  </a:cubicBezTo>
                  <a:cubicBezTo>
                    <a:pt x="48" y="47"/>
                    <a:pt x="46" y="45"/>
                    <a:pt x="45" y="43"/>
                  </a:cubicBezTo>
                  <a:cubicBezTo>
                    <a:pt x="44" y="41"/>
                    <a:pt x="44" y="39"/>
                    <a:pt x="44"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6" name="Freeform 33"/>
            <p:cNvSpPr>
              <a:spLocks noEditPoints="1"/>
            </p:cNvSpPr>
            <p:nvPr/>
          </p:nvSpPr>
          <p:spPr bwMode="auto">
            <a:xfrm>
              <a:off x="5177408" y="3040466"/>
              <a:ext cx="239605" cy="245450"/>
            </a:xfrm>
            <a:custGeom>
              <a:avLst/>
              <a:gdLst>
                <a:gd name="T0" fmla="*/ 8 w 52"/>
                <a:gd name="T1" fmla="*/ 19 h 53"/>
                <a:gd name="T2" fmla="*/ 8 w 52"/>
                <a:gd name="T3" fmla="*/ 19 h 53"/>
                <a:gd name="T4" fmla="*/ 8 w 52"/>
                <a:gd name="T5" fmla="*/ 18 h 53"/>
                <a:gd name="T6" fmla="*/ 8 w 52"/>
                <a:gd name="T7" fmla="*/ 17 h 53"/>
                <a:gd name="T8" fmla="*/ 8 w 52"/>
                <a:gd name="T9" fmla="*/ 17 h 53"/>
                <a:gd name="T10" fmla="*/ 15 w 52"/>
                <a:gd name="T11" fmla="*/ 10 h 53"/>
                <a:gd name="T12" fmla="*/ 17 w 52"/>
                <a:gd name="T13" fmla="*/ 10 h 53"/>
                <a:gd name="T14" fmla="*/ 17 w 52"/>
                <a:gd name="T15" fmla="*/ 12 h 53"/>
                <a:gd name="T16" fmla="*/ 13 w 52"/>
                <a:gd name="T17" fmla="*/ 17 h 53"/>
                <a:gd name="T18" fmla="*/ 39 w 52"/>
                <a:gd name="T19" fmla="*/ 17 h 53"/>
                <a:gd name="T20" fmla="*/ 40 w 52"/>
                <a:gd name="T21" fmla="*/ 18 h 53"/>
                <a:gd name="T22" fmla="*/ 39 w 52"/>
                <a:gd name="T23" fmla="*/ 20 h 53"/>
                <a:gd name="T24" fmla="*/ 13 w 52"/>
                <a:gd name="T25" fmla="*/ 20 h 53"/>
                <a:gd name="T26" fmla="*/ 17 w 52"/>
                <a:gd name="T27" fmla="*/ 24 h 53"/>
                <a:gd name="T28" fmla="*/ 17 w 52"/>
                <a:gd name="T29" fmla="*/ 26 h 53"/>
                <a:gd name="T30" fmla="*/ 16 w 52"/>
                <a:gd name="T31" fmla="*/ 26 h 53"/>
                <a:gd name="T32" fmla="*/ 15 w 52"/>
                <a:gd name="T33" fmla="*/ 26 h 53"/>
                <a:gd name="T34" fmla="*/ 8 w 52"/>
                <a:gd name="T35" fmla="*/ 19 h 53"/>
                <a:gd name="T36" fmla="*/ 43 w 52"/>
                <a:gd name="T37" fmla="*/ 34 h 53"/>
                <a:gd name="T38" fmla="*/ 43 w 52"/>
                <a:gd name="T39" fmla="*/ 34 h 53"/>
                <a:gd name="T40" fmla="*/ 36 w 52"/>
                <a:gd name="T41" fmla="*/ 27 h 53"/>
                <a:gd name="T42" fmla="*/ 34 w 52"/>
                <a:gd name="T43" fmla="*/ 27 h 53"/>
                <a:gd name="T44" fmla="*/ 34 w 52"/>
                <a:gd name="T45" fmla="*/ 29 h 53"/>
                <a:gd name="T46" fmla="*/ 39 w 52"/>
                <a:gd name="T47" fmla="*/ 33 h 53"/>
                <a:gd name="T48" fmla="*/ 13 w 52"/>
                <a:gd name="T49" fmla="*/ 33 h 53"/>
                <a:gd name="T50" fmla="*/ 11 w 52"/>
                <a:gd name="T51" fmla="*/ 35 h 53"/>
                <a:gd name="T52" fmla="*/ 13 w 52"/>
                <a:gd name="T53" fmla="*/ 36 h 53"/>
                <a:gd name="T54" fmla="*/ 39 w 52"/>
                <a:gd name="T55" fmla="*/ 36 h 53"/>
                <a:gd name="T56" fmla="*/ 34 w 52"/>
                <a:gd name="T57" fmla="*/ 41 h 53"/>
                <a:gd name="T58" fmla="*/ 34 w 52"/>
                <a:gd name="T59" fmla="*/ 43 h 53"/>
                <a:gd name="T60" fmla="*/ 35 w 52"/>
                <a:gd name="T61" fmla="*/ 43 h 53"/>
                <a:gd name="T62" fmla="*/ 36 w 52"/>
                <a:gd name="T63" fmla="*/ 43 h 53"/>
                <a:gd name="T64" fmla="*/ 43 w 52"/>
                <a:gd name="T65" fmla="*/ 36 h 53"/>
                <a:gd name="T66" fmla="*/ 43 w 52"/>
                <a:gd name="T67" fmla="*/ 36 h 53"/>
                <a:gd name="T68" fmla="*/ 44 w 52"/>
                <a:gd name="T69" fmla="*/ 35 h 53"/>
                <a:gd name="T70" fmla="*/ 43 w 52"/>
                <a:gd name="T71" fmla="*/ 34 h 53"/>
                <a:gd name="T72" fmla="*/ 52 w 52"/>
                <a:gd name="T73" fmla="*/ 7 h 53"/>
                <a:gd name="T74" fmla="*/ 52 w 52"/>
                <a:gd name="T75" fmla="*/ 45 h 53"/>
                <a:gd name="T76" fmla="*/ 45 w 52"/>
                <a:gd name="T77" fmla="*/ 53 h 53"/>
                <a:gd name="T78" fmla="*/ 7 w 52"/>
                <a:gd name="T79" fmla="*/ 53 h 53"/>
                <a:gd name="T80" fmla="*/ 0 w 52"/>
                <a:gd name="T81" fmla="*/ 45 h 53"/>
                <a:gd name="T82" fmla="*/ 0 w 52"/>
                <a:gd name="T83" fmla="*/ 7 h 53"/>
                <a:gd name="T84" fmla="*/ 7 w 52"/>
                <a:gd name="T85" fmla="*/ 0 h 53"/>
                <a:gd name="T86" fmla="*/ 45 w 52"/>
                <a:gd name="T87" fmla="*/ 0 h 53"/>
                <a:gd name="T88" fmla="*/ 52 w 52"/>
                <a:gd name="T89" fmla="*/ 7 h 53"/>
                <a:gd name="T90" fmla="*/ 49 w 52"/>
                <a:gd name="T91" fmla="*/ 7 h 53"/>
                <a:gd name="T92" fmla="*/ 45 w 52"/>
                <a:gd name="T93" fmla="*/ 3 h 53"/>
                <a:gd name="T94" fmla="*/ 7 w 52"/>
                <a:gd name="T95" fmla="*/ 3 h 53"/>
                <a:gd name="T96" fmla="*/ 3 w 52"/>
                <a:gd name="T97" fmla="*/ 7 h 53"/>
                <a:gd name="T98" fmla="*/ 3 w 52"/>
                <a:gd name="T99" fmla="*/ 45 h 53"/>
                <a:gd name="T100" fmla="*/ 7 w 52"/>
                <a:gd name="T101" fmla="*/ 50 h 53"/>
                <a:gd name="T102" fmla="*/ 45 w 52"/>
                <a:gd name="T103" fmla="*/ 50 h 53"/>
                <a:gd name="T104" fmla="*/ 49 w 52"/>
                <a:gd name="T105" fmla="*/ 45 h 53"/>
                <a:gd name="T106" fmla="*/ 49 w 52"/>
                <a:gd name="T107" fmla="*/ 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3">
                  <a:moveTo>
                    <a:pt x="8" y="19"/>
                  </a:moveTo>
                  <a:cubicBezTo>
                    <a:pt x="8" y="19"/>
                    <a:pt x="8" y="19"/>
                    <a:pt x="8" y="19"/>
                  </a:cubicBezTo>
                  <a:cubicBezTo>
                    <a:pt x="8" y="19"/>
                    <a:pt x="8" y="18"/>
                    <a:pt x="8" y="18"/>
                  </a:cubicBezTo>
                  <a:cubicBezTo>
                    <a:pt x="8" y="18"/>
                    <a:pt x="8" y="17"/>
                    <a:pt x="8" y="17"/>
                  </a:cubicBezTo>
                  <a:cubicBezTo>
                    <a:pt x="8" y="17"/>
                    <a:pt x="8" y="17"/>
                    <a:pt x="8" y="17"/>
                  </a:cubicBezTo>
                  <a:cubicBezTo>
                    <a:pt x="15" y="10"/>
                    <a:pt x="15" y="10"/>
                    <a:pt x="15" y="10"/>
                  </a:cubicBezTo>
                  <a:cubicBezTo>
                    <a:pt x="15" y="9"/>
                    <a:pt x="16" y="9"/>
                    <a:pt x="17" y="10"/>
                  </a:cubicBezTo>
                  <a:cubicBezTo>
                    <a:pt x="18" y="11"/>
                    <a:pt x="18" y="12"/>
                    <a:pt x="17" y="12"/>
                  </a:cubicBezTo>
                  <a:cubicBezTo>
                    <a:pt x="13" y="17"/>
                    <a:pt x="13" y="17"/>
                    <a:pt x="13" y="17"/>
                  </a:cubicBezTo>
                  <a:cubicBezTo>
                    <a:pt x="39" y="17"/>
                    <a:pt x="39" y="17"/>
                    <a:pt x="39" y="17"/>
                  </a:cubicBezTo>
                  <a:cubicBezTo>
                    <a:pt x="40" y="17"/>
                    <a:pt x="40" y="17"/>
                    <a:pt x="40" y="18"/>
                  </a:cubicBezTo>
                  <a:cubicBezTo>
                    <a:pt x="40" y="19"/>
                    <a:pt x="40" y="20"/>
                    <a:pt x="39" y="20"/>
                  </a:cubicBezTo>
                  <a:cubicBezTo>
                    <a:pt x="13" y="20"/>
                    <a:pt x="13" y="20"/>
                    <a:pt x="13" y="20"/>
                  </a:cubicBezTo>
                  <a:cubicBezTo>
                    <a:pt x="17" y="24"/>
                    <a:pt x="17" y="24"/>
                    <a:pt x="17" y="24"/>
                  </a:cubicBezTo>
                  <a:cubicBezTo>
                    <a:pt x="18" y="24"/>
                    <a:pt x="18" y="25"/>
                    <a:pt x="17" y="26"/>
                  </a:cubicBezTo>
                  <a:cubicBezTo>
                    <a:pt x="17" y="26"/>
                    <a:pt x="16" y="26"/>
                    <a:pt x="16" y="26"/>
                  </a:cubicBezTo>
                  <a:cubicBezTo>
                    <a:pt x="16" y="26"/>
                    <a:pt x="15" y="26"/>
                    <a:pt x="15" y="26"/>
                  </a:cubicBezTo>
                  <a:lnTo>
                    <a:pt x="8" y="19"/>
                  </a:lnTo>
                  <a:close/>
                  <a:moveTo>
                    <a:pt x="43" y="34"/>
                  </a:moveTo>
                  <a:cubicBezTo>
                    <a:pt x="43" y="34"/>
                    <a:pt x="43" y="34"/>
                    <a:pt x="43" y="34"/>
                  </a:cubicBezTo>
                  <a:cubicBezTo>
                    <a:pt x="36" y="27"/>
                    <a:pt x="36" y="27"/>
                    <a:pt x="36" y="27"/>
                  </a:cubicBezTo>
                  <a:cubicBezTo>
                    <a:pt x="36" y="26"/>
                    <a:pt x="35" y="26"/>
                    <a:pt x="34" y="27"/>
                  </a:cubicBezTo>
                  <a:cubicBezTo>
                    <a:pt x="34" y="28"/>
                    <a:pt x="34" y="29"/>
                    <a:pt x="34" y="29"/>
                  </a:cubicBezTo>
                  <a:cubicBezTo>
                    <a:pt x="39" y="33"/>
                    <a:pt x="39" y="33"/>
                    <a:pt x="39" y="33"/>
                  </a:cubicBezTo>
                  <a:cubicBezTo>
                    <a:pt x="13" y="33"/>
                    <a:pt x="13" y="33"/>
                    <a:pt x="13" y="33"/>
                  </a:cubicBezTo>
                  <a:cubicBezTo>
                    <a:pt x="12" y="33"/>
                    <a:pt x="11" y="34"/>
                    <a:pt x="11" y="35"/>
                  </a:cubicBezTo>
                  <a:cubicBezTo>
                    <a:pt x="11" y="36"/>
                    <a:pt x="12" y="36"/>
                    <a:pt x="13" y="36"/>
                  </a:cubicBezTo>
                  <a:cubicBezTo>
                    <a:pt x="39" y="36"/>
                    <a:pt x="39" y="36"/>
                    <a:pt x="39" y="36"/>
                  </a:cubicBezTo>
                  <a:cubicBezTo>
                    <a:pt x="34" y="41"/>
                    <a:pt x="34" y="41"/>
                    <a:pt x="34" y="41"/>
                  </a:cubicBezTo>
                  <a:cubicBezTo>
                    <a:pt x="34" y="41"/>
                    <a:pt x="34" y="42"/>
                    <a:pt x="34" y="43"/>
                  </a:cubicBezTo>
                  <a:cubicBezTo>
                    <a:pt x="35" y="43"/>
                    <a:pt x="35" y="43"/>
                    <a:pt x="35" y="43"/>
                  </a:cubicBezTo>
                  <a:cubicBezTo>
                    <a:pt x="36" y="43"/>
                    <a:pt x="36" y="43"/>
                    <a:pt x="36" y="43"/>
                  </a:cubicBezTo>
                  <a:cubicBezTo>
                    <a:pt x="43" y="36"/>
                    <a:pt x="43" y="36"/>
                    <a:pt x="43" y="36"/>
                  </a:cubicBezTo>
                  <a:cubicBezTo>
                    <a:pt x="43" y="36"/>
                    <a:pt x="43" y="36"/>
                    <a:pt x="43" y="36"/>
                  </a:cubicBezTo>
                  <a:cubicBezTo>
                    <a:pt x="44" y="36"/>
                    <a:pt x="44" y="35"/>
                    <a:pt x="44" y="35"/>
                  </a:cubicBezTo>
                  <a:cubicBezTo>
                    <a:pt x="44" y="35"/>
                    <a:pt x="44" y="34"/>
                    <a:pt x="43" y="34"/>
                  </a:cubicBezTo>
                  <a:close/>
                  <a:moveTo>
                    <a:pt x="52" y="7"/>
                  </a:moveTo>
                  <a:cubicBezTo>
                    <a:pt x="52" y="45"/>
                    <a:pt x="52" y="45"/>
                    <a:pt x="52" y="45"/>
                  </a:cubicBezTo>
                  <a:cubicBezTo>
                    <a:pt x="52" y="49"/>
                    <a:pt x="49" y="53"/>
                    <a:pt x="45" y="53"/>
                  </a:cubicBezTo>
                  <a:cubicBezTo>
                    <a:pt x="7" y="53"/>
                    <a:pt x="7" y="53"/>
                    <a:pt x="7" y="53"/>
                  </a:cubicBezTo>
                  <a:cubicBezTo>
                    <a:pt x="3" y="53"/>
                    <a:pt x="0" y="49"/>
                    <a:pt x="0" y="45"/>
                  </a:cubicBezTo>
                  <a:cubicBezTo>
                    <a:pt x="0" y="7"/>
                    <a:pt x="0" y="7"/>
                    <a:pt x="0" y="7"/>
                  </a:cubicBezTo>
                  <a:cubicBezTo>
                    <a:pt x="0" y="4"/>
                    <a:pt x="3" y="0"/>
                    <a:pt x="7" y="0"/>
                  </a:cubicBezTo>
                  <a:cubicBezTo>
                    <a:pt x="45" y="0"/>
                    <a:pt x="45" y="0"/>
                    <a:pt x="45" y="0"/>
                  </a:cubicBezTo>
                  <a:cubicBezTo>
                    <a:pt x="49" y="0"/>
                    <a:pt x="52" y="4"/>
                    <a:pt x="52" y="7"/>
                  </a:cubicBezTo>
                  <a:close/>
                  <a:moveTo>
                    <a:pt x="49" y="7"/>
                  </a:moveTo>
                  <a:cubicBezTo>
                    <a:pt x="49" y="5"/>
                    <a:pt x="47" y="3"/>
                    <a:pt x="45" y="3"/>
                  </a:cubicBezTo>
                  <a:cubicBezTo>
                    <a:pt x="7" y="3"/>
                    <a:pt x="7" y="3"/>
                    <a:pt x="7" y="3"/>
                  </a:cubicBezTo>
                  <a:cubicBezTo>
                    <a:pt x="4" y="3"/>
                    <a:pt x="3" y="5"/>
                    <a:pt x="3" y="7"/>
                  </a:cubicBezTo>
                  <a:cubicBezTo>
                    <a:pt x="3" y="45"/>
                    <a:pt x="3" y="45"/>
                    <a:pt x="3" y="45"/>
                  </a:cubicBezTo>
                  <a:cubicBezTo>
                    <a:pt x="3" y="48"/>
                    <a:pt x="4" y="50"/>
                    <a:pt x="7" y="50"/>
                  </a:cubicBezTo>
                  <a:cubicBezTo>
                    <a:pt x="45" y="50"/>
                    <a:pt x="45" y="50"/>
                    <a:pt x="45" y="50"/>
                  </a:cubicBezTo>
                  <a:cubicBezTo>
                    <a:pt x="47" y="50"/>
                    <a:pt x="49" y="48"/>
                    <a:pt x="49" y="45"/>
                  </a:cubicBezTo>
                  <a:lnTo>
                    <a:pt x="4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7" name="Freeform 31"/>
            <p:cNvSpPr>
              <a:spLocks noEditPoints="1"/>
            </p:cNvSpPr>
            <p:nvPr/>
          </p:nvSpPr>
          <p:spPr bwMode="auto">
            <a:xfrm>
              <a:off x="6247377" y="3109171"/>
              <a:ext cx="290845" cy="316321"/>
            </a:xfrm>
            <a:custGeom>
              <a:avLst/>
              <a:gdLst>
                <a:gd name="T0" fmla="*/ 42 w 58"/>
                <a:gd name="T1" fmla="*/ 4 h 63"/>
                <a:gd name="T2" fmla="*/ 41 w 58"/>
                <a:gd name="T3" fmla="*/ 10 h 63"/>
                <a:gd name="T4" fmla="*/ 17 w 58"/>
                <a:gd name="T5" fmla="*/ 47 h 63"/>
                <a:gd name="T6" fmla="*/ 15 w 58"/>
                <a:gd name="T7" fmla="*/ 54 h 63"/>
                <a:gd name="T8" fmla="*/ 19 w 58"/>
                <a:gd name="T9" fmla="*/ 47 h 63"/>
                <a:gd name="T10" fmla="*/ 49 w 58"/>
                <a:gd name="T11" fmla="*/ 19 h 63"/>
                <a:gd name="T12" fmla="*/ 53 w 58"/>
                <a:gd name="T13" fmla="*/ 14 h 63"/>
                <a:gd name="T14" fmla="*/ 48 w 58"/>
                <a:gd name="T15" fmla="*/ 19 h 63"/>
                <a:gd name="T16" fmla="*/ 4 w 58"/>
                <a:gd name="T17" fmla="*/ 43 h 63"/>
                <a:gd name="T18" fmla="*/ 11 w 58"/>
                <a:gd name="T19" fmla="*/ 41 h 63"/>
                <a:gd name="T20" fmla="*/ 57 w 58"/>
                <a:gd name="T21" fmla="*/ 28 h 63"/>
                <a:gd name="T22" fmla="*/ 51 w 58"/>
                <a:gd name="T23" fmla="*/ 30 h 63"/>
                <a:gd name="T24" fmla="*/ 57 w 58"/>
                <a:gd name="T25" fmla="*/ 28 h 63"/>
                <a:gd name="T26" fmla="*/ 1 w 58"/>
                <a:gd name="T27" fmla="*/ 28 h 63"/>
                <a:gd name="T28" fmla="*/ 7 w 58"/>
                <a:gd name="T29" fmla="*/ 30 h 63"/>
                <a:gd name="T30" fmla="*/ 48 w 58"/>
                <a:gd name="T31" fmla="*/ 39 h 63"/>
                <a:gd name="T32" fmla="*/ 54 w 58"/>
                <a:gd name="T33" fmla="*/ 44 h 63"/>
                <a:gd name="T34" fmla="*/ 49 w 58"/>
                <a:gd name="T35" fmla="*/ 39 h 63"/>
                <a:gd name="T36" fmla="*/ 5 w 58"/>
                <a:gd name="T37" fmla="*/ 16 h 63"/>
                <a:gd name="T38" fmla="*/ 11 w 58"/>
                <a:gd name="T39" fmla="*/ 18 h 63"/>
                <a:gd name="T40" fmla="*/ 41 w 58"/>
                <a:gd name="T41" fmla="*/ 47 h 63"/>
                <a:gd name="T42" fmla="*/ 42 w 58"/>
                <a:gd name="T43" fmla="*/ 54 h 63"/>
                <a:gd name="T44" fmla="*/ 44 w 58"/>
                <a:gd name="T45" fmla="*/ 53 h 63"/>
                <a:gd name="T46" fmla="*/ 18 w 58"/>
                <a:gd name="T47" fmla="*/ 11 h 63"/>
                <a:gd name="T48" fmla="*/ 16 w 58"/>
                <a:gd name="T49" fmla="*/ 4 h 63"/>
                <a:gd name="T50" fmla="*/ 17 w 58"/>
                <a:gd name="T51" fmla="*/ 10 h 63"/>
                <a:gd name="T52" fmla="*/ 30 w 58"/>
                <a:gd name="T53" fmla="*/ 1 h 63"/>
                <a:gd name="T54" fmla="*/ 28 w 58"/>
                <a:gd name="T55" fmla="*/ 7 h 63"/>
                <a:gd name="T56" fmla="*/ 40 w 58"/>
                <a:gd name="T57" fmla="*/ 41 h 63"/>
                <a:gd name="T58" fmla="*/ 37 w 58"/>
                <a:gd name="T59" fmla="*/ 51 h 63"/>
                <a:gd name="T60" fmla="*/ 38 w 58"/>
                <a:gd name="T61" fmla="*/ 55 h 63"/>
                <a:gd name="T62" fmla="*/ 35 w 58"/>
                <a:gd name="T63" fmla="*/ 60 h 63"/>
                <a:gd name="T64" fmla="*/ 28 w 58"/>
                <a:gd name="T65" fmla="*/ 63 h 63"/>
                <a:gd name="T66" fmla="*/ 21 w 58"/>
                <a:gd name="T67" fmla="*/ 58 h 63"/>
                <a:gd name="T68" fmla="*/ 22 w 58"/>
                <a:gd name="T69" fmla="*/ 53 h 63"/>
                <a:gd name="T70" fmla="*/ 21 w 58"/>
                <a:gd name="T71" fmla="*/ 49 h 63"/>
                <a:gd name="T72" fmla="*/ 13 w 58"/>
                <a:gd name="T73" fmla="*/ 29 h 63"/>
                <a:gd name="T74" fmla="*/ 33 w 58"/>
                <a:gd name="T75" fmla="*/ 61 h 63"/>
                <a:gd name="T76" fmla="*/ 25 w 58"/>
                <a:gd name="T77" fmla="*/ 61 h 63"/>
                <a:gd name="T78" fmla="*/ 33 w 58"/>
                <a:gd name="T79" fmla="*/ 61 h 63"/>
                <a:gd name="T80" fmla="*/ 23 w 58"/>
                <a:gd name="T81" fmla="*/ 58 h 63"/>
                <a:gd name="T82" fmla="*/ 31 w 58"/>
                <a:gd name="T83" fmla="*/ 58 h 63"/>
                <a:gd name="T84" fmla="*/ 34 w 58"/>
                <a:gd name="T85" fmla="*/ 57 h 63"/>
                <a:gd name="T86" fmla="*/ 23 w 58"/>
                <a:gd name="T87" fmla="*/ 55 h 63"/>
                <a:gd name="T88" fmla="*/ 36 w 58"/>
                <a:gd name="T89" fmla="*/ 55 h 63"/>
                <a:gd name="T90" fmla="*/ 25 w 58"/>
                <a:gd name="T91" fmla="*/ 52 h 63"/>
                <a:gd name="T92" fmla="*/ 34 w 58"/>
                <a:gd name="T93" fmla="*/ 52 h 63"/>
                <a:gd name="T94" fmla="*/ 34 w 58"/>
                <a:gd name="T95" fmla="*/ 50 h 63"/>
                <a:gd name="T96" fmla="*/ 25 w 58"/>
                <a:gd name="T97" fmla="*/ 49 h 63"/>
                <a:gd name="T98" fmla="*/ 34 w 58"/>
                <a:gd name="T99" fmla="*/ 50 h 63"/>
                <a:gd name="T100" fmla="*/ 15 w 58"/>
                <a:gd name="T101" fmla="*/ 29 h 63"/>
                <a:gd name="T102" fmla="*/ 25 w 58"/>
                <a:gd name="T103" fmla="*/ 47 h 63"/>
                <a:gd name="T104" fmla="*/ 24 w 58"/>
                <a:gd name="T105" fmla="*/ 31 h 63"/>
                <a:gd name="T106" fmla="*/ 31 w 58"/>
                <a:gd name="T107" fmla="*/ 47 h 63"/>
                <a:gd name="T108" fmla="*/ 35 w 58"/>
                <a:gd name="T109" fmla="*/ 32 h 63"/>
                <a:gd name="T110" fmla="*/ 35 w 58"/>
                <a:gd name="T111" fmla="*/ 4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8" h="63">
                  <a:moveTo>
                    <a:pt x="40" y="11"/>
                  </a:moveTo>
                  <a:cubicBezTo>
                    <a:pt x="39" y="10"/>
                    <a:pt x="39" y="10"/>
                    <a:pt x="39" y="9"/>
                  </a:cubicBezTo>
                  <a:cubicBezTo>
                    <a:pt x="42" y="4"/>
                    <a:pt x="42" y="4"/>
                    <a:pt x="42" y="4"/>
                  </a:cubicBezTo>
                  <a:cubicBezTo>
                    <a:pt x="43" y="4"/>
                    <a:pt x="43" y="3"/>
                    <a:pt x="44" y="4"/>
                  </a:cubicBezTo>
                  <a:cubicBezTo>
                    <a:pt x="44" y="4"/>
                    <a:pt x="44" y="5"/>
                    <a:pt x="44" y="5"/>
                  </a:cubicBezTo>
                  <a:cubicBezTo>
                    <a:pt x="41" y="10"/>
                    <a:pt x="41" y="10"/>
                    <a:pt x="41" y="10"/>
                  </a:cubicBezTo>
                  <a:cubicBezTo>
                    <a:pt x="41" y="10"/>
                    <a:pt x="41" y="11"/>
                    <a:pt x="40" y="11"/>
                  </a:cubicBezTo>
                  <a:cubicBezTo>
                    <a:pt x="40" y="11"/>
                    <a:pt x="40" y="11"/>
                    <a:pt x="40" y="11"/>
                  </a:cubicBezTo>
                  <a:close/>
                  <a:moveTo>
                    <a:pt x="17" y="47"/>
                  </a:moveTo>
                  <a:cubicBezTo>
                    <a:pt x="14" y="53"/>
                    <a:pt x="14" y="53"/>
                    <a:pt x="14" y="53"/>
                  </a:cubicBezTo>
                  <a:cubicBezTo>
                    <a:pt x="14" y="53"/>
                    <a:pt x="14" y="54"/>
                    <a:pt x="15" y="54"/>
                  </a:cubicBezTo>
                  <a:cubicBezTo>
                    <a:pt x="15" y="54"/>
                    <a:pt x="15" y="54"/>
                    <a:pt x="15" y="54"/>
                  </a:cubicBezTo>
                  <a:cubicBezTo>
                    <a:pt x="16" y="54"/>
                    <a:pt x="16" y="54"/>
                    <a:pt x="16" y="54"/>
                  </a:cubicBezTo>
                  <a:cubicBezTo>
                    <a:pt x="19" y="48"/>
                    <a:pt x="19" y="48"/>
                    <a:pt x="19" y="48"/>
                  </a:cubicBezTo>
                  <a:cubicBezTo>
                    <a:pt x="19" y="48"/>
                    <a:pt x="19" y="47"/>
                    <a:pt x="19" y="47"/>
                  </a:cubicBezTo>
                  <a:cubicBezTo>
                    <a:pt x="18" y="47"/>
                    <a:pt x="18" y="47"/>
                    <a:pt x="17" y="47"/>
                  </a:cubicBezTo>
                  <a:close/>
                  <a:moveTo>
                    <a:pt x="48" y="19"/>
                  </a:moveTo>
                  <a:cubicBezTo>
                    <a:pt x="49" y="19"/>
                    <a:pt x="49" y="19"/>
                    <a:pt x="49" y="19"/>
                  </a:cubicBezTo>
                  <a:cubicBezTo>
                    <a:pt x="54" y="16"/>
                    <a:pt x="54" y="16"/>
                    <a:pt x="54" y="16"/>
                  </a:cubicBezTo>
                  <a:cubicBezTo>
                    <a:pt x="55" y="15"/>
                    <a:pt x="55" y="15"/>
                    <a:pt x="54" y="14"/>
                  </a:cubicBezTo>
                  <a:cubicBezTo>
                    <a:pt x="54" y="14"/>
                    <a:pt x="54" y="14"/>
                    <a:pt x="53" y="14"/>
                  </a:cubicBezTo>
                  <a:cubicBezTo>
                    <a:pt x="48" y="17"/>
                    <a:pt x="48" y="17"/>
                    <a:pt x="48" y="17"/>
                  </a:cubicBezTo>
                  <a:cubicBezTo>
                    <a:pt x="47" y="17"/>
                    <a:pt x="47" y="18"/>
                    <a:pt x="48" y="18"/>
                  </a:cubicBezTo>
                  <a:cubicBezTo>
                    <a:pt x="48" y="19"/>
                    <a:pt x="48" y="19"/>
                    <a:pt x="48" y="19"/>
                  </a:cubicBezTo>
                  <a:close/>
                  <a:moveTo>
                    <a:pt x="10" y="39"/>
                  </a:moveTo>
                  <a:cubicBezTo>
                    <a:pt x="5" y="42"/>
                    <a:pt x="5" y="42"/>
                    <a:pt x="5" y="42"/>
                  </a:cubicBezTo>
                  <a:cubicBezTo>
                    <a:pt x="4" y="42"/>
                    <a:pt x="4" y="43"/>
                    <a:pt x="4" y="43"/>
                  </a:cubicBezTo>
                  <a:cubicBezTo>
                    <a:pt x="4" y="44"/>
                    <a:pt x="5" y="44"/>
                    <a:pt x="5" y="44"/>
                  </a:cubicBezTo>
                  <a:cubicBezTo>
                    <a:pt x="5" y="44"/>
                    <a:pt x="5" y="44"/>
                    <a:pt x="6" y="44"/>
                  </a:cubicBezTo>
                  <a:cubicBezTo>
                    <a:pt x="11" y="41"/>
                    <a:pt x="11" y="41"/>
                    <a:pt x="11" y="41"/>
                  </a:cubicBezTo>
                  <a:cubicBezTo>
                    <a:pt x="11" y="40"/>
                    <a:pt x="11" y="40"/>
                    <a:pt x="11" y="39"/>
                  </a:cubicBezTo>
                  <a:cubicBezTo>
                    <a:pt x="11" y="39"/>
                    <a:pt x="10" y="39"/>
                    <a:pt x="10" y="39"/>
                  </a:cubicBezTo>
                  <a:close/>
                  <a:moveTo>
                    <a:pt x="57" y="28"/>
                  </a:moveTo>
                  <a:cubicBezTo>
                    <a:pt x="51" y="28"/>
                    <a:pt x="51" y="28"/>
                    <a:pt x="51" y="28"/>
                  </a:cubicBezTo>
                  <a:cubicBezTo>
                    <a:pt x="51" y="28"/>
                    <a:pt x="50" y="28"/>
                    <a:pt x="50" y="29"/>
                  </a:cubicBezTo>
                  <a:cubicBezTo>
                    <a:pt x="50" y="29"/>
                    <a:pt x="51" y="30"/>
                    <a:pt x="51" y="30"/>
                  </a:cubicBezTo>
                  <a:cubicBezTo>
                    <a:pt x="57" y="30"/>
                    <a:pt x="57" y="30"/>
                    <a:pt x="57" y="30"/>
                  </a:cubicBezTo>
                  <a:cubicBezTo>
                    <a:pt x="58" y="30"/>
                    <a:pt x="58" y="29"/>
                    <a:pt x="58" y="29"/>
                  </a:cubicBezTo>
                  <a:cubicBezTo>
                    <a:pt x="58" y="28"/>
                    <a:pt x="58" y="28"/>
                    <a:pt x="57" y="28"/>
                  </a:cubicBezTo>
                  <a:close/>
                  <a:moveTo>
                    <a:pt x="8" y="29"/>
                  </a:moveTo>
                  <a:cubicBezTo>
                    <a:pt x="8" y="28"/>
                    <a:pt x="8" y="28"/>
                    <a:pt x="7" y="28"/>
                  </a:cubicBezTo>
                  <a:cubicBezTo>
                    <a:pt x="1" y="28"/>
                    <a:pt x="1" y="28"/>
                    <a:pt x="1" y="28"/>
                  </a:cubicBezTo>
                  <a:cubicBezTo>
                    <a:pt x="1" y="28"/>
                    <a:pt x="0" y="28"/>
                    <a:pt x="0" y="29"/>
                  </a:cubicBezTo>
                  <a:cubicBezTo>
                    <a:pt x="0" y="29"/>
                    <a:pt x="1" y="30"/>
                    <a:pt x="1" y="30"/>
                  </a:cubicBezTo>
                  <a:cubicBezTo>
                    <a:pt x="7" y="30"/>
                    <a:pt x="7" y="30"/>
                    <a:pt x="7" y="30"/>
                  </a:cubicBezTo>
                  <a:cubicBezTo>
                    <a:pt x="8" y="30"/>
                    <a:pt x="8" y="29"/>
                    <a:pt x="8" y="29"/>
                  </a:cubicBezTo>
                  <a:close/>
                  <a:moveTo>
                    <a:pt x="49" y="39"/>
                  </a:moveTo>
                  <a:cubicBezTo>
                    <a:pt x="48" y="39"/>
                    <a:pt x="48" y="39"/>
                    <a:pt x="48" y="39"/>
                  </a:cubicBezTo>
                  <a:cubicBezTo>
                    <a:pt x="47" y="40"/>
                    <a:pt x="47" y="40"/>
                    <a:pt x="48" y="41"/>
                  </a:cubicBezTo>
                  <a:cubicBezTo>
                    <a:pt x="53" y="44"/>
                    <a:pt x="53" y="44"/>
                    <a:pt x="53" y="44"/>
                  </a:cubicBezTo>
                  <a:cubicBezTo>
                    <a:pt x="53" y="44"/>
                    <a:pt x="53" y="44"/>
                    <a:pt x="54" y="44"/>
                  </a:cubicBezTo>
                  <a:cubicBezTo>
                    <a:pt x="54" y="44"/>
                    <a:pt x="54" y="44"/>
                    <a:pt x="54" y="43"/>
                  </a:cubicBezTo>
                  <a:cubicBezTo>
                    <a:pt x="55" y="43"/>
                    <a:pt x="55" y="42"/>
                    <a:pt x="54" y="42"/>
                  </a:cubicBezTo>
                  <a:lnTo>
                    <a:pt x="49" y="39"/>
                  </a:lnTo>
                  <a:close/>
                  <a:moveTo>
                    <a:pt x="6" y="14"/>
                  </a:moveTo>
                  <a:cubicBezTo>
                    <a:pt x="5" y="14"/>
                    <a:pt x="4" y="14"/>
                    <a:pt x="4" y="14"/>
                  </a:cubicBezTo>
                  <a:cubicBezTo>
                    <a:pt x="4" y="15"/>
                    <a:pt x="4" y="15"/>
                    <a:pt x="5" y="16"/>
                  </a:cubicBezTo>
                  <a:cubicBezTo>
                    <a:pt x="10" y="19"/>
                    <a:pt x="10" y="19"/>
                    <a:pt x="10" y="19"/>
                  </a:cubicBezTo>
                  <a:cubicBezTo>
                    <a:pt x="10" y="19"/>
                    <a:pt x="10" y="19"/>
                    <a:pt x="10" y="19"/>
                  </a:cubicBezTo>
                  <a:cubicBezTo>
                    <a:pt x="11" y="19"/>
                    <a:pt x="11" y="19"/>
                    <a:pt x="11" y="18"/>
                  </a:cubicBezTo>
                  <a:cubicBezTo>
                    <a:pt x="11" y="18"/>
                    <a:pt x="11" y="17"/>
                    <a:pt x="11" y="17"/>
                  </a:cubicBezTo>
                  <a:lnTo>
                    <a:pt x="6" y="14"/>
                  </a:lnTo>
                  <a:close/>
                  <a:moveTo>
                    <a:pt x="41" y="47"/>
                  </a:moveTo>
                  <a:cubicBezTo>
                    <a:pt x="41" y="47"/>
                    <a:pt x="40" y="47"/>
                    <a:pt x="40" y="47"/>
                  </a:cubicBezTo>
                  <a:cubicBezTo>
                    <a:pt x="39" y="47"/>
                    <a:pt x="39" y="48"/>
                    <a:pt x="39" y="48"/>
                  </a:cubicBezTo>
                  <a:cubicBezTo>
                    <a:pt x="42" y="54"/>
                    <a:pt x="42" y="54"/>
                    <a:pt x="42" y="54"/>
                  </a:cubicBezTo>
                  <a:cubicBezTo>
                    <a:pt x="43" y="54"/>
                    <a:pt x="43" y="54"/>
                    <a:pt x="43" y="54"/>
                  </a:cubicBezTo>
                  <a:cubicBezTo>
                    <a:pt x="43" y="54"/>
                    <a:pt x="44" y="54"/>
                    <a:pt x="44" y="54"/>
                  </a:cubicBezTo>
                  <a:cubicBezTo>
                    <a:pt x="44" y="54"/>
                    <a:pt x="44" y="53"/>
                    <a:pt x="44" y="53"/>
                  </a:cubicBezTo>
                  <a:lnTo>
                    <a:pt x="41" y="47"/>
                  </a:lnTo>
                  <a:close/>
                  <a:moveTo>
                    <a:pt x="17" y="10"/>
                  </a:moveTo>
                  <a:cubicBezTo>
                    <a:pt x="18" y="10"/>
                    <a:pt x="18" y="11"/>
                    <a:pt x="18" y="11"/>
                  </a:cubicBezTo>
                  <a:cubicBezTo>
                    <a:pt x="18" y="11"/>
                    <a:pt x="19" y="11"/>
                    <a:pt x="19" y="11"/>
                  </a:cubicBezTo>
                  <a:cubicBezTo>
                    <a:pt x="19" y="10"/>
                    <a:pt x="19" y="10"/>
                    <a:pt x="19" y="9"/>
                  </a:cubicBezTo>
                  <a:cubicBezTo>
                    <a:pt x="16" y="4"/>
                    <a:pt x="16" y="4"/>
                    <a:pt x="16" y="4"/>
                  </a:cubicBezTo>
                  <a:cubicBezTo>
                    <a:pt x="16" y="4"/>
                    <a:pt x="15" y="3"/>
                    <a:pt x="15" y="4"/>
                  </a:cubicBezTo>
                  <a:cubicBezTo>
                    <a:pt x="14" y="4"/>
                    <a:pt x="14" y="5"/>
                    <a:pt x="14" y="5"/>
                  </a:cubicBezTo>
                  <a:lnTo>
                    <a:pt x="17" y="10"/>
                  </a:lnTo>
                  <a:close/>
                  <a:moveTo>
                    <a:pt x="29" y="8"/>
                  </a:moveTo>
                  <a:cubicBezTo>
                    <a:pt x="30" y="8"/>
                    <a:pt x="30" y="7"/>
                    <a:pt x="30" y="7"/>
                  </a:cubicBezTo>
                  <a:cubicBezTo>
                    <a:pt x="30" y="1"/>
                    <a:pt x="30" y="1"/>
                    <a:pt x="30" y="1"/>
                  </a:cubicBezTo>
                  <a:cubicBezTo>
                    <a:pt x="30" y="0"/>
                    <a:pt x="30" y="0"/>
                    <a:pt x="29" y="0"/>
                  </a:cubicBezTo>
                  <a:cubicBezTo>
                    <a:pt x="29" y="0"/>
                    <a:pt x="28" y="0"/>
                    <a:pt x="28" y="1"/>
                  </a:cubicBezTo>
                  <a:cubicBezTo>
                    <a:pt x="28" y="7"/>
                    <a:pt x="28" y="7"/>
                    <a:pt x="28" y="7"/>
                  </a:cubicBezTo>
                  <a:cubicBezTo>
                    <a:pt x="28" y="7"/>
                    <a:pt x="29" y="8"/>
                    <a:pt x="29" y="8"/>
                  </a:cubicBezTo>
                  <a:close/>
                  <a:moveTo>
                    <a:pt x="45" y="29"/>
                  </a:moveTo>
                  <a:cubicBezTo>
                    <a:pt x="45" y="33"/>
                    <a:pt x="44" y="38"/>
                    <a:pt x="40" y="41"/>
                  </a:cubicBezTo>
                  <a:cubicBezTo>
                    <a:pt x="38" y="43"/>
                    <a:pt x="37" y="46"/>
                    <a:pt x="37" y="47"/>
                  </a:cubicBezTo>
                  <a:cubicBezTo>
                    <a:pt x="38" y="48"/>
                    <a:pt x="38" y="48"/>
                    <a:pt x="38" y="49"/>
                  </a:cubicBezTo>
                  <a:cubicBezTo>
                    <a:pt x="38" y="50"/>
                    <a:pt x="38" y="50"/>
                    <a:pt x="37" y="51"/>
                  </a:cubicBezTo>
                  <a:cubicBezTo>
                    <a:pt x="38" y="51"/>
                    <a:pt x="38" y="51"/>
                    <a:pt x="38" y="52"/>
                  </a:cubicBezTo>
                  <a:cubicBezTo>
                    <a:pt x="38" y="53"/>
                    <a:pt x="38" y="53"/>
                    <a:pt x="37" y="53"/>
                  </a:cubicBezTo>
                  <a:cubicBezTo>
                    <a:pt x="38" y="54"/>
                    <a:pt x="38" y="54"/>
                    <a:pt x="38" y="55"/>
                  </a:cubicBezTo>
                  <a:cubicBezTo>
                    <a:pt x="38" y="56"/>
                    <a:pt x="38" y="56"/>
                    <a:pt x="37" y="56"/>
                  </a:cubicBezTo>
                  <a:cubicBezTo>
                    <a:pt x="38" y="57"/>
                    <a:pt x="38" y="57"/>
                    <a:pt x="38" y="58"/>
                  </a:cubicBezTo>
                  <a:cubicBezTo>
                    <a:pt x="38" y="59"/>
                    <a:pt x="37" y="60"/>
                    <a:pt x="35" y="60"/>
                  </a:cubicBezTo>
                  <a:cubicBezTo>
                    <a:pt x="35" y="60"/>
                    <a:pt x="35" y="61"/>
                    <a:pt x="35" y="61"/>
                  </a:cubicBezTo>
                  <a:cubicBezTo>
                    <a:pt x="35" y="63"/>
                    <a:pt x="33" y="63"/>
                    <a:pt x="31" y="63"/>
                  </a:cubicBezTo>
                  <a:cubicBezTo>
                    <a:pt x="28" y="63"/>
                    <a:pt x="28" y="63"/>
                    <a:pt x="28" y="63"/>
                  </a:cubicBezTo>
                  <a:cubicBezTo>
                    <a:pt x="26" y="63"/>
                    <a:pt x="23" y="63"/>
                    <a:pt x="23" y="61"/>
                  </a:cubicBezTo>
                  <a:cubicBezTo>
                    <a:pt x="23" y="61"/>
                    <a:pt x="23" y="60"/>
                    <a:pt x="23" y="60"/>
                  </a:cubicBezTo>
                  <a:cubicBezTo>
                    <a:pt x="22" y="60"/>
                    <a:pt x="21" y="59"/>
                    <a:pt x="21" y="58"/>
                  </a:cubicBezTo>
                  <a:cubicBezTo>
                    <a:pt x="21" y="57"/>
                    <a:pt x="21" y="57"/>
                    <a:pt x="22" y="56"/>
                  </a:cubicBezTo>
                  <a:cubicBezTo>
                    <a:pt x="21" y="56"/>
                    <a:pt x="21" y="56"/>
                    <a:pt x="21" y="55"/>
                  </a:cubicBezTo>
                  <a:cubicBezTo>
                    <a:pt x="21" y="54"/>
                    <a:pt x="21" y="54"/>
                    <a:pt x="22" y="53"/>
                  </a:cubicBezTo>
                  <a:cubicBezTo>
                    <a:pt x="21" y="53"/>
                    <a:pt x="21" y="53"/>
                    <a:pt x="21" y="52"/>
                  </a:cubicBezTo>
                  <a:cubicBezTo>
                    <a:pt x="21" y="51"/>
                    <a:pt x="21" y="51"/>
                    <a:pt x="22" y="51"/>
                  </a:cubicBezTo>
                  <a:cubicBezTo>
                    <a:pt x="21" y="50"/>
                    <a:pt x="21" y="50"/>
                    <a:pt x="21" y="49"/>
                  </a:cubicBezTo>
                  <a:cubicBezTo>
                    <a:pt x="21" y="48"/>
                    <a:pt x="21" y="48"/>
                    <a:pt x="22" y="47"/>
                  </a:cubicBezTo>
                  <a:cubicBezTo>
                    <a:pt x="22" y="46"/>
                    <a:pt x="21" y="43"/>
                    <a:pt x="18" y="41"/>
                  </a:cubicBezTo>
                  <a:cubicBezTo>
                    <a:pt x="15" y="38"/>
                    <a:pt x="13" y="33"/>
                    <a:pt x="13" y="29"/>
                  </a:cubicBezTo>
                  <a:cubicBezTo>
                    <a:pt x="13" y="20"/>
                    <a:pt x="20" y="13"/>
                    <a:pt x="29" y="13"/>
                  </a:cubicBezTo>
                  <a:cubicBezTo>
                    <a:pt x="38" y="13"/>
                    <a:pt x="45" y="20"/>
                    <a:pt x="45" y="29"/>
                  </a:cubicBezTo>
                  <a:close/>
                  <a:moveTo>
                    <a:pt x="33" y="61"/>
                  </a:moveTo>
                  <a:cubicBezTo>
                    <a:pt x="33" y="61"/>
                    <a:pt x="32" y="60"/>
                    <a:pt x="31" y="60"/>
                  </a:cubicBezTo>
                  <a:cubicBezTo>
                    <a:pt x="28" y="60"/>
                    <a:pt x="28" y="60"/>
                    <a:pt x="28" y="60"/>
                  </a:cubicBezTo>
                  <a:cubicBezTo>
                    <a:pt x="26" y="60"/>
                    <a:pt x="26" y="61"/>
                    <a:pt x="25" y="61"/>
                  </a:cubicBezTo>
                  <a:cubicBezTo>
                    <a:pt x="26" y="61"/>
                    <a:pt x="26" y="61"/>
                    <a:pt x="28" y="61"/>
                  </a:cubicBezTo>
                  <a:cubicBezTo>
                    <a:pt x="31" y="61"/>
                    <a:pt x="31" y="61"/>
                    <a:pt x="31" y="61"/>
                  </a:cubicBezTo>
                  <a:cubicBezTo>
                    <a:pt x="32" y="61"/>
                    <a:pt x="33" y="61"/>
                    <a:pt x="33" y="61"/>
                  </a:cubicBezTo>
                  <a:close/>
                  <a:moveTo>
                    <a:pt x="34" y="57"/>
                  </a:moveTo>
                  <a:cubicBezTo>
                    <a:pt x="25" y="57"/>
                    <a:pt x="25" y="57"/>
                    <a:pt x="25" y="57"/>
                  </a:cubicBezTo>
                  <a:cubicBezTo>
                    <a:pt x="24" y="57"/>
                    <a:pt x="23" y="58"/>
                    <a:pt x="23" y="58"/>
                  </a:cubicBezTo>
                  <a:cubicBezTo>
                    <a:pt x="23" y="58"/>
                    <a:pt x="24" y="58"/>
                    <a:pt x="25" y="58"/>
                  </a:cubicBezTo>
                  <a:cubicBezTo>
                    <a:pt x="28" y="58"/>
                    <a:pt x="28" y="58"/>
                    <a:pt x="28" y="58"/>
                  </a:cubicBezTo>
                  <a:cubicBezTo>
                    <a:pt x="31" y="58"/>
                    <a:pt x="31" y="58"/>
                    <a:pt x="31" y="58"/>
                  </a:cubicBezTo>
                  <a:cubicBezTo>
                    <a:pt x="34" y="58"/>
                    <a:pt x="34" y="58"/>
                    <a:pt x="34" y="58"/>
                  </a:cubicBezTo>
                  <a:cubicBezTo>
                    <a:pt x="35" y="58"/>
                    <a:pt x="35" y="58"/>
                    <a:pt x="36" y="58"/>
                  </a:cubicBezTo>
                  <a:cubicBezTo>
                    <a:pt x="35" y="58"/>
                    <a:pt x="35" y="57"/>
                    <a:pt x="34" y="57"/>
                  </a:cubicBezTo>
                  <a:close/>
                  <a:moveTo>
                    <a:pt x="34" y="54"/>
                  </a:moveTo>
                  <a:cubicBezTo>
                    <a:pt x="25" y="54"/>
                    <a:pt x="25" y="54"/>
                    <a:pt x="25" y="54"/>
                  </a:cubicBezTo>
                  <a:cubicBezTo>
                    <a:pt x="24" y="54"/>
                    <a:pt x="23" y="55"/>
                    <a:pt x="23" y="55"/>
                  </a:cubicBezTo>
                  <a:cubicBezTo>
                    <a:pt x="23" y="55"/>
                    <a:pt x="24" y="55"/>
                    <a:pt x="25" y="55"/>
                  </a:cubicBezTo>
                  <a:cubicBezTo>
                    <a:pt x="34" y="55"/>
                    <a:pt x="34" y="55"/>
                    <a:pt x="34" y="55"/>
                  </a:cubicBezTo>
                  <a:cubicBezTo>
                    <a:pt x="35" y="55"/>
                    <a:pt x="35" y="55"/>
                    <a:pt x="36" y="55"/>
                  </a:cubicBezTo>
                  <a:cubicBezTo>
                    <a:pt x="35" y="55"/>
                    <a:pt x="35" y="54"/>
                    <a:pt x="34" y="54"/>
                  </a:cubicBezTo>
                  <a:close/>
                  <a:moveTo>
                    <a:pt x="34" y="52"/>
                  </a:moveTo>
                  <a:cubicBezTo>
                    <a:pt x="25" y="52"/>
                    <a:pt x="25" y="52"/>
                    <a:pt x="25" y="52"/>
                  </a:cubicBezTo>
                  <a:cubicBezTo>
                    <a:pt x="24" y="52"/>
                    <a:pt x="23" y="52"/>
                    <a:pt x="23" y="52"/>
                  </a:cubicBezTo>
                  <a:cubicBezTo>
                    <a:pt x="23" y="52"/>
                    <a:pt x="24" y="52"/>
                    <a:pt x="25" y="52"/>
                  </a:cubicBezTo>
                  <a:cubicBezTo>
                    <a:pt x="34" y="52"/>
                    <a:pt x="34" y="52"/>
                    <a:pt x="34" y="52"/>
                  </a:cubicBezTo>
                  <a:cubicBezTo>
                    <a:pt x="35" y="52"/>
                    <a:pt x="35" y="52"/>
                    <a:pt x="36" y="52"/>
                  </a:cubicBezTo>
                  <a:cubicBezTo>
                    <a:pt x="35" y="52"/>
                    <a:pt x="35" y="52"/>
                    <a:pt x="34" y="52"/>
                  </a:cubicBezTo>
                  <a:close/>
                  <a:moveTo>
                    <a:pt x="34" y="50"/>
                  </a:moveTo>
                  <a:cubicBezTo>
                    <a:pt x="35" y="50"/>
                    <a:pt x="35" y="49"/>
                    <a:pt x="36" y="49"/>
                  </a:cubicBezTo>
                  <a:cubicBezTo>
                    <a:pt x="35" y="49"/>
                    <a:pt x="35" y="49"/>
                    <a:pt x="34" y="49"/>
                  </a:cubicBezTo>
                  <a:cubicBezTo>
                    <a:pt x="25" y="49"/>
                    <a:pt x="25" y="49"/>
                    <a:pt x="25" y="49"/>
                  </a:cubicBezTo>
                  <a:cubicBezTo>
                    <a:pt x="24" y="49"/>
                    <a:pt x="23" y="49"/>
                    <a:pt x="23" y="49"/>
                  </a:cubicBezTo>
                  <a:cubicBezTo>
                    <a:pt x="23" y="49"/>
                    <a:pt x="24" y="50"/>
                    <a:pt x="25" y="50"/>
                  </a:cubicBezTo>
                  <a:lnTo>
                    <a:pt x="34" y="50"/>
                  </a:lnTo>
                  <a:close/>
                  <a:moveTo>
                    <a:pt x="43" y="29"/>
                  </a:moveTo>
                  <a:cubicBezTo>
                    <a:pt x="43" y="21"/>
                    <a:pt x="37" y="15"/>
                    <a:pt x="29" y="15"/>
                  </a:cubicBezTo>
                  <a:cubicBezTo>
                    <a:pt x="22" y="15"/>
                    <a:pt x="15" y="21"/>
                    <a:pt x="15" y="29"/>
                  </a:cubicBezTo>
                  <a:cubicBezTo>
                    <a:pt x="15" y="33"/>
                    <a:pt x="17" y="36"/>
                    <a:pt x="20" y="39"/>
                  </a:cubicBezTo>
                  <a:cubicBezTo>
                    <a:pt x="22" y="42"/>
                    <a:pt x="23" y="44"/>
                    <a:pt x="24" y="47"/>
                  </a:cubicBezTo>
                  <a:cubicBezTo>
                    <a:pt x="25" y="47"/>
                    <a:pt x="25" y="47"/>
                    <a:pt x="25" y="47"/>
                  </a:cubicBezTo>
                  <a:cubicBezTo>
                    <a:pt x="26" y="47"/>
                    <a:pt x="26" y="47"/>
                    <a:pt x="26" y="47"/>
                  </a:cubicBezTo>
                  <a:cubicBezTo>
                    <a:pt x="23" y="32"/>
                    <a:pt x="23" y="32"/>
                    <a:pt x="23" y="32"/>
                  </a:cubicBezTo>
                  <a:cubicBezTo>
                    <a:pt x="23" y="32"/>
                    <a:pt x="24" y="31"/>
                    <a:pt x="24" y="31"/>
                  </a:cubicBezTo>
                  <a:cubicBezTo>
                    <a:pt x="25" y="31"/>
                    <a:pt x="25" y="31"/>
                    <a:pt x="25" y="32"/>
                  </a:cubicBezTo>
                  <a:cubicBezTo>
                    <a:pt x="28" y="47"/>
                    <a:pt x="28" y="47"/>
                    <a:pt x="28" y="47"/>
                  </a:cubicBezTo>
                  <a:cubicBezTo>
                    <a:pt x="31" y="47"/>
                    <a:pt x="31" y="47"/>
                    <a:pt x="31" y="47"/>
                  </a:cubicBezTo>
                  <a:cubicBezTo>
                    <a:pt x="33" y="32"/>
                    <a:pt x="33" y="32"/>
                    <a:pt x="33" y="32"/>
                  </a:cubicBezTo>
                  <a:cubicBezTo>
                    <a:pt x="33" y="31"/>
                    <a:pt x="34" y="31"/>
                    <a:pt x="35" y="31"/>
                  </a:cubicBezTo>
                  <a:cubicBezTo>
                    <a:pt x="35" y="31"/>
                    <a:pt x="35" y="32"/>
                    <a:pt x="35" y="32"/>
                  </a:cubicBezTo>
                  <a:cubicBezTo>
                    <a:pt x="33" y="47"/>
                    <a:pt x="33" y="47"/>
                    <a:pt x="33" y="47"/>
                  </a:cubicBezTo>
                  <a:cubicBezTo>
                    <a:pt x="34" y="47"/>
                    <a:pt x="34" y="47"/>
                    <a:pt x="34" y="47"/>
                  </a:cubicBezTo>
                  <a:cubicBezTo>
                    <a:pt x="35" y="47"/>
                    <a:pt x="35" y="47"/>
                    <a:pt x="35" y="47"/>
                  </a:cubicBezTo>
                  <a:cubicBezTo>
                    <a:pt x="35" y="44"/>
                    <a:pt x="37" y="42"/>
                    <a:pt x="39" y="39"/>
                  </a:cubicBezTo>
                  <a:cubicBezTo>
                    <a:pt x="42" y="36"/>
                    <a:pt x="43" y="33"/>
                    <a:pt x="4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8" name="Freeform 85"/>
            <p:cNvSpPr>
              <a:spLocks noEditPoints="1"/>
            </p:cNvSpPr>
            <p:nvPr/>
          </p:nvSpPr>
          <p:spPr bwMode="auto">
            <a:xfrm>
              <a:off x="5960994" y="2348196"/>
              <a:ext cx="250919" cy="188560"/>
            </a:xfrm>
            <a:custGeom>
              <a:avLst/>
              <a:gdLst>
                <a:gd name="T0" fmla="*/ 53 w 71"/>
                <a:gd name="T1" fmla="*/ 5 h 51"/>
                <a:gd name="T2" fmla="*/ 0 w 71"/>
                <a:gd name="T3" fmla="*/ 12 h 51"/>
                <a:gd name="T4" fmla="*/ 8 w 71"/>
                <a:gd name="T5" fmla="*/ 33 h 51"/>
                <a:gd name="T6" fmla="*/ 12 w 71"/>
                <a:gd name="T7" fmla="*/ 43 h 51"/>
                <a:gd name="T8" fmla="*/ 46 w 71"/>
                <a:gd name="T9" fmla="*/ 40 h 51"/>
                <a:gd name="T10" fmla="*/ 11 w 71"/>
                <a:gd name="T11" fmla="*/ 35 h 51"/>
                <a:gd name="T12" fmla="*/ 48 w 71"/>
                <a:gd name="T13" fmla="*/ 31 h 51"/>
                <a:gd name="T14" fmla="*/ 56 w 71"/>
                <a:gd name="T15" fmla="*/ 6 h 51"/>
                <a:gd name="T16" fmla="*/ 71 w 71"/>
                <a:gd name="T17" fmla="*/ 2 h 51"/>
                <a:gd name="T18" fmla="*/ 45 w 71"/>
                <a:gd name="T19" fmla="*/ 18 h 51"/>
                <a:gd name="T20" fmla="*/ 49 w 71"/>
                <a:gd name="T21" fmla="*/ 18 h 51"/>
                <a:gd name="T22" fmla="*/ 45 w 71"/>
                <a:gd name="T23" fmla="*/ 20 h 51"/>
                <a:gd name="T24" fmla="*/ 9 w 71"/>
                <a:gd name="T25" fmla="*/ 30 h 51"/>
                <a:gd name="T26" fmla="*/ 12 w 71"/>
                <a:gd name="T27" fmla="*/ 32 h 51"/>
                <a:gd name="T28" fmla="*/ 28 w 71"/>
                <a:gd name="T29" fmla="*/ 18 h 51"/>
                <a:gd name="T30" fmla="*/ 35 w 71"/>
                <a:gd name="T31" fmla="*/ 18 h 51"/>
                <a:gd name="T32" fmla="*/ 43 w 71"/>
                <a:gd name="T33" fmla="*/ 18 h 51"/>
                <a:gd name="T34" fmla="*/ 28 w 71"/>
                <a:gd name="T35" fmla="*/ 20 h 51"/>
                <a:gd name="T36" fmla="*/ 28 w 71"/>
                <a:gd name="T37" fmla="*/ 25 h 51"/>
                <a:gd name="T38" fmla="*/ 21 w 71"/>
                <a:gd name="T39" fmla="*/ 25 h 51"/>
                <a:gd name="T40" fmla="*/ 26 w 71"/>
                <a:gd name="T41" fmla="*/ 25 h 51"/>
                <a:gd name="T42" fmla="*/ 20 w 71"/>
                <a:gd name="T43" fmla="*/ 13 h 51"/>
                <a:gd name="T44" fmla="*/ 18 w 71"/>
                <a:gd name="T45" fmla="*/ 18 h 51"/>
                <a:gd name="T46" fmla="*/ 18 w 71"/>
                <a:gd name="T47" fmla="*/ 13 h 51"/>
                <a:gd name="T48" fmla="*/ 19 w 71"/>
                <a:gd name="T49" fmla="*/ 25 h 51"/>
                <a:gd name="T50" fmla="*/ 18 w 71"/>
                <a:gd name="T51" fmla="*/ 20 h 51"/>
                <a:gd name="T52" fmla="*/ 5 w 71"/>
                <a:gd name="T53" fmla="*/ 20 h 51"/>
                <a:gd name="T54" fmla="*/ 13 w 71"/>
                <a:gd name="T55" fmla="*/ 27 h 51"/>
                <a:gd name="T56" fmla="*/ 14 w 71"/>
                <a:gd name="T57" fmla="*/ 32 h 51"/>
                <a:gd name="T58" fmla="*/ 26 w 71"/>
                <a:gd name="T59" fmla="*/ 27 h 51"/>
                <a:gd name="T60" fmla="*/ 21 w 71"/>
                <a:gd name="T61" fmla="*/ 27 h 51"/>
                <a:gd name="T62" fmla="*/ 33 w 71"/>
                <a:gd name="T63" fmla="*/ 32 h 51"/>
                <a:gd name="T64" fmla="*/ 36 w 71"/>
                <a:gd name="T65" fmla="*/ 27 h 51"/>
                <a:gd name="T66" fmla="*/ 35 w 71"/>
                <a:gd name="T67" fmla="*/ 32 h 51"/>
                <a:gd name="T68" fmla="*/ 37 w 71"/>
                <a:gd name="T69" fmla="*/ 20 h 51"/>
                <a:gd name="T70" fmla="*/ 36 w 71"/>
                <a:gd name="T71" fmla="*/ 25 h 51"/>
                <a:gd name="T72" fmla="*/ 9 w 71"/>
                <a:gd name="T73" fmla="*/ 13 h 51"/>
                <a:gd name="T74" fmla="*/ 3 w 71"/>
                <a:gd name="T75" fmla="*/ 14 h 51"/>
                <a:gd name="T76" fmla="*/ 42 w 71"/>
                <a:gd name="T77" fmla="*/ 32 h 51"/>
                <a:gd name="T78" fmla="*/ 46 w 71"/>
                <a:gd name="T79" fmla="*/ 27 h 51"/>
                <a:gd name="T80" fmla="*/ 13 w 71"/>
                <a:gd name="T81" fmla="*/ 44 h 51"/>
                <a:gd name="T82" fmla="*/ 17 w 71"/>
                <a:gd name="T83" fmla="*/ 48 h 51"/>
                <a:gd name="T84" fmla="*/ 12 w 71"/>
                <a:gd name="T85" fmla="*/ 48 h 51"/>
                <a:gd name="T86" fmla="*/ 13 w 71"/>
                <a:gd name="T87" fmla="*/ 49 h 51"/>
                <a:gd name="T88" fmla="*/ 40 w 71"/>
                <a:gd name="T89" fmla="*/ 51 h 51"/>
                <a:gd name="T90" fmla="*/ 40 w 71"/>
                <a:gd name="T91" fmla="*/ 49 h 51"/>
                <a:gd name="T92" fmla="*/ 42 w 71"/>
                <a:gd name="T93" fmla="*/ 4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1" h="51">
                  <a:moveTo>
                    <a:pt x="70" y="0"/>
                  </a:moveTo>
                  <a:cubicBezTo>
                    <a:pt x="59" y="0"/>
                    <a:pt x="59" y="0"/>
                    <a:pt x="59" y="0"/>
                  </a:cubicBezTo>
                  <a:cubicBezTo>
                    <a:pt x="56" y="0"/>
                    <a:pt x="54" y="2"/>
                    <a:pt x="53" y="5"/>
                  </a:cubicBezTo>
                  <a:cubicBezTo>
                    <a:pt x="51" y="10"/>
                    <a:pt x="51" y="10"/>
                    <a:pt x="51" y="10"/>
                  </a:cubicBezTo>
                  <a:cubicBezTo>
                    <a:pt x="4" y="10"/>
                    <a:pt x="4" y="10"/>
                    <a:pt x="4" y="10"/>
                  </a:cubicBezTo>
                  <a:cubicBezTo>
                    <a:pt x="2" y="10"/>
                    <a:pt x="1" y="11"/>
                    <a:pt x="0" y="12"/>
                  </a:cubicBezTo>
                  <a:cubicBezTo>
                    <a:pt x="0" y="13"/>
                    <a:pt x="0" y="14"/>
                    <a:pt x="0" y="16"/>
                  </a:cubicBezTo>
                  <a:cubicBezTo>
                    <a:pt x="6" y="31"/>
                    <a:pt x="6" y="31"/>
                    <a:pt x="6" y="31"/>
                  </a:cubicBezTo>
                  <a:cubicBezTo>
                    <a:pt x="7" y="32"/>
                    <a:pt x="7" y="32"/>
                    <a:pt x="8" y="33"/>
                  </a:cubicBezTo>
                  <a:cubicBezTo>
                    <a:pt x="8" y="33"/>
                    <a:pt x="8" y="33"/>
                    <a:pt x="8" y="34"/>
                  </a:cubicBezTo>
                  <a:cubicBezTo>
                    <a:pt x="8" y="38"/>
                    <a:pt x="8" y="38"/>
                    <a:pt x="8" y="38"/>
                  </a:cubicBezTo>
                  <a:cubicBezTo>
                    <a:pt x="8" y="41"/>
                    <a:pt x="10" y="43"/>
                    <a:pt x="12" y="43"/>
                  </a:cubicBezTo>
                  <a:cubicBezTo>
                    <a:pt x="46" y="43"/>
                    <a:pt x="46" y="43"/>
                    <a:pt x="46" y="43"/>
                  </a:cubicBezTo>
                  <a:cubicBezTo>
                    <a:pt x="46" y="43"/>
                    <a:pt x="47" y="42"/>
                    <a:pt x="47" y="41"/>
                  </a:cubicBezTo>
                  <a:cubicBezTo>
                    <a:pt x="47" y="41"/>
                    <a:pt x="46" y="40"/>
                    <a:pt x="46" y="40"/>
                  </a:cubicBezTo>
                  <a:cubicBezTo>
                    <a:pt x="12" y="40"/>
                    <a:pt x="12" y="40"/>
                    <a:pt x="12" y="40"/>
                  </a:cubicBezTo>
                  <a:cubicBezTo>
                    <a:pt x="11" y="40"/>
                    <a:pt x="11" y="39"/>
                    <a:pt x="11" y="38"/>
                  </a:cubicBezTo>
                  <a:cubicBezTo>
                    <a:pt x="11" y="35"/>
                    <a:pt x="11" y="35"/>
                    <a:pt x="11" y="35"/>
                  </a:cubicBezTo>
                  <a:cubicBezTo>
                    <a:pt x="11" y="35"/>
                    <a:pt x="12" y="35"/>
                    <a:pt x="12" y="35"/>
                  </a:cubicBezTo>
                  <a:cubicBezTo>
                    <a:pt x="42" y="35"/>
                    <a:pt x="42" y="35"/>
                    <a:pt x="42" y="35"/>
                  </a:cubicBezTo>
                  <a:cubicBezTo>
                    <a:pt x="45" y="35"/>
                    <a:pt x="47" y="33"/>
                    <a:pt x="48" y="31"/>
                  </a:cubicBezTo>
                  <a:cubicBezTo>
                    <a:pt x="54" y="13"/>
                    <a:pt x="54" y="13"/>
                    <a:pt x="54" y="13"/>
                  </a:cubicBezTo>
                  <a:cubicBezTo>
                    <a:pt x="54" y="13"/>
                    <a:pt x="54" y="12"/>
                    <a:pt x="54" y="12"/>
                  </a:cubicBezTo>
                  <a:cubicBezTo>
                    <a:pt x="56" y="6"/>
                    <a:pt x="56" y="6"/>
                    <a:pt x="56" y="6"/>
                  </a:cubicBezTo>
                  <a:cubicBezTo>
                    <a:pt x="56" y="4"/>
                    <a:pt x="58" y="3"/>
                    <a:pt x="59" y="3"/>
                  </a:cubicBezTo>
                  <a:cubicBezTo>
                    <a:pt x="70" y="3"/>
                    <a:pt x="70" y="3"/>
                    <a:pt x="70" y="3"/>
                  </a:cubicBezTo>
                  <a:cubicBezTo>
                    <a:pt x="70" y="3"/>
                    <a:pt x="71" y="3"/>
                    <a:pt x="71" y="2"/>
                  </a:cubicBezTo>
                  <a:cubicBezTo>
                    <a:pt x="71" y="1"/>
                    <a:pt x="70" y="0"/>
                    <a:pt x="70" y="0"/>
                  </a:cubicBezTo>
                  <a:close/>
                  <a:moveTo>
                    <a:pt x="49" y="18"/>
                  </a:moveTo>
                  <a:cubicBezTo>
                    <a:pt x="45" y="18"/>
                    <a:pt x="45" y="18"/>
                    <a:pt x="45" y="18"/>
                  </a:cubicBezTo>
                  <a:cubicBezTo>
                    <a:pt x="46" y="13"/>
                    <a:pt x="46" y="13"/>
                    <a:pt x="46" y="13"/>
                  </a:cubicBezTo>
                  <a:cubicBezTo>
                    <a:pt x="50" y="13"/>
                    <a:pt x="50" y="13"/>
                    <a:pt x="50" y="13"/>
                  </a:cubicBezTo>
                  <a:lnTo>
                    <a:pt x="49" y="18"/>
                  </a:lnTo>
                  <a:close/>
                  <a:moveTo>
                    <a:pt x="47" y="25"/>
                  </a:moveTo>
                  <a:cubicBezTo>
                    <a:pt x="44" y="25"/>
                    <a:pt x="44" y="25"/>
                    <a:pt x="44" y="25"/>
                  </a:cubicBezTo>
                  <a:cubicBezTo>
                    <a:pt x="45" y="20"/>
                    <a:pt x="45" y="20"/>
                    <a:pt x="45" y="20"/>
                  </a:cubicBezTo>
                  <a:cubicBezTo>
                    <a:pt x="48" y="20"/>
                    <a:pt x="48" y="20"/>
                    <a:pt x="48" y="20"/>
                  </a:cubicBezTo>
                  <a:lnTo>
                    <a:pt x="47" y="25"/>
                  </a:lnTo>
                  <a:close/>
                  <a:moveTo>
                    <a:pt x="9" y="30"/>
                  </a:moveTo>
                  <a:cubicBezTo>
                    <a:pt x="8" y="27"/>
                    <a:pt x="8" y="27"/>
                    <a:pt x="8" y="27"/>
                  </a:cubicBezTo>
                  <a:cubicBezTo>
                    <a:pt x="11" y="27"/>
                    <a:pt x="11" y="27"/>
                    <a:pt x="11" y="27"/>
                  </a:cubicBezTo>
                  <a:cubicBezTo>
                    <a:pt x="12" y="32"/>
                    <a:pt x="12" y="32"/>
                    <a:pt x="12" y="32"/>
                  </a:cubicBezTo>
                  <a:cubicBezTo>
                    <a:pt x="11" y="32"/>
                    <a:pt x="10" y="31"/>
                    <a:pt x="9" y="30"/>
                  </a:cubicBezTo>
                  <a:close/>
                  <a:moveTo>
                    <a:pt x="35" y="18"/>
                  </a:moveTo>
                  <a:cubicBezTo>
                    <a:pt x="28" y="18"/>
                    <a:pt x="28" y="18"/>
                    <a:pt x="28" y="18"/>
                  </a:cubicBezTo>
                  <a:cubicBezTo>
                    <a:pt x="29" y="13"/>
                    <a:pt x="29" y="13"/>
                    <a:pt x="29" y="13"/>
                  </a:cubicBezTo>
                  <a:cubicBezTo>
                    <a:pt x="35" y="13"/>
                    <a:pt x="35" y="13"/>
                    <a:pt x="35" y="13"/>
                  </a:cubicBezTo>
                  <a:lnTo>
                    <a:pt x="35" y="18"/>
                  </a:lnTo>
                  <a:close/>
                  <a:moveTo>
                    <a:pt x="37" y="13"/>
                  </a:moveTo>
                  <a:cubicBezTo>
                    <a:pt x="44" y="13"/>
                    <a:pt x="44" y="13"/>
                    <a:pt x="44" y="13"/>
                  </a:cubicBezTo>
                  <a:cubicBezTo>
                    <a:pt x="43" y="18"/>
                    <a:pt x="43" y="18"/>
                    <a:pt x="43" y="18"/>
                  </a:cubicBezTo>
                  <a:cubicBezTo>
                    <a:pt x="37" y="18"/>
                    <a:pt x="37" y="18"/>
                    <a:pt x="37" y="18"/>
                  </a:cubicBezTo>
                  <a:lnTo>
                    <a:pt x="37" y="13"/>
                  </a:lnTo>
                  <a:close/>
                  <a:moveTo>
                    <a:pt x="28" y="20"/>
                  </a:moveTo>
                  <a:cubicBezTo>
                    <a:pt x="35" y="20"/>
                    <a:pt x="35" y="20"/>
                    <a:pt x="35" y="20"/>
                  </a:cubicBezTo>
                  <a:cubicBezTo>
                    <a:pt x="34" y="25"/>
                    <a:pt x="34" y="25"/>
                    <a:pt x="34" y="25"/>
                  </a:cubicBezTo>
                  <a:cubicBezTo>
                    <a:pt x="28" y="25"/>
                    <a:pt x="28" y="25"/>
                    <a:pt x="28" y="25"/>
                  </a:cubicBezTo>
                  <a:lnTo>
                    <a:pt x="28" y="20"/>
                  </a:lnTo>
                  <a:close/>
                  <a:moveTo>
                    <a:pt x="26" y="25"/>
                  </a:moveTo>
                  <a:cubicBezTo>
                    <a:pt x="21" y="25"/>
                    <a:pt x="21" y="25"/>
                    <a:pt x="21" y="25"/>
                  </a:cubicBezTo>
                  <a:cubicBezTo>
                    <a:pt x="20" y="20"/>
                    <a:pt x="20" y="20"/>
                    <a:pt x="20" y="20"/>
                  </a:cubicBezTo>
                  <a:cubicBezTo>
                    <a:pt x="26" y="20"/>
                    <a:pt x="26" y="20"/>
                    <a:pt x="26" y="20"/>
                  </a:cubicBezTo>
                  <a:lnTo>
                    <a:pt x="26" y="25"/>
                  </a:lnTo>
                  <a:close/>
                  <a:moveTo>
                    <a:pt x="26" y="18"/>
                  </a:moveTo>
                  <a:cubicBezTo>
                    <a:pt x="20" y="18"/>
                    <a:pt x="20" y="18"/>
                    <a:pt x="20" y="18"/>
                  </a:cubicBezTo>
                  <a:cubicBezTo>
                    <a:pt x="20" y="13"/>
                    <a:pt x="20" y="13"/>
                    <a:pt x="20" y="13"/>
                  </a:cubicBezTo>
                  <a:cubicBezTo>
                    <a:pt x="27" y="13"/>
                    <a:pt x="27" y="13"/>
                    <a:pt x="27" y="13"/>
                  </a:cubicBezTo>
                  <a:lnTo>
                    <a:pt x="26" y="18"/>
                  </a:lnTo>
                  <a:close/>
                  <a:moveTo>
                    <a:pt x="18" y="18"/>
                  </a:moveTo>
                  <a:cubicBezTo>
                    <a:pt x="12" y="18"/>
                    <a:pt x="12" y="18"/>
                    <a:pt x="12" y="18"/>
                  </a:cubicBezTo>
                  <a:cubicBezTo>
                    <a:pt x="11" y="13"/>
                    <a:pt x="11" y="13"/>
                    <a:pt x="11" y="13"/>
                  </a:cubicBezTo>
                  <a:cubicBezTo>
                    <a:pt x="18" y="13"/>
                    <a:pt x="18" y="13"/>
                    <a:pt x="18" y="13"/>
                  </a:cubicBezTo>
                  <a:lnTo>
                    <a:pt x="18" y="18"/>
                  </a:lnTo>
                  <a:close/>
                  <a:moveTo>
                    <a:pt x="18" y="20"/>
                  </a:moveTo>
                  <a:cubicBezTo>
                    <a:pt x="19" y="25"/>
                    <a:pt x="19" y="25"/>
                    <a:pt x="19" y="25"/>
                  </a:cubicBezTo>
                  <a:cubicBezTo>
                    <a:pt x="13" y="25"/>
                    <a:pt x="13" y="25"/>
                    <a:pt x="13" y="25"/>
                  </a:cubicBezTo>
                  <a:cubicBezTo>
                    <a:pt x="12" y="20"/>
                    <a:pt x="12" y="20"/>
                    <a:pt x="12" y="20"/>
                  </a:cubicBezTo>
                  <a:lnTo>
                    <a:pt x="18" y="20"/>
                  </a:lnTo>
                  <a:close/>
                  <a:moveTo>
                    <a:pt x="11" y="25"/>
                  </a:moveTo>
                  <a:cubicBezTo>
                    <a:pt x="7" y="25"/>
                    <a:pt x="7" y="25"/>
                    <a:pt x="7" y="25"/>
                  </a:cubicBezTo>
                  <a:cubicBezTo>
                    <a:pt x="5" y="20"/>
                    <a:pt x="5" y="20"/>
                    <a:pt x="5" y="20"/>
                  </a:cubicBezTo>
                  <a:cubicBezTo>
                    <a:pt x="10" y="20"/>
                    <a:pt x="10" y="20"/>
                    <a:pt x="10" y="20"/>
                  </a:cubicBezTo>
                  <a:lnTo>
                    <a:pt x="11" y="25"/>
                  </a:lnTo>
                  <a:close/>
                  <a:moveTo>
                    <a:pt x="13" y="27"/>
                  </a:moveTo>
                  <a:cubicBezTo>
                    <a:pt x="19" y="27"/>
                    <a:pt x="19" y="27"/>
                    <a:pt x="19" y="27"/>
                  </a:cubicBezTo>
                  <a:cubicBezTo>
                    <a:pt x="19" y="32"/>
                    <a:pt x="19" y="32"/>
                    <a:pt x="19" y="32"/>
                  </a:cubicBezTo>
                  <a:cubicBezTo>
                    <a:pt x="14" y="32"/>
                    <a:pt x="14" y="32"/>
                    <a:pt x="14" y="32"/>
                  </a:cubicBezTo>
                  <a:lnTo>
                    <a:pt x="13" y="27"/>
                  </a:lnTo>
                  <a:close/>
                  <a:moveTo>
                    <a:pt x="21" y="27"/>
                  </a:moveTo>
                  <a:cubicBezTo>
                    <a:pt x="26" y="27"/>
                    <a:pt x="26" y="27"/>
                    <a:pt x="26" y="27"/>
                  </a:cubicBezTo>
                  <a:cubicBezTo>
                    <a:pt x="26" y="32"/>
                    <a:pt x="26" y="32"/>
                    <a:pt x="26" y="32"/>
                  </a:cubicBezTo>
                  <a:cubicBezTo>
                    <a:pt x="21" y="32"/>
                    <a:pt x="21" y="32"/>
                    <a:pt x="21" y="32"/>
                  </a:cubicBezTo>
                  <a:lnTo>
                    <a:pt x="21" y="27"/>
                  </a:lnTo>
                  <a:close/>
                  <a:moveTo>
                    <a:pt x="28" y="27"/>
                  </a:moveTo>
                  <a:cubicBezTo>
                    <a:pt x="34" y="27"/>
                    <a:pt x="34" y="27"/>
                    <a:pt x="34" y="27"/>
                  </a:cubicBezTo>
                  <a:cubicBezTo>
                    <a:pt x="33" y="32"/>
                    <a:pt x="33" y="32"/>
                    <a:pt x="33" y="32"/>
                  </a:cubicBezTo>
                  <a:cubicBezTo>
                    <a:pt x="28" y="32"/>
                    <a:pt x="28" y="32"/>
                    <a:pt x="28" y="32"/>
                  </a:cubicBezTo>
                  <a:lnTo>
                    <a:pt x="28" y="27"/>
                  </a:lnTo>
                  <a:close/>
                  <a:moveTo>
                    <a:pt x="36" y="27"/>
                  </a:moveTo>
                  <a:cubicBezTo>
                    <a:pt x="41" y="27"/>
                    <a:pt x="41" y="27"/>
                    <a:pt x="41" y="27"/>
                  </a:cubicBezTo>
                  <a:cubicBezTo>
                    <a:pt x="40" y="32"/>
                    <a:pt x="40" y="32"/>
                    <a:pt x="40" y="32"/>
                  </a:cubicBezTo>
                  <a:cubicBezTo>
                    <a:pt x="35" y="32"/>
                    <a:pt x="35" y="32"/>
                    <a:pt x="35" y="32"/>
                  </a:cubicBezTo>
                  <a:lnTo>
                    <a:pt x="36" y="27"/>
                  </a:lnTo>
                  <a:close/>
                  <a:moveTo>
                    <a:pt x="36" y="25"/>
                  </a:moveTo>
                  <a:cubicBezTo>
                    <a:pt x="37" y="20"/>
                    <a:pt x="37" y="20"/>
                    <a:pt x="37" y="20"/>
                  </a:cubicBezTo>
                  <a:cubicBezTo>
                    <a:pt x="43" y="20"/>
                    <a:pt x="43" y="20"/>
                    <a:pt x="43" y="20"/>
                  </a:cubicBezTo>
                  <a:cubicBezTo>
                    <a:pt x="42" y="25"/>
                    <a:pt x="42" y="25"/>
                    <a:pt x="42" y="25"/>
                  </a:cubicBezTo>
                  <a:lnTo>
                    <a:pt x="36" y="25"/>
                  </a:lnTo>
                  <a:close/>
                  <a:moveTo>
                    <a:pt x="4" y="13"/>
                  </a:moveTo>
                  <a:cubicBezTo>
                    <a:pt x="4" y="13"/>
                    <a:pt x="4" y="13"/>
                    <a:pt x="4" y="13"/>
                  </a:cubicBezTo>
                  <a:cubicBezTo>
                    <a:pt x="9" y="13"/>
                    <a:pt x="9" y="13"/>
                    <a:pt x="9" y="13"/>
                  </a:cubicBezTo>
                  <a:cubicBezTo>
                    <a:pt x="10" y="18"/>
                    <a:pt x="10" y="18"/>
                    <a:pt x="10" y="18"/>
                  </a:cubicBezTo>
                  <a:cubicBezTo>
                    <a:pt x="4" y="18"/>
                    <a:pt x="4" y="18"/>
                    <a:pt x="4" y="18"/>
                  </a:cubicBezTo>
                  <a:cubicBezTo>
                    <a:pt x="3" y="14"/>
                    <a:pt x="3" y="14"/>
                    <a:pt x="3" y="14"/>
                  </a:cubicBezTo>
                  <a:cubicBezTo>
                    <a:pt x="3" y="14"/>
                    <a:pt x="3" y="14"/>
                    <a:pt x="3" y="14"/>
                  </a:cubicBezTo>
                  <a:cubicBezTo>
                    <a:pt x="3" y="13"/>
                    <a:pt x="3" y="13"/>
                    <a:pt x="4" y="13"/>
                  </a:cubicBezTo>
                  <a:close/>
                  <a:moveTo>
                    <a:pt x="42" y="32"/>
                  </a:moveTo>
                  <a:cubicBezTo>
                    <a:pt x="42" y="32"/>
                    <a:pt x="42" y="32"/>
                    <a:pt x="42" y="32"/>
                  </a:cubicBezTo>
                  <a:cubicBezTo>
                    <a:pt x="43" y="27"/>
                    <a:pt x="43" y="27"/>
                    <a:pt x="43" y="27"/>
                  </a:cubicBezTo>
                  <a:cubicBezTo>
                    <a:pt x="46" y="27"/>
                    <a:pt x="46" y="27"/>
                    <a:pt x="46" y="27"/>
                  </a:cubicBezTo>
                  <a:cubicBezTo>
                    <a:pt x="45" y="30"/>
                    <a:pt x="45" y="30"/>
                    <a:pt x="45" y="30"/>
                  </a:cubicBezTo>
                  <a:cubicBezTo>
                    <a:pt x="45" y="31"/>
                    <a:pt x="43" y="32"/>
                    <a:pt x="42" y="32"/>
                  </a:cubicBezTo>
                  <a:close/>
                  <a:moveTo>
                    <a:pt x="13" y="44"/>
                  </a:moveTo>
                  <a:cubicBezTo>
                    <a:pt x="11" y="44"/>
                    <a:pt x="10" y="46"/>
                    <a:pt x="10" y="48"/>
                  </a:cubicBezTo>
                  <a:cubicBezTo>
                    <a:pt x="10" y="50"/>
                    <a:pt x="11" y="51"/>
                    <a:pt x="13" y="51"/>
                  </a:cubicBezTo>
                  <a:cubicBezTo>
                    <a:pt x="15" y="51"/>
                    <a:pt x="17" y="50"/>
                    <a:pt x="17" y="48"/>
                  </a:cubicBezTo>
                  <a:cubicBezTo>
                    <a:pt x="17" y="46"/>
                    <a:pt x="15" y="44"/>
                    <a:pt x="13" y="44"/>
                  </a:cubicBezTo>
                  <a:close/>
                  <a:moveTo>
                    <a:pt x="13" y="49"/>
                  </a:moveTo>
                  <a:cubicBezTo>
                    <a:pt x="13" y="49"/>
                    <a:pt x="12" y="48"/>
                    <a:pt x="12" y="48"/>
                  </a:cubicBezTo>
                  <a:cubicBezTo>
                    <a:pt x="12" y="47"/>
                    <a:pt x="13" y="46"/>
                    <a:pt x="13" y="46"/>
                  </a:cubicBezTo>
                  <a:cubicBezTo>
                    <a:pt x="14" y="46"/>
                    <a:pt x="15" y="47"/>
                    <a:pt x="15" y="48"/>
                  </a:cubicBezTo>
                  <a:cubicBezTo>
                    <a:pt x="15" y="48"/>
                    <a:pt x="14" y="49"/>
                    <a:pt x="13" y="49"/>
                  </a:cubicBezTo>
                  <a:close/>
                  <a:moveTo>
                    <a:pt x="40" y="44"/>
                  </a:moveTo>
                  <a:cubicBezTo>
                    <a:pt x="38" y="44"/>
                    <a:pt x="37" y="46"/>
                    <a:pt x="37" y="48"/>
                  </a:cubicBezTo>
                  <a:cubicBezTo>
                    <a:pt x="37" y="50"/>
                    <a:pt x="38" y="51"/>
                    <a:pt x="40" y="51"/>
                  </a:cubicBezTo>
                  <a:cubicBezTo>
                    <a:pt x="42" y="51"/>
                    <a:pt x="44" y="50"/>
                    <a:pt x="44" y="48"/>
                  </a:cubicBezTo>
                  <a:cubicBezTo>
                    <a:pt x="44" y="46"/>
                    <a:pt x="42" y="44"/>
                    <a:pt x="40" y="44"/>
                  </a:cubicBezTo>
                  <a:close/>
                  <a:moveTo>
                    <a:pt x="40" y="49"/>
                  </a:moveTo>
                  <a:cubicBezTo>
                    <a:pt x="39" y="49"/>
                    <a:pt x="39" y="48"/>
                    <a:pt x="39" y="48"/>
                  </a:cubicBezTo>
                  <a:cubicBezTo>
                    <a:pt x="39" y="47"/>
                    <a:pt x="39" y="46"/>
                    <a:pt x="40" y="46"/>
                  </a:cubicBezTo>
                  <a:cubicBezTo>
                    <a:pt x="41" y="46"/>
                    <a:pt x="42" y="47"/>
                    <a:pt x="42" y="48"/>
                  </a:cubicBezTo>
                  <a:cubicBezTo>
                    <a:pt x="42" y="48"/>
                    <a:pt x="41" y="49"/>
                    <a:pt x="40" y="49"/>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59" name="Freeform 24"/>
            <p:cNvSpPr>
              <a:spLocks noEditPoints="1"/>
            </p:cNvSpPr>
            <p:nvPr/>
          </p:nvSpPr>
          <p:spPr bwMode="auto">
            <a:xfrm>
              <a:off x="7048915" y="1566049"/>
              <a:ext cx="323243" cy="340955"/>
            </a:xfrm>
            <a:custGeom>
              <a:avLst/>
              <a:gdLst>
                <a:gd name="T0" fmla="*/ 22 w 62"/>
                <a:gd name="T1" fmla="*/ 32 h 65"/>
                <a:gd name="T2" fmla="*/ 22 w 62"/>
                <a:gd name="T3" fmla="*/ 52 h 65"/>
                <a:gd name="T4" fmla="*/ 26 w 62"/>
                <a:gd name="T5" fmla="*/ 43 h 65"/>
                <a:gd name="T6" fmla="*/ 47 w 62"/>
                <a:gd name="T7" fmla="*/ 7 h 65"/>
                <a:gd name="T8" fmla="*/ 47 w 62"/>
                <a:gd name="T9" fmla="*/ 19 h 65"/>
                <a:gd name="T10" fmla="*/ 40 w 62"/>
                <a:gd name="T11" fmla="*/ 37 h 65"/>
                <a:gd name="T12" fmla="*/ 36 w 62"/>
                <a:gd name="T13" fmla="*/ 27 h 65"/>
                <a:gd name="T14" fmla="*/ 32 w 62"/>
                <a:gd name="T15" fmla="*/ 26 h 65"/>
                <a:gd name="T16" fmla="*/ 24 w 62"/>
                <a:gd name="T17" fmla="*/ 22 h 65"/>
                <a:gd name="T18" fmla="*/ 18 w 62"/>
                <a:gd name="T19" fmla="*/ 21 h 65"/>
                <a:gd name="T20" fmla="*/ 11 w 62"/>
                <a:gd name="T21" fmla="*/ 28 h 65"/>
                <a:gd name="T22" fmla="*/ 6 w 62"/>
                <a:gd name="T23" fmla="*/ 28 h 65"/>
                <a:gd name="T24" fmla="*/ 3 w 62"/>
                <a:gd name="T25" fmla="*/ 38 h 65"/>
                <a:gd name="T26" fmla="*/ 0 w 62"/>
                <a:gd name="T27" fmla="*/ 43 h 65"/>
                <a:gd name="T28" fmla="*/ 3 w 62"/>
                <a:gd name="T29" fmla="*/ 47 h 65"/>
                <a:gd name="T30" fmla="*/ 6 w 62"/>
                <a:gd name="T31" fmla="*/ 58 h 65"/>
                <a:gd name="T32" fmla="*/ 11 w 62"/>
                <a:gd name="T33" fmla="*/ 58 h 65"/>
                <a:gd name="T34" fmla="*/ 18 w 62"/>
                <a:gd name="T35" fmla="*/ 65 h 65"/>
                <a:gd name="T36" fmla="*/ 24 w 62"/>
                <a:gd name="T37" fmla="*/ 64 h 65"/>
                <a:gd name="T38" fmla="*/ 32 w 62"/>
                <a:gd name="T39" fmla="*/ 60 h 65"/>
                <a:gd name="T40" fmla="*/ 36 w 62"/>
                <a:gd name="T41" fmla="*/ 59 h 65"/>
                <a:gd name="T42" fmla="*/ 40 w 62"/>
                <a:gd name="T43" fmla="*/ 49 h 65"/>
                <a:gd name="T44" fmla="*/ 44 w 62"/>
                <a:gd name="T45" fmla="*/ 46 h 65"/>
                <a:gd name="T46" fmla="*/ 38 w 62"/>
                <a:gd name="T47" fmla="*/ 53 h 65"/>
                <a:gd name="T48" fmla="*/ 22 w 62"/>
                <a:gd name="T49" fmla="*/ 58 h 65"/>
                <a:gd name="T50" fmla="*/ 6 w 62"/>
                <a:gd name="T51" fmla="*/ 53 h 65"/>
                <a:gd name="T52" fmla="*/ 7 w 62"/>
                <a:gd name="T53" fmla="*/ 38 h 65"/>
                <a:gd name="T54" fmla="*/ 18 w 62"/>
                <a:gd name="T55" fmla="*/ 24 h 65"/>
                <a:gd name="T56" fmla="*/ 36 w 62"/>
                <a:gd name="T57" fmla="*/ 30 h 65"/>
                <a:gd name="T58" fmla="*/ 41 w 62"/>
                <a:gd name="T59" fmla="*/ 44 h 65"/>
                <a:gd name="T60" fmla="*/ 59 w 62"/>
                <a:gd name="T61" fmla="*/ 11 h 65"/>
                <a:gd name="T62" fmla="*/ 60 w 62"/>
                <a:gd name="T63" fmla="*/ 7 h 65"/>
                <a:gd name="T64" fmla="*/ 54 w 62"/>
                <a:gd name="T65" fmla="*/ 4 h 65"/>
                <a:gd name="T66" fmla="*/ 49 w 62"/>
                <a:gd name="T67" fmla="*/ 0 h 65"/>
                <a:gd name="T68" fmla="*/ 46 w 62"/>
                <a:gd name="T69" fmla="*/ 0 h 65"/>
                <a:gd name="T70" fmla="*/ 40 w 62"/>
                <a:gd name="T71" fmla="*/ 4 h 65"/>
                <a:gd name="T72" fmla="*/ 38 w 62"/>
                <a:gd name="T73" fmla="*/ 4 h 65"/>
                <a:gd name="T74" fmla="*/ 35 w 62"/>
                <a:gd name="T75" fmla="*/ 11 h 65"/>
                <a:gd name="T76" fmla="*/ 33 w 62"/>
                <a:gd name="T77" fmla="*/ 14 h 65"/>
                <a:gd name="T78" fmla="*/ 35 w 62"/>
                <a:gd name="T79" fmla="*/ 18 h 65"/>
                <a:gd name="T80" fmla="*/ 37 w 62"/>
                <a:gd name="T81" fmla="*/ 24 h 65"/>
                <a:gd name="T82" fmla="*/ 40 w 62"/>
                <a:gd name="T83" fmla="*/ 25 h 65"/>
                <a:gd name="T84" fmla="*/ 46 w 62"/>
                <a:gd name="T85" fmla="*/ 28 h 65"/>
                <a:gd name="T86" fmla="*/ 49 w 62"/>
                <a:gd name="T87" fmla="*/ 29 h 65"/>
                <a:gd name="T88" fmla="*/ 54 w 62"/>
                <a:gd name="T89" fmla="*/ 24 h 65"/>
                <a:gd name="T90" fmla="*/ 57 w 62"/>
                <a:gd name="T91" fmla="*/ 24 h 65"/>
                <a:gd name="T92" fmla="*/ 59 w 62"/>
                <a:gd name="T93" fmla="*/ 18 h 65"/>
                <a:gd name="T94" fmla="*/ 61 w 62"/>
                <a:gd name="T95" fmla="*/ 12 h 65"/>
                <a:gd name="T96" fmla="*/ 52 w 62"/>
                <a:gd name="T97" fmla="*/ 22 h 65"/>
                <a:gd name="T98" fmla="*/ 43 w 62"/>
                <a:gd name="T99" fmla="*/ 25 h 65"/>
                <a:gd name="T100" fmla="*/ 36 w 62"/>
                <a:gd name="T101" fmla="*/ 15 h 65"/>
                <a:gd name="T102" fmla="*/ 38 w 62"/>
                <a:gd name="T103" fmla="*/ 7 h 65"/>
                <a:gd name="T104" fmla="*/ 50 w 62"/>
                <a:gd name="T105" fmla="*/ 3 h 65"/>
                <a:gd name="T106" fmla="*/ 56 w 62"/>
                <a:gd name="T107" fmla="*/ 1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65">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0" name="Freeform 30"/>
            <p:cNvSpPr>
              <a:spLocks noEditPoints="1"/>
            </p:cNvSpPr>
            <p:nvPr/>
          </p:nvSpPr>
          <p:spPr bwMode="auto">
            <a:xfrm>
              <a:off x="5147268" y="5467123"/>
              <a:ext cx="299883" cy="284634"/>
            </a:xfrm>
            <a:custGeom>
              <a:avLst/>
              <a:gdLst>
                <a:gd name="T0" fmla="*/ 75 w 75"/>
                <a:gd name="T1" fmla="*/ 27 h 71"/>
                <a:gd name="T2" fmla="*/ 69 w 75"/>
                <a:gd name="T3" fmla="*/ 14 h 71"/>
                <a:gd name="T4" fmla="*/ 64 w 75"/>
                <a:gd name="T5" fmla="*/ 0 h 71"/>
                <a:gd name="T6" fmla="*/ 5 w 75"/>
                <a:gd name="T7" fmla="*/ 11 h 71"/>
                <a:gd name="T8" fmla="*/ 1 w 75"/>
                <a:gd name="T9" fmla="*/ 26 h 71"/>
                <a:gd name="T10" fmla="*/ 0 w 75"/>
                <a:gd name="T11" fmla="*/ 31 h 71"/>
                <a:gd name="T12" fmla="*/ 1 w 75"/>
                <a:gd name="T13" fmla="*/ 65 h 71"/>
                <a:gd name="T14" fmla="*/ 70 w 75"/>
                <a:gd name="T15" fmla="*/ 71 h 71"/>
                <a:gd name="T16" fmla="*/ 70 w 75"/>
                <a:gd name="T17" fmla="*/ 61 h 71"/>
                <a:gd name="T18" fmla="*/ 4 w 75"/>
                <a:gd name="T19" fmla="*/ 26 h 71"/>
                <a:gd name="T20" fmla="*/ 71 w 75"/>
                <a:gd name="T21" fmla="*/ 26 h 71"/>
                <a:gd name="T22" fmla="*/ 58 w 75"/>
                <a:gd name="T23" fmla="*/ 33 h 71"/>
                <a:gd name="T24" fmla="*/ 54 w 75"/>
                <a:gd name="T25" fmla="*/ 28 h 71"/>
                <a:gd name="T26" fmla="*/ 52 w 75"/>
                <a:gd name="T27" fmla="*/ 31 h 71"/>
                <a:gd name="T28" fmla="*/ 44 w 75"/>
                <a:gd name="T29" fmla="*/ 31 h 71"/>
                <a:gd name="T30" fmla="*/ 52 w 75"/>
                <a:gd name="T31" fmla="*/ 31 h 71"/>
                <a:gd name="T32" fmla="*/ 37 w 75"/>
                <a:gd name="T33" fmla="*/ 33 h 71"/>
                <a:gd name="T34" fmla="*/ 42 w 75"/>
                <a:gd name="T35" fmla="*/ 28 h 71"/>
                <a:gd name="T36" fmla="*/ 28 w 75"/>
                <a:gd name="T37" fmla="*/ 33 h 71"/>
                <a:gd name="T38" fmla="*/ 23 w 75"/>
                <a:gd name="T39" fmla="*/ 28 h 71"/>
                <a:gd name="T40" fmla="*/ 21 w 75"/>
                <a:gd name="T41" fmla="*/ 28 h 71"/>
                <a:gd name="T42" fmla="*/ 17 w 75"/>
                <a:gd name="T43" fmla="*/ 33 h 71"/>
                <a:gd name="T44" fmla="*/ 21 w 75"/>
                <a:gd name="T45" fmla="*/ 28 h 71"/>
                <a:gd name="T46" fmla="*/ 18 w 75"/>
                <a:gd name="T47" fmla="*/ 35 h 71"/>
                <a:gd name="T48" fmla="*/ 28 w 75"/>
                <a:gd name="T49" fmla="*/ 35 h 71"/>
                <a:gd name="T50" fmla="*/ 38 w 75"/>
                <a:gd name="T51" fmla="*/ 35 h 71"/>
                <a:gd name="T52" fmla="*/ 48 w 75"/>
                <a:gd name="T53" fmla="*/ 35 h 71"/>
                <a:gd name="T54" fmla="*/ 58 w 75"/>
                <a:gd name="T55" fmla="*/ 35 h 71"/>
                <a:gd name="T56" fmla="*/ 67 w 75"/>
                <a:gd name="T57" fmla="*/ 62 h 71"/>
                <a:gd name="T58" fmla="*/ 29 w 75"/>
                <a:gd name="T59" fmla="*/ 40 h 71"/>
                <a:gd name="T60" fmla="*/ 13 w 75"/>
                <a:gd name="T61" fmla="*/ 62 h 71"/>
                <a:gd name="T62" fmla="*/ 12 w 75"/>
                <a:gd name="T63" fmla="*/ 33 h 71"/>
                <a:gd name="T64" fmla="*/ 28 w 75"/>
                <a:gd name="T65" fmla="*/ 42 h 71"/>
                <a:gd name="T66" fmla="*/ 68 w 75"/>
                <a:gd name="T67" fmla="*/ 33 h 71"/>
                <a:gd name="T68" fmla="*/ 64 w 75"/>
                <a:gd name="T69" fmla="*/ 28 h 71"/>
                <a:gd name="T70" fmla="*/ 68 w 75"/>
                <a:gd name="T71" fmla="*/ 33 h 71"/>
                <a:gd name="T72" fmla="*/ 11 w 75"/>
                <a:gd name="T73" fmla="*/ 14 h 71"/>
                <a:gd name="T74" fmla="*/ 11 w 75"/>
                <a:gd name="T75" fmla="*/ 3 h 71"/>
                <a:gd name="T76" fmla="*/ 67 w 75"/>
                <a:gd name="T77" fmla="*/ 11 h 71"/>
                <a:gd name="T78" fmla="*/ 11 w 75"/>
                <a:gd name="T79" fmla="*/ 31 h 71"/>
                <a:gd name="T80" fmla="*/ 3 w 75"/>
                <a:gd name="T81" fmla="*/ 31 h 71"/>
                <a:gd name="T82" fmla="*/ 4 w 75"/>
                <a:gd name="T83" fmla="*/ 65 h 71"/>
                <a:gd name="T84" fmla="*/ 29 w 75"/>
                <a:gd name="T85" fmla="*/ 64 h 71"/>
                <a:gd name="T86" fmla="*/ 71 w 75"/>
                <a:gd name="T87" fmla="*/ 67 h 71"/>
                <a:gd name="T88" fmla="*/ 4 w 75"/>
                <a:gd name="T89" fmla="*/ 67 h 71"/>
                <a:gd name="T90" fmla="*/ 62 w 75"/>
                <a:gd name="T91" fmla="*/ 56 h 71"/>
                <a:gd name="T92" fmla="*/ 39 w 75"/>
                <a:gd name="T93" fmla="*/ 40 h 71"/>
                <a:gd name="T94" fmla="*/ 39 w 75"/>
                <a:gd name="T95" fmla="*/ 57 h 71"/>
                <a:gd name="T96" fmla="*/ 60 w 75"/>
                <a:gd name="T97"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5" h="71">
                  <a:moveTo>
                    <a:pt x="75" y="31"/>
                  </a:moveTo>
                  <a:cubicBezTo>
                    <a:pt x="75" y="28"/>
                    <a:pt x="75" y="28"/>
                    <a:pt x="75" y="28"/>
                  </a:cubicBezTo>
                  <a:cubicBezTo>
                    <a:pt x="75" y="27"/>
                    <a:pt x="75" y="27"/>
                    <a:pt x="75" y="27"/>
                  </a:cubicBezTo>
                  <a:cubicBezTo>
                    <a:pt x="75" y="27"/>
                    <a:pt x="75" y="26"/>
                    <a:pt x="75" y="26"/>
                  </a:cubicBezTo>
                  <a:cubicBezTo>
                    <a:pt x="70" y="14"/>
                    <a:pt x="70" y="14"/>
                    <a:pt x="70" y="14"/>
                  </a:cubicBezTo>
                  <a:cubicBezTo>
                    <a:pt x="70" y="14"/>
                    <a:pt x="69" y="14"/>
                    <a:pt x="69" y="14"/>
                  </a:cubicBezTo>
                  <a:cubicBezTo>
                    <a:pt x="70" y="13"/>
                    <a:pt x="70" y="12"/>
                    <a:pt x="70" y="11"/>
                  </a:cubicBezTo>
                  <a:cubicBezTo>
                    <a:pt x="70" y="5"/>
                    <a:pt x="70" y="5"/>
                    <a:pt x="70" y="5"/>
                  </a:cubicBezTo>
                  <a:cubicBezTo>
                    <a:pt x="70" y="2"/>
                    <a:pt x="67" y="0"/>
                    <a:pt x="64" y="0"/>
                  </a:cubicBezTo>
                  <a:cubicBezTo>
                    <a:pt x="11" y="0"/>
                    <a:pt x="11" y="0"/>
                    <a:pt x="11" y="0"/>
                  </a:cubicBezTo>
                  <a:cubicBezTo>
                    <a:pt x="8" y="0"/>
                    <a:pt x="5" y="2"/>
                    <a:pt x="5" y="5"/>
                  </a:cubicBezTo>
                  <a:cubicBezTo>
                    <a:pt x="5" y="11"/>
                    <a:pt x="5" y="11"/>
                    <a:pt x="5" y="11"/>
                  </a:cubicBezTo>
                  <a:cubicBezTo>
                    <a:pt x="5" y="12"/>
                    <a:pt x="5" y="13"/>
                    <a:pt x="6" y="14"/>
                  </a:cubicBezTo>
                  <a:cubicBezTo>
                    <a:pt x="6" y="14"/>
                    <a:pt x="6" y="14"/>
                    <a:pt x="5" y="14"/>
                  </a:cubicBezTo>
                  <a:cubicBezTo>
                    <a:pt x="1" y="26"/>
                    <a:pt x="1" y="26"/>
                    <a:pt x="1" y="26"/>
                  </a:cubicBezTo>
                  <a:cubicBezTo>
                    <a:pt x="0" y="26"/>
                    <a:pt x="0" y="27"/>
                    <a:pt x="0" y="27"/>
                  </a:cubicBezTo>
                  <a:cubicBezTo>
                    <a:pt x="0" y="27"/>
                    <a:pt x="0" y="27"/>
                    <a:pt x="0" y="28"/>
                  </a:cubicBezTo>
                  <a:cubicBezTo>
                    <a:pt x="0" y="31"/>
                    <a:pt x="0" y="31"/>
                    <a:pt x="0" y="31"/>
                  </a:cubicBezTo>
                  <a:cubicBezTo>
                    <a:pt x="0" y="33"/>
                    <a:pt x="2" y="36"/>
                    <a:pt x="5" y="36"/>
                  </a:cubicBezTo>
                  <a:cubicBezTo>
                    <a:pt x="5" y="61"/>
                    <a:pt x="5" y="61"/>
                    <a:pt x="5" y="61"/>
                  </a:cubicBezTo>
                  <a:cubicBezTo>
                    <a:pt x="3" y="61"/>
                    <a:pt x="1" y="63"/>
                    <a:pt x="1" y="65"/>
                  </a:cubicBezTo>
                  <a:cubicBezTo>
                    <a:pt x="1" y="67"/>
                    <a:pt x="1" y="67"/>
                    <a:pt x="1" y="67"/>
                  </a:cubicBezTo>
                  <a:cubicBezTo>
                    <a:pt x="1" y="69"/>
                    <a:pt x="3" y="71"/>
                    <a:pt x="6" y="71"/>
                  </a:cubicBezTo>
                  <a:cubicBezTo>
                    <a:pt x="70" y="71"/>
                    <a:pt x="70" y="71"/>
                    <a:pt x="70" y="71"/>
                  </a:cubicBezTo>
                  <a:cubicBezTo>
                    <a:pt x="72" y="71"/>
                    <a:pt x="74" y="69"/>
                    <a:pt x="74" y="67"/>
                  </a:cubicBezTo>
                  <a:cubicBezTo>
                    <a:pt x="74" y="65"/>
                    <a:pt x="74" y="65"/>
                    <a:pt x="74" y="65"/>
                  </a:cubicBezTo>
                  <a:cubicBezTo>
                    <a:pt x="74" y="63"/>
                    <a:pt x="72" y="61"/>
                    <a:pt x="70" y="61"/>
                  </a:cubicBezTo>
                  <a:cubicBezTo>
                    <a:pt x="70" y="36"/>
                    <a:pt x="70" y="36"/>
                    <a:pt x="70" y="36"/>
                  </a:cubicBezTo>
                  <a:cubicBezTo>
                    <a:pt x="73" y="36"/>
                    <a:pt x="75" y="33"/>
                    <a:pt x="75" y="31"/>
                  </a:cubicBezTo>
                  <a:close/>
                  <a:moveTo>
                    <a:pt x="4" y="26"/>
                  </a:moveTo>
                  <a:cubicBezTo>
                    <a:pt x="8" y="16"/>
                    <a:pt x="8" y="16"/>
                    <a:pt x="8" y="16"/>
                  </a:cubicBezTo>
                  <a:cubicBezTo>
                    <a:pt x="67" y="16"/>
                    <a:pt x="67" y="16"/>
                    <a:pt x="67" y="16"/>
                  </a:cubicBezTo>
                  <a:cubicBezTo>
                    <a:pt x="71" y="26"/>
                    <a:pt x="71" y="26"/>
                    <a:pt x="71" y="26"/>
                  </a:cubicBezTo>
                  <a:lnTo>
                    <a:pt x="4" y="26"/>
                  </a:lnTo>
                  <a:close/>
                  <a:moveTo>
                    <a:pt x="62" y="31"/>
                  </a:moveTo>
                  <a:cubicBezTo>
                    <a:pt x="62" y="32"/>
                    <a:pt x="60" y="33"/>
                    <a:pt x="58" y="33"/>
                  </a:cubicBezTo>
                  <a:cubicBezTo>
                    <a:pt x="57" y="33"/>
                    <a:pt x="57" y="33"/>
                    <a:pt x="57" y="33"/>
                  </a:cubicBezTo>
                  <a:cubicBezTo>
                    <a:pt x="55" y="33"/>
                    <a:pt x="54" y="32"/>
                    <a:pt x="54" y="31"/>
                  </a:cubicBezTo>
                  <a:cubicBezTo>
                    <a:pt x="54" y="28"/>
                    <a:pt x="54" y="28"/>
                    <a:pt x="54" y="28"/>
                  </a:cubicBezTo>
                  <a:cubicBezTo>
                    <a:pt x="62" y="28"/>
                    <a:pt x="62" y="28"/>
                    <a:pt x="62" y="28"/>
                  </a:cubicBezTo>
                  <a:lnTo>
                    <a:pt x="62" y="31"/>
                  </a:lnTo>
                  <a:close/>
                  <a:moveTo>
                    <a:pt x="52" y="31"/>
                  </a:moveTo>
                  <a:cubicBezTo>
                    <a:pt x="52" y="32"/>
                    <a:pt x="50" y="33"/>
                    <a:pt x="48" y="33"/>
                  </a:cubicBezTo>
                  <a:cubicBezTo>
                    <a:pt x="47" y="33"/>
                    <a:pt x="47" y="33"/>
                    <a:pt x="47" y="33"/>
                  </a:cubicBezTo>
                  <a:cubicBezTo>
                    <a:pt x="45" y="33"/>
                    <a:pt x="44" y="32"/>
                    <a:pt x="44" y="31"/>
                  </a:cubicBezTo>
                  <a:cubicBezTo>
                    <a:pt x="44" y="28"/>
                    <a:pt x="44" y="28"/>
                    <a:pt x="44" y="28"/>
                  </a:cubicBezTo>
                  <a:cubicBezTo>
                    <a:pt x="52" y="28"/>
                    <a:pt x="52" y="28"/>
                    <a:pt x="52" y="28"/>
                  </a:cubicBezTo>
                  <a:lnTo>
                    <a:pt x="52" y="31"/>
                  </a:lnTo>
                  <a:close/>
                  <a:moveTo>
                    <a:pt x="42" y="31"/>
                  </a:moveTo>
                  <a:cubicBezTo>
                    <a:pt x="42" y="32"/>
                    <a:pt x="40" y="33"/>
                    <a:pt x="38" y="33"/>
                  </a:cubicBezTo>
                  <a:cubicBezTo>
                    <a:pt x="37" y="33"/>
                    <a:pt x="37" y="33"/>
                    <a:pt x="37" y="33"/>
                  </a:cubicBezTo>
                  <a:cubicBezTo>
                    <a:pt x="35" y="33"/>
                    <a:pt x="34" y="32"/>
                    <a:pt x="34" y="31"/>
                  </a:cubicBezTo>
                  <a:cubicBezTo>
                    <a:pt x="34" y="28"/>
                    <a:pt x="34" y="28"/>
                    <a:pt x="34" y="28"/>
                  </a:cubicBezTo>
                  <a:cubicBezTo>
                    <a:pt x="42" y="28"/>
                    <a:pt x="42" y="28"/>
                    <a:pt x="42" y="28"/>
                  </a:cubicBezTo>
                  <a:lnTo>
                    <a:pt x="42" y="31"/>
                  </a:lnTo>
                  <a:close/>
                  <a:moveTo>
                    <a:pt x="32" y="31"/>
                  </a:moveTo>
                  <a:cubicBezTo>
                    <a:pt x="32" y="32"/>
                    <a:pt x="30" y="33"/>
                    <a:pt x="28" y="33"/>
                  </a:cubicBezTo>
                  <a:cubicBezTo>
                    <a:pt x="27" y="33"/>
                    <a:pt x="27" y="33"/>
                    <a:pt x="27" y="33"/>
                  </a:cubicBezTo>
                  <a:cubicBezTo>
                    <a:pt x="25" y="33"/>
                    <a:pt x="23" y="32"/>
                    <a:pt x="23" y="31"/>
                  </a:cubicBezTo>
                  <a:cubicBezTo>
                    <a:pt x="23" y="28"/>
                    <a:pt x="23" y="28"/>
                    <a:pt x="23" y="28"/>
                  </a:cubicBezTo>
                  <a:cubicBezTo>
                    <a:pt x="32" y="28"/>
                    <a:pt x="32" y="28"/>
                    <a:pt x="32" y="28"/>
                  </a:cubicBezTo>
                  <a:lnTo>
                    <a:pt x="32" y="31"/>
                  </a:lnTo>
                  <a:close/>
                  <a:moveTo>
                    <a:pt x="21" y="28"/>
                  </a:moveTo>
                  <a:cubicBezTo>
                    <a:pt x="21" y="31"/>
                    <a:pt x="21" y="31"/>
                    <a:pt x="21" y="31"/>
                  </a:cubicBezTo>
                  <a:cubicBezTo>
                    <a:pt x="21" y="32"/>
                    <a:pt x="20" y="33"/>
                    <a:pt x="18" y="33"/>
                  </a:cubicBezTo>
                  <a:cubicBezTo>
                    <a:pt x="17" y="33"/>
                    <a:pt x="17" y="33"/>
                    <a:pt x="17" y="33"/>
                  </a:cubicBezTo>
                  <a:cubicBezTo>
                    <a:pt x="15" y="33"/>
                    <a:pt x="13" y="32"/>
                    <a:pt x="13" y="31"/>
                  </a:cubicBezTo>
                  <a:cubicBezTo>
                    <a:pt x="13" y="28"/>
                    <a:pt x="13" y="28"/>
                    <a:pt x="13" y="28"/>
                  </a:cubicBezTo>
                  <a:lnTo>
                    <a:pt x="21" y="28"/>
                  </a:lnTo>
                  <a:close/>
                  <a:moveTo>
                    <a:pt x="12" y="33"/>
                  </a:moveTo>
                  <a:cubicBezTo>
                    <a:pt x="13" y="35"/>
                    <a:pt x="15" y="35"/>
                    <a:pt x="17" y="35"/>
                  </a:cubicBezTo>
                  <a:cubicBezTo>
                    <a:pt x="18" y="35"/>
                    <a:pt x="18" y="35"/>
                    <a:pt x="18" y="35"/>
                  </a:cubicBezTo>
                  <a:cubicBezTo>
                    <a:pt x="20" y="35"/>
                    <a:pt x="21" y="35"/>
                    <a:pt x="22" y="33"/>
                  </a:cubicBezTo>
                  <a:cubicBezTo>
                    <a:pt x="23" y="35"/>
                    <a:pt x="25" y="35"/>
                    <a:pt x="27" y="35"/>
                  </a:cubicBezTo>
                  <a:cubicBezTo>
                    <a:pt x="28" y="35"/>
                    <a:pt x="28" y="35"/>
                    <a:pt x="28" y="35"/>
                  </a:cubicBezTo>
                  <a:cubicBezTo>
                    <a:pt x="30" y="35"/>
                    <a:pt x="32" y="35"/>
                    <a:pt x="33" y="33"/>
                  </a:cubicBezTo>
                  <a:cubicBezTo>
                    <a:pt x="34" y="35"/>
                    <a:pt x="35" y="35"/>
                    <a:pt x="37" y="35"/>
                  </a:cubicBezTo>
                  <a:cubicBezTo>
                    <a:pt x="38" y="35"/>
                    <a:pt x="38" y="35"/>
                    <a:pt x="38" y="35"/>
                  </a:cubicBezTo>
                  <a:cubicBezTo>
                    <a:pt x="40" y="35"/>
                    <a:pt x="42" y="35"/>
                    <a:pt x="43" y="33"/>
                  </a:cubicBezTo>
                  <a:cubicBezTo>
                    <a:pt x="44" y="35"/>
                    <a:pt x="45" y="35"/>
                    <a:pt x="47" y="35"/>
                  </a:cubicBezTo>
                  <a:cubicBezTo>
                    <a:pt x="48" y="35"/>
                    <a:pt x="48" y="35"/>
                    <a:pt x="48" y="35"/>
                  </a:cubicBezTo>
                  <a:cubicBezTo>
                    <a:pt x="50" y="35"/>
                    <a:pt x="52" y="35"/>
                    <a:pt x="53" y="33"/>
                  </a:cubicBezTo>
                  <a:cubicBezTo>
                    <a:pt x="54" y="35"/>
                    <a:pt x="55" y="35"/>
                    <a:pt x="57" y="35"/>
                  </a:cubicBezTo>
                  <a:cubicBezTo>
                    <a:pt x="58" y="35"/>
                    <a:pt x="58" y="35"/>
                    <a:pt x="58" y="35"/>
                  </a:cubicBezTo>
                  <a:cubicBezTo>
                    <a:pt x="60" y="35"/>
                    <a:pt x="62" y="35"/>
                    <a:pt x="63" y="33"/>
                  </a:cubicBezTo>
                  <a:cubicBezTo>
                    <a:pt x="64" y="35"/>
                    <a:pt x="65" y="35"/>
                    <a:pt x="67" y="35"/>
                  </a:cubicBezTo>
                  <a:cubicBezTo>
                    <a:pt x="67" y="62"/>
                    <a:pt x="67" y="62"/>
                    <a:pt x="67" y="62"/>
                  </a:cubicBezTo>
                  <a:cubicBezTo>
                    <a:pt x="30" y="62"/>
                    <a:pt x="30" y="62"/>
                    <a:pt x="30" y="62"/>
                  </a:cubicBezTo>
                  <a:cubicBezTo>
                    <a:pt x="30" y="41"/>
                    <a:pt x="30" y="41"/>
                    <a:pt x="30" y="41"/>
                  </a:cubicBezTo>
                  <a:cubicBezTo>
                    <a:pt x="30" y="40"/>
                    <a:pt x="30" y="40"/>
                    <a:pt x="29" y="40"/>
                  </a:cubicBezTo>
                  <a:cubicBezTo>
                    <a:pt x="14" y="40"/>
                    <a:pt x="14" y="40"/>
                    <a:pt x="14" y="40"/>
                  </a:cubicBezTo>
                  <a:cubicBezTo>
                    <a:pt x="13" y="40"/>
                    <a:pt x="13" y="40"/>
                    <a:pt x="13" y="41"/>
                  </a:cubicBezTo>
                  <a:cubicBezTo>
                    <a:pt x="13" y="62"/>
                    <a:pt x="13" y="62"/>
                    <a:pt x="13" y="62"/>
                  </a:cubicBezTo>
                  <a:cubicBezTo>
                    <a:pt x="8" y="62"/>
                    <a:pt x="8" y="62"/>
                    <a:pt x="8" y="62"/>
                  </a:cubicBezTo>
                  <a:cubicBezTo>
                    <a:pt x="8" y="35"/>
                    <a:pt x="8" y="35"/>
                    <a:pt x="8" y="35"/>
                  </a:cubicBezTo>
                  <a:cubicBezTo>
                    <a:pt x="10" y="35"/>
                    <a:pt x="11" y="35"/>
                    <a:pt x="12" y="33"/>
                  </a:cubicBezTo>
                  <a:close/>
                  <a:moveTo>
                    <a:pt x="15" y="62"/>
                  </a:moveTo>
                  <a:cubicBezTo>
                    <a:pt x="15" y="42"/>
                    <a:pt x="15" y="42"/>
                    <a:pt x="15" y="42"/>
                  </a:cubicBezTo>
                  <a:cubicBezTo>
                    <a:pt x="28" y="42"/>
                    <a:pt x="28" y="42"/>
                    <a:pt x="28" y="42"/>
                  </a:cubicBezTo>
                  <a:cubicBezTo>
                    <a:pt x="28" y="62"/>
                    <a:pt x="28" y="62"/>
                    <a:pt x="28" y="62"/>
                  </a:cubicBezTo>
                  <a:lnTo>
                    <a:pt x="15" y="62"/>
                  </a:lnTo>
                  <a:close/>
                  <a:moveTo>
                    <a:pt x="68" y="33"/>
                  </a:moveTo>
                  <a:cubicBezTo>
                    <a:pt x="67" y="33"/>
                    <a:pt x="67" y="33"/>
                    <a:pt x="67" y="33"/>
                  </a:cubicBezTo>
                  <a:cubicBezTo>
                    <a:pt x="65" y="33"/>
                    <a:pt x="64" y="32"/>
                    <a:pt x="64" y="31"/>
                  </a:cubicBezTo>
                  <a:cubicBezTo>
                    <a:pt x="64" y="28"/>
                    <a:pt x="64" y="28"/>
                    <a:pt x="64" y="28"/>
                  </a:cubicBezTo>
                  <a:cubicBezTo>
                    <a:pt x="72" y="28"/>
                    <a:pt x="72" y="28"/>
                    <a:pt x="72" y="28"/>
                  </a:cubicBezTo>
                  <a:cubicBezTo>
                    <a:pt x="72" y="31"/>
                    <a:pt x="72" y="31"/>
                    <a:pt x="72" y="31"/>
                  </a:cubicBezTo>
                  <a:cubicBezTo>
                    <a:pt x="72" y="32"/>
                    <a:pt x="70" y="33"/>
                    <a:pt x="68" y="33"/>
                  </a:cubicBezTo>
                  <a:close/>
                  <a:moveTo>
                    <a:pt x="67" y="11"/>
                  </a:moveTo>
                  <a:cubicBezTo>
                    <a:pt x="67" y="13"/>
                    <a:pt x="66" y="14"/>
                    <a:pt x="64" y="14"/>
                  </a:cubicBezTo>
                  <a:cubicBezTo>
                    <a:pt x="11" y="14"/>
                    <a:pt x="11" y="14"/>
                    <a:pt x="11" y="14"/>
                  </a:cubicBezTo>
                  <a:cubicBezTo>
                    <a:pt x="9" y="14"/>
                    <a:pt x="8" y="13"/>
                    <a:pt x="8" y="11"/>
                  </a:cubicBezTo>
                  <a:cubicBezTo>
                    <a:pt x="8" y="5"/>
                    <a:pt x="8" y="5"/>
                    <a:pt x="8" y="5"/>
                  </a:cubicBezTo>
                  <a:cubicBezTo>
                    <a:pt x="8" y="4"/>
                    <a:pt x="9" y="3"/>
                    <a:pt x="11" y="3"/>
                  </a:cubicBezTo>
                  <a:cubicBezTo>
                    <a:pt x="64" y="3"/>
                    <a:pt x="64" y="3"/>
                    <a:pt x="64" y="3"/>
                  </a:cubicBezTo>
                  <a:cubicBezTo>
                    <a:pt x="66" y="3"/>
                    <a:pt x="67" y="4"/>
                    <a:pt x="67" y="5"/>
                  </a:cubicBezTo>
                  <a:lnTo>
                    <a:pt x="67" y="11"/>
                  </a:lnTo>
                  <a:close/>
                  <a:moveTo>
                    <a:pt x="3" y="28"/>
                  </a:moveTo>
                  <a:cubicBezTo>
                    <a:pt x="11" y="28"/>
                    <a:pt x="11" y="28"/>
                    <a:pt x="11" y="28"/>
                  </a:cubicBezTo>
                  <a:cubicBezTo>
                    <a:pt x="11" y="31"/>
                    <a:pt x="11" y="31"/>
                    <a:pt x="11" y="31"/>
                  </a:cubicBezTo>
                  <a:cubicBezTo>
                    <a:pt x="11" y="32"/>
                    <a:pt x="10" y="33"/>
                    <a:pt x="8" y="33"/>
                  </a:cubicBezTo>
                  <a:cubicBezTo>
                    <a:pt x="7" y="33"/>
                    <a:pt x="7" y="33"/>
                    <a:pt x="7" y="33"/>
                  </a:cubicBezTo>
                  <a:cubicBezTo>
                    <a:pt x="5" y="33"/>
                    <a:pt x="3" y="32"/>
                    <a:pt x="3" y="31"/>
                  </a:cubicBezTo>
                  <a:lnTo>
                    <a:pt x="3" y="28"/>
                  </a:lnTo>
                  <a:close/>
                  <a:moveTo>
                    <a:pt x="4" y="67"/>
                  </a:moveTo>
                  <a:cubicBezTo>
                    <a:pt x="4" y="65"/>
                    <a:pt x="4" y="65"/>
                    <a:pt x="4" y="65"/>
                  </a:cubicBezTo>
                  <a:cubicBezTo>
                    <a:pt x="4" y="65"/>
                    <a:pt x="5" y="64"/>
                    <a:pt x="6" y="64"/>
                  </a:cubicBezTo>
                  <a:cubicBezTo>
                    <a:pt x="14" y="64"/>
                    <a:pt x="14" y="64"/>
                    <a:pt x="14" y="64"/>
                  </a:cubicBezTo>
                  <a:cubicBezTo>
                    <a:pt x="29" y="64"/>
                    <a:pt x="29" y="64"/>
                    <a:pt x="29" y="64"/>
                  </a:cubicBezTo>
                  <a:cubicBezTo>
                    <a:pt x="70" y="64"/>
                    <a:pt x="70" y="64"/>
                    <a:pt x="70" y="64"/>
                  </a:cubicBezTo>
                  <a:cubicBezTo>
                    <a:pt x="70" y="64"/>
                    <a:pt x="71" y="65"/>
                    <a:pt x="71" y="65"/>
                  </a:cubicBezTo>
                  <a:cubicBezTo>
                    <a:pt x="71" y="67"/>
                    <a:pt x="71" y="67"/>
                    <a:pt x="71" y="67"/>
                  </a:cubicBezTo>
                  <a:cubicBezTo>
                    <a:pt x="71" y="68"/>
                    <a:pt x="70" y="68"/>
                    <a:pt x="70" y="68"/>
                  </a:cubicBezTo>
                  <a:cubicBezTo>
                    <a:pt x="6" y="68"/>
                    <a:pt x="6" y="68"/>
                    <a:pt x="6" y="68"/>
                  </a:cubicBezTo>
                  <a:cubicBezTo>
                    <a:pt x="5" y="68"/>
                    <a:pt x="4" y="68"/>
                    <a:pt x="4" y="67"/>
                  </a:cubicBezTo>
                  <a:close/>
                  <a:moveTo>
                    <a:pt x="39" y="57"/>
                  </a:moveTo>
                  <a:cubicBezTo>
                    <a:pt x="61" y="57"/>
                    <a:pt x="61" y="57"/>
                    <a:pt x="61" y="57"/>
                  </a:cubicBezTo>
                  <a:cubicBezTo>
                    <a:pt x="62" y="57"/>
                    <a:pt x="62" y="56"/>
                    <a:pt x="62" y="56"/>
                  </a:cubicBezTo>
                  <a:cubicBezTo>
                    <a:pt x="62" y="41"/>
                    <a:pt x="62" y="41"/>
                    <a:pt x="62" y="41"/>
                  </a:cubicBezTo>
                  <a:cubicBezTo>
                    <a:pt x="62" y="40"/>
                    <a:pt x="62" y="40"/>
                    <a:pt x="61" y="40"/>
                  </a:cubicBezTo>
                  <a:cubicBezTo>
                    <a:pt x="39" y="40"/>
                    <a:pt x="39" y="40"/>
                    <a:pt x="39" y="40"/>
                  </a:cubicBezTo>
                  <a:cubicBezTo>
                    <a:pt x="38" y="40"/>
                    <a:pt x="38" y="40"/>
                    <a:pt x="38" y="41"/>
                  </a:cubicBezTo>
                  <a:cubicBezTo>
                    <a:pt x="38" y="56"/>
                    <a:pt x="38" y="56"/>
                    <a:pt x="38" y="56"/>
                  </a:cubicBezTo>
                  <a:cubicBezTo>
                    <a:pt x="38" y="56"/>
                    <a:pt x="38" y="57"/>
                    <a:pt x="39" y="57"/>
                  </a:cubicBezTo>
                  <a:close/>
                  <a:moveTo>
                    <a:pt x="40" y="42"/>
                  </a:moveTo>
                  <a:cubicBezTo>
                    <a:pt x="60" y="42"/>
                    <a:pt x="60" y="42"/>
                    <a:pt x="60" y="42"/>
                  </a:cubicBezTo>
                  <a:cubicBezTo>
                    <a:pt x="60" y="55"/>
                    <a:pt x="60" y="55"/>
                    <a:pt x="60" y="55"/>
                  </a:cubicBezTo>
                  <a:cubicBezTo>
                    <a:pt x="40" y="55"/>
                    <a:pt x="40" y="55"/>
                    <a:pt x="40" y="55"/>
                  </a:cubicBezTo>
                  <a:lnTo>
                    <a:pt x="40"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1" name="Freeform 32"/>
            <p:cNvSpPr>
              <a:spLocks noEditPoints="1"/>
            </p:cNvSpPr>
            <p:nvPr/>
          </p:nvSpPr>
          <p:spPr bwMode="auto">
            <a:xfrm>
              <a:off x="6843052" y="5474730"/>
              <a:ext cx="311167" cy="347437"/>
            </a:xfrm>
            <a:custGeom>
              <a:avLst/>
              <a:gdLst>
                <a:gd name="T0" fmla="*/ 55 w 69"/>
                <a:gd name="T1" fmla="*/ 0 h 77"/>
                <a:gd name="T2" fmla="*/ 45 w 69"/>
                <a:gd name="T3" fmla="*/ 5 h 77"/>
                <a:gd name="T4" fmla="*/ 31 w 69"/>
                <a:gd name="T5" fmla="*/ 7 h 77"/>
                <a:gd name="T6" fmla="*/ 24 w 69"/>
                <a:gd name="T7" fmla="*/ 7 h 77"/>
                <a:gd name="T8" fmla="*/ 10 w 69"/>
                <a:gd name="T9" fmla="*/ 5 h 77"/>
                <a:gd name="T10" fmla="*/ 0 w 69"/>
                <a:gd name="T11" fmla="*/ 69 h 77"/>
                <a:gd name="T12" fmla="*/ 69 w 69"/>
                <a:gd name="T13" fmla="*/ 14 h 77"/>
                <a:gd name="T14" fmla="*/ 10 w 69"/>
                <a:gd name="T15" fmla="*/ 13 h 77"/>
                <a:gd name="T16" fmla="*/ 24 w 69"/>
                <a:gd name="T17" fmla="*/ 10 h 77"/>
                <a:gd name="T18" fmla="*/ 31 w 69"/>
                <a:gd name="T19" fmla="*/ 10 h 77"/>
                <a:gd name="T20" fmla="*/ 45 w 69"/>
                <a:gd name="T21" fmla="*/ 13 h 77"/>
                <a:gd name="T22" fmla="*/ 55 w 69"/>
                <a:gd name="T23" fmla="*/ 17 h 77"/>
                <a:gd name="T24" fmla="*/ 66 w 69"/>
                <a:gd name="T25" fmla="*/ 14 h 77"/>
                <a:gd name="T26" fmla="*/ 7 w 69"/>
                <a:gd name="T27" fmla="*/ 10 h 77"/>
                <a:gd name="T28" fmla="*/ 61 w 69"/>
                <a:gd name="T29" fmla="*/ 74 h 77"/>
                <a:gd name="T30" fmla="*/ 34 w 69"/>
                <a:gd name="T31" fmla="*/ 39 h 77"/>
                <a:gd name="T32" fmla="*/ 34 w 69"/>
                <a:gd name="T33" fmla="*/ 39 h 77"/>
                <a:gd name="T34" fmla="*/ 33 w 69"/>
                <a:gd name="T35" fmla="*/ 36 h 77"/>
                <a:gd name="T36" fmla="*/ 44 w 69"/>
                <a:gd name="T37" fmla="*/ 33 h 77"/>
                <a:gd name="T38" fmla="*/ 45 w 69"/>
                <a:gd name="T39" fmla="*/ 36 h 77"/>
                <a:gd name="T40" fmla="*/ 54 w 69"/>
                <a:gd name="T41" fmla="*/ 39 h 77"/>
                <a:gd name="T42" fmla="*/ 54 w 69"/>
                <a:gd name="T43" fmla="*/ 39 h 77"/>
                <a:gd name="T44" fmla="*/ 53 w 69"/>
                <a:gd name="T45" fmla="*/ 36 h 77"/>
                <a:gd name="T46" fmla="*/ 14 w 69"/>
                <a:gd name="T47" fmla="*/ 43 h 77"/>
                <a:gd name="T48" fmla="*/ 15 w 69"/>
                <a:gd name="T49" fmla="*/ 46 h 77"/>
                <a:gd name="T50" fmla="*/ 24 w 69"/>
                <a:gd name="T51" fmla="*/ 49 h 77"/>
                <a:gd name="T52" fmla="*/ 24 w 69"/>
                <a:gd name="T53" fmla="*/ 49 h 77"/>
                <a:gd name="T54" fmla="*/ 23 w 69"/>
                <a:gd name="T55" fmla="*/ 46 h 77"/>
                <a:gd name="T56" fmla="*/ 34 w 69"/>
                <a:gd name="T57" fmla="*/ 43 h 77"/>
                <a:gd name="T58" fmla="*/ 35 w 69"/>
                <a:gd name="T59" fmla="*/ 46 h 77"/>
                <a:gd name="T60" fmla="*/ 44 w 69"/>
                <a:gd name="T61" fmla="*/ 49 h 77"/>
                <a:gd name="T62" fmla="*/ 44 w 69"/>
                <a:gd name="T63" fmla="*/ 49 h 77"/>
                <a:gd name="T64" fmla="*/ 43 w 69"/>
                <a:gd name="T65" fmla="*/ 46 h 77"/>
                <a:gd name="T66" fmla="*/ 54 w 69"/>
                <a:gd name="T67" fmla="*/ 43 h 77"/>
                <a:gd name="T68" fmla="*/ 55 w 69"/>
                <a:gd name="T69" fmla="*/ 46 h 77"/>
                <a:gd name="T70" fmla="*/ 14 w 69"/>
                <a:gd name="T71" fmla="*/ 59 h 77"/>
                <a:gd name="T72" fmla="*/ 14 w 69"/>
                <a:gd name="T73" fmla="*/ 59 h 77"/>
                <a:gd name="T74" fmla="*/ 13 w 69"/>
                <a:gd name="T75" fmla="*/ 56 h 77"/>
                <a:gd name="T76" fmla="*/ 24 w 69"/>
                <a:gd name="T77" fmla="*/ 53 h 77"/>
                <a:gd name="T78" fmla="*/ 25 w 69"/>
                <a:gd name="T79" fmla="*/ 56 h 77"/>
                <a:gd name="T80" fmla="*/ 34 w 69"/>
                <a:gd name="T81" fmla="*/ 59 h 77"/>
                <a:gd name="T82" fmla="*/ 34 w 69"/>
                <a:gd name="T83" fmla="*/ 59 h 77"/>
                <a:gd name="T84" fmla="*/ 33 w 69"/>
                <a:gd name="T85" fmla="*/ 56 h 77"/>
                <a:gd name="T86" fmla="*/ 44 w 69"/>
                <a:gd name="T87" fmla="*/ 53 h 77"/>
                <a:gd name="T88" fmla="*/ 45 w 69"/>
                <a:gd name="T89" fmla="*/ 56 h 77"/>
                <a:gd name="T90" fmla="*/ 54 w 69"/>
                <a:gd name="T91" fmla="*/ 59 h 77"/>
                <a:gd name="T92" fmla="*/ 54 w 69"/>
                <a:gd name="T93" fmla="*/ 59 h 77"/>
                <a:gd name="T94" fmla="*/ 53 w 69"/>
                <a:gd name="T95" fmla="*/ 56 h 77"/>
                <a:gd name="T96" fmla="*/ 14 w 69"/>
                <a:gd name="T97" fmla="*/ 63 h 77"/>
                <a:gd name="T98" fmla="*/ 15 w 69"/>
                <a:gd name="T99" fmla="*/ 65 h 77"/>
                <a:gd name="T100" fmla="*/ 24 w 69"/>
                <a:gd name="T101" fmla="*/ 68 h 77"/>
                <a:gd name="T102" fmla="*/ 24 w 69"/>
                <a:gd name="T103" fmla="*/ 68 h 77"/>
                <a:gd name="T104" fmla="*/ 23 w 69"/>
                <a:gd name="T105" fmla="*/ 6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 h="77">
                  <a:moveTo>
                    <a:pt x="61" y="7"/>
                  </a:moveTo>
                  <a:cubicBezTo>
                    <a:pt x="59" y="7"/>
                    <a:pt x="59" y="7"/>
                    <a:pt x="59" y="7"/>
                  </a:cubicBezTo>
                  <a:cubicBezTo>
                    <a:pt x="59" y="5"/>
                    <a:pt x="59" y="5"/>
                    <a:pt x="59" y="5"/>
                  </a:cubicBezTo>
                  <a:cubicBezTo>
                    <a:pt x="59" y="2"/>
                    <a:pt x="57" y="0"/>
                    <a:pt x="55" y="0"/>
                  </a:cubicBezTo>
                  <a:cubicBezTo>
                    <a:pt x="53" y="0"/>
                    <a:pt x="51" y="2"/>
                    <a:pt x="51" y="5"/>
                  </a:cubicBezTo>
                  <a:cubicBezTo>
                    <a:pt x="51" y="7"/>
                    <a:pt x="51" y="7"/>
                    <a:pt x="51" y="7"/>
                  </a:cubicBezTo>
                  <a:cubicBezTo>
                    <a:pt x="45" y="7"/>
                    <a:pt x="45" y="7"/>
                    <a:pt x="45" y="7"/>
                  </a:cubicBezTo>
                  <a:cubicBezTo>
                    <a:pt x="45" y="5"/>
                    <a:pt x="45" y="5"/>
                    <a:pt x="45" y="5"/>
                  </a:cubicBezTo>
                  <a:cubicBezTo>
                    <a:pt x="45" y="2"/>
                    <a:pt x="43" y="0"/>
                    <a:pt x="41" y="0"/>
                  </a:cubicBezTo>
                  <a:cubicBezTo>
                    <a:pt x="39" y="0"/>
                    <a:pt x="37" y="2"/>
                    <a:pt x="37" y="5"/>
                  </a:cubicBezTo>
                  <a:cubicBezTo>
                    <a:pt x="37" y="7"/>
                    <a:pt x="37" y="7"/>
                    <a:pt x="37" y="7"/>
                  </a:cubicBezTo>
                  <a:cubicBezTo>
                    <a:pt x="31" y="7"/>
                    <a:pt x="31" y="7"/>
                    <a:pt x="31" y="7"/>
                  </a:cubicBezTo>
                  <a:cubicBezTo>
                    <a:pt x="31" y="5"/>
                    <a:pt x="31" y="5"/>
                    <a:pt x="31" y="5"/>
                  </a:cubicBezTo>
                  <a:cubicBezTo>
                    <a:pt x="31" y="2"/>
                    <a:pt x="29" y="0"/>
                    <a:pt x="27" y="0"/>
                  </a:cubicBezTo>
                  <a:cubicBezTo>
                    <a:pt x="25" y="0"/>
                    <a:pt x="24" y="2"/>
                    <a:pt x="24" y="5"/>
                  </a:cubicBezTo>
                  <a:cubicBezTo>
                    <a:pt x="24" y="7"/>
                    <a:pt x="24" y="7"/>
                    <a:pt x="24" y="7"/>
                  </a:cubicBezTo>
                  <a:cubicBezTo>
                    <a:pt x="17" y="7"/>
                    <a:pt x="17" y="7"/>
                    <a:pt x="17" y="7"/>
                  </a:cubicBezTo>
                  <a:cubicBezTo>
                    <a:pt x="17" y="5"/>
                    <a:pt x="17" y="5"/>
                    <a:pt x="17" y="5"/>
                  </a:cubicBezTo>
                  <a:cubicBezTo>
                    <a:pt x="17" y="2"/>
                    <a:pt x="16" y="0"/>
                    <a:pt x="14" y="0"/>
                  </a:cubicBezTo>
                  <a:cubicBezTo>
                    <a:pt x="11" y="0"/>
                    <a:pt x="10" y="2"/>
                    <a:pt x="10" y="5"/>
                  </a:cubicBezTo>
                  <a:cubicBezTo>
                    <a:pt x="10" y="7"/>
                    <a:pt x="10" y="7"/>
                    <a:pt x="10" y="7"/>
                  </a:cubicBezTo>
                  <a:cubicBezTo>
                    <a:pt x="7" y="7"/>
                    <a:pt x="7" y="7"/>
                    <a:pt x="7" y="7"/>
                  </a:cubicBezTo>
                  <a:cubicBezTo>
                    <a:pt x="3" y="7"/>
                    <a:pt x="0" y="10"/>
                    <a:pt x="0" y="14"/>
                  </a:cubicBezTo>
                  <a:cubicBezTo>
                    <a:pt x="0" y="69"/>
                    <a:pt x="0" y="69"/>
                    <a:pt x="0" y="69"/>
                  </a:cubicBezTo>
                  <a:cubicBezTo>
                    <a:pt x="0" y="74"/>
                    <a:pt x="3" y="77"/>
                    <a:pt x="7" y="77"/>
                  </a:cubicBezTo>
                  <a:cubicBezTo>
                    <a:pt x="61" y="77"/>
                    <a:pt x="61" y="77"/>
                    <a:pt x="61" y="77"/>
                  </a:cubicBezTo>
                  <a:cubicBezTo>
                    <a:pt x="65" y="77"/>
                    <a:pt x="69" y="74"/>
                    <a:pt x="69" y="69"/>
                  </a:cubicBezTo>
                  <a:cubicBezTo>
                    <a:pt x="69" y="14"/>
                    <a:pt x="69" y="14"/>
                    <a:pt x="69" y="14"/>
                  </a:cubicBezTo>
                  <a:cubicBezTo>
                    <a:pt x="69" y="10"/>
                    <a:pt x="65" y="7"/>
                    <a:pt x="61" y="7"/>
                  </a:cubicBezTo>
                  <a:close/>
                  <a:moveTo>
                    <a:pt x="7" y="10"/>
                  </a:moveTo>
                  <a:cubicBezTo>
                    <a:pt x="10" y="10"/>
                    <a:pt x="10" y="10"/>
                    <a:pt x="10" y="10"/>
                  </a:cubicBezTo>
                  <a:cubicBezTo>
                    <a:pt x="10" y="13"/>
                    <a:pt x="10" y="13"/>
                    <a:pt x="10" y="13"/>
                  </a:cubicBezTo>
                  <a:cubicBezTo>
                    <a:pt x="10" y="15"/>
                    <a:pt x="11" y="17"/>
                    <a:pt x="14" y="17"/>
                  </a:cubicBezTo>
                  <a:cubicBezTo>
                    <a:pt x="16" y="17"/>
                    <a:pt x="17" y="15"/>
                    <a:pt x="17" y="13"/>
                  </a:cubicBezTo>
                  <a:cubicBezTo>
                    <a:pt x="17" y="10"/>
                    <a:pt x="17" y="10"/>
                    <a:pt x="17" y="10"/>
                  </a:cubicBezTo>
                  <a:cubicBezTo>
                    <a:pt x="24" y="10"/>
                    <a:pt x="24" y="10"/>
                    <a:pt x="24" y="10"/>
                  </a:cubicBezTo>
                  <a:cubicBezTo>
                    <a:pt x="24" y="13"/>
                    <a:pt x="24" y="13"/>
                    <a:pt x="24" y="13"/>
                  </a:cubicBezTo>
                  <a:cubicBezTo>
                    <a:pt x="24" y="15"/>
                    <a:pt x="25" y="17"/>
                    <a:pt x="27" y="17"/>
                  </a:cubicBezTo>
                  <a:cubicBezTo>
                    <a:pt x="29" y="17"/>
                    <a:pt x="31" y="15"/>
                    <a:pt x="31" y="13"/>
                  </a:cubicBezTo>
                  <a:cubicBezTo>
                    <a:pt x="31" y="10"/>
                    <a:pt x="31" y="10"/>
                    <a:pt x="31" y="10"/>
                  </a:cubicBezTo>
                  <a:cubicBezTo>
                    <a:pt x="37" y="10"/>
                    <a:pt x="37" y="10"/>
                    <a:pt x="37" y="10"/>
                  </a:cubicBezTo>
                  <a:cubicBezTo>
                    <a:pt x="37" y="13"/>
                    <a:pt x="37" y="13"/>
                    <a:pt x="37" y="13"/>
                  </a:cubicBezTo>
                  <a:cubicBezTo>
                    <a:pt x="37" y="15"/>
                    <a:pt x="39" y="17"/>
                    <a:pt x="41" y="17"/>
                  </a:cubicBezTo>
                  <a:cubicBezTo>
                    <a:pt x="43" y="17"/>
                    <a:pt x="45" y="15"/>
                    <a:pt x="45" y="13"/>
                  </a:cubicBezTo>
                  <a:cubicBezTo>
                    <a:pt x="45" y="10"/>
                    <a:pt x="45" y="10"/>
                    <a:pt x="45" y="10"/>
                  </a:cubicBezTo>
                  <a:cubicBezTo>
                    <a:pt x="51" y="10"/>
                    <a:pt x="51" y="10"/>
                    <a:pt x="51" y="10"/>
                  </a:cubicBezTo>
                  <a:cubicBezTo>
                    <a:pt x="51" y="13"/>
                    <a:pt x="51" y="13"/>
                    <a:pt x="51" y="13"/>
                  </a:cubicBezTo>
                  <a:cubicBezTo>
                    <a:pt x="51" y="15"/>
                    <a:pt x="53" y="17"/>
                    <a:pt x="55" y="17"/>
                  </a:cubicBezTo>
                  <a:cubicBezTo>
                    <a:pt x="57" y="17"/>
                    <a:pt x="59" y="15"/>
                    <a:pt x="59" y="13"/>
                  </a:cubicBezTo>
                  <a:cubicBezTo>
                    <a:pt x="59" y="10"/>
                    <a:pt x="59" y="10"/>
                    <a:pt x="59" y="10"/>
                  </a:cubicBezTo>
                  <a:cubicBezTo>
                    <a:pt x="61" y="10"/>
                    <a:pt x="61" y="10"/>
                    <a:pt x="61" y="10"/>
                  </a:cubicBezTo>
                  <a:cubicBezTo>
                    <a:pt x="64" y="10"/>
                    <a:pt x="66" y="12"/>
                    <a:pt x="66" y="14"/>
                  </a:cubicBezTo>
                  <a:cubicBezTo>
                    <a:pt x="66" y="26"/>
                    <a:pt x="66" y="26"/>
                    <a:pt x="66" y="26"/>
                  </a:cubicBezTo>
                  <a:cubicBezTo>
                    <a:pt x="3" y="26"/>
                    <a:pt x="3" y="26"/>
                    <a:pt x="3" y="26"/>
                  </a:cubicBezTo>
                  <a:cubicBezTo>
                    <a:pt x="3" y="14"/>
                    <a:pt x="3" y="14"/>
                    <a:pt x="3" y="14"/>
                  </a:cubicBezTo>
                  <a:cubicBezTo>
                    <a:pt x="3" y="12"/>
                    <a:pt x="5" y="10"/>
                    <a:pt x="7" y="10"/>
                  </a:cubicBezTo>
                  <a:close/>
                  <a:moveTo>
                    <a:pt x="3" y="28"/>
                  </a:moveTo>
                  <a:cubicBezTo>
                    <a:pt x="66" y="28"/>
                    <a:pt x="66" y="28"/>
                    <a:pt x="66" y="28"/>
                  </a:cubicBezTo>
                  <a:cubicBezTo>
                    <a:pt x="66" y="69"/>
                    <a:pt x="66" y="69"/>
                    <a:pt x="66" y="69"/>
                  </a:cubicBezTo>
                  <a:cubicBezTo>
                    <a:pt x="66" y="72"/>
                    <a:pt x="64" y="74"/>
                    <a:pt x="61" y="74"/>
                  </a:cubicBezTo>
                  <a:cubicBezTo>
                    <a:pt x="7" y="74"/>
                    <a:pt x="7" y="74"/>
                    <a:pt x="7" y="74"/>
                  </a:cubicBezTo>
                  <a:cubicBezTo>
                    <a:pt x="5" y="74"/>
                    <a:pt x="3" y="72"/>
                    <a:pt x="3" y="69"/>
                  </a:cubicBezTo>
                  <a:lnTo>
                    <a:pt x="3" y="28"/>
                  </a:lnTo>
                  <a:close/>
                  <a:moveTo>
                    <a:pt x="34" y="39"/>
                  </a:moveTo>
                  <a:cubicBezTo>
                    <a:pt x="36" y="39"/>
                    <a:pt x="37" y="38"/>
                    <a:pt x="37" y="36"/>
                  </a:cubicBezTo>
                  <a:cubicBezTo>
                    <a:pt x="37" y="34"/>
                    <a:pt x="36" y="33"/>
                    <a:pt x="34" y="33"/>
                  </a:cubicBezTo>
                  <a:cubicBezTo>
                    <a:pt x="33" y="33"/>
                    <a:pt x="31" y="34"/>
                    <a:pt x="31" y="36"/>
                  </a:cubicBezTo>
                  <a:cubicBezTo>
                    <a:pt x="31" y="38"/>
                    <a:pt x="33" y="39"/>
                    <a:pt x="34" y="39"/>
                  </a:cubicBezTo>
                  <a:close/>
                  <a:moveTo>
                    <a:pt x="34" y="35"/>
                  </a:moveTo>
                  <a:cubicBezTo>
                    <a:pt x="35" y="35"/>
                    <a:pt x="35" y="36"/>
                    <a:pt x="35" y="36"/>
                  </a:cubicBezTo>
                  <a:cubicBezTo>
                    <a:pt x="35" y="36"/>
                    <a:pt x="35" y="37"/>
                    <a:pt x="34" y="37"/>
                  </a:cubicBezTo>
                  <a:cubicBezTo>
                    <a:pt x="34" y="37"/>
                    <a:pt x="33" y="36"/>
                    <a:pt x="33" y="36"/>
                  </a:cubicBezTo>
                  <a:cubicBezTo>
                    <a:pt x="33" y="36"/>
                    <a:pt x="34" y="35"/>
                    <a:pt x="34" y="35"/>
                  </a:cubicBezTo>
                  <a:close/>
                  <a:moveTo>
                    <a:pt x="44" y="39"/>
                  </a:moveTo>
                  <a:cubicBezTo>
                    <a:pt x="46" y="39"/>
                    <a:pt x="47" y="38"/>
                    <a:pt x="47" y="36"/>
                  </a:cubicBezTo>
                  <a:cubicBezTo>
                    <a:pt x="47" y="34"/>
                    <a:pt x="46" y="33"/>
                    <a:pt x="44" y="33"/>
                  </a:cubicBezTo>
                  <a:cubicBezTo>
                    <a:pt x="43" y="33"/>
                    <a:pt x="41" y="34"/>
                    <a:pt x="41" y="36"/>
                  </a:cubicBezTo>
                  <a:cubicBezTo>
                    <a:pt x="41" y="38"/>
                    <a:pt x="43" y="39"/>
                    <a:pt x="44" y="39"/>
                  </a:cubicBezTo>
                  <a:close/>
                  <a:moveTo>
                    <a:pt x="44" y="35"/>
                  </a:moveTo>
                  <a:cubicBezTo>
                    <a:pt x="45" y="35"/>
                    <a:pt x="45" y="36"/>
                    <a:pt x="45" y="36"/>
                  </a:cubicBezTo>
                  <a:cubicBezTo>
                    <a:pt x="45" y="36"/>
                    <a:pt x="45" y="37"/>
                    <a:pt x="44" y="37"/>
                  </a:cubicBezTo>
                  <a:cubicBezTo>
                    <a:pt x="44" y="37"/>
                    <a:pt x="43" y="36"/>
                    <a:pt x="43" y="36"/>
                  </a:cubicBezTo>
                  <a:cubicBezTo>
                    <a:pt x="43" y="36"/>
                    <a:pt x="44" y="35"/>
                    <a:pt x="44" y="35"/>
                  </a:cubicBezTo>
                  <a:close/>
                  <a:moveTo>
                    <a:pt x="54" y="39"/>
                  </a:moveTo>
                  <a:cubicBezTo>
                    <a:pt x="56" y="39"/>
                    <a:pt x="57" y="38"/>
                    <a:pt x="57" y="36"/>
                  </a:cubicBezTo>
                  <a:cubicBezTo>
                    <a:pt x="57" y="34"/>
                    <a:pt x="56" y="33"/>
                    <a:pt x="54" y="33"/>
                  </a:cubicBezTo>
                  <a:cubicBezTo>
                    <a:pt x="52" y="33"/>
                    <a:pt x="51" y="34"/>
                    <a:pt x="51" y="36"/>
                  </a:cubicBezTo>
                  <a:cubicBezTo>
                    <a:pt x="51" y="38"/>
                    <a:pt x="52" y="39"/>
                    <a:pt x="54" y="39"/>
                  </a:cubicBezTo>
                  <a:close/>
                  <a:moveTo>
                    <a:pt x="54" y="35"/>
                  </a:moveTo>
                  <a:cubicBezTo>
                    <a:pt x="55" y="35"/>
                    <a:pt x="55" y="36"/>
                    <a:pt x="55" y="36"/>
                  </a:cubicBezTo>
                  <a:cubicBezTo>
                    <a:pt x="55" y="36"/>
                    <a:pt x="55" y="37"/>
                    <a:pt x="54" y="37"/>
                  </a:cubicBezTo>
                  <a:cubicBezTo>
                    <a:pt x="54" y="37"/>
                    <a:pt x="53" y="36"/>
                    <a:pt x="53" y="36"/>
                  </a:cubicBezTo>
                  <a:cubicBezTo>
                    <a:pt x="53" y="36"/>
                    <a:pt x="54" y="35"/>
                    <a:pt x="54" y="35"/>
                  </a:cubicBezTo>
                  <a:close/>
                  <a:moveTo>
                    <a:pt x="14" y="49"/>
                  </a:moveTo>
                  <a:cubicBezTo>
                    <a:pt x="16" y="49"/>
                    <a:pt x="17" y="47"/>
                    <a:pt x="17" y="46"/>
                  </a:cubicBezTo>
                  <a:cubicBezTo>
                    <a:pt x="17" y="44"/>
                    <a:pt x="16" y="43"/>
                    <a:pt x="14" y="43"/>
                  </a:cubicBezTo>
                  <a:cubicBezTo>
                    <a:pt x="13" y="43"/>
                    <a:pt x="11" y="44"/>
                    <a:pt x="11" y="46"/>
                  </a:cubicBezTo>
                  <a:cubicBezTo>
                    <a:pt x="11" y="47"/>
                    <a:pt x="13" y="49"/>
                    <a:pt x="14" y="49"/>
                  </a:cubicBezTo>
                  <a:close/>
                  <a:moveTo>
                    <a:pt x="14" y="45"/>
                  </a:moveTo>
                  <a:cubicBezTo>
                    <a:pt x="15" y="45"/>
                    <a:pt x="15" y="45"/>
                    <a:pt x="15" y="46"/>
                  </a:cubicBezTo>
                  <a:cubicBezTo>
                    <a:pt x="15" y="46"/>
                    <a:pt x="15" y="47"/>
                    <a:pt x="14" y="47"/>
                  </a:cubicBezTo>
                  <a:cubicBezTo>
                    <a:pt x="14" y="47"/>
                    <a:pt x="13" y="46"/>
                    <a:pt x="13" y="46"/>
                  </a:cubicBezTo>
                  <a:cubicBezTo>
                    <a:pt x="13" y="45"/>
                    <a:pt x="14" y="45"/>
                    <a:pt x="14" y="45"/>
                  </a:cubicBezTo>
                  <a:close/>
                  <a:moveTo>
                    <a:pt x="24" y="49"/>
                  </a:moveTo>
                  <a:cubicBezTo>
                    <a:pt x="26" y="49"/>
                    <a:pt x="27" y="47"/>
                    <a:pt x="27" y="46"/>
                  </a:cubicBezTo>
                  <a:cubicBezTo>
                    <a:pt x="27" y="44"/>
                    <a:pt x="26" y="43"/>
                    <a:pt x="24" y="43"/>
                  </a:cubicBezTo>
                  <a:cubicBezTo>
                    <a:pt x="23" y="43"/>
                    <a:pt x="21" y="44"/>
                    <a:pt x="21" y="46"/>
                  </a:cubicBezTo>
                  <a:cubicBezTo>
                    <a:pt x="21" y="47"/>
                    <a:pt x="23" y="49"/>
                    <a:pt x="24" y="49"/>
                  </a:cubicBezTo>
                  <a:close/>
                  <a:moveTo>
                    <a:pt x="24" y="45"/>
                  </a:moveTo>
                  <a:cubicBezTo>
                    <a:pt x="25" y="45"/>
                    <a:pt x="25" y="45"/>
                    <a:pt x="25" y="46"/>
                  </a:cubicBezTo>
                  <a:cubicBezTo>
                    <a:pt x="25" y="46"/>
                    <a:pt x="25" y="47"/>
                    <a:pt x="24" y="47"/>
                  </a:cubicBezTo>
                  <a:cubicBezTo>
                    <a:pt x="24" y="47"/>
                    <a:pt x="23" y="46"/>
                    <a:pt x="23" y="46"/>
                  </a:cubicBezTo>
                  <a:cubicBezTo>
                    <a:pt x="23" y="45"/>
                    <a:pt x="24" y="45"/>
                    <a:pt x="24" y="45"/>
                  </a:cubicBezTo>
                  <a:close/>
                  <a:moveTo>
                    <a:pt x="34" y="49"/>
                  </a:moveTo>
                  <a:cubicBezTo>
                    <a:pt x="36" y="49"/>
                    <a:pt x="37" y="47"/>
                    <a:pt x="37" y="46"/>
                  </a:cubicBezTo>
                  <a:cubicBezTo>
                    <a:pt x="37" y="44"/>
                    <a:pt x="36" y="43"/>
                    <a:pt x="34" y="43"/>
                  </a:cubicBezTo>
                  <a:cubicBezTo>
                    <a:pt x="33" y="43"/>
                    <a:pt x="31" y="44"/>
                    <a:pt x="31" y="46"/>
                  </a:cubicBezTo>
                  <a:cubicBezTo>
                    <a:pt x="31" y="47"/>
                    <a:pt x="33" y="49"/>
                    <a:pt x="34" y="49"/>
                  </a:cubicBezTo>
                  <a:close/>
                  <a:moveTo>
                    <a:pt x="34" y="45"/>
                  </a:moveTo>
                  <a:cubicBezTo>
                    <a:pt x="35" y="45"/>
                    <a:pt x="35" y="45"/>
                    <a:pt x="35" y="46"/>
                  </a:cubicBezTo>
                  <a:cubicBezTo>
                    <a:pt x="35" y="46"/>
                    <a:pt x="35" y="47"/>
                    <a:pt x="34" y="47"/>
                  </a:cubicBezTo>
                  <a:cubicBezTo>
                    <a:pt x="34" y="47"/>
                    <a:pt x="33" y="46"/>
                    <a:pt x="33" y="46"/>
                  </a:cubicBezTo>
                  <a:cubicBezTo>
                    <a:pt x="33" y="45"/>
                    <a:pt x="34" y="45"/>
                    <a:pt x="34" y="45"/>
                  </a:cubicBezTo>
                  <a:close/>
                  <a:moveTo>
                    <a:pt x="44" y="49"/>
                  </a:moveTo>
                  <a:cubicBezTo>
                    <a:pt x="46" y="49"/>
                    <a:pt x="47" y="47"/>
                    <a:pt x="47" y="46"/>
                  </a:cubicBezTo>
                  <a:cubicBezTo>
                    <a:pt x="47" y="44"/>
                    <a:pt x="46" y="43"/>
                    <a:pt x="44" y="43"/>
                  </a:cubicBezTo>
                  <a:cubicBezTo>
                    <a:pt x="43" y="43"/>
                    <a:pt x="41" y="44"/>
                    <a:pt x="41" y="46"/>
                  </a:cubicBezTo>
                  <a:cubicBezTo>
                    <a:pt x="41" y="47"/>
                    <a:pt x="43" y="49"/>
                    <a:pt x="44" y="49"/>
                  </a:cubicBezTo>
                  <a:close/>
                  <a:moveTo>
                    <a:pt x="44" y="45"/>
                  </a:moveTo>
                  <a:cubicBezTo>
                    <a:pt x="45" y="45"/>
                    <a:pt x="45" y="45"/>
                    <a:pt x="45" y="46"/>
                  </a:cubicBezTo>
                  <a:cubicBezTo>
                    <a:pt x="45" y="46"/>
                    <a:pt x="45" y="47"/>
                    <a:pt x="44" y="47"/>
                  </a:cubicBezTo>
                  <a:cubicBezTo>
                    <a:pt x="44" y="47"/>
                    <a:pt x="43" y="46"/>
                    <a:pt x="43" y="46"/>
                  </a:cubicBezTo>
                  <a:cubicBezTo>
                    <a:pt x="43" y="45"/>
                    <a:pt x="44" y="45"/>
                    <a:pt x="44" y="45"/>
                  </a:cubicBezTo>
                  <a:close/>
                  <a:moveTo>
                    <a:pt x="54" y="49"/>
                  </a:moveTo>
                  <a:cubicBezTo>
                    <a:pt x="56" y="49"/>
                    <a:pt x="57" y="47"/>
                    <a:pt x="57" y="46"/>
                  </a:cubicBezTo>
                  <a:cubicBezTo>
                    <a:pt x="57" y="44"/>
                    <a:pt x="56" y="43"/>
                    <a:pt x="54" y="43"/>
                  </a:cubicBezTo>
                  <a:cubicBezTo>
                    <a:pt x="52" y="43"/>
                    <a:pt x="51" y="44"/>
                    <a:pt x="51" y="46"/>
                  </a:cubicBezTo>
                  <a:cubicBezTo>
                    <a:pt x="51" y="47"/>
                    <a:pt x="52" y="49"/>
                    <a:pt x="54" y="49"/>
                  </a:cubicBezTo>
                  <a:close/>
                  <a:moveTo>
                    <a:pt x="54" y="45"/>
                  </a:moveTo>
                  <a:cubicBezTo>
                    <a:pt x="55" y="45"/>
                    <a:pt x="55" y="45"/>
                    <a:pt x="55" y="46"/>
                  </a:cubicBezTo>
                  <a:cubicBezTo>
                    <a:pt x="55" y="46"/>
                    <a:pt x="55" y="47"/>
                    <a:pt x="54" y="47"/>
                  </a:cubicBezTo>
                  <a:cubicBezTo>
                    <a:pt x="54" y="47"/>
                    <a:pt x="53" y="46"/>
                    <a:pt x="53" y="46"/>
                  </a:cubicBezTo>
                  <a:cubicBezTo>
                    <a:pt x="53" y="45"/>
                    <a:pt x="54" y="45"/>
                    <a:pt x="54" y="45"/>
                  </a:cubicBezTo>
                  <a:close/>
                  <a:moveTo>
                    <a:pt x="14" y="59"/>
                  </a:moveTo>
                  <a:cubicBezTo>
                    <a:pt x="16" y="59"/>
                    <a:pt x="17" y="57"/>
                    <a:pt x="17" y="56"/>
                  </a:cubicBezTo>
                  <a:cubicBezTo>
                    <a:pt x="17" y="54"/>
                    <a:pt x="16" y="53"/>
                    <a:pt x="14" y="53"/>
                  </a:cubicBezTo>
                  <a:cubicBezTo>
                    <a:pt x="13" y="53"/>
                    <a:pt x="11" y="54"/>
                    <a:pt x="11" y="56"/>
                  </a:cubicBezTo>
                  <a:cubicBezTo>
                    <a:pt x="11" y="57"/>
                    <a:pt x="13" y="59"/>
                    <a:pt x="14" y="59"/>
                  </a:cubicBezTo>
                  <a:close/>
                  <a:moveTo>
                    <a:pt x="14" y="55"/>
                  </a:moveTo>
                  <a:cubicBezTo>
                    <a:pt x="15" y="55"/>
                    <a:pt x="15" y="55"/>
                    <a:pt x="15" y="56"/>
                  </a:cubicBezTo>
                  <a:cubicBezTo>
                    <a:pt x="15" y="56"/>
                    <a:pt x="15" y="57"/>
                    <a:pt x="14" y="57"/>
                  </a:cubicBezTo>
                  <a:cubicBezTo>
                    <a:pt x="14" y="57"/>
                    <a:pt x="13" y="56"/>
                    <a:pt x="13" y="56"/>
                  </a:cubicBezTo>
                  <a:cubicBezTo>
                    <a:pt x="13" y="55"/>
                    <a:pt x="14" y="55"/>
                    <a:pt x="14" y="55"/>
                  </a:cubicBezTo>
                  <a:close/>
                  <a:moveTo>
                    <a:pt x="24" y="59"/>
                  </a:moveTo>
                  <a:cubicBezTo>
                    <a:pt x="26" y="59"/>
                    <a:pt x="27" y="57"/>
                    <a:pt x="27" y="56"/>
                  </a:cubicBezTo>
                  <a:cubicBezTo>
                    <a:pt x="27" y="54"/>
                    <a:pt x="26" y="53"/>
                    <a:pt x="24" y="53"/>
                  </a:cubicBezTo>
                  <a:cubicBezTo>
                    <a:pt x="23" y="53"/>
                    <a:pt x="21" y="54"/>
                    <a:pt x="21" y="56"/>
                  </a:cubicBezTo>
                  <a:cubicBezTo>
                    <a:pt x="21" y="57"/>
                    <a:pt x="23" y="59"/>
                    <a:pt x="24" y="59"/>
                  </a:cubicBezTo>
                  <a:close/>
                  <a:moveTo>
                    <a:pt x="24" y="55"/>
                  </a:moveTo>
                  <a:cubicBezTo>
                    <a:pt x="25" y="55"/>
                    <a:pt x="25" y="55"/>
                    <a:pt x="25" y="56"/>
                  </a:cubicBezTo>
                  <a:cubicBezTo>
                    <a:pt x="25" y="56"/>
                    <a:pt x="25" y="57"/>
                    <a:pt x="24" y="57"/>
                  </a:cubicBezTo>
                  <a:cubicBezTo>
                    <a:pt x="24" y="57"/>
                    <a:pt x="23" y="56"/>
                    <a:pt x="23" y="56"/>
                  </a:cubicBezTo>
                  <a:cubicBezTo>
                    <a:pt x="23" y="55"/>
                    <a:pt x="24" y="55"/>
                    <a:pt x="24" y="55"/>
                  </a:cubicBezTo>
                  <a:close/>
                  <a:moveTo>
                    <a:pt x="34" y="59"/>
                  </a:moveTo>
                  <a:cubicBezTo>
                    <a:pt x="36" y="59"/>
                    <a:pt x="37" y="57"/>
                    <a:pt x="37" y="56"/>
                  </a:cubicBezTo>
                  <a:cubicBezTo>
                    <a:pt x="37" y="54"/>
                    <a:pt x="36" y="53"/>
                    <a:pt x="34" y="53"/>
                  </a:cubicBezTo>
                  <a:cubicBezTo>
                    <a:pt x="33" y="53"/>
                    <a:pt x="31" y="54"/>
                    <a:pt x="31" y="56"/>
                  </a:cubicBezTo>
                  <a:cubicBezTo>
                    <a:pt x="31" y="57"/>
                    <a:pt x="33" y="59"/>
                    <a:pt x="34" y="59"/>
                  </a:cubicBezTo>
                  <a:close/>
                  <a:moveTo>
                    <a:pt x="34" y="55"/>
                  </a:moveTo>
                  <a:cubicBezTo>
                    <a:pt x="35" y="55"/>
                    <a:pt x="35" y="55"/>
                    <a:pt x="35" y="56"/>
                  </a:cubicBezTo>
                  <a:cubicBezTo>
                    <a:pt x="35" y="56"/>
                    <a:pt x="35" y="57"/>
                    <a:pt x="34" y="57"/>
                  </a:cubicBezTo>
                  <a:cubicBezTo>
                    <a:pt x="34" y="57"/>
                    <a:pt x="33" y="56"/>
                    <a:pt x="33" y="56"/>
                  </a:cubicBezTo>
                  <a:cubicBezTo>
                    <a:pt x="33" y="55"/>
                    <a:pt x="34" y="55"/>
                    <a:pt x="34" y="55"/>
                  </a:cubicBezTo>
                  <a:close/>
                  <a:moveTo>
                    <a:pt x="44" y="59"/>
                  </a:moveTo>
                  <a:cubicBezTo>
                    <a:pt x="46" y="59"/>
                    <a:pt x="47" y="57"/>
                    <a:pt x="47" y="56"/>
                  </a:cubicBezTo>
                  <a:cubicBezTo>
                    <a:pt x="47" y="54"/>
                    <a:pt x="46" y="53"/>
                    <a:pt x="44" y="53"/>
                  </a:cubicBezTo>
                  <a:cubicBezTo>
                    <a:pt x="43" y="53"/>
                    <a:pt x="41" y="54"/>
                    <a:pt x="41" y="56"/>
                  </a:cubicBezTo>
                  <a:cubicBezTo>
                    <a:pt x="41" y="57"/>
                    <a:pt x="43" y="59"/>
                    <a:pt x="44" y="59"/>
                  </a:cubicBezTo>
                  <a:close/>
                  <a:moveTo>
                    <a:pt x="44" y="55"/>
                  </a:moveTo>
                  <a:cubicBezTo>
                    <a:pt x="45" y="55"/>
                    <a:pt x="45" y="55"/>
                    <a:pt x="45" y="56"/>
                  </a:cubicBezTo>
                  <a:cubicBezTo>
                    <a:pt x="45" y="56"/>
                    <a:pt x="45" y="57"/>
                    <a:pt x="44" y="57"/>
                  </a:cubicBezTo>
                  <a:cubicBezTo>
                    <a:pt x="44" y="57"/>
                    <a:pt x="43" y="56"/>
                    <a:pt x="43" y="56"/>
                  </a:cubicBezTo>
                  <a:cubicBezTo>
                    <a:pt x="43" y="55"/>
                    <a:pt x="44" y="55"/>
                    <a:pt x="44" y="55"/>
                  </a:cubicBezTo>
                  <a:close/>
                  <a:moveTo>
                    <a:pt x="54" y="59"/>
                  </a:moveTo>
                  <a:cubicBezTo>
                    <a:pt x="56" y="59"/>
                    <a:pt x="57" y="57"/>
                    <a:pt x="57" y="56"/>
                  </a:cubicBezTo>
                  <a:cubicBezTo>
                    <a:pt x="57" y="54"/>
                    <a:pt x="56" y="53"/>
                    <a:pt x="54" y="53"/>
                  </a:cubicBezTo>
                  <a:cubicBezTo>
                    <a:pt x="52" y="53"/>
                    <a:pt x="51" y="54"/>
                    <a:pt x="51" y="56"/>
                  </a:cubicBezTo>
                  <a:cubicBezTo>
                    <a:pt x="51" y="57"/>
                    <a:pt x="52" y="59"/>
                    <a:pt x="54" y="59"/>
                  </a:cubicBezTo>
                  <a:close/>
                  <a:moveTo>
                    <a:pt x="54" y="55"/>
                  </a:moveTo>
                  <a:cubicBezTo>
                    <a:pt x="55" y="55"/>
                    <a:pt x="55" y="55"/>
                    <a:pt x="55" y="56"/>
                  </a:cubicBezTo>
                  <a:cubicBezTo>
                    <a:pt x="55" y="56"/>
                    <a:pt x="55" y="57"/>
                    <a:pt x="54" y="57"/>
                  </a:cubicBezTo>
                  <a:cubicBezTo>
                    <a:pt x="54" y="57"/>
                    <a:pt x="53" y="56"/>
                    <a:pt x="53" y="56"/>
                  </a:cubicBezTo>
                  <a:cubicBezTo>
                    <a:pt x="53" y="55"/>
                    <a:pt x="54" y="55"/>
                    <a:pt x="54" y="55"/>
                  </a:cubicBezTo>
                  <a:close/>
                  <a:moveTo>
                    <a:pt x="14" y="68"/>
                  </a:moveTo>
                  <a:cubicBezTo>
                    <a:pt x="16" y="68"/>
                    <a:pt x="17" y="67"/>
                    <a:pt x="17" y="65"/>
                  </a:cubicBezTo>
                  <a:cubicBezTo>
                    <a:pt x="17" y="64"/>
                    <a:pt x="16" y="63"/>
                    <a:pt x="14" y="63"/>
                  </a:cubicBezTo>
                  <a:cubicBezTo>
                    <a:pt x="13" y="63"/>
                    <a:pt x="11" y="64"/>
                    <a:pt x="11" y="65"/>
                  </a:cubicBezTo>
                  <a:cubicBezTo>
                    <a:pt x="11" y="67"/>
                    <a:pt x="13" y="68"/>
                    <a:pt x="14" y="68"/>
                  </a:cubicBezTo>
                  <a:close/>
                  <a:moveTo>
                    <a:pt x="14" y="65"/>
                  </a:moveTo>
                  <a:cubicBezTo>
                    <a:pt x="15" y="65"/>
                    <a:pt x="15" y="65"/>
                    <a:pt x="15" y="65"/>
                  </a:cubicBezTo>
                  <a:cubicBezTo>
                    <a:pt x="15" y="66"/>
                    <a:pt x="15" y="66"/>
                    <a:pt x="14" y="66"/>
                  </a:cubicBezTo>
                  <a:cubicBezTo>
                    <a:pt x="14" y="66"/>
                    <a:pt x="13" y="66"/>
                    <a:pt x="13" y="65"/>
                  </a:cubicBezTo>
                  <a:cubicBezTo>
                    <a:pt x="13" y="65"/>
                    <a:pt x="14" y="65"/>
                    <a:pt x="14" y="65"/>
                  </a:cubicBezTo>
                  <a:close/>
                  <a:moveTo>
                    <a:pt x="24" y="68"/>
                  </a:moveTo>
                  <a:cubicBezTo>
                    <a:pt x="26" y="68"/>
                    <a:pt x="27" y="67"/>
                    <a:pt x="27" y="65"/>
                  </a:cubicBezTo>
                  <a:cubicBezTo>
                    <a:pt x="27" y="64"/>
                    <a:pt x="26" y="63"/>
                    <a:pt x="24" y="63"/>
                  </a:cubicBezTo>
                  <a:cubicBezTo>
                    <a:pt x="23" y="63"/>
                    <a:pt x="21" y="64"/>
                    <a:pt x="21" y="65"/>
                  </a:cubicBezTo>
                  <a:cubicBezTo>
                    <a:pt x="21" y="67"/>
                    <a:pt x="23" y="68"/>
                    <a:pt x="24" y="68"/>
                  </a:cubicBezTo>
                  <a:close/>
                  <a:moveTo>
                    <a:pt x="24" y="65"/>
                  </a:moveTo>
                  <a:cubicBezTo>
                    <a:pt x="25" y="65"/>
                    <a:pt x="25" y="65"/>
                    <a:pt x="25" y="65"/>
                  </a:cubicBezTo>
                  <a:cubicBezTo>
                    <a:pt x="25" y="66"/>
                    <a:pt x="25" y="66"/>
                    <a:pt x="24" y="66"/>
                  </a:cubicBezTo>
                  <a:cubicBezTo>
                    <a:pt x="24" y="66"/>
                    <a:pt x="23" y="66"/>
                    <a:pt x="23" y="65"/>
                  </a:cubicBezTo>
                  <a:cubicBezTo>
                    <a:pt x="23" y="65"/>
                    <a:pt x="24" y="65"/>
                    <a:pt x="24"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2" name="Freeform 41"/>
            <p:cNvSpPr>
              <a:spLocks noEditPoints="1"/>
            </p:cNvSpPr>
            <p:nvPr/>
          </p:nvSpPr>
          <p:spPr bwMode="auto">
            <a:xfrm>
              <a:off x="8626374" y="3481429"/>
              <a:ext cx="328520" cy="317570"/>
            </a:xfrm>
            <a:custGeom>
              <a:avLst/>
              <a:gdLst>
                <a:gd name="T0" fmla="*/ 12 w 63"/>
                <a:gd name="T1" fmla="*/ 10 h 61"/>
                <a:gd name="T2" fmla="*/ 13 w 63"/>
                <a:gd name="T3" fmla="*/ 10 h 61"/>
                <a:gd name="T4" fmla="*/ 13 w 63"/>
                <a:gd name="T5" fmla="*/ 12 h 61"/>
                <a:gd name="T6" fmla="*/ 13 w 63"/>
                <a:gd name="T7" fmla="*/ 29 h 61"/>
                <a:gd name="T8" fmla="*/ 13 w 63"/>
                <a:gd name="T9" fmla="*/ 31 h 61"/>
                <a:gd name="T10" fmla="*/ 13 w 63"/>
                <a:gd name="T11" fmla="*/ 31 h 61"/>
                <a:gd name="T12" fmla="*/ 12 w 63"/>
                <a:gd name="T13" fmla="*/ 31 h 61"/>
                <a:gd name="T14" fmla="*/ 12 w 63"/>
                <a:gd name="T15" fmla="*/ 10 h 61"/>
                <a:gd name="T16" fmla="*/ 61 w 63"/>
                <a:gd name="T17" fmla="*/ 59 h 61"/>
                <a:gd name="T18" fmla="*/ 56 w 63"/>
                <a:gd name="T19" fmla="*/ 61 h 61"/>
                <a:gd name="T20" fmla="*/ 51 w 63"/>
                <a:gd name="T21" fmla="*/ 59 h 61"/>
                <a:gd name="T22" fmla="*/ 38 w 63"/>
                <a:gd name="T23" fmla="*/ 47 h 61"/>
                <a:gd name="T24" fmla="*/ 36 w 63"/>
                <a:gd name="T25" fmla="*/ 42 h 61"/>
                <a:gd name="T26" fmla="*/ 32 w 63"/>
                <a:gd name="T27" fmla="*/ 38 h 61"/>
                <a:gd name="T28" fmla="*/ 22 w 63"/>
                <a:gd name="T29" fmla="*/ 41 h 61"/>
                <a:gd name="T30" fmla="*/ 8 w 63"/>
                <a:gd name="T31" fmla="*/ 35 h 61"/>
                <a:gd name="T32" fmla="*/ 8 w 63"/>
                <a:gd name="T33" fmla="*/ 6 h 61"/>
                <a:gd name="T34" fmla="*/ 22 w 63"/>
                <a:gd name="T35" fmla="*/ 0 h 61"/>
                <a:gd name="T36" fmla="*/ 36 w 63"/>
                <a:gd name="T37" fmla="*/ 6 h 61"/>
                <a:gd name="T38" fmla="*/ 39 w 63"/>
                <a:gd name="T39" fmla="*/ 31 h 61"/>
                <a:gd name="T40" fmla="*/ 43 w 63"/>
                <a:gd name="T41" fmla="*/ 35 h 61"/>
                <a:gd name="T42" fmla="*/ 48 w 63"/>
                <a:gd name="T43" fmla="*/ 37 h 61"/>
                <a:gd name="T44" fmla="*/ 60 w 63"/>
                <a:gd name="T45" fmla="*/ 49 h 61"/>
                <a:gd name="T46" fmla="*/ 61 w 63"/>
                <a:gd name="T47" fmla="*/ 59 h 61"/>
                <a:gd name="T48" fmla="*/ 10 w 63"/>
                <a:gd name="T49" fmla="*/ 8 h 61"/>
                <a:gd name="T50" fmla="*/ 5 w 63"/>
                <a:gd name="T51" fmla="*/ 21 h 61"/>
                <a:gd name="T52" fmla="*/ 10 w 63"/>
                <a:gd name="T53" fmla="*/ 33 h 61"/>
                <a:gd name="T54" fmla="*/ 22 w 63"/>
                <a:gd name="T55" fmla="*/ 38 h 61"/>
                <a:gd name="T56" fmla="*/ 34 w 63"/>
                <a:gd name="T57" fmla="*/ 33 h 61"/>
                <a:gd name="T58" fmla="*/ 39 w 63"/>
                <a:gd name="T59" fmla="*/ 21 h 61"/>
                <a:gd name="T60" fmla="*/ 34 w 63"/>
                <a:gd name="T61" fmla="*/ 8 h 61"/>
                <a:gd name="T62" fmla="*/ 22 w 63"/>
                <a:gd name="T63" fmla="*/ 3 h 61"/>
                <a:gd name="T64" fmla="*/ 10 w 63"/>
                <a:gd name="T65" fmla="*/ 8 h 61"/>
                <a:gd name="T66" fmla="*/ 36 w 63"/>
                <a:gd name="T67" fmla="*/ 34 h 61"/>
                <a:gd name="T68" fmla="*/ 34 w 63"/>
                <a:gd name="T69" fmla="*/ 35 h 61"/>
                <a:gd name="T70" fmla="*/ 38 w 63"/>
                <a:gd name="T71" fmla="*/ 39 h 61"/>
                <a:gd name="T72" fmla="*/ 39 w 63"/>
                <a:gd name="T73" fmla="*/ 37 h 61"/>
                <a:gd name="T74" fmla="*/ 40 w 63"/>
                <a:gd name="T75" fmla="*/ 36 h 61"/>
                <a:gd name="T76" fmla="*/ 37 w 63"/>
                <a:gd name="T77" fmla="*/ 33 h 61"/>
                <a:gd name="T78" fmla="*/ 36 w 63"/>
                <a:gd name="T79" fmla="*/ 34 h 61"/>
                <a:gd name="T80" fmla="*/ 41 w 63"/>
                <a:gd name="T81" fmla="*/ 44 h 61"/>
                <a:gd name="T82" fmla="*/ 53 w 63"/>
                <a:gd name="T83" fmla="*/ 57 h 61"/>
                <a:gd name="T84" fmla="*/ 58 w 63"/>
                <a:gd name="T85" fmla="*/ 57 h 61"/>
                <a:gd name="T86" fmla="*/ 60 w 63"/>
                <a:gd name="T87" fmla="*/ 54 h 61"/>
                <a:gd name="T88" fmla="*/ 58 w 63"/>
                <a:gd name="T89" fmla="*/ 51 h 61"/>
                <a:gd name="T90" fmla="*/ 46 w 63"/>
                <a:gd name="T91" fmla="*/ 39 h 61"/>
                <a:gd name="T92" fmla="*/ 43 w 63"/>
                <a:gd name="T93" fmla="*/ 38 h 61"/>
                <a:gd name="T94" fmla="*/ 42 w 63"/>
                <a:gd name="T95" fmla="*/ 38 h 61"/>
                <a:gd name="T96" fmla="*/ 41 w 63"/>
                <a:gd name="T97" fmla="*/ 38 h 61"/>
                <a:gd name="T98" fmla="*/ 40 w 63"/>
                <a:gd name="T99" fmla="*/ 39 h 61"/>
                <a:gd name="T100" fmla="*/ 40 w 63"/>
                <a:gd name="T101" fmla="*/ 40 h 61"/>
                <a:gd name="T102" fmla="*/ 39 w 63"/>
                <a:gd name="T103" fmla="*/ 40 h 61"/>
                <a:gd name="T104" fmla="*/ 41 w 63"/>
                <a:gd name="T105" fmla="*/ 4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3" h="61">
                  <a:moveTo>
                    <a:pt x="12" y="10"/>
                  </a:moveTo>
                  <a:cubicBezTo>
                    <a:pt x="12" y="10"/>
                    <a:pt x="13" y="10"/>
                    <a:pt x="13" y="10"/>
                  </a:cubicBezTo>
                  <a:cubicBezTo>
                    <a:pt x="14" y="11"/>
                    <a:pt x="14" y="11"/>
                    <a:pt x="13" y="12"/>
                  </a:cubicBezTo>
                  <a:cubicBezTo>
                    <a:pt x="8" y="17"/>
                    <a:pt x="8" y="24"/>
                    <a:pt x="13" y="29"/>
                  </a:cubicBezTo>
                  <a:cubicBezTo>
                    <a:pt x="14" y="30"/>
                    <a:pt x="14" y="30"/>
                    <a:pt x="13" y="31"/>
                  </a:cubicBezTo>
                  <a:cubicBezTo>
                    <a:pt x="13" y="31"/>
                    <a:pt x="13" y="31"/>
                    <a:pt x="13" y="31"/>
                  </a:cubicBezTo>
                  <a:cubicBezTo>
                    <a:pt x="12" y="31"/>
                    <a:pt x="12" y="31"/>
                    <a:pt x="12" y="31"/>
                  </a:cubicBezTo>
                  <a:cubicBezTo>
                    <a:pt x="6" y="25"/>
                    <a:pt x="6" y="16"/>
                    <a:pt x="12" y="10"/>
                  </a:cubicBezTo>
                  <a:close/>
                  <a:moveTo>
                    <a:pt x="61" y="59"/>
                  </a:moveTo>
                  <a:cubicBezTo>
                    <a:pt x="59" y="60"/>
                    <a:pt x="58" y="61"/>
                    <a:pt x="56" y="61"/>
                  </a:cubicBezTo>
                  <a:cubicBezTo>
                    <a:pt x="54" y="61"/>
                    <a:pt x="52" y="60"/>
                    <a:pt x="51" y="59"/>
                  </a:cubicBezTo>
                  <a:cubicBezTo>
                    <a:pt x="38" y="47"/>
                    <a:pt x="38" y="47"/>
                    <a:pt x="38" y="47"/>
                  </a:cubicBezTo>
                  <a:cubicBezTo>
                    <a:pt x="37" y="45"/>
                    <a:pt x="36" y="43"/>
                    <a:pt x="36" y="42"/>
                  </a:cubicBezTo>
                  <a:cubicBezTo>
                    <a:pt x="32" y="38"/>
                    <a:pt x="32" y="38"/>
                    <a:pt x="32" y="38"/>
                  </a:cubicBezTo>
                  <a:cubicBezTo>
                    <a:pt x="29" y="40"/>
                    <a:pt x="26" y="41"/>
                    <a:pt x="22" y="41"/>
                  </a:cubicBezTo>
                  <a:cubicBezTo>
                    <a:pt x="17" y="41"/>
                    <a:pt x="12" y="38"/>
                    <a:pt x="8" y="35"/>
                  </a:cubicBezTo>
                  <a:cubicBezTo>
                    <a:pt x="0" y="27"/>
                    <a:pt x="0" y="14"/>
                    <a:pt x="8" y="6"/>
                  </a:cubicBezTo>
                  <a:cubicBezTo>
                    <a:pt x="12" y="3"/>
                    <a:pt x="17" y="0"/>
                    <a:pt x="22" y="0"/>
                  </a:cubicBezTo>
                  <a:cubicBezTo>
                    <a:pt x="28" y="0"/>
                    <a:pt x="33" y="3"/>
                    <a:pt x="36" y="6"/>
                  </a:cubicBezTo>
                  <a:cubicBezTo>
                    <a:pt x="43" y="13"/>
                    <a:pt x="44" y="23"/>
                    <a:pt x="39" y="31"/>
                  </a:cubicBezTo>
                  <a:cubicBezTo>
                    <a:pt x="43" y="35"/>
                    <a:pt x="43" y="35"/>
                    <a:pt x="43" y="35"/>
                  </a:cubicBezTo>
                  <a:cubicBezTo>
                    <a:pt x="45" y="35"/>
                    <a:pt x="47" y="35"/>
                    <a:pt x="48" y="37"/>
                  </a:cubicBezTo>
                  <a:cubicBezTo>
                    <a:pt x="60" y="49"/>
                    <a:pt x="60" y="49"/>
                    <a:pt x="60" y="49"/>
                  </a:cubicBezTo>
                  <a:cubicBezTo>
                    <a:pt x="63" y="52"/>
                    <a:pt x="63" y="56"/>
                    <a:pt x="61" y="59"/>
                  </a:cubicBezTo>
                  <a:close/>
                  <a:moveTo>
                    <a:pt x="10" y="8"/>
                  </a:moveTo>
                  <a:cubicBezTo>
                    <a:pt x="7" y="12"/>
                    <a:pt x="5" y="16"/>
                    <a:pt x="5" y="21"/>
                  </a:cubicBezTo>
                  <a:cubicBezTo>
                    <a:pt x="5" y="25"/>
                    <a:pt x="7" y="29"/>
                    <a:pt x="10" y="33"/>
                  </a:cubicBezTo>
                  <a:cubicBezTo>
                    <a:pt x="13" y="36"/>
                    <a:pt x="18" y="38"/>
                    <a:pt x="22" y="38"/>
                  </a:cubicBezTo>
                  <a:cubicBezTo>
                    <a:pt x="27" y="38"/>
                    <a:pt x="31" y="36"/>
                    <a:pt x="34" y="33"/>
                  </a:cubicBezTo>
                  <a:cubicBezTo>
                    <a:pt x="37" y="29"/>
                    <a:pt x="39" y="25"/>
                    <a:pt x="39" y="21"/>
                  </a:cubicBezTo>
                  <a:cubicBezTo>
                    <a:pt x="39" y="16"/>
                    <a:pt x="37" y="12"/>
                    <a:pt x="34" y="8"/>
                  </a:cubicBezTo>
                  <a:cubicBezTo>
                    <a:pt x="31" y="5"/>
                    <a:pt x="27" y="3"/>
                    <a:pt x="22" y="3"/>
                  </a:cubicBezTo>
                  <a:cubicBezTo>
                    <a:pt x="18" y="3"/>
                    <a:pt x="13" y="5"/>
                    <a:pt x="10" y="8"/>
                  </a:cubicBezTo>
                  <a:close/>
                  <a:moveTo>
                    <a:pt x="36" y="34"/>
                  </a:moveTo>
                  <a:cubicBezTo>
                    <a:pt x="35" y="34"/>
                    <a:pt x="35" y="35"/>
                    <a:pt x="34" y="35"/>
                  </a:cubicBezTo>
                  <a:cubicBezTo>
                    <a:pt x="38" y="39"/>
                    <a:pt x="38" y="39"/>
                    <a:pt x="38" y="39"/>
                  </a:cubicBezTo>
                  <a:cubicBezTo>
                    <a:pt x="38" y="38"/>
                    <a:pt x="38" y="38"/>
                    <a:pt x="39" y="37"/>
                  </a:cubicBezTo>
                  <a:cubicBezTo>
                    <a:pt x="39" y="37"/>
                    <a:pt x="40" y="36"/>
                    <a:pt x="40" y="36"/>
                  </a:cubicBezTo>
                  <a:cubicBezTo>
                    <a:pt x="37" y="33"/>
                    <a:pt x="37" y="33"/>
                    <a:pt x="37" y="33"/>
                  </a:cubicBezTo>
                  <a:cubicBezTo>
                    <a:pt x="36" y="33"/>
                    <a:pt x="36" y="34"/>
                    <a:pt x="36" y="34"/>
                  </a:cubicBezTo>
                  <a:close/>
                  <a:moveTo>
                    <a:pt x="41" y="44"/>
                  </a:moveTo>
                  <a:cubicBezTo>
                    <a:pt x="53" y="57"/>
                    <a:pt x="53" y="57"/>
                    <a:pt x="53" y="57"/>
                  </a:cubicBezTo>
                  <a:cubicBezTo>
                    <a:pt x="54" y="58"/>
                    <a:pt x="57" y="58"/>
                    <a:pt x="58" y="57"/>
                  </a:cubicBezTo>
                  <a:cubicBezTo>
                    <a:pt x="59" y="56"/>
                    <a:pt x="60" y="55"/>
                    <a:pt x="60" y="54"/>
                  </a:cubicBezTo>
                  <a:cubicBezTo>
                    <a:pt x="60" y="53"/>
                    <a:pt x="59" y="52"/>
                    <a:pt x="58" y="51"/>
                  </a:cubicBezTo>
                  <a:cubicBezTo>
                    <a:pt x="46" y="39"/>
                    <a:pt x="46" y="39"/>
                    <a:pt x="46" y="39"/>
                  </a:cubicBezTo>
                  <a:cubicBezTo>
                    <a:pt x="45" y="38"/>
                    <a:pt x="44" y="38"/>
                    <a:pt x="43" y="38"/>
                  </a:cubicBezTo>
                  <a:cubicBezTo>
                    <a:pt x="43" y="38"/>
                    <a:pt x="42" y="38"/>
                    <a:pt x="42" y="38"/>
                  </a:cubicBezTo>
                  <a:cubicBezTo>
                    <a:pt x="42" y="38"/>
                    <a:pt x="42" y="38"/>
                    <a:pt x="41" y="38"/>
                  </a:cubicBezTo>
                  <a:cubicBezTo>
                    <a:pt x="41" y="38"/>
                    <a:pt x="41" y="38"/>
                    <a:pt x="40" y="39"/>
                  </a:cubicBezTo>
                  <a:cubicBezTo>
                    <a:pt x="40" y="39"/>
                    <a:pt x="40" y="39"/>
                    <a:pt x="40" y="40"/>
                  </a:cubicBezTo>
                  <a:cubicBezTo>
                    <a:pt x="39" y="40"/>
                    <a:pt x="39" y="40"/>
                    <a:pt x="39" y="40"/>
                  </a:cubicBezTo>
                  <a:cubicBezTo>
                    <a:pt x="39" y="42"/>
                    <a:pt x="39" y="43"/>
                    <a:pt x="41" y="44"/>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3" name="Freeform 17"/>
            <p:cNvSpPr>
              <a:spLocks noEditPoints="1"/>
            </p:cNvSpPr>
            <p:nvPr/>
          </p:nvSpPr>
          <p:spPr bwMode="auto">
            <a:xfrm>
              <a:off x="4270782" y="4215532"/>
              <a:ext cx="353973" cy="299836"/>
            </a:xfrm>
            <a:custGeom>
              <a:avLst/>
              <a:gdLst>
                <a:gd name="T0" fmla="*/ 70 w 72"/>
                <a:gd name="T1" fmla="*/ 16 h 61"/>
                <a:gd name="T2" fmla="*/ 56 w 72"/>
                <a:gd name="T3" fmla="*/ 18 h 61"/>
                <a:gd name="T4" fmla="*/ 43 w 72"/>
                <a:gd name="T5" fmla="*/ 46 h 61"/>
                <a:gd name="T6" fmla="*/ 12 w 72"/>
                <a:gd name="T7" fmla="*/ 46 h 61"/>
                <a:gd name="T8" fmla="*/ 13 w 72"/>
                <a:gd name="T9" fmla="*/ 49 h 61"/>
                <a:gd name="T10" fmla="*/ 48 w 72"/>
                <a:gd name="T11" fmla="*/ 51 h 61"/>
                <a:gd name="T12" fmla="*/ 13 w 72"/>
                <a:gd name="T13" fmla="*/ 52 h 61"/>
                <a:gd name="T14" fmla="*/ 9 w 72"/>
                <a:gd name="T15" fmla="*/ 45 h 61"/>
                <a:gd name="T16" fmla="*/ 7 w 72"/>
                <a:gd name="T17" fmla="*/ 42 h 61"/>
                <a:gd name="T18" fmla="*/ 1 w 72"/>
                <a:gd name="T19" fmla="*/ 23 h 61"/>
                <a:gd name="T20" fmla="*/ 10 w 72"/>
                <a:gd name="T21" fmla="*/ 41 h 61"/>
                <a:gd name="T22" fmla="*/ 43 w 72"/>
                <a:gd name="T23" fmla="*/ 43 h 61"/>
                <a:gd name="T24" fmla="*/ 54 w 72"/>
                <a:gd name="T25" fmla="*/ 17 h 61"/>
                <a:gd name="T26" fmla="*/ 70 w 72"/>
                <a:gd name="T27" fmla="*/ 13 h 61"/>
                <a:gd name="T28" fmla="*/ 18 w 72"/>
                <a:gd name="T29" fmla="*/ 57 h 61"/>
                <a:gd name="T30" fmla="*/ 11 w 72"/>
                <a:gd name="T31" fmla="*/ 57 h 61"/>
                <a:gd name="T32" fmla="*/ 18 w 72"/>
                <a:gd name="T33" fmla="*/ 57 h 61"/>
                <a:gd name="T34" fmla="*/ 14 w 72"/>
                <a:gd name="T35" fmla="*/ 55 h 61"/>
                <a:gd name="T36" fmla="*/ 14 w 72"/>
                <a:gd name="T37" fmla="*/ 59 h 61"/>
                <a:gd name="T38" fmla="*/ 45 w 72"/>
                <a:gd name="T39" fmla="*/ 57 h 61"/>
                <a:gd name="T40" fmla="*/ 38 w 72"/>
                <a:gd name="T41" fmla="*/ 57 h 61"/>
                <a:gd name="T42" fmla="*/ 45 w 72"/>
                <a:gd name="T43" fmla="*/ 57 h 61"/>
                <a:gd name="T44" fmla="*/ 41 w 72"/>
                <a:gd name="T45" fmla="*/ 55 h 61"/>
                <a:gd name="T46" fmla="*/ 41 w 72"/>
                <a:gd name="T47" fmla="*/ 59 h 61"/>
                <a:gd name="T48" fmla="*/ 12 w 72"/>
                <a:gd name="T49" fmla="*/ 37 h 61"/>
                <a:gd name="T50" fmla="*/ 45 w 72"/>
                <a:gd name="T51" fmla="*/ 36 h 61"/>
                <a:gd name="T52" fmla="*/ 12 w 72"/>
                <a:gd name="T53" fmla="*/ 35 h 61"/>
                <a:gd name="T54" fmla="*/ 12 w 72"/>
                <a:gd name="T55" fmla="*/ 37 h 61"/>
                <a:gd name="T56" fmla="*/ 12 w 72"/>
                <a:gd name="T57" fmla="*/ 40 h 61"/>
                <a:gd name="T58" fmla="*/ 43 w 72"/>
                <a:gd name="T59" fmla="*/ 41 h 61"/>
                <a:gd name="T60" fmla="*/ 43 w 72"/>
                <a:gd name="T61" fmla="*/ 39 h 61"/>
                <a:gd name="T62" fmla="*/ 37 w 72"/>
                <a:gd name="T63" fmla="*/ 31 h 61"/>
                <a:gd name="T64" fmla="*/ 44 w 72"/>
                <a:gd name="T65" fmla="*/ 30 h 61"/>
                <a:gd name="T66" fmla="*/ 43 w 72"/>
                <a:gd name="T67" fmla="*/ 0 h 61"/>
                <a:gd name="T68" fmla="*/ 36 w 72"/>
                <a:gd name="T69" fmla="*/ 0 h 61"/>
                <a:gd name="T70" fmla="*/ 37 w 72"/>
                <a:gd name="T71" fmla="*/ 31 h 61"/>
                <a:gd name="T72" fmla="*/ 31 w 72"/>
                <a:gd name="T73" fmla="*/ 31 h 61"/>
                <a:gd name="T74" fmla="*/ 32 w 72"/>
                <a:gd name="T75" fmla="*/ 8 h 61"/>
                <a:gd name="T76" fmla="*/ 25 w 72"/>
                <a:gd name="T77" fmla="*/ 8 h 61"/>
                <a:gd name="T78" fmla="*/ 24 w 72"/>
                <a:gd name="T79" fmla="*/ 30 h 61"/>
                <a:gd name="T80" fmla="*/ 13 w 72"/>
                <a:gd name="T81" fmla="*/ 31 h 61"/>
                <a:gd name="T82" fmla="*/ 20 w 72"/>
                <a:gd name="T83" fmla="*/ 30 h 61"/>
                <a:gd name="T84" fmla="*/ 20 w 72"/>
                <a:gd name="T85" fmla="*/ 16 h 61"/>
                <a:gd name="T86" fmla="*/ 13 w 72"/>
                <a:gd name="T87" fmla="*/ 16 h 61"/>
                <a:gd name="T88" fmla="*/ 13 w 72"/>
                <a:gd name="T89" fmla="*/ 3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61">
                  <a:moveTo>
                    <a:pt x="72" y="14"/>
                  </a:moveTo>
                  <a:cubicBezTo>
                    <a:pt x="72" y="15"/>
                    <a:pt x="71" y="16"/>
                    <a:pt x="70" y="16"/>
                  </a:cubicBezTo>
                  <a:cubicBezTo>
                    <a:pt x="59" y="16"/>
                    <a:pt x="59" y="16"/>
                    <a:pt x="59" y="16"/>
                  </a:cubicBezTo>
                  <a:cubicBezTo>
                    <a:pt x="58" y="16"/>
                    <a:pt x="57" y="17"/>
                    <a:pt x="56" y="18"/>
                  </a:cubicBezTo>
                  <a:cubicBezTo>
                    <a:pt x="49" y="42"/>
                    <a:pt x="49" y="42"/>
                    <a:pt x="49" y="42"/>
                  </a:cubicBezTo>
                  <a:cubicBezTo>
                    <a:pt x="48" y="44"/>
                    <a:pt x="46" y="46"/>
                    <a:pt x="43" y="46"/>
                  </a:cubicBezTo>
                  <a:cubicBezTo>
                    <a:pt x="13" y="46"/>
                    <a:pt x="13" y="46"/>
                    <a:pt x="13" y="46"/>
                  </a:cubicBezTo>
                  <a:cubicBezTo>
                    <a:pt x="13" y="46"/>
                    <a:pt x="12" y="46"/>
                    <a:pt x="12" y="46"/>
                  </a:cubicBezTo>
                  <a:cubicBezTo>
                    <a:pt x="12" y="48"/>
                    <a:pt x="12" y="48"/>
                    <a:pt x="12" y="48"/>
                  </a:cubicBezTo>
                  <a:cubicBezTo>
                    <a:pt x="12" y="49"/>
                    <a:pt x="12" y="49"/>
                    <a:pt x="13" y="49"/>
                  </a:cubicBezTo>
                  <a:cubicBezTo>
                    <a:pt x="47" y="49"/>
                    <a:pt x="47" y="49"/>
                    <a:pt x="47" y="49"/>
                  </a:cubicBezTo>
                  <a:cubicBezTo>
                    <a:pt x="47" y="49"/>
                    <a:pt x="48" y="50"/>
                    <a:pt x="48" y="51"/>
                  </a:cubicBezTo>
                  <a:cubicBezTo>
                    <a:pt x="48" y="52"/>
                    <a:pt x="47" y="52"/>
                    <a:pt x="47" y="52"/>
                  </a:cubicBezTo>
                  <a:cubicBezTo>
                    <a:pt x="13" y="52"/>
                    <a:pt x="13" y="52"/>
                    <a:pt x="13" y="52"/>
                  </a:cubicBezTo>
                  <a:cubicBezTo>
                    <a:pt x="11" y="52"/>
                    <a:pt x="9" y="50"/>
                    <a:pt x="9" y="48"/>
                  </a:cubicBezTo>
                  <a:cubicBezTo>
                    <a:pt x="9" y="45"/>
                    <a:pt x="9" y="45"/>
                    <a:pt x="9" y="45"/>
                  </a:cubicBezTo>
                  <a:cubicBezTo>
                    <a:pt x="9" y="45"/>
                    <a:pt x="9" y="44"/>
                    <a:pt x="9" y="44"/>
                  </a:cubicBezTo>
                  <a:cubicBezTo>
                    <a:pt x="8" y="44"/>
                    <a:pt x="8" y="43"/>
                    <a:pt x="7" y="42"/>
                  </a:cubicBezTo>
                  <a:cubicBezTo>
                    <a:pt x="0" y="25"/>
                    <a:pt x="0" y="25"/>
                    <a:pt x="0" y="25"/>
                  </a:cubicBezTo>
                  <a:cubicBezTo>
                    <a:pt x="0" y="24"/>
                    <a:pt x="0" y="23"/>
                    <a:pt x="1" y="23"/>
                  </a:cubicBezTo>
                  <a:cubicBezTo>
                    <a:pt x="1" y="22"/>
                    <a:pt x="2" y="23"/>
                    <a:pt x="3" y="24"/>
                  </a:cubicBezTo>
                  <a:cubicBezTo>
                    <a:pt x="10" y="41"/>
                    <a:pt x="10" y="41"/>
                    <a:pt x="10" y="41"/>
                  </a:cubicBezTo>
                  <a:cubicBezTo>
                    <a:pt x="11" y="42"/>
                    <a:pt x="12" y="43"/>
                    <a:pt x="13" y="43"/>
                  </a:cubicBezTo>
                  <a:cubicBezTo>
                    <a:pt x="43" y="43"/>
                    <a:pt x="43" y="43"/>
                    <a:pt x="43" y="43"/>
                  </a:cubicBezTo>
                  <a:cubicBezTo>
                    <a:pt x="44" y="43"/>
                    <a:pt x="46" y="42"/>
                    <a:pt x="46" y="41"/>
                  </a:cubicBezTo>
                  <a:cubicBezTo>
                    <a:pt x="54" y="17"/>
                    <a:pt x="54" y="17"/>
                    <a:pt x="54" y="17"/>
                  </a:cubicBezTo>
                  <a:cubicBezTo>
                    <a:pt x="54" y="15"/>
                    <a:pt x="57" y="13"/>
                    <a:pt x="59" y="13"/>
                  </a:cubicBezTo>
                  <a:cubicBezTo>
                    <a:pt x="70" y="13"/>
                    <a:pt x="70" y="13"/>
                    <a:pt x="70" y="13"/>
                  </a:cubicBezTo>
                  <a:cubicBezTo>
                    <a:pt x="71" y="13"/>
                    <a:pt x="72" y="13"/>
                    <a:pt x="72" y="14"/>
                  </a:cubicBezTo>
                  <a:close/>
                  <a:moveTo>
                    <a:pt x="18" y="57"/>
                  </a:moveTo>
                  <a:cubicBezTo>
                    <a:pt x="18" y="59"/>
                    <a:pt x="16" y="61"/>
                    <a:pt x="14" y="61"/>
                  </a:cubicBezTo>
                  <a:cubicBezTo>
                    <a:pt x="12" y="61"/>
                    <a:pt x="11" y="59"/>
                    <a:pt x="11" y="57"/>
                  </a:cubicBezTo>
                  <a:cubicBezTo>
                    <a:pt x="11" y="55"/>
                    <a:pt x="12" y="53"/>
                    <a:pt x="14" y="53"/>
                  </a:cubicBezTo>
                  <a:cubicBezTo>
                    <a:pt x="16" y="53"/>
                    <a:pt x="18" y="55"/>
                    <a:pt x="18" y="57"/>
                  </a:cubicBezTo>
                  <a:close/>
                  <a:moveTo>
                    <a:pt x="16" y="57"/>
                  </a:moveTo>
                  <a:cubicBezTo>
                    <a:pt x="16" y="56"/>
                    <a:pt x="15" y="55"/>
                    <a:pt x="14" y="55"/>
                  </a:cubicBezTo>
                  <a:cubicBezTo>
                    <a:pt x="14" y="55"/>
                    <a:pt x="13" y="56"/>
                    <a:pt x="13" y="57"/>
                  </a:cubicBezTo>
                  <a:cubicBezTo>
                    <a:pt x="13" y="58"/>
                    <a:pt x="14" y="59"/>
                    <a:pt x="14" y="59"/>
                  </a:cubicBezTo>
                  <a:cubicBezTo>
                    <a:pt x="15" y="59"/>
                    <a:pt x="16" y="58"/>
                    <a:pt x="16" y="57"/>
                  </a:cubicBezTo>
                  <a:close/>
                  <a:moveTo>
                    <a:pt x="45" y="57"/>
                  </a:moveTo>
                  <a:cubicBezTo>
                    <a:pt x="45" y="59"/>
                    <a:pt x="43" y="61"/>
                    <a:pt x="41" y="61"/>
                  </a:cubicBezTo>
                  <a:cubicBezTo>
                    <a:pt x="39" y="61"/>
                    <a:pt x="38" y="59"/>
                    <a:pt x="38" y="57"/>
                  </a:cubicBezTo>
                  <a:cubicBezTo>
                    <a:pt x="38" y="55"/>
                    <a:pt x="39" y="53"/>
                    <a:pt x="41" y="53"/>
                  </a:cubicBezTo>
                  <a:cubicBezTo>
                    <a:pt x="43" y="53"/>
                    <a:pt x="45" y="55"/>
                    <a:pt x="45" y="57"/>
                  </a:cubicBezTo>
                  <a:close/>
                  <a:moveTo>
                    <a:pt x="43" y="57"/>
                  </a:moveTo>
                  <a:cubicBezTo>
                    <a:pt x="43" y="56"/>
                    <a:pt x="42" y="55"/>
                    <a:pt x="41" y="55"/>
                  </a:cubicBezTo>
                  <a:cubicBezTo>
                    <a:pt x="40" y="55"/>
                    <a:pt x="40" y="56"/>
                    <a:pt x="40" y="57"/>
                  </a:cubicBezTo>
                  <a:cubicBezTo>
                    <a:pt x="40" y="58"/>
                    <a:pt x="40" y="59"/>
                    <a:pt x="41" y="59"/>
                  </a:cubicBezTo>
                  <a:cubicBezTo>
                    <a:pt x="42" y="59"/>
                    <a:pt x="43" y="58"/>
                    <a:pt x="43" y="57"/>
                  </a:cubicBezTo>
                  <a:close/>
                  <a:moveTo>
                    <a:pt x="12" y="37"/>
                  </a:moveTo>
                  <a:cubicBezTo>
                    <a:pt x="44" y="37"/>
                    <a:pt x="44" y="37"/>
                    <a:pt x="44" y="37"/>
                  </a:cubicBezTo>
                  <a:cubicBezTo>
                    <a:pt x="45" y="37"/>
                    <a:pt x="45" y="36"/>
                    <a:pt x="45" y="36"/>
                  </a:cubicBezTo>
                  <a:cubicBezTo>
                    <a:pt x="45" y="35"/>
                    <a:pt x="45" y="35"/>
                    <a:pt x="44" y="35"/>
                  </a:cubicBezTo>
                  <a:cubicBezTo>
                    <a:pt x="12" y="35"/>
                    <a:pt x="12" y="35"/>
                    <a:pt x="12" y="35"/>
                  </a:cubicBezTo>
                  <a:cubicBezTo>
                    <a:pt x="11" y="35"/>
                    <a:pt x="11" y="35"/>
                    <a:pt x="11" y="36"/>
                  </a:cubicBezTo>
                  <a:cubicBezTo>
                    <a:pt x="11" y="36"/>
                    <a:pt x="11" y="37"/>
                    <a:pt x="12" y="37"/>
                  </a:cubicBezTo>
                  <a:close/>
                  <a:moveTo>
                    <a:pt x="13" y="39"/>
                  </a:moveTo>
                  <a:cubicBezTo>
                    <a:pt x="13" y="39"/>
                    <a:pt x="12" y="40"/>
                    <a:pt x="12" y="40"/>
                  </a:cubicBezTo>
                  <a:cubicBezTo>
                    <a:pt x="12" y="41"/>
                    <a:pt x="13" y="41"/>
                    <a:pt x="13" y="41"/>
                  </a:cubicBezTo>
                  <a:cubicBezTo>
                    <a:pt x="43" y="41"/>
                    <a:pt x="43" y="41"/>
                    <a:pt x="43" y="41"/>
                  </a:cubicBezTo>
                  <a:cubicBezTo>
                    <a:pt x="44" y="41"/>
                    <a:pt x="44" y="41"/>
                    <a:pt x="44" y="40"/>
                  </a:cubicBezTo>
                  <a:cubicBezTo>
                    <a:pt x="44" y="40"/>
                    <a:pt x="44" y="39"/>
                    <a:pt x="43" y="39"/>
                  </a:cubicBezTo>
                  <a:lnTo>
                    <a:pt x="13" y="39"/>
                  </a:lnTo>
                  <a:close/>
                  <a:moveTo>
                    <a:pt x="37" y="31"/>
                  </a:moveTo>
                  <a:cubicBezTo>
                    <a:pt x="43" y="31"/>
                    <a:pt x="43" y="31"/>
                    <a:pt x="43" y="31"/>
                  </a:cubicBezTo>
                  <a:cubicBezTo>
                    <a:pt x="43" y="31"/>
                    <a:pt x="44" y="30"/>
                    <a:pt x="44" y="30"/>
                  </a:cubicBezTo>
                  <a:cubicBezTo>
                    <a:pt x="44" y="0"/>
                    <a:pt x="44" y="0"/>
                    <a:pt x="44" y="0"/>
                  </a:cubicBezTo>
                  <a:cubicBezTo>
                    <a:pt x="44" y="0"/>
                    <a:pt x="43" y="0"/>
                    <a:pt x="43" y="0"/>
                  </a:cubicBezTo>
                  <a:cubicBezTo>
                    <a:pt x="37" y="0"/>
                    <a:pt x="37" y="0"/>
                    <a:pt x="37" y="0"/>
                  </a:cubicBezTo>
                  <a:cubicBezTo>
                    <a:pt x="36" y="0"/>
                    <a:pt x="36" y="0"/>
                    <a:pt x="36" y="0"/>
                  </a:cubicBezTo>
                  <a:cubicBezTo>
                    <a:pt x="36" y="30"/>
                    <a:pt x="36" y="30"/>
                    <a:pt x="36" y="30"/>
                  </a:cubicBezTo>
                  <a:cubicBezTo>
                    <a:pt x="36" y="30"/>
                    <a:pt x="36" y="31"/>
                    <a:pt x="37" y="31"/>
                  </a:cubicBezTo>
                  <a:close/>
                  <a:moveTo>
                    <a:pt x="25" y="31"/>
                  </a:moveTo>
                  <a:cubicBezTo>
                    <a:pt x="31" y="31"/>
                    <a:pt x="31" y="31"/>
                    <a:pt x="31" y="31"/>
                  </a:cubicBezTo>
                  <a:cubicBezTo>
                    <a:pt x="32" y="31"/>
                    <a:pt x="32" y="30"/>
                    <a:pt x="32" y="30"/>
                  </a:cubicBezTo>
                  <a:cubicBezTo>
                    <a:pt x="32" y="8"/>
                    <a:pt x="32" y="8"/>
                    <a:pt x="32" y="8"/>
                  </a:cubicBezTo>
                  <a:cubicBezTo>
                    <a:pt x="32" y="8"/>
                    <a:pt x="32" y="8"/>
                    <a:pt x="31" y="8"/>
                  </a:cubicBezTo>
                  <a:cubicBezTo>
                    <a:pt x="25" y="8"/>
                    <a:pt x="25" y="8"/>
                    <a:pt x="25" y="8"/>
                  </a:cubicBezTo>
                  <a:cubicBezTo>
                    <a:pt x="25" y="8"/>
                    <a:pt x="24" y="8"/>
                    <a:pt x="24" y="8"/>
                  </a:cubicBezTo>
                  <a:cubicBezTo>
                    <a:pt x="24" y="30"/>
                    <a:pt x="24" y="30"/>
                    <a:pt x="24" y="30"/>
                  </a:cubicBezTo>
                  <a:cubicBezTo>
                    <a:pt x="24" y="30"/>
                    <a:pt x="25" y="31"/>
                    <a:pt x="25" y="31"/>
                  </a:cubicBezTo>
                  <a:close/>
                  <a:moveTo>
                    <a:pt x="13" y="31"/>
                  </a:moveTo>
                  <a:cubicBezTo>
                    <a:pt x="20" y="31"/>
                    <a:pt x="20" y="31"/>
                    <a:pt x="20" y="31"/>
                  </a:cubicBezTo>
                  <a:cubicBezTo>
                    <a:pt x="20" y="31"/>
                    <a:pt x="20" y="30"/>
                    <a:pt x="20" y="30"/>
                  </a:cubicBezTo>
                  <a:cubicBezTo>
                    <a:pt x="20" y="16"/>
                    <a:pt x="20" y="16"/>
                    <a:pt x="20" y="16"/>
                  </a:cubicBezTo>
                  <a:cubicBezTo>
                    <a:pt x="20" y="16"/>
                    <a:pt x="20" y="16"/>
                    <a:pt x="20" y="16"/>
                  </a:cubicBezTo>
                  <a:cubicBezTo>
                    <a:pt x="13" y="16"/>
                    <a:pt x="13" y="16"/>
                    <a:pt x="13" y="16"/>
                  </a:cubicBezTo>
                  <a:cubicBezTo>
                    <a:pt x="13" y="16"/>
                    <a:pt x="13" y="16"/>
                    <a:pt x="13" y="16"/>
                  </a:cubicBezTo>
                  <a:cubicBezTo>
                    <a:pt x="13" y="30"/>
                    <a:pt x="13" y="30"/>
                    <a:pt x="13" y="30"/>
                  </a:cubicBezTo>
                  <a:cubicBezTo>
                    <a:pt x="13" y="30"/>
                    <a:pt x="13" y="31"/>
                    <a:pt x="13" y="31"/>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4" name="Freeform 52"/>
            <p:cNvSpPr>
              <a:spLocks noEditPoints="1"/>
            </p:cNvSpPr>
            <p:nvPr/>
          </p:nvSpPr>
          <p:spPr bwMode="auto">
            <a:xfrm>
              <a:off x="7414484" y="4462722"/>
              <a:ext cx="427572" cy="402274"/>
            </a:xfrm>
            <a:custGeom>
              <a:avLst/>
              <a:gdLst>
                <a:gd name="T0" fmla="*/ 23 w 68"/>
                <a:gd name="T1" fmla="*/ 5 h 67"/>
                <a:gd name="T2" fmla="*/ 7 w 68"/>
                <a:gd name="T3" fmla="*/ 11 h 67"/>
                <a:gd name="T4" fmla="*/ 7 w 68"/>
                <a:gd name="T5" fmla="*/ 67 h 67"/>
                <a:gd name="T6" fmla="*/ 38 w 68"/>
                <a:gd name="T7" fmla="*/ 62 h 67"/>
                <a:gd name="T8" fmla="*/ 49 w 68"/>
                <a:gd name="T9" fmla="*/ 56 h 67"/>
                <a:gd name="T10" fmla="*/ 64 w 68"/>
                <a:gd name="T11" fmla="*/ 47 h 67"/>
                <a:gd name="T12" fmla="*/ 60 w 68"/>
                <a:gd name="T13" fmla="*/ 0 h 67"/>
                <a:gd name="T14" fmla="*/ 52 w 68"/>
                <a:gd name="T15" fmla="*/ 51 h 67"/>
                <a:gd name="T16" fmla="*/ 59 w 68"/>
                <a:gd name="T17" fmla="*/ 44 h 67"/>
                <a:gd name="T18" fmla="*/ 56 w 68"/>
                <a:gd name="T19" fmla="*/ 41 h 67"/>
                <a:gd name="T20" fmla="*/ 56 w 68"/>
                <a:gd name="T21" fmla="*/ 51 h 67"/>
                <a:gd name="T22" fmla="*/ 50 w 68"/>
                <a:gd name="T23" fmla="*/ 43 h 67"/>
                <a:gd name="T24" fmla="*/ 33 w 68"/>
                <a:gd name="T25" fmla="*/ 45 h 67"/>
                <a:gd name="T26" fmla="*/ 48 w 68"/>
                <a:gd name="T27" fmla="*/ 53 h 67"/>
                <a:gd name="T28" fmla="*/ 26 w 68"/>
                <a:gd name="T29" fmla="*/ 7 h 67"/>
                <a:gd name="T30" fmla="*/ 65 w 68"/>
                <a:gd name="T31" fmla="*/ 7 h 67"/>
                <a:gd name="T32" fmla="*/ 56 w 68"/>
                <a:gd name="T33" fmla="*/ 39 h 67"/>
                <a:gd name="T34" fmla="*/ 9 w 68"/>
                <a:gd name="T35" fmla="*/ 23 h 67"/>
                <a:gd name="T36" fmla="*/ 12 w 68"/>
                <a:gd name="T37" fmla="*/ 30 h 67"/>
                <a:gd name="T38" fmla="*/ 10 w 68"/>
                <a:gd name="T39" fmla="*/ 32 h 67"/>
                <a:gd name="T40" fmla="*/ 10 w 68"/>
                <a:gd name="T41" fmla="*/ 38 h 67"/>
                <a:gd name="T42" fmla="*/ 12 w 68"/>
                <a:gd name="T43" fmla="*/ 40 h 67"/>
                <a:gd name="T44" fmla="*/ 9 w 68"/>
                <a:gd name="T45" fmla="*/ 47 h 67"/>
                <a:gd name="T46" fmla="*/ 12 w 68"/>
                <a:gd name="T47" fmla="*/ 54 h 67"/>
                <a:gd name="T48" fmla="*/ 9 w 68"/>
                <a:gd name="T49" fmla="*/ 55 h 67"/>
                <a:gd name="T50" fmla="*/ 19 w 68"/>
                <a:gd name="T51" fmla="*/ 61 h 67"/>
                <a:gd name="T52" fmla="*/ 25 w 68"/>
                <a:gd name="T53" fmla="*/ 64 h 67"/>
                <a:gd name="T54" fmla="*/ 3 w 68"/>
                <a:gd name="T55" fmla="*/ 19 h 67"/>
                <a:gd name="T56" fmla="*/ 12 w 68"/>
                <a:gd name="T57" fmla="*/ 22 h 67"/>
                <a:gd name="T58" fmla="*/ 34 w 68"/>
                <a:gd name="T59" fmla="*/ 61 h 67"/>
                <a:gd name="T60" fmla="*/ 19 w 68"/>
                <a:gd name="T61" fmla="*/ 59 h 67"/>
                <a:gd name="T62" fmla="*/ 19 w 68"/>
                <a:gd name="T63" fmla="*/ 8 h 67"/>
                <a:gd name="T64" fmla="*/ 21 w 68"/>
                <a:gd name="T65" fmla="*/ 17 h 67"/>
                <a:gd name="T66" fmla="*/ 24 w 68"/>
                <a:gd name="T67" fmla="*/ 19 h 67"/>
                <a:gd name="T68" fmla="*/ 20 w 68"/>
                <a:gd name="T69" fmla="*/ 26 h 67"/>
                <a:gd name="T70" fmla="*/ 24 w 68"/>
                <a:gd name="T71" fmla="*/ 33 h 67"/>
                <a:gd name="T72" fmla="*/ 21 w 68"/>
                <a:gd name="T73" fmla="*/ 35 h 67"/>
                <a:gd name="T74" fmla="*/ 21 w 68"/>
                <a:gd name="T75" fmla="*/ 41 h 67"/>
                <a:gd name="T76" fmla="*/ 24 w 68"/>
                <a:gd name="T77" fmla="*/ 43 h 67"/>
                <a:gd name="T78" fmla="*/ 21 w 68"/>
                <a:gd name="T79" fmla="*/ 49 h 67"/>
                <a:gd name="T80" fmla="*/ 24 w 68"/>
                <a:gd name="T81" fmla="*/ 51 h 67"/>
                <a:gd name="T82" fmla="*/ 38 w 68"/>
                <a:gd name="T83" fmla="*/ 57 h 67"/>
                <a:gd name="T84" fmla="*/ 40 w 68"/>
                <a:gd name="T85" fmla="*/ 58 h 67"/>
                <a:gd name="T86" fmla="*/ 40 w 68"/>
                <a:gd name="T87" fmla="*/ 55 h 67"/>
                <a:gd name="T88" fmla="*/ 40 w 68"/>
                <a:gd name="T89" fmla="*/ 58 h 67"/>
                <a:gd name="T90" fmla="*/ 33 w 68"/>
                <a:gd name="T91" fmla="*/ 13 h 67"/>
                <a:gd name="T92" fmla="*/ 58 w 68"/>
                <a:gd name="T93" fmla="*/ 11 h 67"/>
                <a:gd name="T94" fmla="*/ 58 w 68"/>
                <a:gd name="T95" fmla="*/ 21 h 67"/>
                <a:gd name="T96" fmla="*/ 33 w 68"/>
                <a:gd name="T97" fmla="*/ 19 h 67"/>
                <a:gd name="T98" fmla="*/ 59 w 68"/>
                <a:gd name="T99" fmla="*/ 28 h 67"/>
                <a:gd name="T100" fmla="*/ 32 w 68"/>
                <a:gd name="T101" fmla="*/ 28 h 67"/>
                <a:gd name="T102" fmla="*/ 59 w 68"/>
                <a:gd name="T103" fmla="*/ 28 h 67"/>
                <a:gd name="T104" fmla="*/ 33 w 68"/>
                <a:gd name="T105" fmla="*/ 37 h 67"/>
                <a:gd name="T106" fmla="*/ 58 w 68"/>
                <a:gd name="T107" fmla="*/ 3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67">
                  <a:moveTo>
                    <a:pt x="60" y="0"/>
                  </a:moveTo>
                  <a:cubicBezTo>
                    <a:pt x="31" y="0"/>
                    <a:pt x="31" y="0"/>
                    <a:pt x="31" y="0"/>
                  </a:cubicBezTo>
                  <a:cubicBezTo>
                    <a:pt x="27" y="0"/>
                    <a:pt x="24" y="2"/>
                    <a:pt x="23" y="5"/>
                  </a:cubicBezTo>
                  <a:cubicBezTo>
                    <a:pt x="19" y="5"/>
                    <a:pt x="19" y="5"/>
                    <a:pt x="19" y="5"/>
                  </a:cubicBezTo>
                  <a:cubicBezTo>
                    <a:pt x="15" y="5"/>
                    <a:pt x="13" y="8"/>
                    <a:pt x="12" y="11"/>
                  </a:cubicBezTo>
                  <a:cubicBezTo>
                    <a:pt x="7" y="11"/>
                    <a:pt x="7" y="11"/>
                    <a:pt x="7" y="11"/>
                  </a:cubicBezTo>
                  <a:cubicBezTo>
                    <a:pt x="3" y="11"/>
                    <a:pt x="0" y="14"/>
                    <a:pt x="0" y="19"/>
                  </a:cubicBezTo>
                  <a:cubicBezTo>
                    <a:pt x="0" y="60"/>
                    <a:pt x="0" y="60"/>
                    <a:pt x="0" y="60"/>
                  </a:cubicBezTo>
                  <a:cubicBezTo>
                    <a:pt x="0" y="64"/>
                    <a:pt x="3" y="67"/>
                    <a:pt x="7" y="67"/>
                  </a:cubicBezTo>
                  <a:cubicBezTo>
                    <a:pt x="25" y="67"/>
                    <a:pt x="25" y="67"/>
                    <a:pt x="25" y="67"/>
                  </a:cubicBezTo>
                  <a:cubicBezTo>
                    <a:pt x="29" y="67"/>
                    <a:pt x="33" y="66"/>
                    <a:pt x="35" y="64"/>
                  </a:cubicBezTo>
                  <a:cubicBezTo>
                    <a:pt x="38" y="62"/>
                    <a:pt x="38" y="62"/>
                    <a:pt x="38" y="62"/>
                  </a:cubicBezTo>
                  <a:cubicBezTo>
                    <a:pt x="41" y="62"/>
                    <a:pt x="45" y="60"/>
                    <a:pt x="47" y="59"/>
                  </a:cubicBezTo>
                  <a:cubicBezTo>
                    <a:pt x="48" y="57"/>
                    <a:pt x="48" y="57"/>
                    <a:pt x="48" y="57"/>
                  </a:cubicBezTo>
                  <a:cubicBezTo>
                    <a:pt x="49" y="56"/>
                    <a:pt x="49" y="56"/>
                    <a:pt x="49" y="56"/>
                  </a:cubicBezTo>
                  <a:cubicBezTo>
                    <a:pt x="53" y="56"/>
                    <a:pt x="57" y="55"/>
                    <a:pt x="59" y="53"/>
                  </a:cubicBezTo>
                  <a:cubicBezTo>
                    <a:pt x="62" y="50"/>
                    <a:pt x="62" y="50"/>
                    <a:pt x="62" y="50"/>
                  </a:cubicBezTo>
                  <a:cubicBezTo>
                    <a:pt x="64" y="47"/>
                    <a:pt x="64" y="47"/>
                    <a:pt x="64" y="47"/>
                  </a:cubicBezTo>
                  <a:cubicBezTo>
                    <a:pt x="66" y="46"/>
                    <a:pt x="68" y="41"/>
                    <a:pt x="68" y="38"/>
                  </a:cubicBezTo>
                  <a:cubicBezTo>
                    <a:pt x="68" y="7"/>
                    <a:pt x="68" y="7"/>
                    <a:pt x="68" y="7"/>
                  </a:cubicBezTo>
                  <a:cubicBezTo>
                    <a:pt x="68" y="3"/>
                    <a:pt x="64" y="0"/>
                    <a:pt x="60" y="0"/>
                  </a:cubicBezTo>
                  <a:close/>
                  <a:moveTo>
                    <a:pt x="52" y="53"/>
                  </a:moveTo>
                  <a:cubicBezTo>
                    <a:pt x="52" y="52"/>
                    <a:pt x="52" y="52"/>
                    <a:pt x="52" y="52"/>
                  </a:cubicBezTo>
                  <a:cubicBezTo>
                    <a:pt x="52" y="52"/>
                    <a:pt x="52" y="51"/>
                    <a:pt x="52" y="51"/>
                  </a:cubicBezTo>
                  <a:cubicBezTo>
                    <a:pt x="52" y="45"/>
                    <a:pt x="52" y="45"/>
                    <a:pt x="52" y="45"/>
                  </a:cubicBezTo>
                  <a:cubicBezTo>
                    <a:pt x="58" y="45"/>
                    <a:pt x="58" y="45"/>
                    <a:pt x="58" y="45"/>
                  </a:cubicBezTo>
                  <a:cubicBezTo>
                    <a:pt x="59" y="45"/>
                    <a:pt x="59" y="45"/>
                    <a:pt x="59" y="44"/>
                  </a:cubicBezTo>
                  <a:cubicBezTo>
                    <a:pt x="59" y="44"/>
                    <a:pt x="59" y="43"/>
                    <a:pt x="58" y="43"/>
                  </a:cubicBezTo>
                  <a:cubicBezTo>
                    <a:pt x="52" y="43"/>
                    <a:pt x="52" y="43"/>
                    <a:pt x="52" y="43"/>
                  </a:cubicBezTo>
                  <a:cubicBezTo>
                    <a:pt x="53" y="42"/>
                    <a:pt x="54" y="41"/>
                    <a:pt x="56" y="41"/>
                  </a:cubicBezTo>
                  <a:cubicBezTo>
                    <a:pt x="64" y="41"/>
                    <a:pt x="64" y="41"/>
                    <a:pt x="64" y="41"/>
                  </a:cubicBezTo>
                  <a:cubicBezTo>
                    <a:pt x="64" y="43"/>
                    <a:pt x="63" y="45"/>
                    <a:pt x="62" y="45"/>
                  </a:cubicBezTo>
                  <a:cubicBezTo>
                    <a:pt x="56" y="51"/>
                    <a:pt x="56" y="51"/>
                    <a:pt x="56" y="51"/>
                  </a:cubicBezTo>
                  <a:cubicBezTo>
                    <a:pt x="56" y="52"/>
                    <a:pt x="54" y="52"/>
                    <a:pt x="52" y="53"/>
                  </a:cubicBezTo>
                  <a:close/>
                  <a:moveTo>
                    <a:pt x="56" y="39"/>
                  </a:moveTo>
                  <a:cubicBezTo>
                    <a:pt x="53" y="39"/>
                    <a:pt x="51" y="41"/>
                    <a:pt x="50" y="43"/>
                  </a:cubicBezTo>
                  <a:cubicBezTo>
                    <a:pt x="33" y="43"/>
                    <a:pt x="33" y="43"/>
                    <a:pt x="33" y="43"/>
                  </a:cubicBezTo>
                  <a:cubicBezTo>
                    <a:pt x="32" y="43"/>
                    <a:pt x="32" y="44"/>
                    <a:pt x="32" y="44"/>
                  </a:cubicBezTo>
                  <a:cubicBezTo>
                    <a:pt x="32" y="45"/>
                    <a:pt x="32" y="45"/>
                    <a:pt x="33" y="45"/>
                  </a:cubicBezTo>
                  <a:cubicBezTo>
                    <a:pt x="50" y="45"/>
                    <a:pt x="50" y="45"/>
                    <a:pt x="50" y="45"/>
                  </a:cubicBezTo>
                  <a:cubicBezTo>
                    <a:pt x="50" y="51"/>
                    <a:pt x="50" y="51"/>
                    <a:pt x="50" y="51"/>
                  </a:cubicBezTo>
                  <a:cubicBezTo>
                    <a:pt x="48" y="53"/>
                    <a:pt x="48" y="53"/>
                    <a:pt x="48" y="53"/>
                  </a:cubicBezTo>
                  <a:cubicBezTo>
                    <a:pt x="31" y="53"/>
                    <a:pt x="31" y="53"/>
                    <a:pt x="31" y="53"/>
                  </a:cubicBezTo>
                  <a:cubicBezTo>
                    <a:pt x="28" y="53"/>
                    <a:pt x="26" y="51"/>
                    <a:pt x="26" y="49"/>
                  </a:cubicBezTo>
                  <a:cubicBezTo>
                    <a:pt x="26" y="7"/>
                    <a:pt x="26" y="7"/>
                    <a:pt x="26" y="7"/>
                  </a:cubicBezTo>
                  <a:cubicBezTo>
                    <a:pt x="26" y="5"/>
                    <a:pt x="28" y="3"/>
                    <a:pt x="31" y="3"/>
                  </a:cubicBezTo>
                  <a:cubicBezTo>
                    <a:pt x="60" y="3"/>
                    <a:pt x="60" y="3"/>
                    <a:pt x="60" y="3"/>
                  </a:cubicBezTo>
                  <a:cubicBezTo>
                    <a:pt x="63" y="3"/>
                    <a:pt x="65" y="5"/>
                    <a:pt x="65" y="7"/>
                  </a:cubicBezTo>
                  <a:cubicBezTo>
                    <a:pt x="65" y="38"/>
                    <a:pt x="65" y="38"/>
                    <a:pt x="65" y="38"/>
                  </a:cubicBezTo>
                  <a:cubicBezTo>
                    <a:pt x="65" y="38"/>
                    <a:pt x="65" y="39"/>
                    <a:pt x="65" y="39"/>
                  </a:cubicBezTo>
                  <a:lnTo>
                    <a:pt x="56" y="39"/>
                  </a:lnTo>
                  <a:close/>
                  <a:moveTo>
                    <a:pt x="12" y="22"/>
                  </a:moveTo>
                  <a:cubicBezTo>
                    <a:pt x="10" y="22"/>
                    <a:pt x="10" y="22"/>
                    <a:pt x="10" y="22"/>
                  </a:cubicBezTo>
                  <a:cubicBezTo>
                    <a:pt x="9" y="22"/>
                    <a:pt x="9" y="23"/>
                    <a:pt x="9" y="23"/>
                  </a:cubicBezTo>
                  <a:cubicBezTo>
                    <a:pt x="9" y="24"/>
                    <a:pt x="9" y="24"/>
                    <a:pt x="10" y="24"/>
                  </a:cubicBezTo>
                  <a:cubicBezTo>
                    <a:pt x="12" y="24"/>
                    <a:pt x="12" y="24"/>
                    <a:pt x="12" y="24"/>
                  </a:cubicBezTo>
                  <a:cubicBezTo>
                    <a:pt x="12" y="30"/>
                    <a:pt x="12" y="30"/>
                    <a:pt x="12" y="30"/>
                  </a:cubicBezTo>
                  <a:cubicBezTo>
                    <a:pt x="10" y="30"/>
                    <a:pt x="10" y="30"/>
                    <a:pt x="10" y="30"/>
                  </a:cubicBezTo>
                  <a:cubicBezTo>
                    <a:pt x="9" y="30"/>
                    <a:pt x="9" y="31"/>
                    <a:pt x="9" y="31"/>
                  </a:cubicBezTo>
                  <a:cubicBezTo>
                    <a:pt x="9" y="32"/>
                    <a:pt x="9" y="32"/>
                    <a:pt x="10" y="32"/>
                  </a:cubicBezTo>
                  <a:cubicBezTo>
                    <a:pt x="12" y="32"/>
                    <a:pt x="12" y="32"/>
                    <a:pt x="12" y="32"/>
                  </a:cubicBezTo>
                  <a:cubicBezTo>
                    <a:pt x="12" y="38"/>
                    <a:pt x="12" y="38"/>
                    <a:pt x="12" y="38"/>
                  </a:cubicBezTo>
                  <a:cubicBezTo>
                    <a:pt x="10" y="38"/>
                    <a:pt x="10" y="38"/>
                    <a:pt x="10" y="38"/>
                  </a:cubicBezTo>
                  <a:cubicBezTo>
                    <a:pt x="9" y="38"/>
                    <a:pt x="9" y="39"/>
                    <a:pt x="9" y="39"/>
                  </a:cubicBezTo>
                  <a:cubicBezTo>
                    <a:pt x="9" y="40"/>
                    <a:pt x="9" y="40"/>
                    <a:pt x="10" y="40"/>
                  </a:cubicBezTo>
                  <a:cubicBezTo>
                    <a:pt x="12" y="40"/>
                    <a:pt x="12" y="40"/>
                    <a:pt x="12" y="40"/>
                  </a:cubicBezTo>
                  <a:cubicBezTo>
                    <a:pt x="12" y="46"/>
                    <a:pt x="12" y="46"/>
                    <a:pt x="12" y="46"/>
                  </a:cubicBezTo>
                  <a:cubicBezTo>
                    <a:pt x="10" y="46"/>
                    <a:pt x="10" y="46"/>
                    <a:pt x="10" y="46"/>
                  </a:cubicBezTo>
                  <a:cubicBezTo>
                    <a:pt x="9" y="46"/>
                    <a:pt x="9" y="47"/>
                    <a:pt x="9" y="47"/>
                  </a:cubicBezTo>
                  <a:cubicBezTo>
                    <a:pt x="9" y="48"/>
                    <a:pt x="9" y="48"/>
                    <a:pt x="10" y="48"/>
                  </a:cubicBezTo>
                  <a:cubicBezTo>
                    <a:pt x="12" y="48"/>
                    <a:pt x="12" y="48"/>
                    <a:pt x="12" y="48"/>
                  </a:cubicBezTo>
                  <a:cubicBezTo>
                    <a:pt x="12" y="54"/>
                    <a:pt x="12" y="54"/>
                    <a:pt x="12" y="54"/>
                  </a:cubicBezTo>
                  <a:cubicBezTo>
                    <a:pt x="12" y="54"/>
                    <a:pt x="12" y="54"/>
                    <a:pt x="12" y="54"/>
                  </a:cubicBezTo>
                  <a:cubicBezTo>
                    <a:pt x="10" y="54"/>
                    <a:pt x="10" y="54"/>
                    <a:pt x="10" y="54"/>
                  </a:cubicBezTo>
                  <a:cubicBezTo>
                    <a:pt x="9" y="54"/>
                    <a:pt x="9" y="55"/>
                    <a:pt x="9" y="55"/>
                  </a:cubicBezTo>
                  <a:cubicBezTo>
                    <a:pt x="9" y="56"/>
                    <a:pt x="9" y="56"/>
                    <a:pt x="10" y="56"/>
                  </a:cubicBezTo>
                  <a:cubicBezTo>
                    <a:pt x="13" y="56"/>
                    <a:pt x="13" y="56"/>
                    <a:pt x="13" y="56"/>
                  </a:cubicBezTo>
                  <a:cubicBezTo>
                    <a:pt x="14" y="59"/>
                    <a:pt x="16" y="61"/>
                    <a:pt x="19" y="61"/>
                  </a:cubicBezTo>
                  <a:cubicBezTo>
                    <a:pt x="27" y="61"/>
                    <a:pt x="27" y="61"/>
                    <a:pt x="27" y="61"/>
                  </a:cubicBezTo>
                  <a:cubicBezTo>
                    <a:pt x="27" y="64"/>
                    <a:pt x="27" y="64"/>
                    <a:pt x="27" y="64"/>
                  </a:cubicBezTo>
                  <a:cubicBezTo>
                    <a:pt x="26" y="64"/>
                    <a:pt x="26" y="64"/>
                    <a:pt x="25" y="64"/>
                  </a:cubicBezTo>
                  <a:cubicBezTo>
                    <a:pt x="7" y="64"/>
                    <a:pt x="7" y="64"/>
                    <a:pt x="7" y="64"/>
                  </a:cubicBezTo>
                  <a:cubicBezTo>
                    <a:pt x="5" y="64"/>
                    <a:pt x="3" y="62"/>
                    <a:pt x="3" y="60"/>
                  </a:cubicBezTo>
                  <a:cubicBezTo>
                    <a:pt x="3" y="19"/>
                    <a:pt x="3" y="19"/>
                    <a:pt x="3" y="19"/>
                  </a:cubicBezTo>
                  <a:cubicBezTo>
                    <a:pt x="3" y="16"/>
                    <a:pt x="5" y="14"/>
                    <a:pt x="7" y="14"/>
                  </a:cubicBezTo>
                  <a:cubicBezTo>
                    <a:pt x="12" y="14"/>
                    <a:pt x="12" y="14"/>
                    <a:pt x="12" y="14"/>
                  </a:cubicBezTo>
                  <a:lnTo>
                    <a:pt x="12" y="22"/>
                  </a:lnTo>
                  <a:close/>
                  <a:moveTo>
                    <a:pt x="29" y="64"/>
                  </a:moveTo>
                  <a:cubicBezTo>
                    <a:pt x="29" y="61"/>
                    <a:pt x="29" y="61"/>
                    <a:pt x="29" y="61"/>
                  </a:cubicBezTo>
                  <a:cubicBezTo>
                    <a:pt x="34" y="61"/>
                    <a:pt x="34" y="61"/>
                    <a:pt x="34" y="61"/>
                  </a:cubicBezTo>
                  <a:cubicBezTo>
                    <a:pt x="33" y="62"/>
                    <a:pt x="33" y="62"/>
                    <a:pt x="33" y="62"/>
                  </a:cubicBezTo>
                  <a:cubicBezTo>
                    <a:pt x="32" y="63"/>
                    <a:pt x="31" y="63"/>
                    <a:pt x="29" y="64"/>
                  </a:cubicBezTo>
                  <a:close/>
                  <a:moveTo>
                    <a:pt x="19" y="59"/>
                  </a:moveTo>
                  <a:cubicBezTo>
                    <a:pt x="16" y="59"/>
                    <a:pt x="14" y="57"/>
                    <a:pt x="14" y="54"/>
                  </a:cubicBezTo>
                  <a:cubicBezTo>
                    <a:pt x="14" y="13"/>
                    <a:pt x="14" y="13"/>
                    <a:pt x="14" y="13"/>
                  </a:cubicBezTo>
                  <a:cubicBezTo>
                    <a:pt x="14" y="10"/>
                    <a:pt x="16" y="8"/>
                    <a:pt x="19" y="8"/>
                  </a:cubicBezTo>
                  <a:cubicBezTo>
                    <a:pt x="24" y="8"/>
                    <a:pt x="24" y="8"/>
                    <a:pt x="24" y="8"/>
                  </a:cubicBezTo>
                  <a:cubicBezTo>
                    <a:pt x="24" y="17"/>
                    <a:pt x="24" y="17"/>
                    <a:pt x="24" y="17"/>
                  </a:cubicBezTo>
                  <a:cubicBezTo>
                    <a:pt x="21" y="17"/>
                    <a:pt x="21" y="17"/>
                    <a:pt x="21" y="17"/>
                  </a:cubicBezTo>
                  <a:cubicBezTo>
                    <a:pt x="21" y="17"/>
                    <a:pt x="20" y="17"/>
                    <a:pt x="20" y="18"/>
                  </a:cubicBezTo>
                  <a:cubicBezTo>
                    <a:pt x="20" y="18"/>
                    <a:pt x="21" y="19"/>
                    <a:pt x="21" y="19"/>
                  </a:cubicBezTo>
                  <a:cubicBezTo>
                    <a:pt x="24" y="19"/>
                    <a:pt x="24" y="19"/>
                    <a:pt x="24" y="19"/>
                  </a:cubicBezTo>
                  <a:cubicBezTo>
                    <a:pt x="24" y="25"/>
                    <a:pt x="24" y="25"/>
                    <a:pt x="24" y="25"/>
                  </a:cubicBezTo>
                  <a:cubicBezTo>
                    <a:pt x="21" y="25"/>
                    <a:pt x="21" y="25"/>
                    <a:pt x="21" y="25"/>
                  </a:cubicBezTo>
                  <a:cubicBezTo>
                    <a:pt x="21" y="25"/>
                    <a:pt x="20" y="25"/>
                    <a:pt x="20" y="26"/>
                  </a:cubicBezTo>
                  <a:cubicBezTo>
                    <a:pt x="20" y="26"/>
                    <a:pt x="21" y="27"/>
                    <a:pt x="21" y="27"/>
                  </a:cubicBezTo>
                  <a:cubicBezTo>
                    <a:pt x="24" y="27"/>
                    <a:pt x="24" y="27"/>
                    <a:pt x="24" y="27"/>
                  </a:cubicBezTo>
                  <a:cubicBezTo>
                    <a:pt x="24" y="33"/>
                    <a:pt x="24" y="33"/>
                    <a:pt x="24" y="33"/>
                  </a:cubicBezTo>
                  <a:cubicBezTo>
                    <a:pt x="21" y="33"/>
                    <a:pt x="21" y="33"/>
                    <a:pt x="21" y="33"/>
                  </a:cubicBezTo>
                  <a:cubicBezTo>
                    <a:pt x="21" y="33"/>
                    <a:pt x="20" y="33"/>
                    <a:pt x="20" y="34"/>
                  </a:cubicBezTo>
                  <a:cubicBezTo>
                    <a:pt x="20" y="34"/>
                    <a:pt x="21" y="35"/>
                    <a:pt x="21" y="35"/>
                  </a:cubicBezTo>
                  <a:cubicBezTo>
                    <a:pt x="24" y="35"/>
                    <a:pt x="24" y="35"/>
                    <a:pt x="24" y="35"/>
                  </a:cubicBezTo>
                  <a:cubicBezTo>
                    <a:pt x="24" y="41"/>
                    <a:pt x="24" y="41"/>
                    <a:pt x="24" y="41"/>
                  </a:cubicBezTo>
                  <a:cubicBezTo>
                    <a:pt x="21" y="41"/>
                    <a:pt x="21" y="41"/>
                    <a:pt x="21" y="41"/>
                  </a:cubicBezTo>
                  <a:cubicBezTo>
                    <a:pt x="21" y="41"/>
                    <a:pt x="20" y="41"/>
                    <a:pt x="20" y="42"/>
                  </a:cubicBezTo>
                  <a:cubicBezTo>
                    <a:pt x="20" y="42"/>
                    <a:pt x="21" y="43"/>
                    <a:pt x="21" y="43"/>
                  </a:cubicBezTo>
                  <a:cubicBezTo>
                    <a:pt x="24" y="43"/>
                    <a:pt x="24" y="43"/>
                    <a:pt x="24" y="43"/>
                  </a:cubicBezTo>
                  <a:cubicBezTo>
                    <a:pt x="24" y="49"/>
                    <a:pt x="24" y="49"/>
                    <a:pt x="24" y="49"/>
                  </a:cubicBezTo>
                  <a:cubicBezTo>
                    <a:pt x="24" y="49"/>
                    <a:pt x="24" y="49"/>
                    <a:pt x="24" y="49"/>
                  </a:cubicBezTo>
                  <a:cubicBezTo>
                    <a:pt x="21" y="49"/>
                    <a:pt x="21" y="49"/>
                    <a:pt x="21" y="49"/>
                  </a:cubicBezTo>
                  <a:cubicBezTo>
                    <a:pt x="21" y="49"/>
                    <a:pt x="20" y="49"/>
                    <a:pt x="20" y="50"/>
                  </a:cubicBezTo>
                  <a:cubicBezTo>
                    <a:pt x="20" y="50"/>
                    <a:pt x="21" y="51"/>
                    <a:pt x="21" y="51"/>
                  </a:cubicBezTo>
                  <a:cubicBezTo>
                    <a:pt x="24" y="51"/>
                    <a:pt x="24" y="51"/>
                    <a:pt x="24" y="51"/>
                  </a:cubicBezTo>
                  <a:cubicBezTo>
                    <a:pt x="25" y="53"/>
                    <a:pt x="28" y="55"/>
                    <a:pt x="31" y="55"/>
                  </a:cubicBezTo>
                  <a:cubicBezTo>
                    <a:pt x="38" y="55"/>
                    <a:pt x="38" y="55"/>
                    <a:pt x="38" y="55"/>
                  </a:cubicBezTo>
                  <a:cubicBezTo>
                    <a:pt x="38" y="57"/>
                    <a:pt x="38" y="57"/>
                    <a:pt x="38" y="57"/>
                  </a:cubicBezTo>
                  <a:cubicBezTo>
                    <a:pt x="37" y="59"/>
                    <a:pt x="37" y="59"/>
                    <a:pt x="37" y="59"/>
                  </a:cubicBezTo>
                  <a:lnTo>
                    <a:pt x="19" y="59"/>
                  </a:lnTo>
                  <a:close/>
                  <a:moveTo>
                    <a:pt x="40" y="58"/>
                  </a:moveTo>
                  <a:cubicBezTo>
                    <a:pt x="40" y="58"/>
                    <a:pt x="40" y="58"/>
                    <a:pt x="40" y="58"/>
                  </a:cubicBezTo>
                  <a:cubicBezTo>
                    <a:pt x="41" y="57"/>
                    <a:pt x="41" y="57"/>
                    <a:pt x="40" y="57"/>
                  </a:cubicBezTo>
                  <a:cubicBezTo>
                    <a:pt x="40" y="55"/>
                    <a:pt x="40" y="55"/>
                    <a:pt x="40" y="55"/>
                  </a:cubicBezTo>
                  <a:cubicBezTo>
                    <a:pt x="46" y="55"/>
                    <a:pt x="46" y="55"/>
                    <a:pt x="46" y="55"/>
                  </a:cubicBezTo>
                  <a:cubicBezTo>
                    <a:pt x="45" y="56"/>
                    <a:pt x="45" y="56"/>
                    <a:pt x="45" y="56"/>
                  </a:cubicBezTo>
                  <a:cubicBezTo>
                    <a:pt x="44" y="57"/>
                    <a:pt x="42" y="58"/>
                    <a:pt x="40" y="58"/>
                  </a:cubicBezTo>
                  <a:close/>
                  <a:moveTo>
                    <a:pt x="59" y="12"/>
                  </a:moveTo>
                  <a:cubicBezTo>
                    <a:pt x="59" y="12"/>
                    <a:pt x="59" y="13"/>
                    <a:pt x="58" y="13"/>
                  </a:cubicBezTo>
                  <a:cubicBezTo>
                    <a:pt x="33" y="13"/>
                    <a:pt x="33" y="13"/>
                    <a:pt x="33" y="13"/>
                  </a:cubicBezTo>
                  <a:cubicBezTo>
                    <a:pt x="32" y="13"/>
                    <a:pt x="32" y="12"/>
                    <a:pt x="32" y="12"/>
                  </a:cubicBezTo>
                  <a:cubicBezTo>
                    <a:pt x="32" y="11"/>
                    <a:pt x="32" y="11"/>
                    <a:pt x="33" y="11"/>
                  </a:cubicBezTo>
                  <a:cubicBezTo>
                    <a:pt x="58" y="11"/>
                    <a:pt x="58" y="11"/>
                    <a:pt x="58" y="11"/>
                  </a:cubicBezTo>
                  <a:cubicBezTo>
                    <a:pt x="59" y="11"/>
                    <a:pt x="59" y="11"/>
                    <a:pt x="59" y="12"/>
                  </a:cubicBezTo>
                  <a:close/>
                  <a:moveTo>
                    <a:pt x="59" y="20"/>
                  </a:moveTo>
                  <a:cubicBezTo>
                    <a:pt x="59" y="21"/>
                    <a:pt x="59" y="21"/>
                    <a:pt x="58" y="21"/>
                  </a:cubicBezTo>
                  <a:cubicBezTo>
                    <a:pt x="33" y="21"/>
                    <a:pt x="33" y="21"/>
                    <a:pt x="33" y="21"/>
                  </a:cubicBezTo>
                  <a:cubicBezTo>
                    <a:pt x="32" y="21"/>
                    <a:pt x="32" y="21"/>
                    <a:pt x="32" y="20"/>
                  </a:cubicBezTo>
                  <a:cubicBezTo>
                    <a:pt x="32" y="19"/>
                    <a:pt x="32" y="19"/>
                    <a:pt x="33" y="19"/>
                  </a:cubicBezTo>
                  <a:cubicBezTo>
                    <a:pt x="58" y="19"/>
                    <a:pt x="58" y="19"/>
                    <a:pt x="58" y="19"/>
                  </a:cubicBezTo>
                  <a:cubicBezTo>
                    <a:pt x="59" y="19"/>
                    <a:pt x="59" y="19"/>
                    <a:pt x="59" y="20"/>
                  </a:cubicBezTo>
                  <a:close/>
                  <a:moveTo>
                    <a:pt x="59" y="28"/>
                  </a:moveTo>
                  <a:cubicBezTo>
                    <a:pt x="59" y="29"/>
                    <a:pt x="59" y="29"/>
                    <a:pt x="58" y="29"/>
                  </a:cubicBezTo>
                  <a:cubicBezTo>
                    <a:pt x="33" y="29"/>
                    <a:pt x="33" y="29"/>
                    <a:pt x="33" y="29"/>
                  </a:cubicBezTo>
                  <a:cubicBezTo>
                    <a:pt x="32" y="29"/>
                    <a:pt x="32" y="29"/>
                    <a:pt x="32" y="28"/>
                  </a:cubicBezTo>
                  <a:cubicBezTo>
                    <a:pt x="32" y="27"/>
                    <a:pt x="32" y="27"/>
                    <a:pt x="33" y="27"/>
                  </a:cubicBezTo>
                  <a:cubicBezTo>
                    <a:pt x="58" y="27"/>
                    <a:pt x="58" y="27"/>
                    <a:pt x="58" y="27"/>
                  </a:cubicBezTo>
                  <a:cubicBezTo>
                    <a:pt x="59" y="27"/>
                    <a:pt x="59" y="27"/>
                    <a:pt x="59" y="28"/>
                  </a:cubicBezTo>
                  <a:close/>
                  <a:moveTo>
                    <a:pt x="59" y="36"/>
                  </a:moveTo>
                  <a:cubicBezTo>
                    <a:pt x="59" y="37"/>
                    <a:pt x="59" y="37"/>
                    <a:pt x="58" y="37"/>
                  </a:cubicBezTo>
                  <a:cubicBezTo>
                    <a:pt x="33" y="37"/>
                    <a:pt x="33" y="37"/>
                    <a:pt x="33" y="37"/>
                  </a:cubicBezTo>
                  <a:cubicBezTo>
                    <a:pt x="32" y="37"/>
                    <a:pt x="32" y="37"/>
                    <a:pt x="32" y="36"/>
                  </a:cubicBezTo>
                  <a:cubicBezTo>
                    <a:pt x="32" y="36"/>
                    <a:pt x="32" y="35"/>
                    <a:pt x="33" y="35"/>
                  </a:cubicBezTo>
                  <a:cubicBezTo>
                    <a:pt x="58" y="35"/>
                    <a:pt x="58" y="35"/>
                    <a:pt x="58" y="35"/>
                  </a:cubicBezTo>
                  <a:cubicBezTo>
                    <a:pt x="59" y="35"/>
                    <a:pt x="59" y="36"/>
                    <a:pt x="59" y="36"/>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5" name="Freeform 36"/>
            <p:cNvSpPr>
              <a:spLocks noEditPoints="1"/>
            </p:cNvSpPr>
            <p:nvPr/>
          </p:nvSpPr>
          <p:spPr bwMode="auto">
            <a:xfrm>
              <a:off x="7626142" y="3331001"/>
              <a:ext cx="421885" cy="352397"/>
            </a:xfrm>
            <a:custGeom>
              <a:avLst/>
              <a:gdLst>
                <a:gd name="T0" fmla="*/ 71 w 72"/>
                <a:gd name="T1" fmla="*/ 15 h 60"/>
                <a:gd name="T2" fmla="*/ 57 w 72"/>
                <a:gd name="T3" fmla="*/ 17 h 60"/>
                <a:gd name="T4" fmla="*/ 44 w 72"/>
                <a:gd name="T5" fmla="*/ 45 h 60"/>
                <a:gd name="T6" fmla="*/ 12 w 72"/>
                <a:gd name="T7" fmla="*/ 45 h 60"/>
                <a:gd name="T8" fmla="*/ 14 w 72"/>
                <a:gd name="T9" fmla="*/ 48 h 60"/>
                <a:gd name="T10" fmla="*/ 48 w 72"/>
                <a:gd name="T11" fmla="*/ 50 h 60"/>
                <a:gd name="T12" fmla="*/ 14 w 72"/>
                <a:gd name="T13" fmla="*/ 51 h 60"/>
                <a:gd name="T14" fmla="*/ 9 w 72"/>
                <a:gd name="T15" fmla="*/ 44 h 60"/>
                <a:gd name="T16" fmla="*/ 8 w 72"/>
                <a:gd name="T17" fmla="*/ 41 h 60"/>
                <a:gd name="T18" fmla="*/ 1 w 72"/>
                <a:gd name="T19" fmla="*/ 22 h 60"/>
                <a:gd name="T20" fmla="*/ 11 w 72"/>
                <a:gd name="T21" fmla="*/ 40 h 60"/>
                <a:gd name="T22" fmla="*/ 44 w 72"/>
                <a:gd name="T23" fmla="*/ 42 h 60"/>
                <a:gd name="T24" fmla="*/ 54 w 72"/>
                <a:gd name="T25" fmla="*/ 16 h 60"/>
                <a:gd name="T26" fmla="*/ 71 w 72"/>
                <a:gd name="T27" fmla="*/ 12 h 60"/>
                <a:gd name="T28" fmla="*/ 18 w 72"/>
                <a:gd name="T29" fmla="*/ 56 h 60"/>
                <a:gd name="T30" fmla="*/ 11 w 72"/>
                <a:gd name="T31" fmla="*/ 56 h 60"/>
                <a:gd name="T32" fmla="*/ 18 w 72"/>
                <a:gd name="T33" fmla="*/ 56 h 60"/>
                <a:gd name="T34" fmla="*/ 15 w 72"/>
                <a:gd name="T35" fmla="*/ 54 h 60"/>
                <a:gd name="T36" fmla="*/ 15 w 72"/>
                <a:gd name="T37" fmla="*/ 58 h 60"/>
                <a:gd name="T38" fmla="*/ 45 w 72"/>
                <a:gd name="T39" fmla="*/ 56 h 60"/>
                <a:gd name="T40" fmla="*/ 38 w 72"/>
                <a:gd name="T41" fmla="*/ 56 h 60"/>
                <a:gd name="T42" fmla="*/ 45 w 72"/>
                <a:gd name="T43" fmla="*/ 56 h 60"/>
                <a:gd name="T44" fmla="*/ 42 w 72"/>
                <a:gd name="T45" fmla="*/ 54 h 60"/>
                <a:gd name="T46" fmla="*/ 42 w 72"/>
                <a:gd name="T47" fmla="*/ 58 h 60"/>
                <a:gd name="T48" fmla="*/ 46 w 72"/>
                <a:gd name="T49" fmla="*/ 35 h 60"/>
                <a:gd name="T50" fmla="*/ 12 w 72"/>
                <a:gd name="T51" fmla="*/ 34 h 60"/>
                <a:gd name="T52" fmla="*/ 12 w 72"/>
                <a:gd name="T53" fmla="*/ 36 h 60"/>
                <a:gd name="T54" fmla="*/ 46 w 72"/>
                <a:gd name="T55" fmla="*/ 35 h 60"/>
                <a:gd name="T56" fmla="*/ 12 w 72"/>
                <a:gd name="T57" fmla="*/ 39 h 60"/>
                <a:gd name="T58" fmla="*/ 43 w 72"/>
                <a:gd name="T59" fmla="*/ 40 h 60"/>
                <a:gd name="T60" fmla="*/ 43 w 72"/>
                <a:gd name="T61" fmla="*/ 38 h 60"/>
                <a:gd name="T62" fmla="*/ 13 w 72"/>
                <a:gd name="T63" fmla="*/ 28 h 60"/>
                <a:gd name="T64" fmla="*/ 16 w 72"/>
                <a:gd name="T65" fmla="*/ 23 h 60"/>
                <a:gd name="T66" fmla="*/ 28 w 72"/>
                <a:gd name="T67" fmla="*/ 14 h 60"/>
                <a:gd name="T68" fmla="*/ 33 w 72"/>
                <a:gd name="T69" fmla="*/ 17 h 60"/>
                <a:gd name="T70" fmla="*/ 36 w 72"/>
                <a:gd name="T71" fmla="*/ 22 h 60"/>
                <a:gd name="T72" fmla="*/ 39 w 72"/>
                <a:gd name="T73" fmla="*/ 17 h 60"/>
                <a:gd name="T74" fmla="*/ 51 w 72"/>
                <a:gd name="T75" fmla="*/ 7 h 60"/>
                <a:gd name="T76" fmla="*/ 51 w 72"/>
                <a:gd name="T77" fmla="*/ 0 h 60"/>
                <a:gd name="T78" fmla="*/ 49 w 72"/>
                <a:gd name="T79" fmla="*/ 5 h 60"/>
                <a:gd name="T80" fmla="*/ 36 w 72"/>
                <a:gd name="T81" fmla="*/ 15 h 60"/>
                <a:gd name="T82" fmla="*/ 31 w 72"/>
                <a:gd name="T83" fmla="*/ 12 h 60"/>
                <a:gd name="T84" fmla="*/ 28 w 72"/>
                <a:gd name="T85" fmla="*/ 7 h 60"/>
                <a:gd name="T86" fmla="*/ 25 w 72"/>
                <a:gd name="T87" fmla="*/ 11 h 60"/>
                <a:gd name="T88" fmla="*/ 13 w 72"/>
                <a:gd name="T89" fmla="*/ 22 h 60"/>
                <a:gd name="T90" fmla="*/ 13 w 72"/>
                <a:gd name="T91" fmla="*/ 2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2" h="60">
                  <a:moveTo>
                    <a:pt x="72" y="13"/>
                  </a:moveTo>
                  <a:cubicBezTo>
                    <a:pt x="72" y="14"/>
                    <a:pt x="71" y="15"/>
                    <a:pt x="71" y="15"/>
                  </a:cubicBezTo>
                  <a:cubicBezTo>
                    <a:pt x="60" y="15"/>
                    <a:pt x="60" y="15"/>
                    <a:pt x="60" y="15"/>
                  </a:cubicBezTo>
                  <a:cubicBezTo>
                    <a:pt x="59" y="15"/>
                    <a:pt x="57" y="16"/>
                    <a:pt x="57" y="17"/>
                  </a:cubicBezTo>
                  <a:cubicBezTo>
                    <a:pt x="49" y="41"/>
                    <a:pt x="49" y="41"/>
                    <a:pt x="49" y="41"/>
                  </a:cubicBezTo>
                  <a:cubicBezTo>
                    <a:pt x="49" y="43"/>
                    <a:pt x="46" y="45"/>
                    <a:pt x="44" y="45"/>
                  </a:cubicBezTo>
                  <a:cubicBezTo>
                    <a:pt x="14" y="45"/>
                    <a:pt x="14" y="45"/>
                    <a:pt x="14" y="45"/>
                  </a:cubicBezTo>
                  <a:cubicBezTo>
                    <a:pt x="13" y="45"/>
                    <a:pt x="13" y="45"/>
                    <a:pt x="12" y="45"/>
                  </a:cubicBezTo>
                  <a:cubicBezTo>
                    <a:pt x="12" y="47"/>
                    <a:pt x="12" y="47"/>
                    <a:pt x="12" y="47"/>
                  </a:cubicBezTo>
                  <a:cubicBezTo>
                    <a:pt x="12" y="47"/>
                    <a:pt x="13" y="48"/>
                    <a:pt x="14" y="48"/>
                  </a:cubicBezTo>
                  <a:cubicBezTo>
                    <a:pt x="47" y="48"/>
                    <a:pt x="47" y="48"/>
                    <a:pt x="47" y="48"/>
                  </a:cubicBezTo>
                  <a:cubicBezTo>
                    <a:pt x="48" y="48"/>
                    <a:pt x="48" y="49"/>
                    <a:pt x="48" y="50"/>
                  </a:cubicBezTo>
                  <a:cubicBezTo>
                    <a:pt x="48" y="50"/>
                    <a:pt x="48" y="51"/>
                    <a:pt x="47" y="51"/>
                  </a:cubicBezTo>
                  <a:cubicBezTo>
                    <a:pt x="14" y="51"/>
                    <a:pt x="14" y="51"/>
                    <a:pt x="14" y="51"/>
                  </a:cubicBezTo>
                  <a:cubicBezTo>
                    <a:pt x="11" y="51"/>
                    <a:pt x="9" y="49"/>
                    <a:pt x="9" y="47"/>
                  </a:cubicBezTo>
                  <a:cubicBezTo>
                    <a:pt x="9" y="44"/>
                    <a:pt x="9" y="44"/>
                    <a:pt x="9" y="44"/>
                  </a:cubicBezTo>
                  <a:cubicBezTo>
                    <a:pt x="9" y="43"/>
                    <a:pt x="9" y="43"/>
                    <a:pt x="9" y="43"/>
                  </a:cubicBezTo>
                  <a:cubicBezTo>
                    <a:pt x="9" y="42"/>
                    <a:pt x="8" y="42"/>
                    <a:pt x="8" y="41"/>
                  </a:cubicBezTo>
                  <a:cubicBezTo>
                    <a:pt x="0" y="24"/>
                    <a:pt x="0" y="24"/>
                    <a:pt x="0" y="24"/>
                  </a:cubicBezTo>
                  <a:cubicBezTo>
                    <a:pt x="0" y="23"/>
                    <a:pt x="0" y="22"/>
                    <a:pt x="1" y="22"/>
                  </a:cubicBezTo>
                  <a:cubicBezTo>
                    <a:pt x="2" y="21"/>
                    <a:pt x="3" y="22"/>
                    <a:pt x="3" y="22"/>
                  </a:cubicBezTo>
                  <a:cubicBezTo>
                    <a:pt x="11" y="40"/>
                    <a:pt x="11" y="40"/>
                    <a:pt x="11" y="40"/>
                  </a:cubicBezTo>
                  <a:cubicBezTo>
                    <a:pt x="11" y="41"/>
                    <a:pt x="13" y="42"/>
                    <a:pt x="14" y="42"/>
                  </a:cubicBezTo>
                  <a:cubicBezTo>
                    <a:pt x="44" y="42"/>
                    <a:pt x="44" y="42"/>
                    <a:pt x="44" y="42"/>
                  </a:cubicBezTo>
                  <a:cubicBezTo>
                    <a:pt x="45" y="42"/>
                    <a:pt x="46" y="41"/>
                    <a:pt x="47" y="40"/>
                  </a:cubicBezTo>
                  <a:cubicBezTo>
                    <a:pt x="54" y="16"/>
                    <a:pt x="54" y="16"/>
                    <a:pt x="54" y="16"/>
                  </a:cubicBezTo>
                  <a:cubicBezTo>
                    <a:pt x="55" y="13"/>
                    <a:pt x="57" y="12"/>
                    <a:pt x="60" y="12"/>
                  </a:cubicBezTo>
                  <a:cubicBezTo>
                    <a:pt x="71" y="12"/>
                    <a:pt x="71" y="12"/>
                    <a:pt x="71" y="12"/>
                  </a:cubicBezTo>
                  <a:cubicBezTo>
                    <a:pt x="71" y="12"/>
                    <a:pt x="72" y="12"/>
                    <a:pt x="72" y="13"/>
                  </a:cubicBezTo>
                  <a:close/>
                  <a:moveTo>
                    <a:pt x="18" y="56"/>
                  </a:moveTo>
                  <a:cubicBezTo>
                    <a:pt x="18" y="58"/>
                    <a:pt x="17" y="60"/>
                    <a:pt x="15" y="60"/>
                  </a:cubicBezTo>
                  <a:cubicBezTo>
                    <a:pt x="13" y="60"/>
                    <a:pt x="11" y="58"/>
                    <a:pt x="11" y="56"/>
                  </a:cubicBezTo>
                  <a:cubicBezTo>
                    <a:pt x="11" y="54"/>
                    <a:pt x="13" y="52"/>
                    <a:pt x="15" y="52"/>
                  </a:cubicBezTo>
                  <a:cubicBezTo>
                    <a:pt x="17" y="52"/>
                    <a:pt x="18" y="54"/>
                    <a:pt x="18" y="56"/>
                  </a:cubicBezTo>
                  <a:close/>
                  <a:moveTo>
                    <a:pt x="16" y="56"/>
                  </a:moveTo>
                  <a:cubicBezTo>
                    <a:pt x="16" y="55"/>
                    <a:pt x="16" y="54"/>
                    <a:pt x="15" y="54"/>
                  </a:cubicBezTo>
                  <a:cubicBezTo>
                    <a:pt x="14" y="54"/>
                    <a:pt x="13" y="55"/>
                    <a:pt x="13" y="56"/>
                  </a:cubicBezTo>
                  <a:cubicBezTo>
                    <a:pt x="13" y="57"/>
                    <a:pt x="14" y="58"/>
                    <a:pt x="15" y="58"/>
                  </a:cubicBezTo>
                  <a:cubicBezTo>
                    <a:pt x="16" y="58"/>
                    <a:pt x="16" y="57"/>
                    <a:pt x="16" y="56"/>
                  </a:cubicBezTo>
                  <a:close/>
                  <a:moveTo>
                    <a:pt x="45" y="56"/>
                  </a:moveTo>
                  <a:cubicBezTo>
                    <a:pt x="45" y="58"/>
                    <a:pt x="44" y="60"/>
                    <a:pt x="42" y="60"/>
                  </a:cubicBezTo>
                  <a:cubicBezTo>
                    <a:pt x="40" y="60"/>
                    <a:pt x="38" y="58"/>
                    <a:pt x="38" y="56"/>
                  </a:cubicBezTo>
                  <a:cubicBezTo>
                    <a:pt x="38" y="54"/>
                    <a:pt x="40" y="52"/>
                    <a:pt x="42" y="52"/>
                  </a:cubicBezTo>
                  <a:cubicBezTo>
                    <a:pt x="44" y="52"/>
                    <a:pt x="45" y="54"/>
                    <a:pt x="45" y="56"/>
                  </a:cubicBezTo>
                  <a:close/>
                  <a:moveTo>
                    <a:pt x="43" y="56"/>
                  </a:moveTo>
                  <a:cubicBezTo>
                    <a:pt x="43" y="55"/>
                    <a:pt x="43" y="54"/>
                    <a:pt x="42" y="54"/>
                  </a:cubicBezTo>
                  <a:cubicBezTo>
                    <a:pt x="41" y="54"/>
                    <a:pt x="40" y="55"/>
                    <a:pt x="40" y="56"/>
                  </a:cubicBezTo>
                  <a:cubicBezTo>
                    <a:pt x="40" y="57"/>
                    <a:pt x="41" y="58"/>
                    <a:pt x="42" y="58"/>
                  </a:cubicBezTo>
                  <a:cubicBezTo>
                    <a:pt x="43" y="58"/>
                    <a:pt x="43" y="57"/>
                    <a:pt x="43" y="56"/>
                  </a:cubicBezTo>
                  <a:close/>
                  <a:moveTo>
                    <a:pt x="46" y="35"/>
                  </a:moveTo>
                  <a:cubicBezTo>
                    <a:pt x="46" y="34"/>
                    <a:pt x="45" y="34"/>
                    <a:pt x="45" y="34"/>
                  </a:cubicBezTo>
                  <a:cubicBezTo>
                    <a:pt x="12" y="34"/>
                    <a:pt x="12" y="34"/>
                    <a:pt x="12" y="34"/>
                  </a:cubicBezTo>
                  <a:cubicBezTo>
                    <a:pt x="11" y="34"/>
                    <a:pt x="11" y="34"/>
                    <a:pt x="11" y="35"/>
                  </a:cubicBezTo>
                  <a:cubicBezTo>
                    <a:pt x="11" y="35"/>
                    <a:pt x="11" y="36"/>
                    <a:pt x="12" y="36"/>
                  </a:cubicBezTo>
                  <a:cubicBezTo>
                    <a:pt x="45" y="36"/>
                    <a:pt x="45" y="36"/>
                    <a:pt x="45" y="36"/>
                  </a:cubicBezTo>
                  <a:cubicBezTo>
                    <a:pt x="45" y="36"/>
                    <a:pt x="46" y="35"/>
                    <a:pt x="46" y="35"/>
                  </a:cubicBezTo>
                  <a:close/>
                  <a:moveTo>
                    <a:pt x="13" y="38"/>
                  </a:moveTo>
                  <a:cubicBezTo>
                    <a:pt x="13" y="38"/>
                    <a:pt x="12" y="39"/>
                    <a:pt x="12" y="39"/>
                  </a:cubicBezTo>
                  <a:cubicBezTo>
                    <a:pt x="12" y="40"/>
                    <a:pt x="13" y="40"/>
                    <a:pt x="13" y="40"/>
                  </a:cubicBezTo>
                  <a:cubicBezTo>
                    <a:pt x="43" y="40"/>
                    <a:pt x="43" y="40"/>
                    <a:pt x="43" y="40"/>
                  </a:cubicBezTo>
                  <a:cubicBezTo>
                    <a:pt x="44" y="40"/>
                    <a:pt x="44" y="40"/>
                    <a:pt x="44" y="39"/>
                  </a:cubicBezTo>
                  <a:cubicBezTo>
                    <a:pt x="44" y="39"/>
                    <a:pt x="44" y="38"/>
                    <a:pt x="43" y="38"/>
                  </a:cubicBezTo>
                  <a:lnTo>
                    <a:pt x="13" y="38"/>
                  </a:lnTo>
                  <a:close/>
                  <a:moveTo>
                    <a:pt x="13" y="28"/>
                  </a:moveTo>
                  <a:cubicBezTo>
                    <a:pt x="14" y="28"/>
                    <a:pt x="16" y="27"/>
                    <a:pt x="16" y="25"/>
                  </a:cubicBezTo>
                  <a:cubicBezTo>
                    <a:pt x="16" y="24"/>
                    <a:pt x="16" y="24"/>
                    <a:pt x="16" y="23"/>
                  </a:cubicBezTo>
                  <a:cubicBezTo>
                    <a:pt x="26" y="13"/>
                    <a:pt x="26" y="13"/>
                    <a:pt x="26" y="13"/>
                  </a:cubicBezTo>
                  <a:cubicBezTo>
                    <a:pt x="27" y="13"/>
                    <a:pt x="27" y="14"/>
                    <a:pt x="28" y="14"/>
                  </a:cubicBezTo>
                  <a:cubicBezTo>
                    <a:pt x="28" y="14"/>
                    <a:pt x="29" y="13"/>
                    <a:pt x="29" y="13"/>
                  </a:cubicBezTo>
                  <a:cubicBezTo>
                    <a:pt x="33" y="17"/>
                    <a:pt x="33" y="17"/>
                    <a:pt x="33" y="17"/>
                  </a:cubicBezTo>
                  <a:cubicBezTo>
                    <a:pt x="33" y="18"/>
                    <a:pt x="33" y="18"/>
                    <a:pt x="33" y="19"/>
                  </a:cubicBezTo>
                  <a:cubicBezTo>
                    <a:pt x="33" y="20"/>
                    <a:pt x="34" y="22"/>
                    <a:pt x="36" y="22"/>
                  </a:cubicBezTo>
                  <a:cubicBezTo>
                    <a:pt x="38" y="22"/>
                    <a:pt x="39" y="20"/>
                    <a:pt x="39" y="19"/>
                  </a:cubicBezTo>
                  <a:cubicBezTo>
                    <a:pt x="39" y="18"/>
                    <a:pt x="39" y="18"/>
                    <a:pt x="39" y="17"/>
                  </a:cubicBezTo>
                  <a:cubicBezTo>
                    <a:pt x="50" y="6"/>
                    <a:pt x="50" y="6"/>
                    <a:pt x="50" y="6"/>
                  </a:cubicBezTo>
                  <a:cubicBezTo>
                    <a:pt x="50" y="7"/>
                    <a:pt x="51" y="7"/>
                    <a:pt x="51" y="7"/>
                  </a:cubicBezTo>
                  <a:cubicBezTo>
                    <a:pt x="53" y="7"/>
                    <a:pt x="54" y="5"/>
                    <a:pt x="54" y="4"/>
                  </a:cubicBezTo>
                  <a:cubicBezTo>
                    <a:pt x="54" y="2"/>
                    <a:pt x="53" y="0"/>
                    <a:pt x="51" y="0"/>
                  </a:cubicBezTo>
                  <a:cubicBezTo>
                    <a:pt x="50" y="0"/>
                    <a:pt x="48" y="2"/>
                    <a:pt x="48" y="4"/>
                  </a:cubicBezTo>
                  <a:cubicBezTo>
                    <a:pt x="48" y="4"/>
                    <a:pt x="48" y="5"/>
                    <a:pt x="49" y="5"/>
                  </a:cubicBezTo>
                  <a:cubicBezTo>
                    <a:pt x="38" y="16"/>
                    <a:pt x="38" y="16"/>
                    <a:pt x="38" y="16"/>
                  </a:cubicBezTo>
                  <a:cubicBezTo>
                    <a:pt x="37" y="16"/>
                    <a:pt x="37" y="15"/>
                    <a:pt x="36" y="15"/>
                  </a:cubicBezTo>
                  <a:cubicBezTo>
                    <a:pt x="36" y="15"/>
                    <a:pt x="35" y="16"/>
                    <a:pt x="35" y="16"/>
                  </a:cubicBezTo>
                  <a:cubicBezTo>
                    <a:pt x="31" y="12"/>
                    <a:pt x="31" y="12"/>
                    <a:pt x="31" y="12"/>
                  </a:cubicBezTo>
                  <a:cubicBezTo>
                    <a:pt x="31" y="11"/>
                    <a:pt x="31" y="11"/>
                    <a:pt x="31" y="10"/>
                  </a:cubicBezTo>
                  <a:cubicBezTo>
                    <a:pt x="31" y="9"/>
                    <a:pt x="30" y="7"/>
                    <a:pt x="28" y="7"/>
                  </a:cubicBezTo>
                  <a:cubicBezTo>
                    <a:pt x="26" y="7"/>
                    <a:pt x="25" y="9"/>
                    <a:pt x="25" y="10"/>
                  </a:cubicBezTo>
                  <a:cubicBezTo>
                    <a:pt x="25" y="11"/>
                    <a:pt x="25" y="11"/>
                    <a:pt x="25" y="11"/>
                  </a:cubicBezTo>
                  <a:cubicBezTo>
                    <a:pt x="14" y="22"/>
                    <a:pt x="14" y="22"/>
                    <a:pt x="14" y="22"/>
                  </a:cubicBezTo>
                  <a:cubicBezTo>
                    <a:pt x="14" y="22"/>
                    <a:pt x="13" y="22"/>
                    <a:pt x="13" y="22"/>
                  </a:cubicBezTo>
                  <a:cubicBezTo>
                    <a:pt x="11" y="22"/>
                    <a:pt x="10" y="23"/>
                    <a:pt x="10" y="25"/>
                  </a:cubicBezTo>
                  <a:cubicBezTo>
                    <a:pt x="10" y="27"/>
                    <a:pt x="11" y="28"/>
                    <a:pt x="1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6" name="Freeform 24"/>
            <p:cNvSpPr>
              <a:spLocks noEditPoints="1"/>
            </p:cNvSpPr>
            <p:nvPr/>
          </p:nvSpPr>
          <p:spPr bwMode="auto">
            <a:xfrm>
              <a:off x="5655996" y="1632312"/>
              <a:ext cx="288083" cy="303868"/>
            </a:xfrm>
            <a:custGeom>
              <a:avLst/>
              <a:gdLst>
                <a:gd name="T0" fmla="*/ 22 w 62"/>
                <a:gd name="T1" fmla="*/ 32 h 65"/>
                <a:gd name="T2" fmla="*/ 22 w 62"/>
                <a:gd name="T3" fmla="*/ 52 h 65"/>
                <a:gd name="T4" fmla="*/ 26 w 62"/>
                <a:gd name="T5" fmla="*/ 43 h 65"/>
                <a:gd name="T6" fmla="*/ 47 w 62"/>
                <a:gd name="T7" fmla="*/ 7 h 65"/>
                <a:gd name="T8" fmla="*/ 47 w 62"/>
                <a:gd name="T9" fmla="*/ 19 h 65"/>
                <a:gd name="T10" fmla="*/ 40 w 62"/>
                <a:gd name="T11" fmla="*/ 37 h 65"/>
                <a:gd name="T12" fmla="*/ 36 w 62"/>
                <a:gd name="T13" fmla="*/ 27 h 65"/>
                <a:gd name="T14" fmla="*/ 32 w 62"/>
                <a:gd name="T15" fmla="*/ 26 h 65"/>
                <a:gd name="T16" fmla="*/ 24 w 62"/>
                <a:gd name="T17" fmla="*/ 22 h 65"/>
                <a:gd name="T18" fmla="*/ 18 w 62"/>
                <a:gd name="T19" fmla="*/ 21 h 65"/>
                <a:gd name="T20" fmla="*/ 11 w 62"/>
                <a:gd name="T21" fmla="*/ 28 h 65"/>
                <a:gd name="T22" fmla="*/ 6 w 62"/>
                <a:gd name="T23" fmla="*/ 28 h 65"/>
                <a:gd name="T24" fmla="*/ 3 w 62"/>
                <a:gd name="T25" fmla="*/ 38 h 65"/>
                <a:gd name="T26" fmla="*/ 0 w 62"/>
                <a:gd name="T27" fmla="*/ 43 h 65"/>
                <a:gd name="T28" fmla="*/ 3 w 62"/>
                <a:gd name="T29" fmla="*/ 47 h 65"/>
                <a:gd name="T30" fmla="*/ 6 w 62"/>
                <a:gd name="T31" fmla="*/ 58 h 65"/>
                <a:gd name="T32" fmla="*/ 11 w 62"/>
                <a:gd name="T33" fmla="*/ 58 h 65"/>
                <a:gd name="T34" fmla="*/ 18 w 62"/>
                <a:gd name="T35" fmla="*/ 65 h 65"/>
                <a:gd name="T36" fmla="*/ 24 w 62"/>
                <a:gd name="T37" fmla="*/ 64 h 65"/>
                <a:gd name="T38" fmla="*/ 32 w 62"/>
                <a:gd name="T39" fmla="*/ 60 h 65"/>
                <a:gd name="T40" fmla="*/ 36 w 62"/>
                <a:gd name="T41" fmla="*/ 59 h 65"/>
                <a:gd name="T42" fmla="*/ 40 w 62"/>
                <a:gd name="T43" fmla="*/ 49 h 65"/>
                <a:gd name="T44" fmla="*/ 44 w 62"/>
                <a:gd name="T45" fmla="*/ 46 h 65"/>
                <a:gd name="T46" fmla="*/ 38 w 62"/>
                <a:gd name="T47" fmla="*/ 53 h 65"/>
                <a:gd name="T48" fmla="*/ 22 w 62"/>
                <a:gd name="T49" fmla="*/ 58 h 65"/>
                <a:gd name="T50" fmla="*/ 6 w 62"/>
                <a:gd name="T51" fmla="*/ 53 h 65"/>
                <a:gd name="T52" fmla="*/ 7 w 62"/>
                <a:gd name="T53" fmla="*/ 38 h 65"/>
                <a:gd name="T54" fmla="*/ 18 w 62"/>
                <a:gd name="T55" fmla="*/ 24 h 65"/>
                <a:gd name="T56" fmla="*/ 36 w 62"/>
                <a:gd name="T57" fmla="*/ 30 h 65"/>
                <a:gd name="T58" fmla="*/ 41 w 62"/>
                <a:gd name="T59" fmla="*/ 44 h 65"/>
                <a:gd name="T60" fmla="*/ 59 w 62"/>
                <a:gd name="T61" fmla="*/ 11 h 65"/>
                <a:gd name="T62" fmla="*/ 60 w 62"/>
                <a:gd name="T63" fmla="*/ 7 h 65"/>
                <a:gd name="T64" fmla="*/ 54 w 62"/>
                <a:gd name="T65" fmla="*/ 4 h 65"/>
                <a:gd name="T66" fmla="*/ 49 w 62"/>
                <a:gd name="T67" fmla="*/ 0 h 65"/>
                <a:gd name="T68" fmla="*/ 46 w 62"/>
                <a:gd name="T69" fmla="*/ 0 h 65"/>
                <a:gd name="T70" fmla="*/ 40 w 62"/>
                <a:gd name="T71" fmla="*/ 4 h 65"/>
                <a:gd name="T72" fmla="*/ 38 w 62"/>
                <a:gd name="T73" fmla="*/ 4 h 65"/>
                <a:gd name="T74" fmla="*/ 35 w 62"/>
                <a:gd name="T75" fmla="*/ 11 h 65"/>
                <a:gd name="T76" fmla="*/ 33 w 62"/>
                <a:gd name="T77" fmla="*/ 14 h 65"/>
                <a:gd name="T78" fmla="*/ 35 w 62"/>
                <a:gd name="T79" fmla="*/ 18 h 65"/>
                <a:gd name="T80" fmla="*/ 37 w 62"/>
                <a:gd name="T81" fmla="*/ 24 h 65"/>
                <a:gd name="T82" fmla="*/ 40 w 62"/>
                <a:gd name="T83" fmla="*/ 25 h 65"/>
                <a:gd name="T84" fmla="*/ 46 w 62"/>
                <a:gd name="T85" fmla="*/ 28 h 65"/>
                <a:gd name="T86" fmla="*/ 49 w 62"/>
                <a:gd name="T87" fmla="*/ 29 h 65"/>
                <a:gd name="T88" fmla="*/ 54 w 62"/>
                <a:gd name="T89" fmla="*/ 24 h 65"/>
                <a:gd name="T90" fmla="*/ 57 w 62"/>
                <a:gd name="T91" fmla="*/ 24 h 65"/>
                <a:gd name="T92" fmla="*/ 59 w 62"/>
                <a:gd name="T93" fmla="*/ 18 h 65"/>
                <a:gd name="T94" fmla="*/ 61 w 62"/>
                <a:gd name="T95" fmla="*/ 12 h 65"/>
                <a:gd name="T96" fmla="*/ 52 w 62"/>
                <a:gd name="T97" fmla="*/ 22 h 65"/>
                <a:gd name="T98" fmla="*/ 43 w 62"/>
                <a:gd name="T99" fmla="*/ 25 h 65"/>
                <a:gd name="T100" fmla="*/ 36 w 62"/>
                <a:gd name="T101" fmla="*/ 15 h 65"/>
                <a:gd name="T102" fmla="*/ 38 w 62"/>
                <a:gd name="T103" fmla="*/ 7 h 65"/>
                <a:gd name="T104" fmla="*/ 50 w 62"/>
                <a:gd name="T105" fmla="*/ 3 h 65"/>
                <a:gd name="T106" fmla="*/ 56 w 62"/>
                <a:gd name="T107" fmla="*/ 1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65">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7" name="Freeform 54"/>
            <p:cNvSpPr>
              <a:spLocks noEditPoints="1"/>
            </p:cNvSpPr>
            <p:nvPr/>
          </p:nvSpPr>
          <p:spPr bwMode="auto">
            <a:xfrm>
              <a:off x="4791165" y="5149532"/>
              <a:ext cx="329105" cy="382276"/>
            </a:xfrm>
            <a:custGeom>
              <a:avLst/>
              <a:gdLst>
                <a:gd name="T0" fmla="*/ 31 w 62"/>
                <a:gd name="T1" fmla="*/ 49 h 70"/>
                <a:gd name="T2" fmla="*/ 45 w 62"/>
                <a:gd name="T3" fmla="*/ 35 h 70"/>
                <a:gd name="T4" fmla="*/ 45 w 62"/>
                <a:gd name="T5" fmla="*/ 8 h 70"/>
                <a:gd name="T6" fmla="*/ 17 w 62"/>
                <a:gd name="T7" fmla="*/ 8 h 70"/>
                <a:gd name="T8" fmla="*/ 17 w 62"/>
                <a:gd name="T9" fmla="*/ 35 h 70"/>
                <a:gd name="T10" fmla="*/ 31 w 62"/>
                <a:gd name="T11" fmla="*/ 49 h 70"/>
                <a:gd name="T12" fmla="*/ 31 w 62"/>
                <a:gd name="T13" fmla="*/ 8 h 70"/>
                <a:gd name="T14" fmla="*/ 44 w 62"/>
                <a:gd name="T15" fmla="*/ 21 h 70"/>
                <a:gd name="T16" fmla="*/ 31 w 62"/>
                <a:gd name="T17" fmla="*/ 34 h 70"/>
                <a:gd name="T18" fmla="*/ 18 w 62"/>
                <a:gd name="T19" fmla="*/ 21 h 70"/>
                <a:gd name="T20" fmla="*/ 31 w 62"/>
                <a:gd name="T21" fmla="*/ 8 h 70"/>
                <a:gd name="T22" fmla="*/ 25 w 62"/>
                <a:gd name="T23" fmla="*/ 50 h 70"/>
                <a:gd name="T24" fmla="*/ 27 w 62"/>
                <a:gd name="T25" fmla="*/ 48 h 70"/>
                <a:gd name="T26" fmla="*/ 30 w 62"/>
                <a:gd name="T27" fmla="*/ 50 h 70"/>
                <a:gd name="T28" fmla="*/ 31 w 62"/>
                <a:gd name="T29" fmla="*/ 51 h 70"/>
                <a:gd name="T30" fmla="*/ 32 w 62"/>
                <a:gd name="T31" fmla="*/ 50 h 70"/>
                <a:gd name="T32" fmla="*/ 34 w 62"/>
                <a:gd name="T33" fmla="*/ 48 h 70"/>
                <a:gd name="T34" fmla="*/ 37 w 62"/>
                <a:gd name="T35" fmla="*/ 50 h 70"/>
                <a:gd name="T36" fmla="*/ 31 w 62"/>
                <a:gd name="T37" fmla="*/ 53 h 70"/>
                <a:gd name="T38" fmla="*/ 25 w 62"/>
                <a:gd name="T39" fmla="*/ 50 h 70"/>
                <a:gd name="T40" fmla="*/ 8 w 62"/>
                <a:gd name="T41" fmla="*/ 53 h 70"/>
                <a:gd name="T42" fmla="*/ 31 w 62"/>
                <a:gd name="T43" fmla="*/ 62 h 70"/>
                <a:gd name="T44" fmla="*/ 54 w 62"/>
                <a:gd name="T45" fmla="*/ 53 h 70"/>
                <a:gd name="T46" fmla="*/ 39 w 62"/>
                <a:gd name="T47" fmla="*/ 44 h 70"/>
                <a:gd name="T48" fmla="*/ 35 w 62"/>
                <a:gd name="T49" fmla="*/ 47 h 70"/>
                <a:gd name="T50" fmla="*/ 44 w 62"/>
                <a:gd name="T51" fmla="*/ 51 h 70"/>
                <a:gd name="T52" fmla="*/ 31 w 62"/>
                <a:gd name="T53" fmla="*/ 54 h 70"/>
                <a:gd name="T54" fmla="*/ 18 w 62"/>
                <a:gd name="T55" fmla="*/ 51 h 70"/>
                <a:gd name="T56" fmla="*/ 26 w 62"/>
                <a:gd name="T57" fmla="*/ 47 h 70"/>
                <a:gd name="T58" fmla="*/ 23 w 62"/>
                <a:gd name="T59" fmla="*/ 44 h 70"/>
                <a:gd name="T60" fmla="*/ 8 w 62"/>
                <a:gd name="T61" fmla="*/ 53 h 70"/>
                <a:gd name="T62" fmla="*/ 16 w 62"/>
                <a:gd name="T63" fmla="*/ 51 h 70"/>
                <a:gd name="T64" fmla="*/ 31 w 62"/>
                <a:gd name="T65" fmla="*/ 56 h 70"/>
                <a:gd name="T66" fmla="*/ 46 w 62"/>
                <a:gd name="T67" fmla="*/ 51 h 70"/>
                <a:gd name="T68" fmla="*/ 42 w 62"/>
                <a:gd name="T69" fmla="*/ 47 h 70"/>
                <a:gd name="T70" fmla="*/ 52 w 62"/>
                <a:gd name="T71" fmla="*/ 53 h 70"/>
                <a:gd name="T72" fmla="*/ 31 w 62"/>
                <a:gd name="T73" fmla="*/ 60 h 70"/>
                <a:gd name="T74" fmla="*/ 10 w 62"/>
                <a:gd name="T75" fmla="*/ 53 h 70"/>
                <a:gd name="T76" fmla="*/ 20 w 62"/>
                <a:gd name="T77" fmla="*/ 47 h 70"/>
                <a:gd name="T78" fmla="*/ 16 w 62"/>
                <a:gd name="T79" fmla="*/ 51 h 70"/>
                <a:gd name="T80" fmla="*/ 62 w 62"/>
                <a:gd name="T81" fmla="*/ 55 h 70"/>
                <a:gd name="T82" fmla="*/ 31 w 62"/>
                <a:gd name="T83" fmla="*/ 70 h 70"/>
                <a:gd name="T84" fmla="*/ 0 w 62"/>
                <a:gd name="T85" fmla="*/ 55 h 70"/>
                <a:gd name="T86" fmla="*/ 20 w 62"/>
                <a:gd name="T87" fmla="*/ 41 h 70"/>
                <a:gd name="T88" fmla="*/ 23 w 62"/>
                <a:gd name="T89" fmla="*/ 44 h 70"/>
                <a:gd name="T90" fmla="*/ 3 w 62"/>
                <a:gd name="T91" fmla="*/ 55 h 70"/>
                <a:gd name="T92" fmla="*/ 31 w 62"/>
                <a:gd name="T93" fmla="*/ 67 h 70"/>
                <a:gd name="T94" fmla="*/ 59 w 62"/>
                <a:gd name="T95" fmla="*/ 55 h 70"/>
                <a:gd name="T96" fmla="*/ 39 w 62"/>
                <a:gd name="T97" fmla="*/ 44 h 70"/>
                <a:gd name="T98" fmla="*/ 42 w 62"/>
                <a:gd name="T99" fmla="*/ 41 h 70"/>
                <a:gd name="T100" fmla="*/ 62 w 62"/>
                <a:gd name="T101"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 h="70">
                  <a:moveTo>
                    <a:pt x="31" y="49"/>
                  </a:moveTo>
                  <a:cubicBezTo>
                    <a:pt x="45" y="35"/>
                    <a:pt x="45" y="35"/>
                    <a:pt x="45" y="35"/>
                  </a:cubicBezTo>
                  <a:cubicBezTo>
                    <a:pt x="52" y="27"/>
                    <a:pt x="52" y="15"/>
                    <a:pt x="45" y="8"/>
                  </a:cubicBezTo>
                  <a:cubicBezTo>
                    <a:pt x="37" y="0"/>
                    <a:pt x="25" y="0"/>
                    <a:pt x="17" y="8"/>
                  </a:cubicBezTo>
                  <a:cubicBezTo>
                    <a:pt x="10" y="15"/>
                    <a:pt x="10" y="27"/>
                    <a:pt x="17" y="35"/>
                  </a:cubicBezTo>
                  <a:lnTo>
                    <a:pt x="31" y="49"/>
                  </a:lnTo>
                  <a:close/>
                  <a:moveTo>
                    <a:pt x="31" y="8"/>
                  </a:moveTo>
                  <a:cubicBezTo>
                    <a:pt x="38" y="8"/>
                    <a:pt x="44" y="14"/>
                    <a:pt x="44" y="21"/>
                  </a:cubicBezTo>
                  <a:cubicBezTo>
                    <a:pt x="44" y="29"/>
                    <a:pt x="38" y="34"/>
                    <a:pt x="31" y="34"/>
                  </a:cubicBezTo>
                  <a:cubicBezTo>
                    <a:pt x="24" y="34"/>
                    <a:pt x="18" y="29"/>
                    <a:pt x="18" y="21"/>
                  </a:cubicBezTo>
                  <a:cubicBezTo>
                    <a:pt x="18" y="14"/>
                    <a:pt x="24" y="8"/>
                    <a:pt x="31" y="8"/>
                  </a:cubicBezTo>
                  <a:close/>
                  <a:moveTo>
                    <a:pt x="25" y="50"/>
                  </a:moveTo>
                  <a:cubicBezTo>
                    <a:pt x="25" y="49"/>
                    <a:pt x="26" y="49"/>
                    <a:pt x="27" y="48"/>
                  </a:cubicBezTo>
                  <a:cubicBezTo>
                    <a:pt x="30" y="50"/>
                    <a:pt x="30" y="50"/>
                    <a:pt x="30" y="50"/>
                  </a:cubicBezTo>
                  <a:cubicBezTo>
                    <a:pt x="30" y="51"/>
                    <a:pt x="30" y="51"/>
                    <a:pt x="31" y="51"/>
                  </a:cubicBezTo>
                  <a:cubicBezTo>
                    <a:pt x="31" y="51"/>
                    <a:pt x="32" y="51"/>
                    <a:pt x="32" y="50"/>
                  </a:cubicBezTo>
                  <a:cubicBezTo>
                    <a:pt x="34" y="48"/>
                    <a:pt x="34" y="48"/>
                    <a:pt x="34" y="48"/>
                  </a:cubicBezTo>
                  <a:cubicBezTo>
                    <a:pt x="36" y="49"/>
                    <a:pt x="37" y="49"/>
                    <a:pt x="37" y="50"/>
                  </a:cubicBezTo>
                  <a:cubicBezTo>
                    <a:pt x="37" y="52"/>
                    <a:pt x="34" y="53"/>
                    <a:pt x="31" y="53"/>
                  </a:cubicBezTo>
                  <a:cubicBezTo>
                    <a:pt x="28" y="53"/>
                    <a:pt x="25" y="52"/>
                    <a:pt x="25" y="50"/>
                  </a:cubicBezTo>
                  <a:close/>
                  <a:moveTo>
                    <a:pt x="8" y="53"/>
                  </a:moveTo>
                  <a:cubicBezTo>
                    <a:pt x="8" y="58"/>
                    <a:pt x="18" y="62"/>
                    <a:pt x="31" y="62"/>
                  </a:cubicBezTo>
                  <a:cubicBezTo>
                    <a:pt x="44" y="62"/>
                    <a:pt x="54" y="58"/>
                    <a:pt x="54" y="53"/>
                  </a:cubicBezTo>
                  <a:cubicBezTo>
                    <a:pt x="54" y="49"/>
                    <a:pt x="48" y="45"/>
                    <a:pt x="39" y="44"/>
                  </a:cubicBezTo>
                  <a:cubicBezTo>
                    <a:pt x="35" y="47"/>
                    <a:pt x="35" y="47"/>
                    <a:pt x="35" y="47"/>
                  </a:cubicBezTo>
                  <a:cubicBezTo>
                    <a:pt x="41" y="48"/>
                    <a:pt x="44" y="49"/>
                    <a:pt x="44" y="51"/>
                  </a:cubicBezTo>
                  <a:cubicBezTo>
                    <a:pt x="44" y="52"/>
                    <a:pt x="39" y="54"/>
                    <a:pt x="31" y="54"/>
                  </a:cubicBezTo>
                  <a:cubicBezTo>
                    <a:pt x="23" y="54"/>
                    <a:pt x="18" y="52"/>
                    <a:pt x="18" y="51"/>
                  </a:cubicBezTo>
                  <a:cubicBezTo>
                    <a:pt x="18" y="49"/>
                    <a:pt x="21" y="48"/>
                    <a:pt x="26" y="47"/>
                  </a:cubicBezTo>
                  <a:cubicBezTo>
                    <a:pt x="23" y="44"/>
                    <a:pt x="23" y="44"/>
                    <a:pt x="23" y="44"/>
                  </a:cubicBezTo>
                  <a:cubicBezTo>
                    <a:pt x="14" y="45"/>
                    <a:pt x="8" y="49"/>
                    <a:pt x="8" y="53"/>
                  </a:cubicBezTo>
                  <a:close/>
                  <a:moveTo>
                    <a:pt x="16" y="51"/>
                  </a:moveTo>
                  <a:cubicBezTo>
                    <a:pt x="16" y="54"/>
                    <a:pt x="23" y="56"/>
                    <a:pt x="31" y="56"/>
                  </a:cubicBezTo>
                  <a:cubicBezTo>
                    <a:pt x="39" y="56"/>
                    <a:pt x="46" y="54"/>
                    <a:pt x="46" y="51"/>
                  </a:cubicBezTo>
                  <a:cubicBezTo>
                    <a:pt x="46" y="49"/>
                    <a:pt x="44" y="47"/>
                    <a:pt x="42" y="47"/>
                  </a:cubicBezTo>
                  <a:cubicBezTo>
                    <a:pt x="48" y="48"/>
                    <a:pt x="52" y="50"/>
                    <a:pt x="52" y="53"/>
                  </a:cubicBezTo>
                  <a:cubicBezTo>
                    <a:pt x="52" y="56"/>
                    <a:pt x="43" y="60"/>
                    <a:pt x="31" y="60"/>
                  </a:cubicBezTo>
                  <a:cubicBezTo>
                    <a:pt x="19" y="60"/>
                    <a:pt x="10" y="56"/>
                    <a:pt x="10" y="53"/>
                  </a:cubicBezTo>
                  <a:cubicBezTo>
                    <a:pt x="10" y="50"/>
                    <a:pt x="14" y="48"/>
                    <a:pt x="20" y="47"/>
                  </a:cubicBezTo>
                  <a:cubicBezTo>
                    <a:pt x="17" y="47"/>
                    <a:pt x="16" y="49"/>
                    <a:pt x="16" y="51"/>
                  </a:cubicBezTo>
                  <a:close/>
                  <a:moveTo>
                    <a:pt x="62" y="55"/>
                  </a:moveTo>
                  <a:cubicBezTo>
                    <a:pt x="62" y="64"/>
                    <a:pt x="49" y="70"/>
                    <a:pt x="31" y="70"/>
                  </a:cubicBezTo>
                  <a:cubicBezTo>
                    <a:pt x="13" y="70"/>
                    <a:pt x="0" y="64"/>
                    <a:pt x="0" y="55"/>
                  </a:cubicBezTo>
                  <a:cubicBezTo>
                    <a:pt x="0" y="49"/>
                    <a:pt x="8" y="43"/>
                    <a:pt x="20" y="41"/>
                  </a:cubicBezTo>
                  <a:cubicBezTo>
                    <a:pt x="23" y="44"/>
                    <a:pt x="23" y="44"/>
                    <a:pt x="23" y="44"/>
                  </a:cubicBezTo>
                  <a:cubicBezTo>
                    <a:pt x="10" y="45"/>
                    <a:pt x="3" y="50"/>
                    <a:pt x="3" y="55"/>
                  </a:cubicBezTo>
                  <a:cubicBezTo>
                    <a:pt x="3" y="61"/>
                    <a:pt x="14" y="67"/>
                    <a:pt x="31" y="67"/>
                  </a:cubicBezTo>
                  <a:cubicBezTo>
                    <a:pt x="48" y="67"/>
                    <a:pt x="59" y="61"/>
                    <a:pt x="59" y="55"/>
                  </a:cubicBezTo>
                  <a:cubicBezTo>
                    <a:pt x="59" y="50"/>
                    <a:pt x="51" y="45"/>
                    <a:pt x="39" y="44"/>
                  </a:cubicBezTo>
                  <a:cubicBezTo>
                    <a:pt x="42" y="41"/>
                    <a:pt x="42" y="41"/>
                    <a:pt x="42" y="41"/>
                  </a:cubicBezTo>
                  <a:cubicBezTo>
                    <a:pt x="54" y="43"/>
                    <a:pt x="62" y="49"/>
                    <a:pt x="62" y="5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8" name="Freeform 55"/>
            <p:cNvSpPr>
              <a:spLocks noEditPoints="1"/>
            </p:cNvSpPr>
            <p:nvPr/>
          </p:nvSpPr>
          <p:spPr bwMode="auto">
            <a:xfrm>
              <a:off x="8806238" y="3947425"/>
              <a:ext cx="340055" cy="372752"/>
            </a:xfrm>
            <a:custGeom>
              <a:avLst/>
              <a:gdLst>
                <a:gd name="T0" fmla="*/ 31 w 63"/>
                <a:gd name="T1" fmla="*/ 45 h 67"/>
                <a:gd name="T2" fmla="*/ 42 w 63"/>
                <a:gd name="T3" fmla="*/ 33 h 67"/>
                <a:gd name="T4" fmla="*/ 52 w 63"/>
                <a:gd name="T5" fmla="*/ 33 h 67"/>
                <a:gd name="T6" fmla="*/ 52 w 63"/>
                <a:gd name="T7" fmla="*/ 0 h 67"/>
                <a:gd name="T8" fmla="*/ 11 w 63"/>
                <a:gd name="T9" fmla="*/ 0 h 67"/>
                <a:gd name="T10" fmla="*/ 11 w 63"/>
                <a:gd name="T11" fmla="*/ 33 h 67"/>
                <a:gd name="T12" fmla="*/ 21 w 63"/>
                <a:gd name="T13" fmla="*/ 33 h 67"/>
                <a:gd name="T14" fmla="*/ 31 w 63"/>
                <a:gd name="T15" fmla="*/ 45 h 67"/>
                <a:gd name="T16" fmla="*/ 15 w 63"/>
                <a:gd name="T17" fmla="*/ 29 h 67"/>
                <a:gd name="T18" fmla="*/ 15 w 63"/>
                <a:gd name="T19" fmla="*/ 4 h 67"/>
                <a:gd name="T20" fmla="*/ 48 w 63"/>
                <a:gd name="T21" fmla="*/ 4 h 67"/>
                <a:gd name="T22" fmla="*/ 48 w 63"/>
                <a:gd name="T23" fmla="*/ 29 h 67"/>
                <a:gd name="T24" fmla="*/ 45 w 63"/>
                <a:gd name="T25" fmla="*/ 29 h 67"/>
                <a:gd name="T26" fmla="*/ 17 w 63"/>
                <a:gd name="T27" fmla="*/ 29 h 67"/>
                <a:gd name="T28" fmla="*/ 15 w 63"/>
                <a:gd name="T29" fmla="*/ 29 h 67"/>
                <a:gd name="T30" fmla="*/ 25 w 63"/>
                <a:gd name="T31" fmla="*/ 47 h 67"/>
                <a:gd name="T32" fmla="*/ 29 w 63"/>
                <a:gd name="T33" fmla="*/ 45 h 67"/>
                <a:gd name="T34" fmla="*/ 30 w 63"/>
                <a:gd name="T35" fmla="*/ 46 h 67"/>
                <a:gd name="T36" fmla="*/ 31 w 63"/>
                <a:gd name="T37" fmla="*/ 47 h 67"/>
                <a:gd name="T38" fmla="*/ 33 w 63"/>
                <a:gd name="T39" fmla="*/ 46 h 67"/>
                <a:gd name="T40" fmla="*/ 34 w 63"/>
                <a:gd name="T41" fmla="*/ 45 h 67"/>
                <a:gd name="T42" fmla="*/ 37 w 63"/>
                <a:gd name="T43" fmla="*/ 47 h 67"/>
                <a:gd name="T44" fmla="*/ 31 w 63"/>
                <a:gd name="T45" fmla="*/ 50 h 67"/>
                <a:gd name="T46" fmla="*/ 25 w 63"/>
                <a:gd name="T47" fmla="*/ 47 h 67"/>
                <a:gd name="T48" fmla="*/ 8 w 63"/>
                <a:gd name="T49" fmla="*/ 50 h 67"/>
                <a:gd name="T50" fmla="*/ 31 w 63"/>
                <a:gd name="T51" fmla="*/ 59 h 67"/>
                <a:gd name="T52" fmla="*/ 54 w 63"/>
                <a:gd name="T53" fmla="*/ 50 h 67"/>
                <a:gd name="T54" fmla="*/ 37 w 63"/>
                <a:gd name="T55" fmla="*/ 41 h 67"/>
                <a:gd name="T56" fmla="*/ 34 w 63"/>
                <a:gd name="T57" fmla="*/ 44 h 67"/>
                <a:gd name="T58" fmla="*/ 44 w 63"/>
                <a:gd name="T59" fmla="*/ 48 h 67"/>
                <a:gd name="T60" fmla="*/ 31 w 63"/>
                <a:gd name="T61" fmla="*/ 51 h 67"/>
                <a:gd name="T62" fmla="*/ 18 w 63"/>
                <a:gd name="T63" fmla="*/ 48 h 67"/>
                <a:gd name="T64" fmla="*/ 28 w 63"/>
                <a:gd name="T65" fmla="*/ 44 h 67"/>
                <a:gd name="T66" fmla="*/ 25 w 63"/>
                <a:gd name="T67" fmla="*/ 41 h 67"/>
                <a:gd name="T68" fmla="*/ 8 w 63"/>
                <a:gd name="T69" fmla="*/ 50 h 67"/>
                <a:gd name="T70" fmla="*/ 16 w 63"/>
                <a:gd name="T71" fmla="*/ 48 h 67"/>
                <a:gd name="T72" fmla="*/ 31 w 63"/>
                <a:gd name="T73" fmla="*/ 53 h 67"/>
                <a:gd name="T74" fmla="*/ 46 w 63"/>
                <a:gd name="T75" fmla="*/ 48 h 67"/>
                <a:gd name="T76" fmla="*/ 42 w 63"/>
                <a:gd name="T77" fmla="*/ 44 h 67"/>
                <a:gd name="T78" fmla="*/ 52 w 63"/>
                <a:gd name="T79" fmla="*/ 50 h 67"/>
                <a:gd name="T80" fmla="*/ 31 w 63"/>
                <a:gd name="T81" fmla="*/ 57 h 67"/>
                <a:gd name="T82" fmla="*/ 10 w 63"/>
                <a:gd name="T83" fmla="*/ 50 h 67"/>
                <a:gd name="T84" fmla="*/ 20 w 63"/>
                <a:gd name="T85" fmla="*/ 44 h 67"/>
                <a:gd name="T86" fmla="*/ 16 w 63"/>
                <a:gd name="T87" fmla="*/ 48 h 67"/>
                <a:gd name="T88" fmla="*/ 63 w 63"/>
                <a:gd name="T89" fmla="*/ 52 h 67"/>
                <a:gd name="T90" fmla="*/ 31 w 63"/>
                <a:gd name="T91" fmla="*/ 67 h 67"/>
                <a:gd name="T92" fmla="*/ 0 w 63"/>
                <a:gd name="T93" fmla="*/ 52 h 67"/>
                <a:gd name="T94" fmla="*/ 22 w 63"/>
                <a:gd name="T95" fmla="*/ 38 h 67"/>
                <a:gd name="T96" fmla="*/ 25 w 63"/>
                <a:gd name="T97" fmla="*/ 40 h 67"/>
                <a:gd name="T98" fmla="*/ 3 w 63"/>
                <a:gd name="T99" fmla="*/ 52 h 67"/>
                <a:gd name="T100" fmla="*/ 31 w 63"/>
                <a:gd name="T101" fmla="*/ 64 h 67"/>
                <a:gd name="T102" fmla="*/ 60 w 63"/>
                <a:gd name="T103" fmla="*/ 52 h 67"/>
                <a:gd name="T104" fmla="*/ 38 w 63"/>
                <a:gd name="T105" fmla="*/ 40 h 67"/>
                <a:gd name="T106" fmla="*/ 40 w 63"/>
                <a:gd name="T107" fmla="*/ 38 h 67"/>
                <a:gd name="T108" fmla="*/ 63 w 63"/>
                <a:gd name="T109" fmla="*/ 5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3" h="67">
                  <a:moveTo>
                    <a:pt x="31" y="45"/>
                  </a:moveTo>
                  <a:cubicBezTo>
                    <a:pt x="42" y="33"/>
                    <a:pt x="42" y="33"/>
                    <a:pt x="42" y="33"/>
                  </a:cubicBezTo>
                  <a:cubicBezTo>
                    <a:pt x="52" y="33"/>
                    <a:pt x="52" y="33"/>
                    <a:pt x="52" y="33"/>
                  </a:cubicBezTo>
                  <a:cubicBezTo>
                    <a:pt x="52" y="0"/>
                    <a:pt x="52" y="0"/>
                    <a:pt x="52" y="0"/>
                  </a:cubicBezTo>
                  <a:cubicBezTo>
                    <a:pt x="11" y="0"/>
                    <a:pt x="11" y="0"/>
                    <a:pt x="11" y="0"/>
                  </a:cubicBezTo>
                  <a:cubicBezTo>
                    <a:pt x="11" y="33"/>
                    <a:pt x="11" y="33"/>
                    <a:pt x="11" y="33"/>
                  </a:cubicBezTo>
                  <a:cubicBezTo>
                    <a:pt x="21" y="33"/>
                    <a:pt x="21" y="33"/>
                    <a:pt x="21" y="33"/>
                  </a:cubicBezTo>
                  <a:lnTo>
                    <a:pt x="31" y="45"/>
                  </a:lnTo>
                  <a:close/>
                  <a:moveTo>
                    <a:pt x="15" y="29"/>
                  </a:moveTo>
                  <a:cubicBezTo>
                    <a:pt x="15" y="4"/>
                    <a:pt x="15" y="4"/>
                    <a:pt x="15" y="4"/>
                  </a:cubicBezTo>
                  <a:cubicBezTo>
                    <a:pt x="48" y="4"/>
                    <a:pt x="48" y="4"/>
                    <a:pt x="48" y="4"/>
                  </a:cubicBezTo>
                  <a:cubicBezTo>
                    <a:pt x="48" y="29"/>
                    <a:pt x="48" y="29"/>
                    <a:pt x="48" y="29"/>
                  </a:cubicBezTo>
                  <a:cubicBezTo>
                    <a:pt x="45" y="29"/>
                    <a:pt x="45" y="29"/>
                    <a:pt x="45" y="29"/>
                  </a:cubicBezTo>
                  <a:cubicBezTo>
                    <a:pt x="17" y="29"/>
                    <a:pt x="17" y="29"/>
                    <a:pt x="17" y="29"/>
                  </a:cubicBezTo>
                  <a:lnTo>
                    <a:pt x="15" y="29"/>
                  </a:lnTo>
                  <a:close/>
                  <a:moveTo>
                    <a:pt x="25" y="47"/>
                  </a:moveTo>
                  <a:cubicBezTo>
                    <a:pt x="25" y="46"/>
                    <a:pt x="27" y="45"/>
                    <a:pt x="29" y="45"/>
                  </a:cubicBezTo>
                  <a:cubicBezTo>
                    <a:pt x="30" y="46"/>
                    <a:pt x="30" y="46"/>
                    <a:pt x="30" y="46"/>
                  </a:cubicBezTo>
                  <a:cubicBezTo>
                    <a:pt x="30" y="46"/>
                    <a:pt x="31" y="47"/>
                    <a:pt x="31" y="47"/>
                  </a:cubicBezTo>
                  <a:cubicBezTo>
                    <a:pt x="32" y="47"/>
                    <a:pt x="32" y="46"/>
                    <a:pt x="33" y="46"/>
                  </a:cubicBezTo>
                  <a:cubicBezTo>
                    <a:pt x="34" y="45"/>
                    <a:pt x="34" y="45"/>
                    <a:pt x="34" y="45"/>
                  </a:cubicBezTo>
                  <a:cubicBezTo>
                    <a:pt x="36" y="45"/>
                    <a:pt x="37" y="46"/>
                    <a:pt x="37" y="47"/>
                  </a:cubicBezTo>
                  <a:cubicBezTo>
                    <a:pt x="37" y="49"/>
                    <a:pt x="34" y="50"/>
                    <a:pt x="31" y="50"/>
                  </a:cubicBezTo>
                  <a:cubicBezTo>
                    <a:pt x="28" y="50"/>
                    <a:pt x="25" y="49"/>
                    <a:pt x="25" y="47"/>
                  </a:cubicBezTo>
                  <a:close/>
                  <a:moveTo>
                    <a:pt x="8" y="50"/>
                  </a:moveTo>
                  <a:cubicBezTo>
                    <a:pt x="8" y="55"/>
                    <a:pt x="18" y="59"/>
                    <a:pt x="31" y="59"/>
                  </a:cubicBezTo>
                  <a:cubicBezTo>
                    <a:pt x="44" y="59"/>
                    <a:pt x="54" y="55"/>
                    <a:pt x="54" y="50"/>
                  </a:cubicBezTo>
                  <a:cubicBezTo>
                    <a:pt x="54" y="45"/>
                    <a:pt x="47" y="42"/>
                    <a:pt x="37" y="41"/>
                  </a:cubicBezTo>
                  <a:cubicBezTo>
                    <a:pt x="34" y="44"/>
                    <a:pt x="34" y="44"/>
                    <a:pt x="34" y="44"/>
                  </a:cubicBezTo>
                  <a:cubicBezTo>
                    <a:pt x="41" y="45"/>
                    <a:pt x="44" y="46"/>
                    <a:pt x="44" y="48"/>
                  </a:cubicBezTo>
                  <a:cubicBezTo>
                    <a:pt x="44" y="49"/>
                    <a:pt x="39" y="51"/>
                    <a:pt x="31" y="51"/>
                  </a:cubicBezTo>
                  <a:cubicBezTo>
                    <a:pt x="23" y="51"/>
                    <a:pt x="18" y="49"/>
                    <a:pt x="18" y="48"/>
                  </a:cubicBezTo>
                  <a:cubicBezTo>
                    <a:pt x="18" y="46"/>
                    <a:pt x="22" y="45"/>
                    <a:pt x="28" y="44"/>
                  </a:cubicBezTo>
                  <a:cubicBezTo>
                    <a:pt x="25" y="41"/>
                    <a:pt x="25" y="41"/>
                    <a:pt x="25" y="41"/>
                  </a:cubicBezTo>
                  <a:cubicBezTo>
                    <a:pt x="15" y="42"/>
                    <a:pt x="8" y="45"/>
                    <a:pt x="8" y="50"/>
                  </a:cubicBezTo>
                  <a:close/>
                  <a:moveTo>
                    <a:pt x="16" y="48"/>
                  </a:moveTo>
                  <a:cubicBezTo>
                    <a:pt x="16" y="51"/>
                    <a:pt x="24" y="53"/>
                    <a:pt x="31" y="53"/>
                  </a:cubicBezTo>
                  <a:cubicBezTo>
                    <a:pt x="39" y="53"/>
                    <a:pt x="46" y="51"/>
                    <a:pt x="46" y="48"/>
                  </a:cubicBezTo>
                  <a:cubicBezTo>
                    <a:pt x="46" y="46"/>
                    <a:pt x="45" y="44"/>
                    <a:pt x="42" y="44"/>
                  </a:cubicBezTo>
                  <a:cubicBezTo>
                    <a:pt x="48" y="45"/>
                    <a:pt x="52" y="47"/>
                    <a:pt x="52" y="50"/>
                  </a:cubicBezTo>
                  <a:cubicBezTo>
                    <a:pt x="52" y="53"/>
                    <a:pt x="44" y="57"/>
                    <a:pt x="31" y="57"/>
                  </a:cubicBezTo>
                  <a:cubicBezTo>
                    <a:pt x="19" y="57"/>
                    <a:pt x="10" y="53"/>
                    <a:pt x="10" y="50"/>
                  </a:cubicBezTo>
                  <a:cubicBezTo>
                    <a:pt x="10" y="47"/>
                    <a:pt x="14" y="45"/>
                    <a:pt x="20" y="44"/>
                  </a:cubicBezTo>
                  <a:cubicBezTo>
                    <a:pt x="18" y="44"/>
                    <a:pt x="16" y="46"/>
                    <a:pt x="16" y="48"/>
                  </a:cubicBezTo>
                  <a:close/>
                  <a:moveTo>
                    <a:pt x="63" y="52"/>
                  </a:moveTo>
                  <a:cubicBezTo>
                    <a:pt x="63" y="61"/>
                    <a:pt x="49" y="67"/>
                    <a:pt x="31" y="67"/>
                  </a:cubicBezTo>
                  <a:cubicBezTo>
                    <a:pt x="14" y="67"/>
                    <a:pt x="0" y="61"/>
                    <a:pt x="0" y="52"/>
                  </a:cubicBezTo>
                  <a:cubicBezTo>
                    <a:pt x="0" y="45"/>
                    <a:pt x="9" y="40"/>
                    <a:pt x="22" y="38"/>
                  </a:cubicBezTo>
                  <a:cubicBezTo>
                    <a:pt x="25" y="40"/>
                    <a:pt x="25" y="40"/>
                    <a:pt x="25" y="40"/>
                  </a:cubicBezTo>
                  <a:cubicBezTo>
                    <a:pt x="11" y="42"/>
                    <a:pt x="3" y="47"/>
                    <a:pt x="3" y="52"/>
                  </a:cubicBezTo>
                  <a:cubicBezTo>
                    <a:pt x="3" y="58"/>
                    <a:pt x="14" y="64"/>
                    <a:pt x="31" y="64"/>
                  </a:cubicBezTo>
                  <a:cubicBezTo>
                    <a:pt x="48" y="64"/>
                    <a:pt x="60" y="58"/>
                    <a:pt x="60" y="52"/>
                  </a:cubicBezTo>
                  <a:cubicBezTo>
                    <a:pt x="60" y="47"/>
                    <a:pt x="51" y="42"/>
                    <a:pt x="38" y="40"/>
                  </a:cubicBezTo>
                  <a:cubicBezTo>
                    <a:pt x="40" y="38"/>
                    <a:pt x="40" y="38"/>
                    <a:pt x="40" y="38"/>
                  </a:cubicBezTo>
                  <a:cubicBezTo>
                    <a:pt x="53" y="40"/>
                    <a:pt x="63" y="45"/>
                    <a:pt x="63" y="5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69" name="Freeform 55"/>
            <p:cNvSpPr>
              <a:spLocks noEditPoints="1"/>
            </p:cNvSpPr>
            <p:nvPr/>
          </p:nvSpPr>
          <p:spPr bwMode="auto">
            <a:xfrm>
              <a:off x="3612898" y="1953683"/>
              <a:ext cx="268115" cy="293895"/>
            </a:xfrm>
            <a:custGeom>
              <a:avLst/>
              <a:gdLst>
                <a:gd name="T0" fmla="*/ 31 w 63"/>
                <a:gd name="T1" fmla="*/ 45 h 67"/>
                <a:gd name="T2" fmla="*/ 42 w 63"/>
                <a:gd name="T3" fmla="*/ 33 h 67"/>
                <a:gd name="T4" fmla="*/ 52 w 63"/>
                <a:gd name="T5" fmla="*/ 33 h 67"/>
                <a:gd name="T6" fmla="*/ 52 w 63"/>
                <a:gd name="T7" fmla="*/ 0 h 67"/>
                <a:gd name="T8" fmla="*/ 11 w 63"/>
                <a:gd name="T9" fmla="*/ 0 h 67"/>
                <a:gd name="T10" fmla="*/ 11 w 63"/>
                <a:gd name="T11" fmla="*/ 33 h 67"/>
                <a:gd name="T12" fmla="*/ 21 w 63"/>
                <a:gd name="T13" fmla="*/ 33 h 67"/>
                <a:gd name="T14" fmla="*/ 31 w 63"/>
                <a:gd name="T15" fmla="*/ 45 h 67"/>
                <a:gd name="T16" fmla="*/ 15 w 63"/>
                <a:gd name="T17" fmla="*/ 29 h 67"/>
                <a:gd name="T18" fmla="*/ 15 w 63"/>
                <a:gd name="T19" fmla="*/ 4 h 67"/>
                <a:gd name="T20" fmla="*/ 48 w 63"/>
                <a:gd name="T21" fmla="*/ 4 h 67"/>
                <a:gd name="T22" fmla="*/ 48 w 63"/>
                <a:gd name="T23" fmla="*/ 29 h 67"/>
                <a:gd name="T24" fmla="*/ 45 w 63"/>
                <a:gd name="T25" fmla="*/ 29 h 67"/>
                <a:gd name="T26" fmla="*/ 17 w 63"/>
                <a:gd name="T27" fmla="*/ 29 h 67"/>
                <a:gd name="T28" fmla="*/ 15 w 63"/>
                <a:gd name="T29" fmla="*/ 29 h 67"/>
                <a:gd name="T30" fmla="*/ 25 w 63"/>
                <a:gd name="T31" fmla="*/ 47 h 67"/>
                <a:gd name="T32" fmla="*/ 29 w 63"/>
                <a:gd name="T33" fmla="*/ 45 h 67"/>
                <a:gd name="T34" fmla="*/ 30 w 63"/>
                <a:gd name="T35" fmla="*/ 46 h 67"/>
                <a:gd name="T36" fmla="*/ 31 w 63"/>
                <a:gd name="T37" fmla="*/ 47 h 67"/>
                <a:gd name="T38" fmla="*/ 33 w 63"/>
                <a:gd name="T39" fmla="*/ 46 h 67"/>
                <a:gd name="T40" fmla="*/ 34 w 63"/>
                <a:gd name="T41" fmla="*/ 45 h 67"/>
                <a:gd name="T42" fmla="*/ 37 w 63"/>
                <a:gd name="T43" fmla="*/ 47 h 67"/>
                <a:gd name="T44" fmla="*/ 31 w 63"/>
                <a:gd name="T45" fmla="*/ 50 h 67"/>
                <a:gd name="T46" fmla="*/ 25 w 63"/>
                <a:gd name="T47" fmla="*/ 47 h 67"/>
                <a:gd name="T48" fmla="*/ 8 w 63"/>
                <a:gd name="T49" fmla="*/ 50 h 67"/>
                <a:gd name="T50" fmla="*/ 31 w 63"/>
                <a:gd name="T51" fmla="*/ 59 h 67"/>
                <a:gd name="T52" fmla="*/ 54 w 63"/>
                <a:gd name="T53" fmla="*/ 50 h 67"/>
                <a:gd name="T54" fmla="*/ 37 w 63"/>
                <a:gd name="T55" fmla="*/ 41 h 67"/>
                <a:gd name="T56" fmla="*/ 34 w 63"/>
                <a:gd name="T57" fmla="*/ 44 h 67"/>
                <a:gd name="T58" fmla="*/ 44 w 63"/>
                <a:gd name="T59" fmla="*/ 48 h 67"/>
                <a:gd name="T60" fmla="*/ 31 w 63"/>
                <a:gd name="T61" fmla="*/ 51 h 67"/>
                <a:gd name="T62" fmla="*/ 18 w 63"/>
                <a:gd name="T63" fmla="*/ 48 h 67"/>
                <a:gd name="T64" fmla="*/ 28 w 63"/>
                <a:gd name="T65" fmla="*/ 44 h 67"/>
                <a:gd name="T66" fmla="*/ 25 w 63"/>
                <a:gd name="T67" fmla="*/ 41 h 67"/>
                <a:gd name="T68" fmla="*/ 8 w 63"/>
                <a:gd name="T69" fmla="*/ 50 h 67"/>
                <a:gd name="T70" fmla="*/ 16 w 63"/>
                <a:gd name="T71" fmla="*/ 48 h 67"/>
                <a:gd name="T72" fmla="*/ 31 w 63"/>
                <a:gd name="T73" fmla="*/ 53 h 67"/>
                <a:gd name="T74" fmla="*/ 46 w 63"/>
                <a:gd name="T75" fmla="*/ 48 h 67"/>
                <a:gd name="T76" fmla="*/ 42 w 63"/>
                <a:gd name="T77" fmla="*/ 44 h 67"/>
                <a:gd name="T78" fmla="*/ 52 w 63"/>
                <a:gd name="T79" fmla="*/ 50 h 67"/>
                <a:gd name="T80" fmla="*/ 31 w 63"/>
                <a:gd name="T81" fmla="*/ 57 h 67"/>
                <a:gd name="T82" fmla="*/ 10 w 63"/>
                <a:gd name="T83" fmla="*/ 50 h 67"/>
                <a:gd name="T84" fmla="*/ 20 w 63"/>
                <a:gd name="T85" fmla="*/ 44 h 67"/>
                <a:gd name="T86" fmla="*/ 16 w 63"/>
                <a:gd name="T87" fmla="*/ 48 h 67"/>
                <a:gd name="T88" fmla="*/ 63 w 63"/>
                <a:gd name="T89" fmla="*/ 52 h 67"/>
                <a:gd name="T90" fmla="*/ 31 w 63"/>
                <a:gd name="T91" fmla="*/ 67 h 67"/>
                <a:gd name="T92" fmla="*/ 0 w 63"/>
                <a:gd name="T93" fmla="*/ 52 h 67"/>
                <a:gd name="T94" fmla="*/ 22 w 63"/>
                <a:gd name="T95" fmla="*/ 38 h 67"/>
                <a:gd name="T96" fmla="*/ 25 w 63"/>
                <a:gd name="T97" fmla="*/ 40 h 67"/>
                <a:gd name="T98" fmla="*/ 3 w 63"/>
                <a:gd name="T99" fmla="*/ 52 h 67"/>
                <a:gd name="T100" fmla="*/ 31 w 63"/>
                <a:gd name="T101" fmla="*/ 64 h 67"/>
                <a:gd name="T102" fmla="*/ 60 w 63"/>
                <a:gd name="T103" fmla="*/ 52 h 67"/>
                <a:gd name="T104" fmla="*/ 38 w 63"/>
                <a:gd name="T105" fmla="*/ 40 h 67"/>
                <a:gd name="T106" fmla="*/ 40 w 63"/>
                <a:gd name="T107" fmla="*/ 38 h 67"/>
                <a:gd name="T108" fmla="*/ 63 w 63"/>
                <a:gd name="T109" fmla="*/ 5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3" h="67">
                  <a:moveTo>
                    <a:pt x="31" y="45"/>
                  </a:moveTo>
                  <a:cubicBezTo>
                    <a:pt x="42" y="33"/>
                    <a:pt x="42" y="33"/>
                    <a:pt x="42" y="33"/>
                  </a:cubicBezTo>
                  <a:cubicBezTo>
                    <a:pt x="52" y="33"/>
                    <a:pt x="52" y="33"/>
                    <a:pt x="52" y="33"/>
                  </a:cubicBezTo>
                  <a:cubicBezTo>
                    <a:pt x="52" y="0"/>
                    <a:pt x="52" y="0"/>
                    <a:pt x="52" y="0"/>
                  </a:cubicBezTo>
                  <a:cubicBezTo>
                    <a:pt x="11" y="0"/>
                    <a:pt x="11" y="0"/>
                    <a:pt x="11" y="0"/>
                  </a:cubicBezTo>
                  <a:cubicBezTo>
                    <a:pt x="11" y="33"/>
                    <a:pt x="11" y="33"/>
                    <a:pt x="11" y="33"/>
                  </a:cubicBezTo>
                  <a:cubicBezTo>
                    <a:pt x="21" y="33"/>
                    <a:pt x="21" y="33"/>
                    <a:pt x="21" y="33"/>
                  </a:cubicBezTo>
                  <a:lnTo>
                    <a:pt x="31" y="45"/>
                  </a:lnTo>
                  <a:close/>
                  <a:moveTo>
                    <a:pt x="15" y="29"/>
                  </a:moveTo>
                  <a:cubicBezTo>
                    <a:pt x="15" y="4"/>
                    <a:pt x="15" y="4"/>
                    <a:pt x="15" y="4"/>
                  </a:cubicBezTo>
                  <a:cubicBezTo>
                    <a:pt x="48" y="4"/>
                    <a:pt x="48" y="4"/>
                    <a:pt x="48" y="4"/>
                  </a:cubicBezTo>
                  <a:cubicBezTo>
                    <a:pt x="48" y="29"/>
                    <a:pt x="48" y="29"/>
                    <a:pt x="48" y="29"/>
                  </a:cubicBezTo>
                  <a:cubicBezTo>
                    <a:pt x="45" y="29"/>
                    <a:pt x="45" y="29"/>
                    <a:pt x="45" y="29"/>
                  </a:cubicBezTo>
                  <a:cubicBezTo>
                    <a:pt x="17" y="29"/>
                    <a:pt x="17" y="29"/>
                    <a:pt x="17" y="29"/>
                  </a:cubicBezTo>
                  <a:lnTo>
                    <a:pt x="15" y="29"/>
                  </a:lnTo>
                  <a:close/>
                  <a:moveTo>
                    <a:pt x="25" y="47"/>
                  </a:moveTo>
                  <a:cubicBezTo>
                    <a:pt x="25" y="46"/>
                    <a:pt x="27" y="45"/>
                    <a:pt x="29" y="45"/>
                  </a:cubicBezTo>
                  <a:cubicBezTo>
                    <a:pt x="30" y="46"/>
                    <a:pt x="30" y="46"/>
                    <a:pt x="30" y="46"/>
                  </a:cubicBezTo>
                  <a:cubicBezTo>
                    <a:pt x="30" y="46"/>
                    <a:pt x="31" y="47"/>
                    <a:pt x="31" y="47"/>
                  </a:cubicBezTo>
                  <a:cubicBezTo>
                    <a:pt x="32" y="47"/>
                    <a:pt x="32" y="46"/>
                    <a:pt x="33" y="46"/>
                  </a:cubicBezTo>
                  <a:cubicBezTo>
                    <a:pt x="34" y="45"/>
                    <a:pt x="34" y="45"/>
                    <a:pt x="34" y="45"/>
                  </a:cubicBezTo>
                  <a:cubicBezTo>
                    <a:pt x="36" y="45"/>
                    <a:pt x="37" y="46"/>
                    <a:pt x="37" y="47"/>
                  </a:cubicBezTo>
                  <a:cubicBezTo>
                    <a:pt x="37" y="49"/>
                    <a:pt x="34" y="50"/>
                    <a:pt x="31" y="50"/>
                  </a:cubicBezTo>
                  <a:cubicBezTo>
                    <a:pt x="28" y="50"/>
                    <a:pt x="25" y="49"/>
                    <a:pt x="25" y="47"/>
                  </a:cubicBezTo>
                  <a:close/>
                  <a:moveTo>
                    <a:pt x="8" y="50"/>
                  </a:moveTo>
                  <a:cubicBezTo>
                    <a:pt x="8" y="55"/>
                    <a:pt x="18" y="59"/>
                    <a:pt x="31" y="59"/>
                  </a:cubicBezTo>
                  <a:cubicBezTo>
                    <a:pt x="44" y="59"/>
                    <a:pt x="54" y="55"/>
                    <a:pt x="54" y="50"/>
                  </a:cubicBezTo>
                  <a:cubicBezTo>
                    <a:pt x="54" y="45"/>
                    <a:pt x="47" y="42"/>
                    <a:pt x="37" y="41"/>
                  </a:cubicBezTo>
                  <a:cubicBezTo>
                    <a:pt x="34" y="44"/>
                    <a:pt x="34" y="44"/>
                    <a:pt x="34" y="44"/>
                  </a:cubicBezTo>
                  <a:cubicBezTo>
                    <a:pt x="41" y="45"/>
                    <a:pt x="44" y="46"/>
                    <a:pt x="44" y="48"/>
                  </a:cubicBezTo>
                  <a:cubicBezTo>
                    <a:pt x="44" y="49"/>
                    <a:pt x="39" y="51"/>
                    <a:pt x="31" y="51"/>
                  </a:cubicBezTo>
                  <a:cubicBezTo>
                    <a:pt x="23" y="51"/>
                    <a:pt x="18" y="49"/>
                    <a:pt x="18" y="48"/>
                  </a:cubicBezTo>
                  <a:cubicBezTo>
                    <a:pt x="18" y="46"/>
                    <a:pt x="22" y="45"/>
                    <a:pt x="28" y="44"/>
                  </a:cubicBezTo>
                  <a:cubicBezTo>
                    <a:pt x="25" y="41"/>
                    <a:pt x="25" y="41"/>
                    <a:pt x="25" y="41"/>
                  </a:cubicBezTo>
                  <a:cubicBezTo>
                    <a:pt x="15" y="42"/>
                    <a:pt x="8" y="45"/>
                    <a:pt x="8" y="50"/>
                  </a:cubicBezTo>
                  <a:close/>
                  <a:moveTo>
                    <a:pt x="16" y="48"/>
                  </a:moveTo>
                  <a:cubicBezTo>
                    <a:pt x="16" y="51"/>
                    <a:pt x="24" y="53"/>
                    <a:pt x="31" y="53"/>
                  </a:cubicBezTo>
                  <a:cubicBezTo>
                    <a:pt x="39" y="53"/>
                    <a:pt x="46" y="51"/>
                    <a:pt x="46" y="48"/>
                  </a:cubicBezTo>
                  <a:cubicBezTo>
                    <a:pt x="46" y="46"/>
                    <a:pt x="45" y="44"/>
                    <a:pt x="42" y="44"/>
                  </a:cubicBezTo>
                  <a:cubicBezTo>
                    <a:pt x="48" y="45"/>
                    <a:pt x="52" y="47"/>
                    <a:pt x="52" y="50"/>
                  </a:cubicBezTo>
                  <a:cubicBezTo>
                    <a:pt x="52" y="53"/>
                    <a:pt x="44" y="57"/>
                    <a:pt x="31" y="57"/>
                  </a:cubicBezTo>
                  <a:cubicBezTo>
                    <a:pt x="19" y="57"/>
                    <a:pt x="10" y="53"/>
                    <a:pt x="10" y="50"/>
                  </a:cubicBezTo>
                  <a:cubicBezTo>
                    <a:pt x="10" y="47"/>
                    <a:pt x="14" y="45"/>
                    <a:pt x="20" y="44"/>
                  </a:cubicBezTo>
                  <a:cubicBezTo>
                    <a:pt x="18" y="44"/>
                    <a:pt x="16" y="46"/>
                    <a:pt x="16" y="48"/>
                  </a:cubicBezTo>
                  <a:close/>
                  <a:moveTo>
                    <a:pt x="63" y="52"/>
                  </a:moveTo>
                  <a:cubicBezTo>
                    <a:pt x="63" y="61"/>
                    <a:pt x="49" y="67"/>
                    <a:pt x="31" y="67"/>
                  </a:cubicBezTo>
                  <a:cubicBezTo>
                    <a:pt x="14" y="67"/>
                    <a:pt x="0" y="61"/>
                    <a:pt x="0" y="52"/>
                  </a:cubicBezTo>
                  <a:cubicBezTo>
                    <a:pt x="0" y="45"/>
                    <a:pt x="9" y="40"/>
                    <a:pt x="22" y="38"/>
                  </a:cubicBezTo>
                  <a:cubicBezTo>
                    <a:pt x="25" y="40"/>
                    <a:pt x="25" y="40"/>
                    <a:pt x="25" y="40"/>
                  </a:cubicBezTo>
                  <a:cubicBezTo>
                    <a:pt x="11" y="42"/>
                    <a:pt x="3" y="47"/>
                    <a:pt x="3" y="52"/>
                  </a:cubicBezTo>
                  <a:cubicBezTo>
                    <a:pt x="3" y="58"/>
                    <a:pt x="14" y="64"/>
                    <a:pt x="31" y="64"/>
                  </a:cubicBezTo>
                  <a:cubicBezTo>
                    <a:pt x="48" y="64"/>
                    <a:pt x="60" y="58"/>
                    <a:pt x="60" y="52"/>
                  </a:cubicBezTo>
                  <a:cubicBezTo>
                    <a:pt x="60" y="47"/>
                    <a:pt x="51" y="42"/>
                    <a:pt x="38" y="40"/>
                  </a:cubicBezTo>
                  <a:cubicBezTo>
                    <a:pt x="40" y="38"/>
                    <a:pt x="40" y="38"/>
                    <a:pt x="40" y="38"/>
                  </a:cubicBezTo>
                  <a:cubicBezTo>
                    <a:pt x="53" y="40"/>
                    <a:pt x="63" y="45"/>
                    <a:pt x="63" y="5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0" name="Freeform 91"/>
            <p:cNvSpPr>
              <a:spLocks noEditPoints="1"/>
            </p:cNvSpPr>
            <p:nvPr/>
          </p:nvSpPr>
          <p:spPr bwMode="auto">
            <a:xfrm>
              <a:off x="6856760" y="1839359"/>
              <a:ext cx="255906" cy="255905"/>
            </a:xfrm>
            <a:custGeom>
              <a:avLst/>
              <a:gdLst>
                <a:gd name="T0" fmla="*/ 45 w 62"/>
                <a:gd name="T1" fmla="*/ 4 h 62"/>
                <a:gd name="T2" fmla="*/ 45 w 62"/>
                <a:gd name="T3" fmla="*/ 9 h 62"/>
                <a:gd name="T4" fmla="*/ 17 w 62"/>
                <a:gd name="T5" fmla="*/ 52 h 62"/>
                <a:gd name="T6" fmla="*/ 16 w 62"/>
                <a:gd name="T7" fmla="*/ 58 h 62"/>
                <a:gd name="T8" fmla="*/ 19 w 62"/>
                <a:gd name="T9" fmla="*/ 52 h 62"/>
                <a:gd name="T10" fmla="*/ 54 w 62"/>
                <a:gd name="T11" fmla="*/ 19 h 62"/>
                <a:gd name="T12" fmla="*/ 56 w 62"/>
                <a:gd name="T13" fmla="*/ 15 h 62"/>
                <a:gd name="T14" fmla="*/ 53 w 62"/>
                <a:gd name="T15" fmla="*/ 19 h 62"/>
                <a:gd name="T16" fmla="*/ 4 w 62"/>
                <a:gd name="T17" fmla="*/ 46 h 62"/>
                <a:gd name="T18" fmla="*/ 9 w 62"/>
                <a:gd name="T19" fmla="*/ 44 h 62"/>
                <a:gd name="T20" fmla="*/ 61 w 62"/>
                <a:gd name="T21" fmla="*/ 30 h 62"/>
                <a:gd name="T22" fmla="*/ 56 w 62"/>
                <a:gd name="T23" fmla="*/ 32 h 62"/>
                <a:gd name="T24" fmla="*/ 61 w 62"/>
                <a:gd name="T25" fmla="*/ 30 h 62"/>
                <a:gd name="T26" fmla="*/ 1 w 62"/>
                <a:gd name="T27" fmla="*/ 30 h 62"/>
                <a:gd name="T28" fmla="*/ 5 w 62"/>
                <a:gd name="T29" fmla="*/ 32 h 62"/>
                <a:gd name="T30" fmla="*/ 52 w 62"/>
                <a:gd name="T31" fmla="*/ 43 h 62"/>
                <a:gd name="T32" fmla="*/ 57 w 62"/>
                <a:gd name="T33" fmla="*/ 47 h 62"/>
                <a:gd name="T34" fmla="*/ 54 w 62"/>
                <a:gd name="T35" fmla="*/ 43 h 62"/>
                <a:gd name="T36" fmla="*/ 10 w 62"/>
                <a:gd name="T37" fmla="*/ 18 h 62"/>
                <a:gd name="T38" fmla="*/ 4 w 62"/>
                <a:gd name="T39" fmla="*/ 15 h 62"/>
                <a:gd name="T40" fmla="*/ 45 w 62"/>
                <a:gd name="T41" fmla="*/ 52 h 62"/>
                <a:gd name="T42" fmla="*/ 45 w 62"/>
                <a:gd name="T43" fmla="*/ 57 h 62"/>
                <a:gd name="T44" fmla="*/ 47 w 62"/>
                <a:gd name="T45" fmla="*/ 56 h 62"/>
                <a:gd name="T46" fmla="*/ 30 w 62"/>
                <a:gd name="T47" fmla="*/ 56 h 62"/>
                <a:gd name="T48" fmla="*/ 32 w 62"/>
                <a:gd name="T49" fmla="*/ 61 h 62"/>
                <a:gd name="T50" fmla="*/ 17 w 62"/>
                <a:gd name="T51" fmla="*/ 9 h 62"/>
                <a:gd name="T52" fmla="*/ 19 w 62"/>
                <a:gd name="T53" fmla="*/ 8 h 62"/>
                <a:gd name="T54" fmla="*/ 15 w 62"/>
                <a:gd name="T55" fmla="*/ 5 h 62"/>
                <a:gd name="T56" fmla="*/ 32 w 62"/>
                <a:gd name="T57" fmla="*/ 5 h 62"/>
                <a:gd name="T58" fmla="*/ 30 w 62"/>
                <a:gd name="T59" fmla="*/ 1 h 62"/>
                <a:gd name="T60" fmla="*/ 53 w 62"/>
                <a:gd name="T61" fmla="*/ 30 h 62"/>
                <a:gd name="T62" fmla="*/ 29 w 62"/>
                <a:gd name="T63" fmla="*/ 53 h 62"/>
                <a:gd name="T64" fmla="*/ 14 w 62"/>
                <a:gd name="T65" fmla="*/ 19 h 62"/>
                <a:gd name="T66" fmla="*/ 48 w 62"/>
                <a:gd name="T67" fmla="*/ 19 h 62"/>
                <a:gd name="T68" fmla="*/ 46 w 62"/>
                <a:gd name="T69" fmla="*/ 22 h 62"/>
                <a:gd name="T70" fmla="*/ 46 w 62"/>
                <a:gd name="T71" fmla="*/ 22 h 62"/>
                <a:gd name="T72" fmla="*/ 39 w 62"/>
                <a:gd name="T73" fmla="*/ 27 h 62"/>
                <a:gd name="T74" fmla="*/ 31 w 62"/>
                <a:gd name="T75" fmla="*/ 48 h 62"/>
                <a:gd name="T76" fmla="*/ 36 w 62"/>
                <a:gd name="T77" fmla="*/ 27 h 62"/>
                <a:gd name="T78" fmla="*/ 36 w 62"/>
                <a:gd name="T79" fmla="*/ 27 h 62"/>
                <a:gd name="T80" fmla="*/ 23 w 62"/>
                <a:gd name="T81" fmla="*/ 27 h 62"/>
                <a:gd name="T82" fmla="*/ 21 w 62"/>
                <a:gd name="T83" fmla="*/ 27 h 62"/>
                <a:gd name="T84" fmla="*/ 28 w 62"/>
                <a:gd name="T85" fmla="*/ 47 h 62"/>
                <a:gd name="T86" fmla="*/ 28 w 62"/>
                <a:gd name="T87" fmla="*/ 47 h 62"/>
                <a:gd name="T88" fmla="*/ 39 w 62"/>
                <a:gd name="T89" fmla="*/ 2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2" h="62">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1" name="Freeform 54"/>
            <p:cNvSpPr>
              <a:spLocks noEditPoints="1"/>
            </p:cNvSpPr>
            <p:nvPr/>
          </p:nvSpPr>
          <p:spPr bwMode="auto">
            <a:xfrm>
              <a:off x="7248011" y="3738365"/>
              <a:ext cx="258419" cy="300168"/>
            </a:xfrm>
            <a:custGeom>
              <a:avLst/>
              <a:gdLst>
                <a:gd name="T0" fmla="*/ 31 w 62"/>
                <a:gd name="T1" fmla="*/ 49 h 70"/>
                <a:gd name="T2" fmla="*/ 45 w 62"/>
                <a:gd name="T3" fmla="*/ 35 h 70"/>
                <a:gd name="T4" fmla="*/ 45 w 62"/>
                <a:gd name="T5" fmla="*/ 8 h 70"/>
                <a:gd name="T6" fmla="*/ 17 w 62"/>
                <a:gd name="T7" fmla="*/ 8 h 70"/>
                <a:gd name="T8" fmla="*/ 17 w 62"/>
                <a:gd name="T9" fmla="*/ 35 h 70"/>
                <a:gd name="T10" fmla="*/ 31 w 62"/>
                <a:gd name="T11" fmla="*/ 49 h 70"/>
                <a:gd name="T12" fmla="*/ 31 w 62"/>
                <a:gd name="T13" fmla="*/ 8 h 70"/>
                <a:gd name="T14" fmla="*/ 44 w 62"/>
                <a:gd name="T15" fmla="*/ 21 h 70"/>
                <a:gd name="T16" fmla="*/ 31 w 62"/>
                <a:gd name="T17" fmla="*/ 34 h 70"/>
                <a:gd name="T18" fmla="*/ 18 w 62"/>
                <a:gd name="T19" fmla="*/ 21 h 70"/>
                <a:gd name="T20" fmla="*/ 31 w 62"/>
                <a:gd name="T21" fmla="*/ 8 h 70"/>
                <a:gd name="T22" fmla="*/ 25 w 62"/>
                <a:gd name="T23" fmla="*/ 50 h 70"/>
                <a:gd name="T24" fmla="*/ 27 w 62"/>
                <a:gd name="T25" fmla="*/ 48 h 70"/>
                <a:gd name="T26" fmla="*/ 30 w 62"/>
                <a:gd name="T27" fmla="*/ 50 h 70"/>
                <a:gd name="T28" fmla="*/ 31 w 62"/>
                <a:gd name="T29" fmla="*/ 51 h 70"/>
                <a:gd name="T30" fmla="*/ 32 w 62"/>
                <a:gd name="T31" fmla="*/ 50 h 70"/>
                <a:gd name="T32" fmla="*/ 34 w 62"/>
                <a:gd name="T33" fmla="*/ 48 h 70"/>
                <a:gd name="T34" fmla="*/ 37 w 62"/>
                <a:gd name="T35" fmla="*/ 50 h 70"/>
                <a:gd name="T36" fmla="*/ 31 w 62"/>
                <a:gd name="T37" fmla="*/ 53 h 70"/>
                <a:gd name="T38" fmla="*/ 25 w 62"/>
                <a:gd name="T39" fmla="*/ 50 h 70"/>
                <a:gd name="T40" fmla="*/ 8 w 62"/>
                <a:gd name="T41" fmla="*/ 53 h 70"/>
                <a:gd name="T42" fmla="*/ 31 w 62"/>
                <a:gd name="T43" fmla="*/ 62 h 70"/>
                <a:gd name="T44" fmla="*/ 54 w 62"/>
                <a:gd name="T45" fmla="*/ 53 h 70"/>
                <a:gd name="T46" fmla="*/ 39 w 62"/>
                <a:gd name="T47" fmla="*/ 44 h 70"/>
                <a:gd name="T48" fmla="*/ 35 w 62"/>
                <a:gd name="T49" fmla="*/ 47 h 70"/>
                <a:gd name="T50" fmla="*/ 44 w 62"/>
                <a:gd name="T51" fmla="*/ 51 h 70"/>
                <a:gd name="T52" fmla="*/ 31 w 62"/>
                <a:gd name="T53" fmla="*/ 54 h 70"/>
                <a:gd name="T54" fmla="*/ 18 w 62"/>
                <a:gd name="T55" fmla="*/ 51 h 70"/>
                <a:gd name="T56" fmla="*/ 26 w 62"/>
                <a:gd name="T57" fmla="*/ 47 h 70"/>
                <a:gd name="T58" fmla="*/ 23 w 62"/>
                <a:gd name="T59" fmla="*/ 44 h 70"/>
                <a:gd name="T60" fmla="*/ 8 w 62"/>
                <a:gd name="T61" fmla="*/ 53 h 70"/>
                <a:gd name="T62" fmla="*/ 16 w 62"/>
                <a:gd name="T63" fmla="*/ 51 h 70"/>
                <a:gd name="T64" fmla="*/ 31 w 62"/>
                <a:gd name="T65" fmla="*/ 56 h 70"/>
                <a:gd name="T66" fmla="*/ 46 w 62"/>
                <a:gd name="T67" fmla="*/ 51 h 70"/>
                <a:gd name="T68" fmla="*/ 42 w 62"/>
                <a:gd name="T69" fmla="*/ 47 h 70"/>
                <a:gd name="T70" fmla="*/ 52 w 62"/>
                <a:gd name="T71" fmla="*/ 53 h 70"/>
                <a:gd name="T72" fmla="*/ 31 w 62"/>
                <a:gd name="T73" fmla="*/ 60 h 70"/>
                <a:gd name="T74" fmla="*/ 10 w 62"/>
                <a:gd name="T75" fmla="*/ 53 h 70"/>
                <a:gd name="T76" fmla="*/ 20 w 62"/>
                <a:gd name="T77" fmla="*/ 47 h 70"/>
                <a:gd name="T78" fmla="*/ 16 w 62"/>
                <a:gd name="T79" fmla="*/ 51 h 70"/>
                <a:gd name="T80" fmla="*/ 62 w 62"/>
                <a:gd name="T81" fmla="*/ 55 h 70"/>
                <a:gd name="T82" fmla="*/ 31 w 62"/>
                <a:gd name="T83" fmla="*/ 70 h 70"/>
                <a:gd name="T84" fmla="*/ 0 w 62"/>
                <a:gd name="T85" fmla="*/ 55 h 70"/>
                <a:gd name="T86" fmla="*/ 20 w 62"/>
                <a:gd name="T87" fmla="*/ 41 h 70"/>
                <a:gd name="T88" fmla="*/ 23 w 62"/>
                <a:gd name="T89" fmla="*/ 44 h 70"/>
                <a:gd name="T90" fmla="*/ 3 w 62"/>
                <a:gd name="T91" fmla="*/ 55 h 70"/>
                <a:gd name="T92" fmla="*/ 31 w 62"/>
                <a:gd name="T93" fmla="*/ 67 h 70"/>
                <a:gd name="T94" fmla="*/ 59 w 62"/>
                <a:gd name="T95" fmla="*/ 55 h 70"/>
                <a:gd name="T96" fmla="*/ 39 w 62"/>
                <a:gd name="T97" fmla="*/ 44 h 70"/>
                <a:gd name="T98" fmla="*/ 42 w 62"/>
                <a:gd name="T99" fmla="*/ 41 h 70"/>
                <a:gd name="T100" fmla="*/ 62 w 62"/>
                <a:gd name="T101"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 h="70">
                  <a:moveTo>
                    <a:pt x="31" y="49"/>
                  </a:moveTo>
                  <a:cubicBezTo>
                    <a:pt x="45" y="35"/>
                    <a:pt x="45" y="35"/>
                    <a:pt x="45" y="35"/>
                  </a:cubicBezTo>
                  <a:cubicBezTo>
                    <a:pt x="52" y="27"/>
                    <a:pt x="52" y="15"/>
                    <a:pt x="45" y="8"/>
                  </a:cubicBezTo>
                  <a:cubicBezTo>
                    <a:pt x="37" y="0"/>
                    <a:pt x="25" y="0"/>
                    <a:pt x="17" y="8"/>
                  </a:cubicBezTo>
                  <a:cubicBezTo>
                    <a:pt x="10" y="15"/>
                    <a:pt x="10" y="27"/>
                    <a:pt x="17" y="35"/>
                  </a:cubicBezTo>
                  <a:lnTo>
                    <a:pt x="31" y="49"/>
                  </a:lnTo>
                  <a:close/>
                  <a:moveTo>
                    <a:pt x="31" y="8"/>
                  </a:moveTo>
                  <a:cubicBezTo>
                    <a:pt x="38" y="8"/>
                    <a:pt x="44" y="14"/>
                    <a:pt x="44" y="21"/>
                  </a:cubicBezTo>
                  <a:cubicBezTo>
                    <a:pt x="44" y="29"/>
                    <a:pt x="38" y="34"/>
                    <a:pt x="31" y="34"/>
                  </a:cubicBezTo>
                  <a:cubicBezTo>
                    <a:pt x="24" y="34"/>
                    <a:pt x="18" y="29"/>
                    <a:pt x="18" y="21"/>
                  </a:cubicBezTo>
                  <a:cubicBezTo>
                    <a:pt x="18" y="14"/>
                    <a:pt x="24" y="8"/>
                    <a:pt x="31" y="8"/>
                  </a:cubicBezTo>
                  <a:close/>
                  <a:moveTo>
                    <a:pt x="25" y="50"/>
                  </a:moveTo>
                  <a:cubicBezTo>
                    <a:pt x="25" y="49"/>
                    <a:pt x="26" y="49"/>
                    <a:pt x="27" y="48"/>
                  </a:cubicBezTo>
                  <a:cubicBezTo>
                    <a:pt x="30" y="50"/>
                    <a:pt x="30" y="50"/>
                    <a:pt x="30" y="50"/>
                  </a:cubicBezTo>
                  <a:cubicBezTo>
                    <a:pt x="30" y="51"/>
                    <a:pt x="30" y="51"/>
                    <a:pt x="31" y="51"/>
                  </a:cubicBezTo>
                  <a:cubicBezTo>
                    <a:pt x="31" y="51"/>
                    <a:pt x="32" y="51"/>
                    <a:pt x="32" y="50"/>
                  </a:cubicBezTo>
                  <a:cubicBezTo>
                    <a:pt x="34" y="48"/>
                    <a:pt x="34" y="48"/>
                    <a:pt x="34" y="48"/>
                  </a:cubicBezTo>
                  <a:cubicBezTo>
                    <a:pt x="36" y="49"/>
                    <a:pt x="37" y="49"/>
                    <a:pt x="37" y="50"/>
                  </a:cubicBezTo>
                  <a:cubicBezTo>
                    <a:pt x="37" y="52"/>
                    <a:pt x="34" y="53"/>
                    <a:pt x="31" y="53"/>
                  </a:cubicBezTo>
                  <a:cubicBezTo>
                    <a:pt x="28" y="53"/>
                    <a:pt x="25" y="52"/>
                    <a:pt x="25" y="50"/>
                  </a:cubicBezTo>
                  <a:close/>
                  <a:moveTo>
                    <a:pt x="8" y="53"/>
                  </a:moveTo>
                  <a:cubicBezTo>
                    <a:pt x="8" y="58"/>
                    <a:pt x="18" y="62"/>
                    <a:pt x="31" y="62"/>
                  </a:cubicBezTo>
                  <a:cubicBezTo>
                    <a:pt x="44" y="62"/>
                    <a:pt x="54" y="58"/>
                    <a:pt x="54" y="53"/>
                  </a:cubicBezTo>
                  <a:cubicBezTo>
                    <a:pt x="54" y="49"/>
                    <a:pt x="48" y="45"/>
                    <a:pt x="39" y="44"/>
                  </a:cubicBezTo>
                  <a:cubicBezTo>
                    <a:pt x="35" y="47"/>
                    <a:pt x="35" y="47"/>
                    <a:pt x="35" y="47"/>
                  </a:cubicBezTo>
                  <a:cubicBezTo>
                    <a:pt x="41" y="48"/>
                    <a:pt x="44" y="49"/>
                    <a:pt x="44" y="51"/>
                  </a:cubicBezTo>
                  <a:cubicBezTo>
                    <a:pt x="44" y="52"/>
                    <a:pt x="39" y="54"/>
                    <a:pt x="31" y="54"/>
                  </a:cubicBezTo>
                  <a:cubicBezTo>
                    <a:pt x="23" y="54"/>
                    <a:pt x="18" y="52"/>
                    <a:pt x="18" y="51"/>
                  </a:cubicBezTo>
                  <a:cubicBezTo>
                    <a:pt x="18" y="49"/>
                    <a:pt x="21" y="48"/>
                    <a:pt x="26" y="47"/>
                  </a:cubicBezTo>
                  <a:cubicBezTo>
                    <a:pt x="23" y="44"/>
                    <a:pt x="23" y="44"/>
                    <a:pt x="23" y="44"/>
                  </a:cubicBezTo>
                  <a:cubicBezTo>
                    <a:pt x="14" y="45"/>
                    <a:pt x="8" y="49"/>
                    <a:pt x="8" y="53"/>
                  </a:cubicBezTo>
                  <a:close/>
                  <a:moveTo>
                    <a:pt x="16" y="51"/>
                  </a:moveTo>
                  <a:cubicBezTo>
                    <a:pt x="16" y="54"/>
                    <a:pt x="23" y="56"/>
                    <a:pt x="31" y="56"/>
                  </a:cubicBezTo>
                  <a:cubicBezTo>
                    <a:pt x="39" y="56"/>
                    <a:pt x="46" y="54"/>
                    <a:pt x="46" y="51"/>
                  </a:cubicBezTo>
                  <a:cubicBezTo>
                    <a:pt x="46" y="49"/>
                    <a:pt x="44" y="47"/>
                    <a:pt x="42" y="47"/>
                  </a:cubicBezTo>
                  <a:cubicBezTo>
                    <a:pt x="48" y="48"/>
                    <a:pt x="52" y="50"/>
                    <a:pt x="52" y="53"/>
                  </a:cubicBezTo>
                  <a:cubicBezTo>
                    <a:pt x="52" y="56"/>
                    <a:pt x="43" y="60"/>
                    <a:pt x="31" y="60"/>
                  </a:cubicBezTo>
                  <a:cubicBezTo>
                    <a:pt x="19" y="60"/>
                    <a:pt x="10" y="56"/>
                    <a:pt x="10" y="53"/>
                  </a:cubicBezTo>
                  <a:cubicBezTo>
                    <a:pt x="10" y="50"/>
                    <a:pt x="14" y="48"/>
                    <a:pt x="20" y="47"/>
                  </a:cubicBezTo>
                  <a:cubicBezTo>
                    <a:pt x="17" y="47"/>
                    <a:pt x="16" y="49"/>
                    <a:pt x="16" y="51"/>
                  </a:cubicBezTo>
                  <a:close/>
                  <a:moveTo>
                    <a:pt x="62" y="55"/>
                  </a:moveTo>
                  <a:cubicBezTo>
                    <a:pt x="62" y="64"/>
                    <a:pt x="49" y="70"/>
                    <a:pt x="31" y="70"/>
                  </a:cubicBezTo>
                  <a:cubicBezTo>
                    <a:pt x="13" y="70"/>
                    <a:pt x="0" y="64"/>
                    <a:pt x="0" y="55"/>
                  </a:cubicBezTo>
                  <a:cubicBezTo>
                    <a:pt x="0" y="49"/>
                    <a:pt x="8" y="43"/>
                    <a:pt x="20" y="41"/>
                  </a:cubicBezTo>
                  <a:cubicBezTo>
                    <a:pt x="23" y="44"/>
                    <a:pt x="23" y="44"/>
                    <a:pt x="23" y="44"/>
                  </a:cubicBezTo>
                  <a:cubicBezTo>
                    <a:pt x="10" y="45"/>
                    <a:pt x="3" y="50"/>
                    <a:pt x="3" y="55"/>
                  </a:cubicBezTo>
                  <a:cubicBezTo>
                    <a:pt x="3" y="61"/>
                    <a:pt x="14" y="67"/>
                    <a:pt x="31" y="67"/>
                  </a:cubicBezTo>
                  <a:cubicBezTo>
                    <a:pt x="48" y="67"/>
                    <a:pt x="59" y="61"/>
                    <a:pt x="59" y="55"/>
                  </a:cubicBezTo>
                  <a:cubicBezTo>
                    <a:pt x="59" y="50"/>
                    <a:pt x="51" y="45"/>
                    <a:pt x="39" y="44"/>
                  </a:cubicBezTo>
                  <a:cubicBezTo>
                    <a:pt x="42" y="41"/>
                    <a:pt x="42" y="41"/>
                    <a:pt x="42" y="41"/>
                  </a:cubicBezTo>
                  <a:cubicBezTo>
                    <a:pt x="54" y="43"/>
                    <a:pt x="62" y="49"/>
                    <a:pt x="62" y="5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2" name="Freeform 96"/>
            <p:cNvSpPr>
              <a:spLocks noEditPoints="1"/>
            </p:cNvSpPr>
            <p:nvPr/>
          </p:nvSpPr>
          <p:spPr bwMode="auto">
            <a:xfrm>
              <a:off x="6805586" y="4925363"/>
              <a:ext cx="282662" cy="282661"/>
            </a:xfrm>
            <a:custGeom>
              <a:avLst/>
              <a:gdLst>
                <a:gd name="T0" fmla="*/ 45 w 62"/>
                <a:gd name="T1" fmla="*/ 4 h 62"/>
                <a:gd name="T2" fmla="*/ 45 w 62"/>
                <a:gd name="T3" fmla="*/ 9 h 62"/>
                <a:gd name="T4" fmla="*/ 17 w 62"/>
                <a:gd name="T5" fmla="*/ 52 h 62"/>
                <a:gd name="T6" fmla="*/ 16 w 62"/>
                <a:gd name="T7" fmla="*/ 58 h 62"/>
                <a:gd name="T8" fmla="*/ 19 w 62"/>
                <a:gd name="T9" fmla="*/ 52 h 62"/>
                <a:gd name="T10" fmla="*/ 54 w 62"/>
                <a:gd name="T11" fmla="*/ 19 h 62"/>
                <a:gd name="T12" fmla="*/ 56 w 62"/>
                <a:gd name="T13" fmla="*/ 15 h 62"/>
                <a:gd name="T14" fmla="*/ 53 w 62"/>
                <a:gd name="T15" fmla="*/ 19 h 62"/>
                <a:gd name="T16" fmla="*/ 4 w 62"/>
                <a:gd name="T17" fmla="*/ 46 h 62"/>
                <a:gd name="T18" fmla="*/ 9 w 62"/>
                <a:gd name="T19" fmla="*/ 44 h 62"/>
                <a:gd name="T20" fmla="*/ 61 w 62"/>
                <a:gd name="T21" fmla="*/ 30 h 62"/>
                <a:gd name="T22" fmla="*/ 56 w 62"/>
                <a:gd name="T23" fmla="*/ 32 h 62"/>
                <a:gd name="T24" fmla="*/ 61 w 62"/>
                <a:gd name="T25" fmla="*/ 30 h 62"/>
                <a:gd name="T26" fmla="*/ 1 w 62"/>
                <a:gd name="T27" fmla="*/ 30 h 62"/>
                <a:gd name="T28" fmla="*/ 5 w 62"/>
                <a:gd name="T29" fmla="*/ 32 h 62"/>
                <a:gd name="T30" fmla="*/ 52 w 62"/>
                <a:gd name="T31" fmla="*/ 43 h 62"/>
                <a:gd name="T32" fmla="*/ 57 w 62"/>
                <a:gd name="T33" fmla="*/ 47 h 62"/>
                <a:gd name="T34" fmla="*/ 54 w 62"/>
                <a:gd name="T35" fmla="*/ 43 h 62"/>
                <a:gd name="T36" fmla="*/ 10 w 62"/>
                <a:gd name="T37" fmla="*/ 18 h 62"/>
                <a:gd name="T38" fmla="*/ 4 w 62"/>
                <a:gd name="T39" fmla="*/ 15 h 62"/>
                <a:gd name="T40" fmla="*/ 45 w 62"/>
                <a:gd name="T41" fmla="*/ 52 h 62"/>
                <a:gd name="T42" fmla="*/ 45 w 62"/>
                <a:gd name="T43" fmla="*/ 57 h 62"/>
                <a:gd name="T44" fmla="*/ 47 w 62"/>
                <a:gd name="T45" fmla="*/ 56 h 62"/>
                <a:gd name="T46" fmla="*/ 30 w 62"/>
                <a:gd name="T47" fmla="*/ 56 h 62"/>
                <a:gd name="T48" fmla="*/ 32 w 62"/>
                <a:gd name="T49" fmla="*/ 61 h 62"/>
                <a:gd name="T50" fmla="*/ 17 w 62"/>
                <a:gd name="T51" fmla="*/ 9 h 62"/>
                <a:gd name="T52" fmla="*/ 19 w 62"/>
                <a:gd name="T53" fmla="*/ 8 h 62"/>
                <a:gd name="T54" fmla="*/ 15 w 62"/>
                <a:gd name="T55" fmla="*/ 5 h 62"/>
                <a:gd name="T56" fmla="*/ 32 w 62"/>
                <a:gd name="T57" fmla="*/ 5 h 62"/>
                <a:gd name="T58" fmla="*/ 30 w 62"/>
                <a:gd name="T59" fmla="*/ 1 h 62"/>
                <a:gd name="T60" fmla="*/ 53 w 62"/>
                <a:gd name="T61" fmla="*/ 30 h 62"/>
                <a:gd name="T62" fmla="*/ 29 w 62"/>
                <a:gd name="T63" fmla="*/ 53 h 62"/>
                <a:gd name="T64" fmla="*/ 14 w 62"/>
                <a:gd name="T65" fmla="*/ 19 h 62"/>
                <a:gd name="T66" fmla="*/ 48 w 62"/>
                <a:gd name="T67" fmla="*/ 19 h 62"/>
                <a:gd name="T68" fmla="*/ 46 w 62"/>
                <a:gd name="T69" fmla="*/ 22 h 62"/>
                <a:gd name="T70" fmla="*/ 46 w 62"/>
                <a:gd name="T71" fmla="*/ 22 h 62"/>
                <a:gd name="T72" fmla="*/ 39 w 62"/>
                <a:gd name="T73" fmla="*/ 27 h 62"/>
                <a:gd name="T74" fmla="*/ 31 w 62"/>
                <a:gd name="T75" fmla="*/ 48 h 62"/>
                <a:gd name="T76" fmla="*/ 36 w 62"/>
                <a:gd name="T77" fmla="*/ 27 h 62"/>
                <a:gd name="T78" fmla="*/ 36 w 62"/>
                <a:gd name="T79" fmla="*/ 27 h 62"/>
                <a:gd name="T80" fmla="*/ 23 w 62"/>
                <a:gd name="T81" fmla="*/ 27 h 62"/>
                <a:gd name="T82" fmla="*/ 21 w 62"/>
                <a:gd name="T83" fmla="*/ 27 h 62"/>
                <a:gd name="T84" fmla="*/ 28 w 62"/>
                <a:gd name="T85" fmla="*/ 47 h 62"/>
                <a:gd name="T86" fmla="*/ 28 w 62"/>
                <a:gd name="T87" fmla="*/ 47 h 62"/>
                <a:gd name="T88" fmla="*/ 39 w 62"/>
                <a:gd name="T89" fmla="*/ 2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2" h="62">
                  <a:moveTo>
                    <a:pt x="43" y="9"/>
                  </a:moveTo>
                  <a:cubicBezTo>
                    <a:pt x="43" y="9"/>
                    <a:pt x="43" y="9"/>
                    <a:pt x="43" y="8"/>
                  </a:cubicBezTo>
                  <a:cubicBezTo>
                    <a:pt x="45" y="4"/>
                    <a:pt x="45" y="4"/>
                    <a:pt x="45" y="4"/>
                  </a:cubicBezTo>
                  <a:cubicBezTo>
                    <a:pt x="45" y="4"/>
                    <a:pt x="46" y="4"/>
                    <a:pt x="46" y="4"/>
                  </a:cubicBezTo>
                  <a:cubicBezTo>
                    <a:pt x="47" y="4"/>
                    <a:pt x="47" y="5"/>
                    <a:pt x="47" y="5"/>
                  </a:cubicBezTo>
                  <a:cubicBezTo>
                    <a:pt x="45" y="9"/>
                    <a:pt x="45" y="9"/>
                    <a:pt x="45" y="9"/>
                  </a:cubicBezTo>
                  <a:cubicBezTo>
                    <a:pt x="44" y="9"/>
                    <a:pt x="44" y="10"/>
                    <a:pt x="44" y="10"/>
                  </a:cubicBezTo>
                  <a:cubicBezTo>
                    <a:pt x="43" y="10"/>
                    <a:pt x="43" y="9"/>
                    <a:pt x="43" y="9"/>
                  </a:cubicBezTo>
                  <a:close/>
                  <a:moveTo>
                    <a:pt x="17" y="52"/>
                  </a:moveTo>
                  <a:cubicBezTo>
                    <a:pt x="15" y="56"/>
                    <a:pt x="15" y="56"/>
                    <a:pt x="15" y="56"/>
                  </a:cubicBezTo>
                  <a:cubicBezTo>
                    <a:pt x="15" y="57"/>
                    <a:pt x="15" y="57"/>
                    <a:pt x="15" y="58"/>
                  </a:cubicBezTo>
                  <a:cubicBezTo>
                    <a:pt x="16" y="58"/>
                    <a:pt x="16" y="58"/>
                    <a:pt x="16" y="58"/>
                  </a:cubicBezTo>
                  <a:cubicBezTo>
                    <a:pt x="16" y="58"/>
                    <a:pt x="17" y="57"/>
                    <a:pt x="17" y="57"/>
                  </a:cubicBezTo>
                  <a:cubicBezTo>
                    <a:pt x="19" y="53"/>
                    <a:pt x="19" y="53"/>
                    <a:pt x="19" y="53"/>
                  </a:cubicBezTo>
                  <a:cubicBezTo>
                    <a:pt x="19" y="53"/>
                    <a:pt x="19" y="52"/>
                    <a:pt x="19" y="52"/>
                  </a:cubicBezTo>
                  <a:cubicBezTo>
                    <a:pt x="18" y="52"/>
                    <a:pt x="18" y="52"/>
                    <a:pt x="17" y="52"/>
                  </a:cubicBezTo>
                  <a:close/>
                  <a:moveTo>
                    <a:pt x="53" y="19"/>
                  </a:moveTo>
                  <a:cubicBezTo>
                    <a:pt x="53" y="19"/>
                    <a:pt x="53" y="19"/>
                    <a:pt x="54" y="19"/>
                  </a:cubicBezTo>
                  <a:cubicBezTo>
                    <a:pt x="57" y="17"/>
                    <a:pt x="57" y="17"/>
                    <a:pt x="57" y="17"/>
                  </a:cubicBezTo>
                  <a:cubicBezTo>
                    <a:pt x="58" y="16"/>
                    <a:pt x="58" y="16"/>
                    <a:pt x="58" y="15"/>
                  </a:cubicBezTo>
                  <a:cubicBezTo>
                    <a:pt x="57" y="15"/>
                    <a:pt x="57" y="14"/>
                    <a:pt x="56" y="15"/>
                  </a:cubicBezTo>
                  <a:cubicBezTo>
                    <a:pt x="53" y="17"/>
                    <a:pt x="53" y="17"/>
                    <a:pt x="53" y="17"/>
                  </a:cubicBezTo>
                  <a:cubicBezTo>
                    <a:pt x="52" y="17"/>
                    <a:pt x="52" y="18"/>
                    <a:pt x="52" y="18"/>
                  </a:cubicBezTo>
                  <a:cubicBezTo>
                    <a:pt x="52" y="19"/>
                    <a:pt x="53" y="19"/>
                    <a:pt x="53" y="19"/>
                  </a:cubicBezTo>
                  <a:close/>
                  <a:moveTo>
                    <a:pt x="8" y="43"/>
                  </a:moveTo>
                  <a:cubicBezTo>
                    <a:pt x="4" y="45"/>
                    <a:pt x="4" y="45"/>
                    <a:pt x="4" y="45"/>
                  </a:cubicBezTo>
                  <a:cubicBezTo>
                    <a:pt x="4" y="45"/>
                    <a:pt x="4" y="46"/>
                    <a:pt x="4" y="46"/>
                  </a:cubicBezTo>
                  <a:cubicBezTo>
                    <a:pt x="4" y="46"/>
                    <a:pt x="5" y="47"/>
                    <a:pt x="5" y="47"/>
                  </a:cubicBezTo>
                  <a:cubicBezTo>
                    <a:pt x="5" y="47"/>
                    <a:pt x="5" y="47"/>
                    <a:pt x="5" y="47"/>
                  </a:cubicBezTo>
                  <a:cubicBezTo>
                    <a:pt x="9" y="44"/>
                    <a:pt x="9" y="44"/>
                    <a:pt x="9" y="44"/>
                  </a:cubicBezTo>
                  <a:cubicBezTo>
                    <a:pt x="10" y="44"/>
                    <a:pt x="10" y="43"/>
                    <a:pt x="10" y="43"/>
                  </a:cubicBezTo>
                  <a:cubicBezTo>
                    <a:pt x="9" y="42"/>
                    <a:pt x="9" y="42"/>
                    <a:pt x="8" y="43"/>
                  </a:cubicBezTo>
                  <a:close/>
                  <a:moveTo>
                    <a:pt x="61" y="30"/>
                  </a:moveTo>
                  <a:cubicBezTo>
                    <a:pt x="56" y="30"/>
                    <a:pt x="56" y="30"/>
                    <a:pt x="56" y="30"/>
                  </a:cubicBezTo>
                  <a:cubicBezTo>
                    <a:pt x="56" y="30"/>
                    <a:pt x="55" y="30"/>
                    <a:pt x="55" y="31"/>
                  </a:cubicBezTo>
                  <a:cubicBezTo>
                    <a:pt x="55" y="31"/>
                    <a:pt x="56" y="32"/>
                    <a:pt x="56" y="32"/>
                  </a:cubicBezTo>
                  <a:cubicBezTo>
                    <a:pt x="61" y="32"/>
                    <a:pt x="61" y="32"/>
                    <a:pt x="61" y="32"/>
                  </a:cubicBezTo>
                  <a:cubicBezTo>
                    <a:pt x="61" y="32"/>
                    <a:pt x="62" y="31"/>
                    <a:pt x="62" y="31"/>
                  </a:cubicBezTo>
                  <a:cubicBezTo>
                    <a:pt x="62" y="30"/>
                    <a:pt x="61" y="30"/>
                    <a:pt x="61" y="30"/>
                  </a:cubicBezTo>
                  <a:close/>
                  <a:moveTo>
                    <a:pt x="6" y="31"/>
                  </a:moveTo>
                  <a:cubicBezTo>
                    <a:pt x="6" y="30"/>
                    <a:pt x="6" y="30"/>
                    <a:pt x="5" y="30"/>
                  </a:cubicBezTo>
                  <a:cubicBezTo>
                    <a:pt x="1" y="30"/>
                    <a:pt x="1" y="30"/>
                    <a:pt x="1" y="30"/>
                  </a:cubicBezTo>
                  <a:cubicBezTo>
                    <a:pt x="0" y="30"/>
                    <a:pt x="0" y="30"/>
                    <a:pt x="0" y="31"/>
                  </a:cubicBezTo>
                  <a:cubicBezTo>
                    <a:pt x="0" y="31"/>
                    <a:pt x="0" y="32"/>
                    <a:pt x="1" y="32"/>
                  </a:cubicBezTo>
                  <a:cubicBezTo>
                    <a:pt x="5" y="32"/>
                    <a:pt x="5" y="32"/>
                    <a:pt x="5" y="32"/>
                  </a:cubicBezTo>
                  <a:cubicBezTo>
                    <a:pt x="6" y="32"/>
                    <a:pt x="6" y="31"/>
                    <a:pt x="6" y="31"/>
                  </a:cubicBezTo>
                  <a:close/>
                  <a:moveTo>
                    <a:pt x="54" y="43"/>
                  </a:moveTo>
                  <a:cubicBezTo>
                    <a:pt x="53" y="42"/>
                    <a:pt x="52" y="42"/>
                    <a:pt x="52" y="43"/>
                  </a:cubicBezTo>
                  <a:cubicBezTo>
                    <a:pt x="52" y="43"/>
                    <a:pt x="52" y="44"/>
                    <a:pt x="53" y="44"/>
                  </a:cubicBezTo>
                  <a:cubicBezTo>
                    <a:pt x="56" y="47"/>
                    <a:pt x="56" y="47"/>
                    <a:pt x="56" y="47"/>
                  </a:cubicBezTo>
                  <a:cubicBezTo>
                    <a:pt x="57" y="47"/>
                    <a:pt x="57" y="47"/>
                    <a:pt x="57" y="47"/>
                  </a:cubicBezTo>
                  <a:cubicBezTo>
                    <a:pt x="57" y="47"/>
                    <a:pt x="58" y="46"/>
                    <a:pt x="58" y="46"/>
                  </a:cubicBezTo>
                  <a:cubicBezTo>
                    <a:pt x="58" y="46"/>
                    <a:pt x="58" y="45"/>
                    <a:pt x="57" y="45"/>
                  </a:cubicBezTo>
                  <a:lnTo>
                    <a:pt x="54" y="43"/>
                  </a:lnTo>
                  <a:close/>
                  <a:moveTo>
                    <a:pt x="8" y="19"/>
                  </a:moveTo>
                  <a:cubicBezTo>
                    <a:pt x="8" y="19"/>
                    <a:pt x="9" y="19"/>
                    <a:pt x="9" y="19"/>
                  </a:cubicBezTo>
                  <a:cubicBezTo>
                    <a:pt x="9" y="19"/>
                    <a:pt x="9" y="19"/>
                    <a:pt x="10" y="18"/>
                  </a:cubicBezTo>
                  <a:cubicBezTo>
                    <a:pt x="10" y="18"/>
                    <a:pt x="10" y="17"/>
                    <a:pt x="9" y="17"/>
                  </a:cubicBezTo>
                  <a:cubicBezTo>
                    <a:pt x="5" y="15"/>
                    <a:pt x="5" y="15"/>
                    <a:pt x="5" y="15"/>
                  </a:cubicBezTo>
                  <a:cubicBezTo>
                    <a:pt x="5" y="14"/>
                    <a:pt x="4" y="15"/>
                    <a:pt x="4" y="15"/>
                  </a:cubicBezTo>
                  <a:cubicBezTo>
                    <a:pt x="4" y="16"/>
                    <a:pt x="4" y="16"/>
                    <a:pt x="4" y="17"/>
                  </a:cubicBezTo>
                  <a:lnTo>
                    <a:pt x="8" y="19"/>
                  </a:lnTo>
                  <a:close/>
                  <a:moveTo>
                    <a:pt x="45" y="52"/>
                  </a:moveTo>
                  <a:cubicBezTo>
                    <a:pt x="44" y="52"/>
                    <a:pt x="44" y="52"/>
                    <a:pt x="43" y="52"/>
                  </a:cubicBezTo>
                  <a:cubicBezTo>
                    <a:pt x="43" y="52"/>
                    <a:pt x="43" y="53"/>
                    <a:pt x="43" y="53"/>
                  </a:cubicBezTo>
                  <a:cubicBezTo>
                    <a:pt x="45" y="57"/>
                    <a:pt x="45" y="57"/>
                    <a:pt x="45" y="57"/>
                  </a:cubicBezTo>
                  <a:cubicBezTo>
                    <a:pt x="45" y="57"/>
                    <a:pt x="46" y="58"/>
                    <a:pt x="46" y="58"/>
                  </a:cubicBezTo>
                  <a:cubicBezTo>
                    <a:pt x="46" y="58"/>
                    <a:pt x="46" y="58"/>
                    <a:pt x="46" y="58"/>
                  </a:cubicBezTo>
                  <a:cubicBezTo>
                    <a:pt x="47" y="57"/>
                    <a:pt x="47" y="57"/>
                    <a:pt x="47" y="56"/>
                  </a:cubicBezTo>
                  <a:lnTo>
                    <a:pt x="45" y="52"/>
                  </a:lnTo>
                  <a:close/>
                  <a:moveTo>
                    <a:pt x="31" y="55"/>
                  </a:moveTo>
                  <a:cubicBezTo>
                    <a:pt x="30" y="55"/>
                    <a:pt x="30" y="56"/>
                    <a:pt x="30" y="56"/>
                  </a:cubicBezTo>
                  <a:cubicBezTo>
                    <a:pt x="30" y="61"/>
                    <a:pt x="30" y="61"/>
                    <a:pt x="30" y="61"/>
                  </a:cubicBezTo>
                  <a:cubicBezTo>
                    <a:pt x="30" y="61"/>
                    <a:pt x="30" y="62"/>
                    <a:pt x="31" y="62"/>
                  </a:cubicBezTo>
                  <a:cubicBezTo>
                    <a:pt x="31" y="62"/>
                    <a:pt x="32" y="61"/>
                    <a:pt x="32" y="61"/>
                  </a:cubicBezTo>
                  <a:cubicBezTo>
                    <a:pt x="32" y="56"/>
                    <a:pt x="32" y="56"/>
                    <a:pt x="32" y="56"/>
                  </a:cubicBezTo>
                  <a:cubicBezTo>
                    <a:pt x="32" y="56"/>
                    <a:pt x="31" y="55"/>
                    <a:pt x="31" y="55"/>
                  </a:cubicBezTo>
                  <a:close/>
                  <a:moveTo>
                    <a:pt x="17" y="9"/>
                  </a:moveTo>
                  <a:cubicBezTo>
                    <a:pt x="17" y="9"/>
                    <a:pt x="18" y="10"/>
                    <a:pt x="18" y="10"/>
                  </a:cubicBezTo>
                  <a:cubicBezTo>
                    <a:pt x="18" y="10"/>
                    <a:pt x="18" y="9"/>
                    <a:pt x="19" y="9"/>
                  </a:cubicBezTo>
                  <a:cubicBezTo>
                    <a:pt x="19" y="9"/>
                    <a:pt x="19" y="9"/>
                    <a:pt x="19" y="8"/>
                  </a:cubicBezTo>
                  <a:cubicBezTo>
                    <a:pt x="17" y="4"/>
                    <a:pt x="17" y="4"/>
                    <a:pt x="17" y="4"/>
                  </a:cubicBezTo>
                  <a:cubicBezTo>
                    <a:pt x="16" y="4"/>
                    <a:pt x="16" y="4"/>
                    <a:pt x="15" y="4"/>
                  </a:cubicBezTo>
                  <a:cubicBezTo>
                    <a:pt x="15" y="4"/>
                    <a:pt x="15" y="5"/>
                    <a:pt x="15" y="5"/>
                  </a:cubicBezTo>
                  <a:lnTo>
                    <a:pt x="17" y="9"/>
                  </a:lnTo>
                  <a:close/>
                  <a:moveTo>
                    <a:pt x="31" y="6"/>
                  </a:moveTo>
                  <a:cubicBezTo>
                    <a:pt x="31" y="6"/>
                    <a:pt x="32" y="6"/>
                    <a:pt x="32" y="5"/>
                  </a:cubicBezTo>
                  <a:cubicBezTo>
                    <a:pt x="32" y="1"/>
                    <a:pt x="32" y="1"/>
                    <a:pt x="32" y="1"/>
                  </a:cubicBezTo>
                  <a:cubicBezTo>
                    <a:pt x="32" y="0"/>
                    <a:pt x="31" y="0"/>
                    <a:pt x="31" y="0"/>
                  </a:cubicBezTo>
                  <a:cubicBezTo>
                    <a:pt x="30" y="0"/>
                    <a:pt x="30" y="0"/>
                    <a:pt x="30" y="1"/>
                  </a:cubicBezTo>
                  <a:cubicBezTo>
                    <a:pt x="30" y="5"/>
                    <a:pt x="30" y="5"/>
                    <a:pt x="30" y="5"/>
                  </a:cubicBezTo>
                  <a:cubicBezTo>
                    <a:pt x="30" y="6"/>
                    <a:pt x="30" y="6"/>
                    <a:pt x="31" y="6"/>
                  </a:cubicBezTo>
                  <a:close/>
                  <a:moveTo>
                    <a:pt x="53" y="30"/>
                  </a:moveTo>
                  <a:cubicBezTo>
                    <a:pt x="32" y="53"/>
                    <a:pt x="32" y="53"/>
                    <a:pt x="32" y="53"/>
                  </a:cubicBezTo>
                  <a:cubicBezTo>
                    <a:pt x="32" y="53"/>
                    <a:pt x="31" y="53"/>
                    <a:pt x="31" y="53"/>
                  </a:cubicBezTo>
                  <a:cubicBezTo>
                    <a:pt x="30" y="53"/>
                    <a:pt x="30" y="53"/>
                    <a:pt x="29" y="53"/>
                  </a:cubicBezTo>
                  <a:cubicBezTo>
                    <a:pt x="9" y="30"/>
                    <a:pt x="9" y="30"/>
                    <a:pt x="9" y="30"/>
                  </a:cubicBezTo>
                  <a:cubicBezTo>
                    <a:pt x="8" y="29"/>
                    <a:pt x="8" y="28"/>
                    <a:pt x="9" y="27"/>
                  </a:cubicBezTo>
                  <a:cubicBezTo>
                    <a:pt x="14" y="19"/>
                    <a:pt x="14" y="19"/>
                    <a:pt x="14" y="19"/>
                  </a:cubicBezTo>
                  <a:cubicBezTo>
                    <a:pt x="14" y="19"/>
                    <a:pt x="15" y="18"/>
                    <a:pt x="15" y="18"/>
                  </a:cubicBezTo>
                  <a:cubicBezTo>
                    <a:pt x="46" y="18"/>
                    <a:pt x="46" y="18"/>
                    <a:pt x="46" y="18"/>
                  </a:cubicBezTo>
                  <a:cubicBezTo>
                    <a:pt x="47" y="18"/>
                    <a:pt x="48" y="19"/>
                    <a:pt x="48" y="19"/>
                  </a:cubicBezTo>
                  <a:cubicBezTo>
                    <a:pt x="53" y="27"/>
                    <a:pt x="53" y="27"/>
                    <a:pt x="53" y="27"/>
                  </a:cubicBezTo>
                  <a:cubicBezTo>
                    <a:pt x="54" y="28"/>
                    <a:pt x="54" y="29"/>
                    <a:pt x="53" y="30"/>
                  </a:cubicBezTo>
                  <a:close/>
                  <a:moveTo>
                    <a:pt x="46" y="22"/>
                  </a:moveTo>
                  <a:cubicBezTo>
                    <a:pt x="41" y="27"/>
                    <a:pt x="41" y="27"/>
                    <a:pt x="41" y="27"/>
                  </a:cubicBezTo>
                  <a:cubicBezTo>
                    <a:pt x="50" y="27"/>
                    <a:pt x="50" y="27"/>
                    <a:pt x="50" y="27"/>
                  </a:cubicBezTo>
                  <a:lnTo>
                    <a:pt x="46" y="22"/>
                  </a:lnTo>
                  <a:close/>
                  <a:moveTo>
                    <a:pt x="44" y="21"/>
                  </a:moveTo>
                  <a:cubicBezTo>
                    <a:pt x="33" y="21"/>
                    <a:pt x="33" y="21"/>
                    <a:pt x="33" y="21"/>
                  </a:cubicBezTo>
                  <a:cubicBezTo>
                    <a:pt x="39" y="27"/>
                    <a:pt x="39" y="27"/>
                    <a:pt x="39" y="27"/>
                  </a:cubicBezTo>
                  <a:lnTo>
                    <a:pt x="44" y="21"/>
                  </a:lnTo>
                  <a:close/>
                  <a:moveTo>
                    <a:pt x="25" y="29"/>
                  </a:moveTo>
                  <a:cubicBezTo>
                    <a:pt x="31" y="48"/>
                    <a:pt x="31" y="48"/>
                    <a:pt x="31" y="48"/>
                  </a:cubicBezTo>
                  <a:cubicBezTo>
                    <a:pt x="37" y="29"/>
                    <a:pt x="37" y="29"/>
                    <a:pt x="37" y="29"/>
                  </a:cubicBezTo>
                  <a:lnTo>
                    <a:pt x="25" y="29"/>
                  </a:lnTo>
                  <a:close/>
                  <a:moveTo>
                    <a:pt x="36" y="27"/>
                  </a:moveTo>
                  <a:cubicBezTo>
                    <a:pt x="31" y="22"/>
                    <a:pt x="31" y="22"/>
                    <a:pt x="31" y="22"/>
                  </a:cubicBezTo>
                  <a:cubicBezTo>
                    <a:pt x="26" y="27"/>
                    <a:pt x="26" y="27"/>
                    <a:pt x="26" y="27"/>
                  </a:cubicBezTo>
                  <a:lnTo>
                    <a:pt x="36" y="27"/>
                  </a:lnTo>
                  <a:close/>
                  <a:moveTo>
                    <a:pt x="28" y="21"/>
                  </a:moveTo>
                  <a:cubicBezTo>
                    <a:pt x="18" y="21"/>
                    <a:pt x="18" y="21"/>
                    <a:pt x="18" y="21"/>
                  </a:cubicBezTo>
                  <a:cubicBezTo>
                    <a:pt x="23" y="27"/>
                    <a:pt x="23" y="27"/>
                    <a:pt x="23" y="27"/>
                  </a:cubicBezTo>
                  <a:lnTo>
                    <a:pt x="28" y="21"/>
                  </a:lnTo>
                  <a:close/>
                  <a:moveTo>
                    <a:pt x="12" y="27"/>
                  </a:moveTo>
                  <a:cubicBezTo>
                    <a:pt x="21" y="27"/>
                    <a:pt x="21" y="27"/>
                    <a:pt x="21" y="27"/>
                  </a:cubicBezTo>
                  <a:cubicBezTo>
                    <a:pt x="16" y="22"/>
                    <a:pt x="16" y="22"/>
                    <a:pt x="16" y="22"/>
                  </a:cubicBezTo>
                  <a:lnTo>
                    <a:pt x="12" y="27"/>
                  </a:lnTo>
                  <a:close/>
                  <a:moveTo>
                    <a:pt x="28" y="47"/>
                  </a:moveTo>
                  <a:cubicBezTo>
                    <a:pt x="22" y="29"/>
                    <a:pt x="22" y="29"/>
                    <a:pt x="22" y="29"/>
                  </a:cubicBezTo>
                  <a:cubicBezTo>
                    <a:pt x="12" y="29"/>
                    <a:pt x="12" y="29"/>
                    <a:pt x="12" y="29"/>
                  </a:cubicBezTo>
                  <a:lnTo>
                    <a:pt x="28" y="47"/>
                  </a:lnTo>
                  <a:close/>
                  <a:moveTo>
                    <a:pt x="33" y="47"/>
                  </a:moveTo>
                  <a:cubicBezTo>
                    <a:pt x="49" y="29"/>
                    <a:pt x="49" y="29"/>
                    <a:pt x="49" y="29"/>
                  </a:cubicBezTo>
                  <a:cubicBezTo>
                    <a:pt x="39" y="29"/>
                    <a:pt x="39" y="29"/>
                    <a:pt x="39" y="29"/>
                  </a:cubicBezTo>
                  <a:lnTo>
                    <a:pt x="33" y="47"/>
                  </a:ln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3" name="Freeform 52"/>
            <p:cNvSpPr>
              <a:spLocks noEditPoints="1"/>
            </p:cNvSpPr>
            <p:nvPr/>
          </p:nvSpPr>
          <p:spPr bwMode="auto">
            <a:xfrm>
              <a:off x="5499324" y="5343165"/>
              <a:ext cx="269059" cy="253140"/>
            </a:xfrm>
            <a:custGeom>
              <a:avLst/>
              <a:gdLst>
                <a:gd name="T0" fmla="*/ 23 w 68"/>
                <a:gd name="T1" fmla="*/ 5 h 67"/>
                <a:gd name="T2" fmla="*/ 7 w 68"/>
                <a:gd name="T3" fmla="*/ 11 h 67"/>
                <a:gd name="T4" fmla="*/ 7 w 68"/>
                <a:gd name="T5" fmla="*/ 67 h 67"/>
                <a:gd name="T6" fmla="*/ 38 w 68"/>
                <a:gd name="T7" fmla="*/ 62 h 67"/>
                <a:gd name="T8" fmla="*/ 49 w 68"/>
                <a:gd name="T9" fmla="*/ 56 h 67"/>
                <a:gd name="T10" fmla="*/ 64 w 68"/>
                <a:gd name="T11" fmla="*/ 47 h 67"/>
                <a:gd name="T12" fmla="*/ 60 w 68"/>
                <a:gd name="T13" fmla="*/ 0 h 67"/>
                <a:gd name="T14" fmla="*/ 52 w 68"/>
                <a:gd name="T15" fmla="*/ 51 h 67"/>
                <a:gd name="T16" fmla="*/ 59 w 68"/>
                <a:gd name="T17" fmla="*/ 44 h 67"/>
                <a:gd name="T18" fmla="*/ 56 w 68"/>
                <a:gd name="T19" fmla="*/ 41 h 67"/>
                <a:gd name="T20" fmla="*/ 56 w 68"/>
                <a:gd name="T21" fmla="*/ 51 h 67"/>
                <a:gd name="T22" fmla="*/ 50 w 68"/>
                <a:gd name="T23" fmla="*/ 43 h 67"/>
                <a:gd name="T24" fmla="*/ 33 w 68"/>
                <a:gd name="T25" fmla="*/ 45 h 67"/>
                <a:gd name="T26" fmla="*/ 48 w 68"/>
                <a:gd name="T27" fmla="*/ 53 h 67"/>
                <a:gd name="T28" fmla="*/ 26 w 68"/>
                <a:gd name="T29" fmla="*/ 7 h 67"/>
                <a:gd name="T30" fmla="*/ 65 w 68"/>
                <a:gd name="T31" fmla="*/ 7 h 67"/>
                <a:gd name="T32" fmla="*/ 56 w 68"/>
                <a:gd name="T33" fmla="*/ 39 h 67"/>
                <a:gd name="T34" fmla="*/ 9 w 68"/>
                <a:gd name="T35" fmla="*/ 23 h 67"/>
                <a:gd name="T36" fmla="*/ 12 w 68"/>
                <a:gd name="T37" fmla="*/ 30 h 67"/>
                <a:gd name="T38" fmla="*/ 10 w 68"/>
                <a:gd name="T39" fmla="*/ 32 h 67"/>
                <a:gd name="T40" fmla="*/ 10 w 68"/>
                <a:gd name="T41" fmla="*/ 38 h 67"/>
                <a:gd name="T42" fmla="*/ 12 w 68"/>
                <a:gd name="T43" fmla="*/ 40 h 67"/>
                <a:gd name="T44" fmla="*/ 9 w 68"/>
                <a:gd name="T45" fmla="*/ 47 h 67"/>
                <a:gd name="T46" fmla="*/ 12 w 68"/>
                <a:gd name="T47" fmla="*/ 54 h 67"/>
                <a:gd name="T48" fmla="*/ 9 w 68"/>
                <a:gd name="T49" fmla="*/ 55 h 67"/>
                <a:gd name="T50" fmla="*/ 19 w 68"/>
                <a:gd name="T51" fmla="*/ 61 h 67"/>
                <a:gd name="T52" fmla="*/ 25 w 68"/>
                <a:gd name="T53" fmla="*/ 64 h 67"/>
                <a:gd name="T54" fmla="*/ 3 w 68"/>
                <a:gd name="T55" fmla="*/ 19 h 67"/>
                <a:gd name="T56" fmla="*/ 12 w 68"/>
                <a:gd name="T57" fmla="*/ 22 h 67"/>
                <a:gd name="T58" fmla="*/ 34 w 68"/>
                <a:gd name="T59" fmla="*/ 61 h 67"/>
                <a:gd name="T60" fmla="*/ 19 w 68"/>
                <a:gd name="T61" fmla="*/ 59 h 67"/>
                <a:gd name="T62" fmla="*/ 19 w 68"/>
                <a:gd name="T63" fmla="*/ 8 h 67"/>
                <a:gd name="T64" fmla="*/ 21 w 68"/>
                <a:gd name="T65" fmla="*/ 17 h 67"/>
                <a:gd name="T66" fmla="*/ 24 w 68"/>
                <a:gd name="T67" fmla="*/ 19 h 67"/>
                <a:gd name="T68" fmla="*/ 20 w 68"/>
                <a:gd name="T69" fmla="*/ 26 h 67"/>
                <a:gd name="T70" fmla="*/ 24 w 68"/>
                <a:gd name="T71" fmla="*/ 33 h 67"/>
                <a:gd name="T72" fmla="*/ 21 w 68"/>
                <a:gd name="T73" fmla="*/ 35 h 67"/>
                <a:gd name="T74" fmla="*/ 21 w 68"/>
                <a:gd name="T75" fmla="*/ 41 h 67"/>
                <a:gd name="T76" fmla="*/ 24 w 68"/>
                <a:gd name="T77" fmla="*/ 43 h 67"/>
                <a:gd name="T78" fmla="*/ 21 w 68"/>
                <a:gd name="T79" fmla="*/ 49 h 67"/>
                <a:gd name="T80" fmla="*/ 24 w 68"/>
                <a:gd name="T81" fmla="*/ 51 h 67"/>
                <a:gd name="T82" fmla="*/ 38 w 68"/>
                <a:gd name="T83" fmla="*/ 57 h 67"/>
                <a:gd name="T84" fmla="*/ 40 w 68"/>
                <a:gd name="T85" fmla="*/ 58 h 67"/>
                <a:gd name="T86" fmla="*/ 40 w 68"/>
                <a:gd name="T87" fmla="*/ 55 h 67"/>
                <a:gd name="T88" fmla="*/ 40 w 68"/>
                <a:gd name="T89" fmla="*/ 58 h 67"/>
                <a:gd name="T90" fmla="*/ 33 w 68"/>
                <a:gd name="T91" fmla="*/ 13 h 67"/>
                <a:gd name="T92" fmla="*/ 58 w 68"/>
                <a:gd name="T93" fmla="*/ 11 h 67"/>
                <a:gd name="T94" fmla="*/ 58 w 68"/>
                <a:gd name="T95" fmla="*/ 21 h 67"/>
                <a:gd name="T96" fmla="*/ 33 w 68"/>
                <a:gd name="T97" fmla="*/ 19 h 67"/>
                <a:gd name="T98" fmla="*/ 59 w 68"/>
                <a:gd name="T99" fmla="*/ 28 h 67"/>
                <a:gd name="T100" fmla="*/ 32 w 68"/>
                <a:gd name="T101" fmla="*/ 28 h 67"/>
                <a:gd name="T102" fmla="*/ 59 w 68"/>
                <a:gd name="T103" fmla="*/ 28 h 67"/>
                <a:gd name="T104" fmla="*/ 33 w 68"/>
                <a:gd name="T105" fmla="*/ 37 h 67"/>
                <a:gd name="T106" fmla="*/ 58 w 68"/>
                <a:gd name="T107" fmla="*/ 3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67">
                  <a:moveTo>
                    <a:pt x="60" y="0"/>
                  </a:moveTo>
                  <a:cubicBezTo>
                    <a:pt x="31" y="0"/>
                    <a:pt x="31" y="0"/>
                    <a:pt x="31" y="0"/>
                  </a:cubicBezTo>
                  <a:cubicBezTo>
                    <a:pt x="27" y="0"/>
                    <a:pt x="24" y="2"/>
                    <a:pt x="23" y="5"/>
                  </a:cubicBezTo>
                  <a:cubicBezTo>
                    <a:pt x="19" y="5"/>
                    <a:pt x="19" y="5"/>
                    <a:pt x="19" y="5"/>
                  </a:cubicBezTo>
                  <a:cubicBezTo>
                    <a:pt x="15" y="5"/>
                    <a:pt x="13" y="8"/>
                    <a:pt x="12" y="11"/>
                  </a:cubicBezTo>
                  <a:cubicBezTo>
                    <a:pt x="7" y="11"/>
                    <a:pt x="7" y="11"/>
                    <a:pt x="7" y="11"/>
                  </a:cubicBezTo>
                  <a:cubicBezTo>
                    <a:pt x="3" y="11"/>
                    <a:pt x="0" y="14"/>
                    <a:pt x="0" y="19"/>
                  </a:cubicBezTo>
                  <a:cubicBezTo>
                    <a:pt x="0" y="60"/>
                    <a:pt x="0" y="60"/>
                    <a:pt x="0" y="60"/>
                  </a:cubicBezTo>
                  <a:cubicBezTo>
                    <a:pt x="0" y="64"/>
                    <a:pt x="3" y="67"/>
                    <a:pt x="7" y="67"/>
                  </a:cubicBezTo>
                  <a:cubicBezTo>
                    <a:pt x="25" y="67"/>
                    <a:pt x="25" y="67"/>
                    <a:pt x="25" y="67"/>
                  </a:cubicBezTo>
                  <a:cubicBezTo>
                    <a:pt x="29" y="67"/>
                    <a:pt x="33" y="66"/>
                    <a:pt x="35" y="64"/>
                  </a:cubicBezTo>
                  <a:cubicBezTo>
                    <a:pt x="38" y="62"/>
                    <a:pt x="38" y="62"/>
                    <a:pt x="38" y="62"/>
                  </a:cubicBezTo>
                  <a:cubicBezTo>
                    <a:pt x="41" y="62"/>
                    <a:pt x="45" y="60"/>
                    <a:pt x="47" y="59"/>
                  </a:cubicBezTo>
                  <a:cubicBezTo>
                    <a:pt x="48" y="57"/>
                    <a:pt x="48" y="57"/>
                    <a:pt x="48" y="57"/>
                  </a:cubicBezTo>
                  <a:cubicBezTo>
                    <a:pt x="49" y="56"/>
                    <a:pt x="49" y="56"/>
                    <a:pt x="49" y="56"/>
                  </a:cubicBezTo>
                  <a:cubicBezTo>
                    <a:pt x="53" y="56"/>
                    <a:pt x="57" y="55"/>
                    <a:pt x="59" y="53"/>
                  </a:cubicBezTo>
                  <a:cubicBezTo>
                    <a:pt x="62" y="50"/>
                    <a:pt x="62" y="50"/>
                    <a:pt x="62" y="50"/>
                  </a:cubicBezTo>
                  <a:cubicBezTo>
                    <a:pt x="64" y="47"/>
                    <a:pt x="64" y="47"/>
                    <a:pt x="64" y="47"/>
                  </a:cubicBezTo>
                  <a:cubicBezTo>
                    <a:pt x="66" y="46"/>
                    <a:pt x="68" y="41"/>
                    <a:pt x="68" y="38"/>
                  </a:cubicBezTo>
                  <a:cubicBezTo>
                    <a:pt x="68" y="7"/>
                    <a:pt x="68" y="7"/>
                    <a:pt x="68" y="7"/>
                  </a:cubicBezTo>
                  <a:cubicBezTo>
                    <a:pt x="68" y="3"/>
                    <a:pt x="64" y="0"/>
                    <a:pt x="60" y="0"/>
                  </a:cubicBezTo>
                  <a:close/>
                  <a:moveTo>
                    <a:pt x="52" y="53"/>
                  </a:moveTo>
                  <a:cubicBezTo>
                    <a:pt x="52" y="52"/>
                    <a:pt x="52" y="52"/>
                    <a:pt x="52" y="52"/>
                  </a:cubicBezTo>
                  <a:cubicBezTo>
                    <a:pt x="52" y="52"/>
                    <a:pt x="52" y="51"/>
                    <a:pt x="52" y="51"/>
                  </a:cubicBezTo>
                  <a:cubicBezTo>
                    <a:pt x="52" y="45"/>
                    <a:pt x="52" y="45"/>
                    <a:pt x="52" y="45"/>
                  </a:cubicBezTo>
                  <a:cubicBezTo>
                    <a:pt x="58" y="45"/>
                    <a:pt x="58" y="45"/>
                    <a:pt x="58" y="45"/>
                  </a:cubicBezTo>
                  <a:cubicBezTo>
                    <a:pt x="59" y="45"/>
                    <a:pt x="59" y="45"/>
                    <a:pt x="59" y="44"/>
                  </a:cubicBezTo>
                  <a:cubicBezTo>
                    <a:pt x="59" y="44"/>
                    <a:pt x="59" y="43"/>
                    <a:pt x="58" y="43"/>
                  </a:cubicBezTo>
                  <a:cubicBezTo>
                    <a:pt x="52" y="43"/>
                    <a:pt x="52" y="43"/>
                    <a:pt x="52" y="43"/>
                  </a:cubicBezTo>
                  <a:cubicBezTo>
                    <a:pt x="53" y="42"/>
                    <a:pt x="54" y="41"/>
                    <a:pt x="56" y="41"/>
                  </a:cubicBezTo>
                  <a:cubicBezTo>
                    <a:pt x="64" y="41"/>
                    <a:pt x="64" y="41"/>
                    <a:pt x="64" y="41"/>
                  </a:cubicBezTo>
                  <a:cubicBezTo>
                    <a:pt x="64" y="43"/>
                    <a:pt x="63" y="45"/>
                    <a:pt x="62" y="45"/>
                  </a:cubicBezTo>
                  <a:cubicBezTo>
                    <a:pt x="56" y="51"/>
                    <a:pt x="56" y="51"/>
                    <a:pt x="56" y="51"/>
                  </a:cubicBezTo>
                  <a:cubicBezTo>
                    <a:pt x="56" y="52"/>
                    <a:pt x="54" y="52"/>
                    <a:pt x="52" y="53"/>
                  </a:cubicBezTo>
                  <a:close/>
                  <a:moveTo>
                    <a:pt x="56" y="39"/>
                  </a:moveTo>
                  <a:cubicBezTo>
                    <a:pt x="53" y="39"/>
                    <a:pt x="51" y="41"/>
                    <a:pt x="50" y="43"/>
                  </a:cubicBezTo>
                  <a:cubicBezTo>
                    <a:pt x="33" y="43"/>
                    <a:pt x="33" y="43"/>
                    <a:pt x="33" y="43"/>
                  </a:cubicBezTo>
                  <a:cubicBezTo>
                    <a:pt x="32" y="43"/>
                    <a:pt x="32" y="44"/>
                    <a:pt x="32" y="44"/>
                  </a:cubicBezTo>
                  <a:cubicBezTo>
                    <a:pt x="32" y="45"/>
                    <a:pt x="32" y="45"/>
                    <a:pt x="33" y="45"/>
                  </a:cubicBezTo>
                  <a:cubicBezTo>
                    <a:pt x="50" y="45"/>
                    <a:pt x="50" y="45"/>
                    <a:pt x="50" y="45"/>
                  </a:cubicBezTo>
                  <a:cubicBezTo>
                    <a:pt x="50" y="51"/>
                    <a:pt x="50" y="51"/>
                    <a:pt x="50" y="51"/>
                  </a:cubicBezTo>
                  <a:cubicBezTo>
                    <a:pt x="48" y="53"/>
                    <a:pt x="48" y="53"/>
                    <a:pt x="48" y="53"/>
                  </a:cubicBezTo>
                  <a:cubicBezTo>
                    <a:pt x="31" y="53"/>
                    <a:pt x="31" y="53"/>
                    <a:pt x="31" y="53"/>
                  </a:cubicBezTo>
                  <a:cubicBezTo>
                    <a:pt x="28" y="53"/>
                    <a:pt x="26" y="51"/>
                    <a:pt x="26" y="49"/>
                  </a:cubicBezTo>
                  <a:cubicBezTo>
                    <a:pt x="26" y="7"/>
                    <a:pt x="26" y="7"/>
                    <a:pt x="26" y="7"/>
                  </a:cubicBezTo>
                  <a:cubicBezTo>
                    <a:pt x="26" y="5"/>
                    <a:pt x="28" y="3"/>
                    <a:pt x="31" y="3"/>
                  </a:cubicBezTo>
                  <a:cubicBezTo>
                    <a:pt x="60" y="3"/>
                    <a:pt x="60" y="3"/>
                    <a:pt x="60" y="3"/>
                  </a:cubicBezTo>
                  <a:cubicBezTo>
                    <a:pt x="63" y="3"/>
                    <a:pt x="65" y="5"/>
                    <a:pt x="65" y="7"/>
                  </a:cubicBezTo>
                  <a:cubicBezTo>
                    <a:pt x="65" y="38"/>
                    <a:pt x="65" y="38"/>
                    <a:pt x="65" y="38"/>
                  </a:cubicBezTo>
                  <a:cubicBezTo>
                    <a:pt x="65" y="38"/>
                    <a:pt x="65" y="39"/>
                    <a:pt x="65" y="39"/>
                  </a:cubicBezTo>
                  <a:lnTo>
                    <a:pt x="56" y="39"/>
                  </a:lnTo>
                  <a:close/>
                  <a:moveTo>
                    <a:pt x="12" y="22"/>
                  </a:moveTo>
                  <a:cubicBezTo>
                    <a:pt x="10" y="22"/>
                    <a:pt x="10" y="22"/>
                    <a:pt x="10" y="22"/>
                  </a:cubicBezTo>
                  <a:cubicBezTo>
                    <a:pt x="9" y="22"/>
                    <a:pt x="9" y="23"/>
                    <a:pt x="9" y="23"/>
                  </a:cubicBezTo>
                  <a:cubicBezTo>
                    <a:pt x="9" y="24"/>
                    <a:pt x="9" y="24"/>
                    <a:pt x="10" y="24"/>
                  </a:cubicBezTo>
                  <a:cubicBezTo>
                    <a:pt x="12" y="24"/>
                    <a:pt x="12" y="24"/>
                    <a:pt x="12" y="24"/>
                  </a:cubicBezTo>
                  <a:cubicBezTo>
                    <a:pt x="12" y="30"/>
                    <a:pt x="12" y="30"/>
                    <a:pt x="12" y="30"/>
                  </a:cubicBezTo>
                  <a:cubicBezTo>
                    <a:pt x="10" y="30"/>
                    <a:pt x="10" y="30"/>
                    <a:pt x="10" y="30"/>
                  </a:cubicBezTo>
                  <a:cubicBezTo>
                    <a:pt x="9" y="30"/>
                    <a:pt x="9" y="31"/>
                    <a:pt x="9" y="31"/>
                  </a:cubicBezTo>
                  <a:cubicBezTo>
                    <a:pt x="9" y="32"/>
                    <a:pt x="9" y="32"/>
                    <a:pt x="10" y="32"/>
                  </a:cubicBezTo>
                  <a:cubicBezTo>
                    <a:pt x="12" y="32"/>
                    <a:pt x="12" y="32"/>
                    <a:pt x="12" y="32"/>
                  </a:cubicBezTo>
                  <a:cubicBezTo>
                    <a:pt x="12" y="38"/>
                    <a:pt x="12" y="38"/>
                    <a:pt x="12" y="38"/>
                  </a:cubicBezTo>
                  <a:cubicBezTo>
                    <a:pt x="10" y="38"/>
                    <a:pt x="10" y="38"/>
                    <a:pt x="10" y="38"/>
                  </a:cubicBezTo>
                  <a:cubicBezTo>
                    <a:pt x="9" y="38"/>
                    <a:pt x="9" y="39"/>
                    <a:pt x="9" y="39"/>
                  </a:cubicBezTo>
                  <a:cubicBezTo>
                    <a:pt x="9" y="40"/>
                    <a:pt x="9" y="40"/>
                    <a:pt x="10" y="40"/>
                  </a:cubicBezTo>
                  <a:cubicBezTo>
                    <a:pt x="12" y="40"/>
                    <a:pt x="12" y="40"/>
                    <a:pt x="12" y="40"/>
                  </a:cubicBezTo>
                  <a:cubicBezTo>
                    <a:pt x="12" y="46"/>
                    <a:pt x="12" y="46"/>
                    <a:pt x="12" y="46"/>
                  </a:cubicBezTo>
                  <a:cubicBezTo>
                    <a:pt x="10" y="46"/>
                    <a:pt x="10" y="46"/>
                    <a:pt x="10" y="46"/>
                  </a:cubicBezTo>
                  <a:cubicBezTo>
                    <a:pt x="9" y="46"/>
                    <a:pt x="9" y="47"/>
                    <a:pt x="9" y="47"/>
                  </a:cubicBezTo>
                  <a:cubicBezTo>
                    <a:pt x="9" y="48"/>
                    <a:pt x="9" y="48"/>
                    <a:pt x="10" y="48"/>
                  </a:cubicBezTo>
                  <a:cubicBezTo>
                    <a:pt x="12" y="48"/>
                    <a:pt x="12" y="48"/>
                    <a:pt x="12" y="48"/>
                  </a:cubicBezTo>
                  <a:cubicBezTo>
                    <a:pt x="12" y="54"/>
                    <a:pt x="12" y="54"/>
                    <a:pt x="12" y="54"/>
                  </a:cubicBezTo>
                  <a:cubicBezTo>
                    <a:pt x="12" y="54"/>
                    <a:pt x="12" y="54"/>
                    <a:pt x="12" y="54"/>
                  </a:cubicBezTo>
                  <a:cubicBezTo>
                    <a:pt x="10" y="54"/>
                    <a:pt x="10" y="54"/>
                    <a:pt x="10" y="54"/>
                  </a:cubicBezTo>
                  <a:cubicBezTo>
                    <a:pt x="9" y="54"/>
                    <a:pt x="9" y="55"/>
                    <a:pt x="9" y="55"/>
                  </a:cubicBezTo>
                  <a:cubicBezTo>
                    <a:pt x="9" y="56"/>
                    <a:pt x="9" y="56"/>
                    <a:pt x="10" y="56"/>
                  </a:cubicBezTo>
                  <a:cubicBezTo>
                    <a:pt x="13" y="56"/>
                    <a:pt x="13" y="56"/>
                    <a:pt x="13" y="56"/>
                  </a:cubicBezTo>
                  <a:cubicBezTo>
                    <a:pt x="14" y="59"/>
                    <a:pt x="16" y="61"/>
                    <a:pt x="19" y="61"/>
                  </a:cubicBezTo>
                  <a:cubicBezTo>
                    <a:pt x="27" y="61"/>
                    <a:pt x="27" y="61"/>
                    <a:pt x="27" y="61"/>
                  </a:cubicBezTo>
                  <a:cubicBezTo>
                    <a:pt x="27" y="64"/>
                    <a:pt x="27" y="64"/>
                    <a:pt x="27" y="64"/>
                  </a:cubicBezTo>
                  <a:cubicBezTo>
                    <a:pt x="26" y="64"/>
                    <a:pt x="26" y="64"/>
                    <a:pt x="25" y="64"/>
                  </a:cubicBezTo>
                  <a:cubicBezTo>
                    <a:pt x="7" y="64"/>
                    <a:pt x="7" y="64"/>
                    <a:pt x="7" y="64"/>
                  </a:cubicBezTo>
                  <a:cubicBezTo>
                    <a:pt x="5" y="64"/>
                    <a:pt x="3" y="62"/>
                    <a:pt x="3" y="60"/>
                  </a:cubicBezTo>
                  <a:cubicBezTo>
                    <a:pt x="3" y="19"/>
                    <a:pt x="3" y="19"/>
                    <a:pt x="3" y="19"/>
                  </a:cubicBezTo>
                  <a:cubicBezTo>
                    <a:pt x="3" y="16"/>
                    <a:pt x="5" y="14"/>
                    <a:pt x="7" y="14"/>
                  </a:cubicBezTo>
                  <a:cubicBezTo>
                    <a:pt x="12" y="14"/>
                    <a:pt x="12" y="14"/>
                    <a:pt x="12" y="14"/>
                  </a:cubicBezTo>
                  <a:lnTo>
                    <a:pt x="12" y="22"/>
                  </a:lnTo>
                  <a:close/>
                  <a:moveTo>
                    <a:pt x="29" y="64"/>
                  </a:moveTo>
                  <a:cubicBezTo>
                    <a:pt x="29" y="61"/>
                    <a:pt x="29" y="61"/>
                    <a:pt x="29" y="61"/>
                  </a:cubicBezTo>
                  <a:cubicBezTo>
                    <a:pt x="34" y="61"/>
                    <a:pt x="34" y="61"/>
                    <a:pt x="34" y="61"/>
                  </a:cubicBezTo>
                  <a:cubicBezTo>
                    <a:pt x="33" y="62"/>
                    <a:pt x="33" y="62"/>
                    <a:pt x="33" y="62"/>
                  </a:cubicBezTo>
                  <a:cubicBezTo>
                    <a:pt x="32" y="63"/>
                    <a:pt x="31" y="63"/>
                    <a:pt x="29" y="64"/>
                  </a:cubicBezTo>
                  <a:close/>
                  <a:moveTo>
                    <a:pt x="19" y="59"/>
                  </a:moveTo>
                  <a:cubicBezTo>
                    <a:pt x="16" y="59"/>
                    <a:pt x="14" y="57"/>
                    <a:pt x="14" y="54"/>
                  </a:cubicBezTo>
                  <a:cubicBezTo>
                    <a:pt x="14" y="13"/>
                    <a:pt x="14" y="13"/>
                    <a:pt x="14" y="13"/>
                  </a:cubicBezTo>
                  <a:cubicBezTo>
                    <a:pt x="14" y="10"/>
                    <a:pt x="16" y="8"/>
                    <a:pt x="19" y="8"/>
                  </a:cubicBezTo>
                  <a:cubicBezTo>
                    <a:pt x="24" y="8"/>
                    <a:pt x="24" y="8"/>
                    <a:pt x="24" y="8"/>
                  </a:cubicBezTo>
                  <a:cubicBezTo>
                    <a:pt x="24" y="17"/>
                    <a:pt x="24" y="17"/>
                    <a:pt x="24" y="17"/>
                  </a:cubicBezTo>
                  <a:cubicBezTo>
                    <a:pt x="21" y="17"/>
                    <a:pt x="21" y="17"/>
                    <a:pt x="21" y="17"/>
                  </a:cubicBezTo>
                  <a:cubicBezTo>
                    <a:pt x="21" y="17"/>
                    <a:pt x="20" y="17"/>
                    <a:pt x="20" y="18"/>
                  </a:cubicBezTo>
                  <a:cubicBezTo>
                    <a:pt x="20" y="18"/>
                    <a:pt x="21" y="19"/>
                    <a:pt x="21" y="19"/>
                  </a:cubicBezTo>
                  <a:cubicBezTo>
                    <a:pt x="24" y="19"/>
                    <a:pt x="24" y="19"/>
                    <a:pt x="24" y="19"/>
                  </a:cubicBezTo>
                  <a:cubicBezTo>
                    <a:pt x="24" y="25"/>
                    <a:pt x="24" y="25"/>
                    <a:pt x="24" y="25"/>
                  </a:cubicBezTo>
                  <a:cubicBezTo>
                    <a:pt x="21" y="25"/>
                    <a:pt x="21" y="25"/>
                    <a:pt x="21" y="25"/>
                  </a:cubicBezTo>
                  <a:cubicBezTo>
                    <a:pt x="21" y="25"/>
                    <a:pt x="20" y="25"/>
                    <a:pt x="20" y="26"/>
                  </a:cubicBezTo>
                  <a:cubicBezTo>
                    <a:pt x="20" y="26"/>
                    <a:pt x="21" y="27"/>
                    <a:pt x="21" y="27"/>
                  </a:cubicBezTo>
                  <a:cubicBezTo>
                    <a:pt x="24" y="27"/>
                    <a:pt x="24" y="27"/>
                    <a:pt x="24" y="27"/>
                  </a:cubicBezTo>
                  <a:cubicBezTo>
                    <a:pt x="24" y="33"/>
                    <a:pt x="24" y="33"/>
                    <a:pt x="24" y="33"/>
                  </a:cubicBezTo>
                  <a:cubicBezTo>
                    <a:pt x="21" y="33"/>
                    <a:pt x="21" y="33"/>
                    <a:pt x="21" y="33"/>
                  </a:cubicBezTo>
                  <a:cubicBezTo>
                    <a:pt x="21" y="33"/>
                    <a:pt x="20" y="33"/>
                    <a:pt x="20" y="34"/>
                  </a:cubicBezTo>
                  <a:cubicBezTo>
                    <a:pt x="20" y="34"/>
                    <a:pt x="21" y="35"/>
                    <a:pt x="21" y="35"/>
                  </a:cubicBezTo>
                  <a:cubicBezTo>
                    <a:pt x="24" y="35"/>
                    <a:pt x="24" y="35"/>
                    <a:pt x="24" y="35"/>
                  </a:cubicBezTo>
                  <a:cubicBezTo>
                    <a:pt x="24" y="41"/>
                    <a:pt x="24" y="41"/>
                    <a:pt x="24" y="41"/>
                  </a:cubicBezTo>
                  <a:cubicBezTo>
                    <a:pt x="21" y="41"/>
                    <a:pt x="21" y="41"/>
                    <a:pt x="21" y="41"/>
                  </a:cubicBezTo>
                  <a:cubicBezTo>
                    <a:pt x="21" y="41"/>
                    <a:pt x="20" y="41"/>
                    <a:pt x="20" y="42"/>
                  </a:cubicBezTo>
                  <a:cubicBezTo>
                    <a:pt x="20" y="42"/>
                    <a:pt x="21" y="43"/>
                    <a:pt x="21" y="43"/>
                  </a:cubicBezTo>
                  <a:cubicBezTo>
                    <a:pt x="24" y="43"/>
                    <a:pt x="24" y="43"/>
                    <a:pt x="24" y="43"/>
                  </a:cubicBezTo>
                  <a:cubicBezTo>
                    <a:pt x="24" y="49"/>
                    <a:pt x="24" y="49"/>
                    <a:pt x="24" y="49"/>
                  </a:cubicBezTo>
                  <a:cubicBezTo>
                    <a:pt x="24" y="49"/>
                    <a:pt x="24" y="49"/>
                    <a:pt x="24" y="49"/>
                  </a:cubicBezTo>
                  <a:cubicBezTo>
                    <a:pt x="21" y="49"/>
                    <a:pt x="21" y="49"/>
                    <a:pt x="21" y="49"/>
                  </a:cubicBezTo>
                  <a:cubicBezTo>
                    <a:pt x="21" y="49"/>
                    <a:pt x="20" y="49"/>
                    <a:pt x="20" y="50"/>
                  </a:cubicBezTo>
                  <a:cubicBezTo>
                    <a:pt x="20" y="50"/>
                    <a:pt x="21" y="51"/>
                    <a:pt x="21" y="51"/>
                  </a:cubicBezTo>
                  <a:cubicBezTo>
                    <a:pt x="24" y="51"/>
                    <a:pt x="24" y="51"/>
                    <a:pt x="24" y="51"/>
                  </a:cubicBezTo>
                  <a:cubicBezTo>
                    <a:pt x="25" y="53"/>
                    <a:pt x="28" y="55"/>
                    <a:pt x="31" y="55"/>
                  </a:cubicBezTo>
                  <a:cubicBezTo>
                    <a:pt x="38" y="55"/>
                    <a:pt x="38" y="55"/>
                    <a:pt x="38" y="55"/>
                  </a:cubicBezTo>
                  <a:cubicBezTo>
                    <a:pt x="38" y="57"/>
                    <a:pt x="38" y="57"/>
                    <a:pt x="38" y="57"/>
                  </a:cubicBezTo>
                  <a:cubicBezTo>
                    <a:pt x="37" y="59"/>
                    <a:pt x="37" y="59"/>
                    <a:pt x="37" y="59"/>
                  </a:cubicBezTo>
                  <a:lnTo>
                    <a:pt x="19" y="59"/>
                  </a:lnTo>
                  <a:close/>
                  <a:moveTo>
                    <a:pt x="40" y="58"/>
                  </a:moveTo>
                  <a:cubicBezTo>
                    <a:pt x="40" y="58"/>
                    <a:pt x="40" y="58"/>
                    <a:pt x="40" y="58"/>
                  </a:cubicBezTo>
                  <a:cubicBezTo>
                    <a:pt x="41" y="57"/>
                    <a:pt x="41" y="57"/>
                    <a:pt x="40" y="57"/>
                  </a:cubicBezTo>
                  <a:cubicBezTo>
                    <a:pt x="40" y="55"/>
                    <a:pt x="40" y="55"/>
                    <a:pt x="40" y="55"/>
                  </a:cubicBezTo>
                  <a:cubicBezTo>
                    <a:pt x="46" y="55"/>
                    <a:pt x="46" y="55"/>
                    <a:pt x="46" y="55"/>
                  </a:cubicBezTo>
                  <a:cubicBezTo>
                    <a:pt x="45" y="56"/>
                    <a:pt x="45" y="56"/>
                    <a:pt x="45" y="56"/>
                  </a:cubicBezTo>
                  <a:cubicBezTo>
                    <a:pt x="44" y="57"/>
                    <a:pt x="42" y="58"/>
                    <a:pt x="40" y="58"/>
                  </a:cubicBezTo>
                  <a:close/>
                  <a:moveTo>
                    <a:pt x="59" y="12"/>
                  </a:moveTo>
                  <a:cubicBezTo>
                    <a:pt x="59" y="12"/>
                    <a:pt x="59" y="13"/>
                    <a:pt x="58" y="13"/>
                  </a:cubicBezTo>
                  <a:cubicBezTo>
                    <a:pt x="33" y="13"/>
                    <a:pt x="33" y="13"/>
                    <a:pt x="33" y="13"/>
                  </a:cubicBezTo>
                  <a:cubicBezTo>
                    <a:pt x="32" y="13"/>
                    <a:pt x="32" y="12"/>
                    <a:pt x="32" y="12"/>
                  </a:cubicBezTo>
                  <a:cubicBezTo>
                    <a:pt x="32" y="11"/>
                    <a:pt x="32" y="11"/>
                    <a:pt x="33" y="11"/>
                  </a:cubicBezTo>
                  <a:cubicBezTo>
                    <a:pt x="58" y="11"/>
                    <a:pt x="58" y="11"/>
                    <a:pt x="58" y="11"/>
                  </a:cubicBezTo>
                  <a:cubicBezTo>
                    <a:pt x="59" y="11"/>
                    <a:pt x="59" y="11"/>
                    <a:pt x="59" y="12"/>
                  </a:cubicBezTo>
                  <a:close/>
                  <a:moveTo>
                    <a:pt x="59" y="20"/>
                  </a:moveTo>
                  <a:cubicBezTo>
                    <a:pt x="59" y="21"/>
                    <a:pt x="59" y="21"/>
                    <a:pt x="58" y="21"/>
                  </a:cubicBezTo>
                  <a:cubicBezTo>
                    <a:pt x="33" y="21"/>
                    <a:pt x="33" y="21"/>
                    <a:pt x="33" y="21"/>
                  </a:cubicBezTo>
                  <a:cubicBezTo>
                    <a:pt x="32" y="21"/>
                    <a:pt x="32" y="21"/>
                    <a:pt x="32" y="20"/>
                  </a:cubicBezTo>
                  <a:cubicBezTo>
                    <a:pt x="32" y="19"/>
                    <a:pt x="32" y="19"/>
                    <a:pt x="33" y="19"/>
                  </a:cubicBezTo>
                  <a:cubicBezTo>
                    <a:pt x="58" y="19"/>
                    <a:pt x="58" y="19"/>
                    <a:pt x="58" y="19"/>
                  </a:cubicBezTo>
                  <a:cubicBezTo>
                    <a:pt x="59" y="19"/>
                    <a:pt x="59" y="19"/>
                    <a:pt x="59" y="20"/>
                  </a:cubicBezTo>
                  <a:close/>
                  <a:moveTo>
                    <a:pt x="59" y="28"/>
                  </a:moveTo>
                  <a:cubicBezTo>
                    <a:pt x="59" y="29"/>
                    <a:pt x="59" y="29"/>
                    <a:pt x="58" y="29"/>
                  </a:cubicBezTo>
                  <a:cubicBezTo>
                    <a:pt x="33" y="29"/>
                    <a:pt x="33" y="29"/>
                    <a:pt x="33" y="29"/>
                  </a:cubicBezTo>
                  <a:cubicBezTo>
                    <a:pt x="32" y="29"/>
                    <a:pt x="32" y="29"/>
                    <a:pt x="32" y="28"/>
                  </a:cubicBezTo>
                  <a:cubicBezTo>
                    <a:pt x="32" y="27"/>
                    <a:pt x="32" y="27"/>
                    <a:pt x="33" y="27"/>
                  </a:cubicBezTo>
                  <a:cubicBezTo>
                    <a:pt x="58" y="27"/>
                    <a:pt x="58" y="27"/>
                    <a:pt x="58" y="27"/>
                  </a:cubicBezTo>
                  <a:cubicBezTo>
                    <a:pt x="59" y="27"/>
                    <a:pt x="59" y="27"/>
                    <a:pt x="59" y="28"/>
                  </a:cubicBezTo>
                  <a:close/>
                  <a:moveTo>
                    <a:pt x="59" y="36"/>
                  </a:moveTo>
                  <a:cubicBezTo>
                    <a:pt x="59" y="37"/>
                    <a:pt x="59" y="37"/>
                    <a:pt x="58" y="37"/>
                  </a:cubicBezTo>
                  <a:cubicBezTo>
                    <a:pt x="33" y="37"/>
                    <a:pt x="33" y="37"/>
                    <a:pt x="33" y="37"/>
                  </a:cubicBezTo>
                  <a:cubicBezTo>
                    <a:pt x="32" y="37"/>
                    <a:pt x="32" y="37"/>
                    <a:pt x="32" y="36"/>
                  </a:cubicBezTo>
                  <a:cubicBezTo>
                    <a:pt x="32" y="36"/>
                    <a:pt x="32" y="35"/>
                    <a:pt x="33" y="35"/>
                  </a:cubicBezTo>
                  <a:cubicBezTo>
                    <a:pt x="58" y="35"/>
                    <a:pt x="58" y="35"/>
                    <a:pt x="58" y="35"/>
                  </a:cubicBezTo>
                  <a:cubicBezTo>
                    <a:pt x="59" y="35"/>
                    <a:pt x="59" y="36"/>
                    <a:pt x="59" y="36"/>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4" name="Freeform 28"/>
            <p:cNvSpPr>
              <a:spLocks noEditPoints="1"/>
            </p:cNvSpPr>
            <p:nvPr/>
          </p:nvSpPr>
          <p:spPr bwMode="auto">
            <a:xfrm>
              <a:off x="6704825" y="3901485"/>
              <a:ext cx="450645" cy="365668"/>
            </a:xfrm>
            <a:custGeom>
              <a:avLst/>
              <a:gdLst>
                <a:gd name="T0" fmla="*/ 26 w 74"/>
                <a:gd name="T1" fmla="*/ 0 h 60"/>
                <a:gd name="T2" fmla="*/ 19 w 74"/>
                <a:gd name="T3" fmla="*/ 53 h 60"/>
                <a:gd name="T4" fmla="*/ 49 w 74"/>
                <a:gd name="T5" fmla="*/ 60 h 60"/>
                <a:gd name="T6" fmla="*/ 56 w 74"/>
                <a:gd name="T7" fmla="*/ 7 h 60"/>
                <a:gd name="T8" fmla="*/ 53 w 74"/>
                <a:gd name="T9" fmla="*/ 7 h 60"/>
                <a:gd name="T10" fmla="*/ 49 w 74"/>
                <a:gd name="T11" fmla="*/ 57 h 60"/>
                <a:gd name="T12" fmla="*/ 22 w 74"/>
                <a:gd name="T13" fmla="*/ 53 h 60"/>
                <a:gd name="T14" fmla="*/ 26 w 74"/>
                <a:gd name="T15" fmla="*/ 3 h 60"/>
                <a:gd name="T16" fmla="*/ 53 w 74"/>
                <a:gd name="T17" fmla="*/ 7 h 60"/>
                <a:gd name="T18" fmla="*/ 25 w 74"/>
                <a:gd name="T19" fmla="*/ 6 h 60"/>
                <a:gd name="T20" fmla="*/ 24 w 74"/>
                <a:gd name="T21" fmla="*/ 50 h 60"/>
                <a:gd name="T22" fmla="*/ 50 w 74"/>
                <a:gd name="T23" fmla="*/ 51 h 60"/>
                <a:gd name="T24" fmla="*/ 51 w 74"/>
                <a:gd name="T25" fmla="*/ 7 h 60"/>
                <a:gd name="T26" fmla="*/ 49 w 74"/>
                <a:gd name="T27" fmla="*/ 49 h 60"/>
                <a:gd name="T28" fmla="*/ 26 w 74"/>
                <a:gd name="T29" fmla="*/ 8 h 60"/>
                <a:gd name="T30" fmla="*/ 49 w 74"/>
                <a:gd name="T31" fmla="*/ 49 h 60"/>
                <a:gd name="T32" fmla="*/ 37 w 74"/>
                <a:gd name="T33" fmla="*/ 56 h 60"/>
                <a:gd name="T34" fmla="*/ 37 w 74"/>
                <a:gd name="T35" fmla="*/ 52 h 60"/>
                <a:gd name="T36" fmla="*/ 74 w 74"/>
                <a:gd name="T37" fmla="*/ 23 h 60"/>
                <a:gd name="T38" fmla="*/ 67 w 74"/>
                <a:gd name="T39" fmla="*/ 41 h 60"/>
                <a:gd name="T40" fmla="*/ 66 w 74"/>
                <a:gd name="T41" fmla="*/ 39 h 60"/>
                <a:gd name="T42" fmla="*/ 66 w 74"/>
                <a:gd name="T43" fmla="*/ 7 h 60"/>
                <a:gd name="T44" fmla="*/ 68 w 74"/>
                <a:gd name="T45" fmla="*/ 6 h 60"/>
                <a:gd name="T46" fmla="*/ 69 w 74"/>
                <a:gd name="T47" fmla="*/ 23 h 60"/>
                <a:gd name="T48" fmla="*/ 64 w 74"/>
                <a:gd name="T49" fmla="*/ 37 h 60"/>
                <a:gd name="T50" fmla="*/ 63 w 74"/>
                <a:gd name="T51" fmla="*/ 35 h 60"/>
                <a:gd name="T52" fmla="*/ 63 w 74"/>
                <a:gd name="T53" fmla="*/ 11 h 60"/>
                <a:gd name="T54" fmla="*/ 65 w 74"/>
                <a:gd name="T55" fmla="*/ 10 h 60"/>
                <a:gd name="T56" fmla="*/ 64 w 74"/>
                <a:gd name="T57" fmla="*/ 23 h 60"/>
                <a:gd name="T58" fmla="*/ 60 w 74"/>
                <a:gd name="T59" fmla="*/ 33 h 60"/>
                <a:gd name="T60" fmla="*/ 60 w 74"/>
                <a:gd name="T61" fmla="*/ 31 h 60"/>
                <a:gd name="T62" fmla="*/ 60 w 74"/>
                <a:gd name="T63" fmla="*/ 15 h 60"/>
                <a:gd name="T64" fmla="*/ 61 w 74"/>
                <a:gd name="T65" fmla="*/ 14 h 60"/>
                <a:gd name="T66" fmla="*/ 8 w 74"/>
                <a:gd name="T67" fmla="*/ 39 h 60"/>
                <a:gd name="T68" fmla="*/ 7 w 74"/>
                <a:gd name="T69" fmla="*/ 41 h 60"/>
                <a:gd name="T70" fmla="*/ 0 w 74"/>
                <a:gd name="T71" fmla="*/ 23 h 60"/>
                <a:gd name="T72" fmla="*/ 8 w 74"/>
                <a:gd name="T73" fmla="*/ 6 h 60"/>
                <a:gd name="T74" fmla="*/ 2 w 74"/>
                <a:gd name="T75" fmla="*/ 23 h 60"/>
                <a:gd name="T76" fmla="*/ 12 w 74"/>
                <a:gd name="T77" fmla="*/ 35 h 60"/>
                <a:gd name="T78" fmla="*/ 11 w 74"/>
                <a:gd name="T79" fmla="*/ 37 h 60"/>
                <a:gd name="T80" fmla="*/ 6 w 74"/>
                <a:gd name="T81" fmla="*/ 23 h 60"/>
                <a:gd name="T82" fmla="*/ 11 w 74"/>
                <a:gd name="T83" fmla="*/ 10 h 60"/>
                <a:gd name="T84" fmla="*/ 8 w 74"/>
                <a:gd name="T85" fmla="*/ 23 h 60"/>
                <a:gd name="T86" fmla="*/ 15 w 74"/>
                <a:gd name="T87" fmla="*/ 15 h 60"/>
                <a:gd name="T88" fmla="*/ 15 w 74"/>
                <a:gd name="T89" fmla="*/ 31 h 60"/>
                <a:gd name="T90" fmla="*/ 14 w 74"/>
                <a:gd name="T91" fmla="*/ 33 h 60"/>
                <a:gd name="T92" fmla="*/ 11 w 74"/>
                <a:gd name="T93" fmla="*/ 23 h 60"/>
                <a:gd name="T94" fmla="*/ 15 w 74"/>
                <a:gd name="T95" fmla="*/ 1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4" h="60">
                  <a:moveTo>
                    <a:pt x="49" y="0"/>
                  </a:moveTo>
                  <a:cubicBezTo>
                    <a:pt x="26" y="0"/>
                    <a:pt x="26" y="0"/>
                    <a:pt x="26" y="0"/>
                  </a:cubicBezTo>
                  <a:cubicBezTo>
                    <a:pt x="22" y="0"/>
                    <a:pt x="19" y="3"/>
                    <a:pt x="19" y="7"/>
                  </a:cubicBezTo>
                  <a:cubicBezTo>
                    <a:pt x="19" y="53"/>
                    <a:pt x="19" y="53"/>
                    <a:pt x="19" y="53"/>
                  </a:cubicBezTo>
                  <a:cubicBezTo>
                    <a:pt x="19" y="56"/>
                    <a:pt x="22" y="60"/>
                    <a:pt x="26" y="60"/>
                  </a:cubicBezTo>
                  <a:cubicBezTo>
                    <a:pt x="49" y="60"/>
                    <a:pt x="49" y="60"/>
                    <a:pt x="49" y="60"/>
                  </a:cubicBezTo>
                  <a:cubicBezTo>
                    <a:pt x="53" y="60"/>
                    <a:pt x="56" y="56"/>
                    <a:pt x="56" y="53"/>
                  </a:cubicBezTo>
                  <a:cubicBezTo>
                    <a:pt x="56" y="7"/>
                    <a:pt x="56" y="7"/>
                    <a:pt x="56" y="7"/>
                  </a:cubicBezTo>
                  <a:cubicBezTo>
                    <a:pt x="56" y="3"/>
                    <a:pt x="53" y="0"/>
                    <a:pt x="49" y="0"/>
                  </a:cubicBezTo>
                  <a:close/>
                  <a:moveTo>
                    <a:pt x="53" y="7"/>
                  </a:moveTo>
                  <a:cubicBezTo>
                    <a:pt x="53" y="53"/>
                    <a:pt x="53" y="53"/>
                    <a:pt x="53" y="53"/>
                  </a:cubicBezTo>
                  <a:cubicBezTo>
                    <a:pt x="53" y="55"/>
                    <a:pt x="51" y="57"/>
                    <a:pt x="49" y="57"/>
                  </a:cubicBezTo>
                  <a:cubicBezTo>
                    <a:pt x="26" y="57"/>
                    <a:pt x="26" y="57"/>
                    <a:pt x="26" y="57"/>
                  </a:cubicBezTo>
                  <a:cubicBezTo>
                    <a:pt x="24" y="57"/>
                    <a:pt x="22" y="55"/>
                    <a:pt x="22" y="53"/>
                  </a:cubicBezTo>
                  <a:cubicBezTo>
                    <a:pt x="22" y="7"/>
                    <a:pt x="22" y="7"/>
                    <a:pt x="22" y="7"/>
                  </a:cubicBezTo>
                  <a:cubicBezTo>
                    <a:pt x="22" y="5"/>
                    <a:pt x="24" y="3"/>
                    <a:pt x="26" y="3"/>
                  </a:cubicBezTo>
                  <a:cubicBezTo>
                    <a:pt x="49" y="3"/>
                    <a:pt x="49" y="3"/>
                    <a:pt x="49" y="3"/>
                  </a:cubicBezTo>
                  <a:cubicBezTo>
                    <a:pt x="51" y="3"/>
                    <a:pt x="53" y="5"/>
                    <a:pt x="53" y="7"/>
                  </a:cubicBezTo>
                  <a:close/>
                  <a:moveTo>
                    <a:pt x="50" y="6"/>
                  </a:moveTo>
                  <a:cubicBezTo>
                    <a:pt x="25" y="6"/>
                    <a:pt x="25" y="6"/>
                    <a:pt x="25" y="6"/>
                  </a:cubicBezTo>
                  <a:cubicBezTo>
                    <a:pt x="24" y="6"/>
                    <a:pt x="24" y="6"/>
                    <a:pt x="24" y="7"/>
                  </a:cubicBezTo>
                  <a:cubicBezTo>
                    <a:pt x="24" y="50"/>
                    <a:pt x="24" y="50"/>
                    <a:pt x="24" y="50"/>
                  </a:cubicBezTo>
                  <a:cubicBezTo>
                    <a:pt x="24" y="51"/>
                    <a:pt x="24" y="51"/>
                    <a:pt x="25" y="51"/>
                  </a:cubicBezTo>
                  <a:cubicBezTo>
                    <a:pt x="50" y="51"/>
                    <a:pt x="50" y="51"/>
                    <a:pt x="50" y="51"/>
                  </a:cubicBezTo>
                  <a:cubicBezTo>
                    <a:pt x="50" y="51"/>
                    <a:pt x="51" y="51"/>
                    <a:pt x="51" y="50"/>
                  </a:cubicBezTo>
                  <a:cubicBezTo>
                    <a:pt x="51" y="7"/>
                    <a:pt x="51" y="7"/>
                    <a:pt x="51" y="7"/>
                  </a:cubicBezTo>
                  <a:cubicBezTo>
                    <a:pt x="51" y="6"/>
                    <a:pt x="50" y="6"/>
                    <a:pt x="50" y="6"/>
                  </a:cubicBezTo>
                  <a:close/>
                  <a:moveTo>
                    <a:pt x="49" y="49"/>
                  </a:moveTo>
                  <a:cubicBezTo>
                    <a:pt x="26" y="49"/>
                    <a:pt x="26" y="49"/>
                    <a:pt x="26" y="49"/>
                  </a:cubicBezTo>
                  <a:cubicBezTo>
                    <a:pt x="26" y="8"/>
                    <a:pt x="26" y="8"/>
                    <a:pt x="26" y="8"/>
                  </a:cubicBezTo>
                  <a:cubicBezTo>
                    <a:pt x="49" y="8"/>
                    <a:pt x="49" y="8"/>
                    <a:pt x="49" y="8"/>
                  </a:cubicBezTo>
                  <a:lnTo>
                    <a:pt x="49" y="49"/>
                  </a:lnTo>
                  <a:close/>
                  <a:moveTo>
                    <a:pt x="39" y="54"/>
                  </a:moveTo>
                  <a:cubicBezTo>
                    <a:pt x="39" y="55"/>
                    <a:pt x="38" y="56"/>
                    <a:pt x="37" y="56"/>
                  </a:cubicBezTo>
                  <a:cubicBezTo>
                    <a:pt x="36" y="56"/>
                    <a:pt x="35" y="55"/>
                    <a:pt x="35" y="54"/>
                  </a:cubicBezTo>
                  <a:cubicBezTo>
                    <a:pt x="35" y="53"/>
                    <a:pt x="36" y="52"/>
                    <a:pt x="37" y="52"/>
                  </a:cubicBezTo>
                  <a:cubicBezTo>
                    <a:pt x="38" y="52"/>
                    <a:pt x="39" y="53"/>
                    <a:pt x="39" y="54"/>
                  </a:cubicBezTo>
                  <a:close/>
                  <a:moveTo>
                    <a:pt x="74" y="23"/>
                  </a:moveTo>
                  <a:cubicBezTo>
                    <a:pt x="74" y="30"/>
                    <a:pt x="72" y="36"/>
                    <a:pt x="68" y="41"/>
                  </a:cubicBezTo>
                  <a:cubicBezTo>
                    <a:pt x="68" y="41"/>
                    <a:pt x="67" y="41"/>
                    <a:pt x="67" y="41"/>
                  </a:cubicBezTo>
                  <a:cubicBezTo>
                    <a:pt x="67" y="41"/>
                    <a:pt x="67" y="41"/>
                    <a:pt x="67" y="41"/>
                  </a:cubicBezTo>
                  <a:cubicBezTo>
                    <a:pt x="66" y="40"/>
                    <a:pt x="66" y="40"/>
                    <a:pt x="66" y="39"/>
                  </a:cubicBezTo>
                  <a:cubicBezTo>
                    <a:pt x="70" y="35"/>
                    <a:pt x="72" y="29"/>
                    <a:pt x="72" y="23"/>
                  </a:cubicBezTo>
                  <a:cubicBezTo>
                    <a:pt x="72" y="17"/>
                    <a:pt x="70" y="12"/>
                    <a:pt x="66" y="7"/>
                  </a:cubicBezTo>
                  <a:cubicBezTo>
                    <a:pt x="66" y="7"/>
                    <a:pt x="66" y="6"/>
                    <a:pt x="67" y="6"/>
                  </a:cubicBezTo>
                  <a:cubicBezTo>
                    <a:pt x="67" y="5"/>
                    <a:pt x="68" y="6"/>
                    <a:pt x="68" y="6"/>
                  </a:cubicBezTo>
                  <a:cubicBezTo>
                    <a:pt x="72" y="11"/>
                    <a:pt x="74" y="17"/>
                    <a:pt x="74" y="23"/>
                  </a:cubicBezTo>
                  <a:close/>
                  <a:moveTo>
                    <a:pt x="69" y="23"/>
                  </a:moveTo>
                  <a:cubicBezTo>
                    <a:pt x="69" y="28"/>
                    <a:pt x="67" y="33"/>
                    <a:pt x="65" y="36"/>
                  </a:cubicBezTo>
                  <a:cubicBezTo>
                    <a:pt x="64" y="37"/>
                    <a:pt x="64" y="37"/>
                    <a:pt x="64" y="37"/>
                  </a:cubicBezTo>
                  <a:cubicBezTo>
                    <a:pt x="64" y="37"/>
                    <a:pt x="63" y="37"/>
                    <a:pt x="63" y="37"/>
                  </a:cubicBezTo>
                  <a:cubicBezTo>
                    <a:pt x="63" y="36"/>
                    <a:pt x="63" y="36"/>
                    <a:pt x="63" y="35"/>
                  </a:cubicBezTo>
                  <a:cubicBezTo>
                    <a:pt x="66" y="32"/>
                    <a:pt x="67" y="28"/>
                    <a:pt x="67" y="23"/>
                  </a:cubicBezTo>
                  <a:cubicBezTo>
                    <a:pt x="67" y="19"/>
                    <a:pt x="66" y="15"/>
                    <a:pt x="63" y="11"/>
                  </a:cubicBezTo>
                  <a:cubicBezTo>
                    <a:pt x="63" y="11"/>
                    <a:pt x="63" y="10"/>
                    <a:pt x="63" y="10"/>
                  </a:cubicBezTo>
                  <a:cubicBezTo>
                    <a:pt x="64" y="10"/>
                    <a:pt x="64" y="10"/>
                    <a:pt x="65" y="10"/>
                  </a:cubicBezTo>
                  <a:cubicBezTo>
                    <a:pt x="67" y="14"/>
                    <a:pt x="69" y="19"/>
                    <a:pt x="69" y="23"/>
                  </a:cubicBezTo>
                  <a:close/>
                  <a:moveTo>
                    <a:pt x="64" y="23"/>
                  </a:moveTo>
                  <a:cubicBezTo>
                    <a:pt x="64" y="26"/>
                    <a:pt x="63" y="29"/>
                    <a:pt x="61" y="32"/>
                  </a:cubicBezTo>
                  <a:cubicBezTo>
                    <a:pt x="61" y="32"/>
                    <a:pt x="61" y="33"/>
                    <a:pt x="60" y="33"/>
                  </a:cubicBezTo>
                  <a:cubicBezTo>
                    <a:pt x="60" y="33"/>
                    <a:pt x="60" y="33"/>
                    <a:pt x="60" y="33"/>
                  </a:cubicBezTo>
                  <a:cubicBezTo>
                    <a:pt x="59" y="32"/>
                    <a:pt x="59" y="32"/>
                    <a:pt x="60" y="31"/>
                  </a:cubicBezTo>
                  <a:cubicBezTo>
                    <a:pt x="61" y="29"/>
                    <a:pt x="62" y="26"/>
                    <a:pt x="62" y="23"/>
                  </a:cubicBezTo>
                  <a:cubicBezTo>
                    <a:pt x="62" y="21"/>
                    <a:pt x="61" y="18"/>
                    <a:pt x="60" y="15"/>
                  </a:cubicBezTo>
                  <a:cubicBezTo>
                    <a:pt x="59" y="15"/>
                    <a:pt x="59" y="14"/>
                    <a:pt x="60" y="14"/>
                  </a:cubicBezTo>
                  <a:cubicBezTo>
                    <a:pt x="60" y="14"/>
                    <a:pt x="61" y="14"/>
                    <a:pt x="61" y="14"/>
                  </a:cubicBezTo>
                  <a:cubicBezTo>
                    <a:pt x="63" y="17"/>
                    <a:pt x="64" y="20"/>
                    <a:pt x="64" y="23"/>
                  </a:cubicBezTo>
                  <a:close/>
                  <a:moveTo>
                    <a:pt x="8" y="39"/>
                  </a:moveTo>
                  <a:cubicBezTo>
                    <a:pt x="9" y="40"/>
                    <a:pt x="8" y="40"/>
                    <a:pt x="8" y="41"/>
                  </a:cubicBezTo>
                  <a:cubicBezTo>
                    <a:pt x="8" y="41"/>
                    <a:pt x="8" y="41"/>
                    <a:pt x="7" y="41"/>
                  </a:cubicBezTo>
                  <a:cubicBezTo>
                    <a:pt x="7" y="41"/>
                    <a:pt x="7" y="41"/>
                    <a:pt x="7" y="41"/>
                  </a:cubicBezTo>
                  <a:cubicBezTo>
                    <a:pt x="3" y="36"/>
                    <a:pt x="0" y="30"/>
                    <a:pt x="0" y="23"/>
                  </a:cubicBezTo>
                  <a:cubicBezTo>
                    <a:pt x="0" y="17"/>
                    <a:pt x="3" y="11"/>
                    <a:pt x="7" y="6"/>
                  </a:cubicBezTo>
                  <a:cubicBezTo>
                    <a:pt x="7" y="6"/>
                    <a:pt x="8" y="5"/>
                    <a:pt x="8" y="6"/>
                  </a:cubicBezTo>
                  <a:cubicBezTo>
                    <a:pt x="8" y="6"/>
                    <a:pt x="9" y="7"/>
                    <a:pt x="8" y="7"/>
                  </a:cubicBezTo>
                  <a:cubicBezTo>
                    <a:pt x="5" y="12"/>
                    <a:pt x="2" y="17"/>
                    <a:pt x="2" y="23"/>
                  </a:cubicBezTo>
                  <a:cubicBezTo>
                    <a:pt x="2" y="29"/>
                    <a:pt x="5" y="35"/>
                    <a:pt x="8" y="39"/>
                  </a:cubicBezTo>
                  <a:close/>
                  <a:moveTo>
                    <a:pt x="12" y="35"/>
                  </a:moveTo>
                  <a:cubicBezTo>
                    <a:pt x="12" y="36"/>
                    <a:pt x="12" y="36"/>
                    <a:pt x="11" y="37"/>
                  </a:cubicBezTo>
                  <a:cubicBezTo>
                    <a:pt x="11" y="37"/>
                    <a:pt x="11" y="37"/>
                    <a:pt x="11" y="37"/>
                  </a:cubicBezTo>
                  <a:cubicBezTo>
                    <a:pt x="10" y="37"/>
                    <a:pt x="10" y="37"/>
                    <a:pt x="10" y="36"/>
                  </a:cubicBezTo>
                  <a:cubicBezTo>
                    <a:pt x="7" y="33"/>
                    <a:pt x="6" y="28"/>
                    <a:pt x="6" y="23"/>
                  </a:cubicBezTo>
                  <a:cubicBezTo>
                    <a:pt x="6" y="19"/>
                    <a:pt x="7" y="14"/>
                    <a:pt x="10" y="10"/>
                  </a:cubicBezTo>
                  <a:cubicBezTo>
                    <a:pt x="10" y="10"/>
                    <a:pt x="11" y="10"/>
                    <a:pt x="11" y="10"/>
                  </a:cubicBezTo>
                  <a:cubicBezTo>
                    <a:pt x="12" y="10"/>
                    <a:pt x="12" y="11"/>
                    <a:pt x="12" y="11"/>
                  </a:cubicBezTo>
                  <a:cubicBezTo>
                    <a:pt x="9" y="15"/>
                    <a:pt x="8" y="19"/>
                    <a:pt x="8" y="23"/>
                  </a:cubicBezTo>
                  <a:cubicBezTo>
                    <a:pt x="8" y="28"/>
                    <a:pt x="9" y="32"/>
                    <a:pt x="12" y="35"/>
                  </a:cubicBezTo>
                  <a:close/>
                  <a:moveTo>
                    <a:pt x="15" y="15"/>
                  </a:moveTo>
                  <a:cubicBezTo>
                    <a:pt x="14" y="18"/>
                    <a:pt x="13" y="21"/>
                    <a:pt x="13" y="23"/>
                  </a:cubicBezTo>
                  <a:cubicBezTo>
                    <a:pt x="13" y="26"/>
                    <a:pt x="14" y="29"/>
                    <a:pt x="15" y="31"/>
                  </a:cubicBezTo>
                  <a:cubicBezTo>
                    <a:pt x="15" y="32"/>
                    <a:pt x="15" y="32"/>
                    <a:pt x="15" y="33"/>
                  </a:cubicBezTo>
                  <a:cubicBezTo>
                    <a:pt x="15" y="33"/>
                    <a:pt x="14" y="33"/>
                    <a:pt x="14" y="33"/>
                  </a:cubicBezTo>
                  <a:cubicBezTo>
                    <a:pt x="14" y="33"/>
                    <a:pt x="14" y="32"/>
                    <a:pt x="13" y="32"/>
                  </a:cubicBezTo>
                  <a:cubicBezTo>
                    <a:pt x="12" y="29"/>
                    <a:pt x="11" y="26"/>
                    <a:pt x="11" y="23"/>
                  </a:cubicBezTo>
                  <a:cubicBezTo>
                    <a:pt x="11" y="20"/>
                    <a:pt x="12" y="17"/>
                    <a:pt x="13" y="14"/>
                  </a:cubicBezTo>
                  <a:cubicBezTo>
                    <a:pt x="14" y="14"/>
                    <a:pt x="14" y="14"/>
                    <a:pt x="15" y="14"/>
                  </a:cubicBezTo>
                  <a:cubicBezTo>
                    <a:pt x="15" y="14"/>
                    <a:pt x="15" y="15"/>
                    <a:pt x="15" y="1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5" name="Freeform 36"/>
            <p:cNvSpPr>
              <a:spLocks noEditPoints="1"/>
            </p:cNvSpPr>
            <p:nvPr/>
          </p:nvSpPr>
          <p:spPr bwMode="auto">
            <a:xfrm>
              <a:off x="5782123" y="3933313"/>
              <a:ext cx="154602" cy="154603"/>
            </a:xfrm>
            <a:custGeom>
              <a:avLst/>
              <a:gdLst>
                <a:gd name="T0" fmla="*/ 18 w 35"/>
                <a:gd name="T1" fmla="*/ 0 h 35"/>
                <a:gd name="T2" fmla="*/ 0 w 35"/>
                <a:gd name="T3" fmla="*/ 18 h 35"/>
                <a:gd name="T4" fmla="*/ 18 w 35"/>
                <a:gd name="T5" fmla="*/ 35 h 35"/>
                <a:gd name="T6" fmla="*/ 35 w 35"/>
                <a:gd name="T7" fmla="*/ 18 h 35"/>
                <a:gd name="T8" fmla="*/ 18 w 35"/>
                <a:gd name="T9" fmla="*/ 0 h 35"/>
                <a:gd name="T10" fmla="*/ 18 w 35"/>
                <a:gd name="T11" fmla="*/ 32 h 35"/>
                <a:gd name="T12" fmla="*/ 3 w 35"/>
                <a:gd name="T13" fmla="*/ 18 h 35"/>
                <a:gd name="T14" fmla="*/ 18 w 35"/>
                <a:gd name="T15" fmla="*/ 3 h 35"/>
                <a:gd name="T16" fmla="*/ 32 w 35"/>
                <a:gd name="T17" fmla="*/ 18 h 35"/>
                <a:gd name="T18" fmla="*/ 18 w 35"/>
                <a:gd name="T19" fmla="*/ 32 h 35"/>
                <a:gd name="T20" fmla="*/ 27 w 35"/>
                <a:gd name="T21" fmla="*/ 12 h 35"/>
                <a:gd name="T22" fmla="*/ 27 w 35"/>
                <a:gd name="T23" fmla="*/ 14 h 35"/>
                <a:gd name="T24" fmla="*/ 16 w 35"/>
                <a:gd name="T25" fmla="*/ 23 h 35"/>
                <a:gd name="T26" fmla="*/ 16 w 35"/>
                <a:gd name="T27" fmla="*/ 23 h 35"/>
                <a:gd name="T28" fmla="*/ 15 w 35"/>
                <a:gd name="T29" fmla="*/ 23 h 35"/>
                <a:gd name="T30" fmla="*/ 9 w 35"/>
                <a:gd name="T31" fmla="*/ 18 h 35"/>
                <a:gd name="T32" fmla="*/ 9 w 35"/>
                <a:gd name="T33" fmla="*/ 16 h 35"/>
                <a:gd name="T34" fmla="*/ 10 w 35"/>
                <a:gd name="T35" fmla="*/ 16 h 35"/>
                <a:gd name="T36" fmla="*/ 16 w 35"/>
                <a:gd name="T37" fmla="*/ 21 h 35"/>
                <a:gd name="T38" fmla="*/ 26 w 35"/>
                <a:gd name="T39" fmla="*/ 12 h 35"/>
                <a:gd name="T40" fmla="*/ 27 w 35"/>
                <a:gd name="T41"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5">
                  <a:moveTo>
                    <a:pt x="18" y="0"/>
                  </a:moveTo>
                  <a:cubicBezTo>
                    <a:pt x="8" y="0"/>
                    <a:pt x="0" y="8"/>
                    <a:pt x="0" y="18"/>
                  </a:cubicBezTo>
                  <a:cubicBezTo>
                    <a:pt x="0" y="27"/>
                    <a:pt x="8" y="35"/>
                    <a:pt x="18" y="35"/>
                  </a:cubicBezTo>
                  <a:cubicBezTo>
                    <a:pt x="28" y="35"/>
                    <a:pt x="35" y="27"/>
                    <a:pt x="35" y="18"/>
                  </a:cubicBezTo>
                  <a:cubicBezTo>
                    <a:pt x="35" y="8"/>
                    <a:pt x="28" y="0"/>
                    <a:pt x="18" y="0"/>
                  </a:cubicBezTo>
                  <a:close/>
                  <a:moveTo>
                    <a:pt x="18" y="32"/>
                  </a:moveTo>
                  <a:cubicBezTo>
                    <a:pt x="10" y="32"/>
                    <a:pt x="3" y="26"/>
                    <a:pt x="3" y="18"/>
                  </a:cubicBezTo>
                  <a:cubicBezTo>
                    <a:pt x="3" y="10"/>
                    <a:pt x="10" y="3"/>
                    <a:pt x="18" y="3"/>
                  </a:cubicBezTo>
                  <a:cubicBezTo>
                    <a:pt x="26" y="3"/>
                    <a:pt x="32" y="10"/>
                    <a:pt x="32" y="18"/>
                  </a:cubicBezTo>
                  <a:cubicBezTo>
                    <a:pt x="32" y="26"/>
                    <a:pt x="26" y="32"/>
                    <a:pt x="18" y="32"/>
                  </a:cubicBezTo>
                  <a:close/>
                  <a:moveTo>
                    <a:pt x="27" y="12"/>
                  </a:moveTo>
                  <a:cubicBezTo>
                    <a:pt x="28" y="13"/>
                    <a:pt x="28" y="13"/>
                    <a:pt x="27" y="14"/>
                  </a:cubicBezTo>
                  <a:cubicBezTo>
                    <a:pt x="16" y="23"/>
                    <a:pt x="16" y="23"/>
                    <a:pt x="16" y="23"/>
                  </a:cubicBezTo>
                  <a:cubicBezTo>
                    <a:pt x="16" y="23"/>
                    <a:pt x="16" y="23"/>
                    <a:pt x="16" y="23"/>
                  </a:cubicBezTo>
                  <a:cubicBezTo>
                    <a:pt x="15" y="23"/>
                    <a:pt x="15" y="23"/>
                    <a:pt x="15" y="23"/>
                  </a:cubicBezTo>
                  <a:cubicBezTo>
                    <a:pt x="9" y="18"/>
                    <a:pt x="9" y="18"/>
                    <a:pt x="9" y="18"/>
                  </a:cubicBezTo>
                  <a:cubicBezTo>
                    <a:pt x="8" y="18"/>
                    <a:pt x="8" y="17"/>
                    <a:pt x="9" y="16"/>
                  </a:cubicBezTo>
                  <a:cubicBezTo>
                    <a:pt x="9" y="16"/>
                    <a:pt x="10" y="16"/>
                    <a:pt x="10" y="16"/>
                  </a:cubicBezTo>
                  <a:cubicBezTo>
                    <a:pt x="16" y="21"/>
                    <a:pt x="16" y="21"/>
                    <a:pt x="16" y="21"/>
                  </a:cubicBezTo>
                  <a:cubicBezTo>
                    <a:pt x="26" y="12"/>
                    <a:pt x="26" y="12"/>
                    <a:pt x="26" y="12"/>
                  </a:cubicBezTo>
                  <a:cubicBezTo>
                    <a:pt x="26" y="12"/>
                    <a:pt x="27" y="12"/>
                    <a:pt x="27" y="12"/>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6" name="Freeform 24"/>
            <p:cNvSpPr>
              <a:spLocks noEditPoints="1"/>
            </p:cNvSpPr>
            <p:nvPr/>
          </p:nvSpPr>
          <p:spPr bwMode="auto">
            <a:xfrm>
              <a:off x="5176463" y="4958743"/>
              <a:ext cx="432385" cy="456077"/>
            </a:xfrm>
            <a:custGeom>
              <a:avLst/>
              <a:gdLst>
                <a:gd name="T0" fmla="*/ 22 w 62"/>
                <a:gd name="T1" fmla="*/ 32 h 65"/>
                <a:gd name="T2" fmla="*/ 22 w 62"/>
                <a:gd name="T3" fmla="*/ 52 h 65"/>
                <a:gd name="T4" fmla="*/ 26 w 62"/>
                <a:gd name="T5" fmla="*/ 43 h 65"/>
                <a:gd name="T6" fmla="*/ 47 w 62"/>
                <a:gd name="T7" fmla="*/ 7 h 65"/>
                <a:gd name="T8" fmla="*/ 47 w 62"/>
                <a:gd name="T9" fmla="*/ 19 h 65"/>
                <a:gd name="T10" fmla="*/ 40 w 62"/>
                <a:gd name="T11" fmla="*/ 37 h 65"/>
                <a:gd name="T12" fmla="*/ 36 w 62"/>
                <a:gd name="T13" fmla="*/ 27 h 65"/>
                <a:gd name="T14" fmla="*/ 32 w 62"/>
                <a:gd name="T15" fmla="*/ 26 h 65"/>
                <a:gd name="T16" fmla="*/ 24 w 62"/>
                <a:gd name="T17" fmla="*/ 22 h 65"/>
                <a:gd name="T18" fmla="*/ 18 w 62"/>
                <a:gd name="T19" fmla="*/ 21 h 65"/>
                <a:gd name="T20" fmla="*/ 11 w 62"/>
                <a:gd name="T21" fmla="*/ 28 h 65"/>
                <a:gd name="T22" fmla="*/ 6 w 62"/>
                <a:gd name="T23" fmla="*/ 28 h 65"/>
                <a:gd name="T24" fmla="*/ 3 w 62"/>
                <a:gd name="T25" fmla="*/ 38 h 65"/>
                <a:gd name="T26" fmla="*/ 0 w 62"/>
                <a:gd name="T27" fmla="*/ 43 h 65"/>
                <a:gd name="T28" fmla="*/ 3 w 62"/>
                <a:gd name="T29" fmla="*/ 47 h 65"/>
                <a:gd name="T30" fmla="*/ 6 w 62"/>
                <a:gd name="T31" fmla="*/ 58 h 65"/>
                <a:gd name="T32" fmla="*/ 11 w 62"/>
                <a:gd name="T33" fmla="*/ 58 h 65"/>
                <a:gd name="T34" fmla="*/ 18 w 62"/>
                <a:gd name="T35" fmla="*/ 65 h 65"/>
                <a:gd name="T36" fmla="*/ 24 w 62"/>
                <a:gd name="T37" fmla="*/ 64 h 65"/>
                <a:gd name="T38" fmla="*/ 32 w 62"/>
                <a:gd name="T39" fmla="*/ 60 h 65"/>
                <a:gd name="T40" fmla="*/ 36 w 62"/>
                <a:gd name="T41" fmla="*/ 59 h 65"/>
                <a:gd name="T42" fmla="*/ 40 w 62"/>
                <a:gd name="T43" fmla="*/ 49 h 65"/>
                <a:gd name="T44" fmla="*/ 44 w 62"/>
                <a:gd name="T45" fmla="*/ 46 h 65"/>
                <a:gd name="T46" fmla="*/ 38 w 62"/>
                <a:gd name="T47" fmla="*/ 53 h 65"/>
                <a:gd name="T48" fmla="*/ 22 w 62"/>
                <a:gd name="T49" fmla="*/ 58 h 65"/>
                <a:gd name="T50" fmla="*/ 6 w 62"/>
                <a:gd name="T51" fmla="*/ 53 h 65"/>
                <a:gd name="T52" fmla="*/ 7 w 62"/>
                <a:gd name="T53" fmla="*/ 38 h 65"/>
                <a:gd name="T54" fmla="*/ 18 w 62"/>
                <a:gd name="T55" fmla="*/ 24 h 65"/>
                <a:gd name="T56" fmla="*/ 36 w 62"/>
                <a:gd name="T57" fmla="*/ 30 h 65"/>
                <a:gd name="T58" fmla="*/ 41 w 62"/>
                <a:gd name="T59" fmla="*/ 44 h 65"/>
                <a:gd name="T60" fmla="*/ 59 w 62"/>
                <a:gd name="T61" fmla="*/ 11 h 65"/>
                <a:gd name="T62" fmla="*/ 60 w 62"/>
                <a:gd name="T63" fmla="*/ 7 h 65"/>
                <a:gd name="T64" fmla="*/ 54 w 62"/>
                <a:gd name="T65" fmla="*/ 4 h 65"/>
                <a:gd name="T66" fmla="*/ 49 w 62"/>
                <a:gd name="T67" fmla="*/ 0 h 65"/>
                <a:gd name="T68" fmla="*/ 46 w 62"/>
                <a:gd name="T69" fmla="*/ 0 h 65"/>
                <a:gd name="T70" fmla="*/ 40 w 62"/>
                <a:gd name="T71" fmla="*/ 4 h 65"/>
                <a:gd name="T72" fmla="*/ 38 w 62"/>
                <a:gd name="T73" fmla="*/ 4 h 65"/>
                <a:gd name="T74" fmla="*/ 35 w 62"/>
                <a:gd name="T75" fmla="*/ 11 h 65"/>
                <a:gd name="T76" fmla="*/ 33 w 62"/>
                <a:gd name="T77" fmla="*/ 14 h 65"/>
                <a:gd name="T78" fmla="*/ 35 w 62"/>
                <a:gd name="T79" fmla="*/ 18 h 65"/>
                <a:gd name="T80" fmla="*/ 37 w 62"/>
                <a:gd name="T81" fmla="*/ 24 h 65"/>
                <a:gd name="T82" fmla="*/ 40 w 62"/>
                <a:gd name="T83" fmla="*/ 25 h 65"/>
                <a:gd name="T84" fmla="*/ 46 w 62"/>
                <a:gd name="T85" fmla="*/ 28 h 65"/>
                <a:gd name="T86" fmla="*/ 49 w 62"/>
                <a:gd name="T87" fmla="*/ 29 h 65"/>
                <a:gd name="T88" fmla="*/ 54 w 62"/>
                <a:gd name="T89" fmla="*/ 24 h 65"/>
                <a:gd name="T90" fmla="*/ 57 w 62"/>
                <a:gd name="T91" fmla="*/ 24 h 65"/>
                <a:gd name="T92" fmla="*/ 59 w 62"/>
                <a:gd name="T93" fmla="*/ 18 h 65"/>
                <a:gd name="T94" fmla="*/ 61 w 62"/>
                <a:gd name="T95" fmla="*/ 12 h 65"/>
                <a:gd name="T96" fmla="*/ 52 w 62"/>
                <a:gd name="T97" fmla="*/ 22 h 65"/>
                <a:gd name="T98" fmla="*/ 43 w 62"/>
                <a:gd name="T99" fmla="*/ 25 h 65"/>
                <a:gd name="T100" fmla="*/ 36 w 62"/>
                <a:gd name="T101" fmla="*/ 15 h 65"/>
                <a:gd name="T102" fmla="*/ 38 w 62"/>
                <a:gd name="T103" fmla="*/ 7 h 65"/>
                <a:gd name="T104" fmla="*/ 50 w 62"/>
                <a:gd name="T105" fmla="*/ 3 h 65"/>
                <a:gd name="T106" fmla="*/ 56 w 62"/>
                <a:gd name="T107" fmla="*/ 1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65">
                  <a:moveTo>
                    <a:pt x="22" y="32"/>
                  </a:moveTo>
                  <a:cubicBezTo>
                    <a:pt x="15" y="32"/>
                    <a:pt x="11" y="37"/>
                    <a:pt x="11" y="43"/>
                  </a:cubicBezTo>
                  <a:cubicBezTo>
                    <a:pt x="11" y="49"/>
                    <a:pt x="15" y="54"/>
                    <a:pt x="22" y="54"/>
                  </a:cubicBezTo>
                  <a:cubicBezTo>
                    <a:pt x="28" y="54"/>
                    <a:pt x="33" y="49"/>
                    <a:pt x="33" y="43"/>
                  </a:cubicBezTo>
                  <a:cubicBezTo>
                    <a:pt x="33" y="37"/>
                    <a:pt x="28" y="32"/>
                    <a:pt x="22" y="32"/>
                  </a:cubicBezTo>
                  <a:close/>
                  <a:moveTo>
                    <a:pt x="22" y="52"/>
                  </a:moveTo>
                  <a:cubicBezTo>
                    <a:pt x="17" y="52"/>
                    <a:pt x="13" y="48"/>
                    <a:pt x="13" y="43"/>
                  </a:cubicBezTo>
                  <a:cubicBezTo>
                    <a:pt x="13" y="38"/>
                    <a:pt x="17" y="34"/>
                    <a:pt x="22" y="34"/>
                  </a:cubicBezTo>
                  <a:cubicBezTo>
                    <a:pt x="27" y="34"/>
                    <a:pt x="31" y="38"/>
                    <a:pt x="31" y="43"/>
                  </a:cubicBezTo>
                  <a:cubicBezTo>
                    <a:pt x="31" y="48"/>
                    <a:pt x="27" y="52"/>
                    <a:pt x="22" y="52"/>
                  </a:cubicBezTo>
                  <a:close/>
                  <a:moveTo>
                    <a:pt x="26" y="43"/>
                  </a:moveTo>
                  <a:cubicBezTo>
                    <a:pt x="26" y="45"/>
                    <a:pt x="24" y="47"/>
                    <a:pt x="22" y="47"/>
                  </a:cubicBezTo>
                  <a:cubicBezTo>
                    <a:pt x="19" y="47"/>
                    <a:pt x="17" y="45"/>
                    <a:pt x="17" y="43"/>
                  </a:cubicBezTo>
                  <a:cubicBezTo>
                    <a:pt x="17" y="40"/>
                    <a:pt x="19" y="38"/>
                    <a:pt x="22" y="38"/>
                  </a:cubicBezTo>
                  <a:cubicBezTo>
                    <a:pt x="24" y="38"/>
                    <a:pt x="26" y="40"/>
                    <a:pt x="26" y="43"/>
                  </a:cubicBezTo>
                  <a:close/>
                  <a:moveTo>
                    <a:pt x="47" y="7"/>
                  </a:moveTo>
                  <a:cubicBezTo>
                    <a:pt x="43" y="7"/>
                    <a:pt x="40" y="10"/>
                    <a:pt x="40" y="14"/>
                  </a:cubicBezTo>
                  <a:cubicBezTo>
                    <a:pt x="40" y="18"/>
                    <a:pt x="43" y="21"/>
                    <a:pt x="47" y="21"/>
                  </a:cubicBezTo>
                  <a:cubicBezTo>
                    <a:pt x="51" y="21"/>
                    <a:pt x="54" y="18"/>
                    <a:pt x="54" y="14"/>
                  </a:cubicBezTo>
                  <a:cubicBezTo>
                    <a:pt x="54" y="10"/>
                    <a:pt x="51" y="7"/>
                    <a:pt x="47" y="7"/>
                  </a:cubicBezTo>
                  <a:close/>
                  <a:moveTo>
                    <a:pt x="47" y="19"/>
                  </a:moveTo>
                  <a:cubicBezTo>
                    <a:pt x="44" y="19"/>
                    <a:pt x="42" y="17"/>
                    <a:pt x="42" y="14"/>
                  </a:cubicBezTo>
                  <a:cubicBezTo>
                    <a:pt x="42" y="12"/>
                    <a:pt x="44" y="9"/>
                    <a:pt x="47" y="9"/>
                  </a:cubicBezTo>
                  <a:cubicBezTo>
                    <a:pt x="49" y="9"/>
                    <a:pt x="52" y="12"/>
                    <a:pt x="52" y="14"/>
                  </a:cubicBezTo>
                  <a:cubicBezTo>
                    <a:pt x="52" y="17"/>
                    <a:pt x="49" y="19"/>
                    <a:pt x="47" y="19"/>
                  </a:cubicBezTo>
                  <a:close/>
                  <a:moveTo>
                    <a:pt x="43" y="39"/>
                  </a:moveTo>
                  <a:cubicBezTo>
                    <a:pt x="43" y="38"/>
                    <a:pt x="42" y="38"/>
                    <a:pt x="42" y="38"/>
                  </a:cubicBezTo>
                  <a:cubicBezTo>
                    <a:pt x="42" y="38"/>
                    <a:pt x="42" y="38"/>
                    <a:pt x="41" y="38"/>
                  </a:cubicBezTo>
                  <a:cubicBezTo>
                    <a:pt x="41" y="38"/>
                    <a:pt x="41" y="38"/>
                    <a:pt x="41" y="38"/>
                  </a:cubicBezTo>
                  <a:cubicBezTo>
                    <a:pt x="40" y="38"/>
                    <a:pt x="40" y="38"/>
                    <a:pt x="40" y="37"/>
                  </a:cubicBezTo>
                  <a:cubicBezTo>
                    <a:pt x="39" y="36"/>
                    <a:pt x="40" y="36"/>
                    <a:pt x="40" y="35"/>
                  </a:cubicBezTo>
                  <a:cubicBezTo>
                    <a:pt x="41" y="35"/>
                    <a:pt x="41" y="35"/>
                    <a:pt x="42" y="34"/>
                  </a:cubicBezTo>
                  <a:cubicBezTo>
                    <a:pt x="42" y="33"/>
                    <a:pt x="42" y="33"/>
                    <a:pt x="41" y="32"/>
                  </a:cubicBezTo>
                  <a:cubicBezTo>
                    <a:pt x="40" y="31"/>
                    <a:pt x="39" y="29"/>
                    <a:pt x="38" y="28"/>
                  </a:cubicBezTo>
                  <a:cubicBezTo>
                    <a:pt x="38" y="27"/>
                    <a:pt x="37" y="27"/>
                    <a:pt x="36" y="27"/>
                  </a:cubicBezTo>
                  <a:cubicBezTo>
                    <a:pt x="36" y="27"/>
                    <a:pt x="36" y="27"/>
                    <a:pt x="36" y="27"/>
                  </a:cubicBezTo>
                  <a:cubicBezTo>
                    <a:pt x="36" y="27"/>
                    <a:pt x="35" y="27"/>
                    <a:pt x="35" y="28"/>
                  </a:cubicBezTo>
                  <a:cubicBezTo>
                    <a:pt x="35" y="28"/>
                    <a:pt x="34" y="28"/>
                    <a:pt x="34" y="28"/>
                  </a:cubicBezTo>
                  <a:cubicBezTo>
                    <a:pt x="33" y="28"/>
                    <a:pt x="33" y="28"/>
                    <a:pt x="33" y="28"/>
                  </a:cubicBezTo>
                  <a:cubicBezTo>
                    <a:pt x="32" y="27"/>
                    <a:pt x="32" y="27"/>
                    <a:pt x="32" y="26"/>
                  </a:cubicBezTo>
                  <a:cubicBezTo>
                    <a:pt x="33" y="25"/>
                    <a:pt x="33" y="25"/>
                    <a:pt x="33" y="24"/>
                  </a:cubicBezTo>
                  <a:cubicBezTo>
                    <a:pt x="32" y="24"/>
                    <a:pt x="32" y="23"/>
                    <a:pt x="32" y="23"/>
                  </a:cubicBezTo>
                  <a:cubicBezTo>
                    <a:pt x="30" y="22"/>
                    <a:pt x="28" y="22"/>
                    <a:pt x="26" y="21"/>
                  </a:cubicBezTo>
                  <a:cubicBezTo>
                    <a:pt x="26" y="21"/>
                    <a:pt x="26" y="21"/>
                    <a:pt x="26" y="21"/>
                  </a:cubicBezTo>
                  <a:cubicBezTo>
                    <a:pt x="25" y="21"/>
                    <a:pt x="25" y="21"/>
                    <a:pt x="24" y="22"/>
                  </a:cubicBezTo>
                  <a:cubicBezTo>
                    <a:pt x="24" y="22"/>
                    <a:pt x="24" y="22"/>
                    <a:pt x="24" y="23"/>
                  </a:cubicBezTo>
                  <a:cubicBezTo>
                    <a:pt x="24" y="24"/>
                    <a:pt x="23" y="24"/>
                    <a:pt x="22" y="24"/>
                  </a:cubicBezTo>
                  <a:cubicBezTo>
                    <a:pt x="21" y="24"/>
                    <a:pt x="20" y="24"/>
                    <a:pt x="20" y="23"/>
                  </a:cubicBezTo>
                  <a:cubicBezTo>
                    <a:pt x="20" y="22"/>
                    <a:pt x="20" y="22"/>
                    <a:pt x="20" y="22"/>
                  </a:cubicBezTo>
                  <a:cubicBezTo>
                    <a:pt x="19" y="21"/>
                    <a:pt x="19" y="21"/>
                    <a:pt x="18" y="21"/>
                  </a:cubicBezTo>
                  <a:cubicBezTo>
                    <a:pt x="18" y="21"/>
                    <a:pt x="18" y="21"/>
                    <a:pt x="18" y="21"/>
                  </a:cubicBezTo>
                  <a:cubicBezTo>
                    <a:pt x="16" y="22"/>
                    <a:pt x="14" y="22"/>
                    <a:pt x="12" y="23"/>
                  </a:cubicBezTo>
                  <a:cubicBezTo>
                    <a:pt x="12" y="23"/>
                    <a:pt x="12" y="24"/>
                    <a:pt x="11" y="24"/>
                  </a:cubicBezTo>
                  <a:cubicBezTo>
                    <a:pt x="11" y="25"/>
                    <a:pt x="11" y="25"/>
                    <a:pt x="12" y="26"/>
                  </a:cubicBezTo>
                  <a:cubicBezTo>
                    <a:pt x="12" y="27"/>
                    <a:pt x="12" y="27"/>
                    <a:pt x="11" y="28"/>
                  </a:cubicBezTo>
                  <a:cubicBezTo>
                    <a:pt x="11" y="28"/>
                    <a:pt x="11" y="28"/>
                    <a:pt x="10" y="28"/>
                  </a:cubicBezTo>
                  <a:cubicBezTo>
                    <a:pt x="10" y="28"/>
                    <a:pt x="9" y="28"/>
                    <a:pt x="9" y="28"/>
                  </a:cubicBezTo>
                  <a:cubicBezTo>
                    <a:pt x="9" y="27"/>
                    <a:pt x="8" y="27"/>
                    <a:pt x="8" y="27"/>
                  </a:cubicBezTo>
                  <a:cubicBezTo>
                    <a:pt x="8" y="27"/>
                    <a:pt x="8" y="27"/>
                    <a:pt x="8" y="27"/>
                  </a:cubicBezTo>
                  <a:cubicBezTo>
                    <a:pt x="7" y="27"/>
                    <a:pt x="6" y="27"/>
                    <a:pt x="6" y="28"/>
                  </a:cubicBezTo>
                  <a:cubicBezTo>
                    <a:pt x="5" y="29"/>
                    <a:pt x="4" y="31"/>
                    <a:pt x="3" y="32"/>
                  </a:cubicBezTo>
                  <a:cubicBezTo>
                    <a:pt x="2" y="33"/>
                    <a:pt x="2" y="33"/>
                    <a:pt x="2" y="34"/>
                  </a:cubicBezTo>
                  <a:cubicBezTo>
                    <a:pt x="3" y="35"/>
                    <a:pt x="3" y="35"/>
                    <a:pt x="4" y="35"/>
                  </a:cubicBezTo>
                  <a:cubicBezTo>
                    <a:pt x="4" y="36"/>
                    <a:pt x="5" y="36"/>
                    <a:pt x="4" y="37"/>
                  </a:cubicBezTo>
                  <a:cubicBezTo>
                    <a:pt x="4" y="38"/>
                    <a:pt x="4" y="38"/>
                    <a:pt x="3" y="38"/>
                  </a:cubicBezTo>
                  <a:cubicBezTo>
                    <a:pt x="3" y="38"/>
                    <a:pt x="3" y="38"/>
                    <a:pt x="3" y="38"/>
                  </a:cubicBezTo>
                  <a:cubicBezTo>
                    <a:pt x="2" y="38"/>
                    <a:pt x="2" y="38"/>
                    <a:pt x="2" y="38"/>
                  </a:cubicBezTo>
                  <a:cubicBezTo>
                    <a:pt x="2" y="38"/>
                    <a:pt x="1" y="38"/>
                    <a:pt x="1" y="39"/>
                  </a:cubicBezTo>
                  <a:cubicBezTo>
                    <a:pt x="1" y="39"/>
                    <a:pt x="0" y="39"/>
                    <a:pt x="0" y="40"/>
                  </a:cubicBezTo>
                  <a:cubicBezTo>
                    <a:pt x="0" y="41"/>
                    <a:pt x="0" y="42"/>
                    <a:pt x="0" y="43"/>
                  </a:cubicBezTo>
                  <a:cubicBezTo>
                    <a:pt x="0" y="44"/>
                    <a:pt x="0" y="45"/>
                    <a:pt x="0" y="46"/>
                  </a:cubicBezTo>
                  <a:cubicBezTo>
                    <a:pt x="0" y="46"/>
                    <a:pt x="1" y="47"/>
                    <a:pt x="1" y="47"/>
                  </a:cubicBezTo>
                  <a:cubicBezTo>
                    <a:pt x="1" y="47"/>
                    <a:pt x="2" y="48"/>
                    <a:pt x="2" y="48"/>
                  </a:cubicBezTo>
                  <a:cubicBezTo>
                    <a:pt x="2" y="48"/>
                    <a:pt x="2" y="48"/>
                    <a:pt x="3" y="47"/>
                  </a:cubicBezTo>
                  <a:cubicBezTo>
                    <a:pt x="3" y="47"/>
                    <a:pt x="3" y="47"/>
                    <a:pt x="3" y="47"/>
                  </a:cubicBezTo>
                  <a:cubicBezTo>
                    <a:pt x="4" y="47"/>
                    <a:pt x="4" y="48"/>
                    <a:pt x="4" y="49"/>
                  </a:cubicBezTo>
                  <a:cubicBezTo>
                    <a:pt x="5" y="49"/>
                    <a:pt x="4" y="50"/>
                    <a:pt x="4" y="51"/>
                  </a:cubicBezTo>
                  <a:cubicBezTo>
                    <a:pt x="3" y="51"/>
                    <a:pt x="3" y="51"/>
                    <a:pt x="2" y="52"/>
                  </a:cubicBezTo>
                  <a:cubicBezTo>
                    <a:pt x="2" y="52"/>
                    <a:pt x="2" y="53"/>
                    <a:pt x="3" y="53"/>
                  </a:cubicBezTo>
                  <a:cubicBezTo>
                    <a:pt x="4" y="55"/>
                    <a:pt x="5" y="57"/>
                    <a:pt x="6" y="58"/>
                  </a:cubicBezTo>
                  <a:cubicBezTo>
                    <a:pt x="6" y="58"/>
                    <a:pt x="7" y="59"/>
                    <a:pt x="8" y="59"/>
                  </a:cubicBezTo>
                  <a:cubicBezTo>
                    <a:pt x="8" y="59"/>
                    <a:pt x="8" y="59"/>
                    <a:pt x="8" y="59"/>
                  </a:cubicBezTo>
                  <a:cubicBezTo>
                    <a:pt x="8" y="59"/>
                    <a:pt x="9" y="58"/>
                    <a:pt x="9" y="58"/>
                  </a:cubicBezTo>
                  <a:cubicBezTo>
                    <a:pt x="9" y="58"/>
                    <a:pt x="10" y="57"/>
                    <a:pt x="10" y="57"/>
                  </a:cubicBezTo>
                  <a:cubicBezTo>
                    <a:pt x="11" y="57"/>
                    <a:pt x="11" y="58"/>
                    <a:pt x="11" y="58"/>
                  </a:cubicBezTo>
                  <a:cubicBezTo>
                    <a:pt x="12" y="58"/>
                    <a:pt x="12" y="59"/>
                    <a:pt x="12" y="60"/>
                  </a:cubicBezTo>
                  <a:cubicBezTo>
                    <a:pt x="11" y="60"/>
                    <a:pt x="11" y="61"/>
                    <a:pt x="11" y="61"/>
                  </a:cubicBezTo>
                  <a:cubicBezTo>
                    <a:pt x="12" y="62"/>
                    <a:pt x="12" y="62"/>
                    <a:pt x="12" y="63"/>
                  </a:cubicBezTo>
                  <a:cubicBezTo>
                    <a:pt x="14" y="64"/>
                    <a:pt x="16" y="64"/>
                    <a:pt x="18" y="65"/>
                  </a:cubicBezTo>
                  <a:cubicBezTo>
                    <a:pt x="18" y="65"/>
                    <a:pt x="18" y="65"/>
                    <a:pt x="18" y="65"/>
                  </a:cubicBezTo>
                  <a:cubicBezTo>
                    <a:pt x="19" y="65"/>
                    <a:pt x="19" y="64"/>
                    <a:pt x="20" y="64"/>
                  </a:cubicBezTo>
                  <a:cubicBezTo>
                    <a:pt x="20" y="64"/>
                    <a:pt x="20" y="63"/>
                    <a:pt x="20" y="63"/>
                  </a:cubicBezTo>
                  <a:cubicBezTo>
                    <a:pt x="20" y="62"/>
                    <a:pt x="21" y="61"/>
                    <a:pt x="22" y="61"/>
                  </a:cubicBezTo>
                  <a:cubicBezTo>
                    <a:pt x="23" y="61"/>
                    <a:pt x="24" y="62"/>
                    <a:pt x="24" y="63"/>
                  </a:cubicBezTo>
                  <a:cubicBezTo>
                    <a:pt x="24" y="63"/>
                    <a:pt x="24" y="64"/>
                    <a:pt x="24" y="64"/>
                  </a:cubicBezTo>
                  <a:cubicBezTo>
                    <a:pt x="25" y="64"/>
                    <a:pt x="25" y="65"/>
                    <a:pt x="26" y="65"/>
                  </a:cubicBezTo>
                  <a:cubicBezTo>
                    <a:pt x="26" y="65"/>
                    <a:pt x="26" y="65"/>
                    <a:pt x="26" y="65"/>
                  </a:cubicBezTo>
                  <a:cubicBezTo>
                    <a:pt x="28" y="64"/>
                    <a:pt x="30" y="64"/>
                    <a:pt x="32" y="63"/>
                  </a:cubicBezTo>
                  <a:cubicBezTo>
                    <a:pt x="32" y="62"/>
                    <a:pt x="32" y="62"/>
                    <a:pt x="33" y="61"/>
                  </a:cubicBezTo>
                  <a:cubicBezTo>
                    <a:pt x="33" y="61"/>
                    <a:pt x="33" y="60"/>
                    <a:pt x="32" y="60"/>
                  </a:cubicBezTo>
                  <a:cubicBezTo>
                    <a:pt x="32" y="59"/>
                    <a:pt x="32" y="58"/>
                    <a:pt x="33" y="58"/>
                  </a:cubicBezTo>
                  <a:cubicBezTo>
                    <a:pt x="33" y="58"/>
                    <a:pt x="33" y="57"/>
                    <a:pt x="34" y="57"/>
                  </a:cubicBezTo>
                  <a:cubicBezTo>
                    <a:pt x="34" y="57"/>
                    <a:pt x="35" y="58"/>
                    <a:pt x="35" y="58"/>
                  </a:cubicBezTo>
                  <a:cubicBezTo>
                    <a:pt x="35" y="58"/>
                    <a:pt x="36" y="59"/>
                    <a:pt x="36" y="59"/>
                  </a:cubicBezTo>
                  <a:cubicBezTo>
                    <a:pt x="36" y="59"/>
                    <a:pt x="36" y="59"/>
                    <a:pt x="36" y="59"/>
                  </a:cubicBezTo>
                  <a:cubicBezTo>
                    <a:pt x="37" y="59"/>
                    <a:pt x="38" y="58"/>
                    <a:pt x="38" y="58"/>
                  </a:cubicBezTo>
                  <a:cubicBezTo>
                    <a:pt x="39" y="57"/>
                    <a:pt x="40" y="55"/>
                    <a:pt x="41" y="53"/>
                  </a:cubicBezTo>
                  <a:cubicBezTo>
                    <a:pt x="42" y="53"/>
                    <a:pt x="42" y="52"/>
                    <a:pt x="42" y="52"/>
                  </a:cubicBezTo>
                  <a:cubicBezTo>
                    <a:pt x="41" y="51"/>
                    <a:pt x="41" y="51"/>
                    <a:pt x="40" y="51"/>
                  </a:cubicBezTo>
                  <a:cubicBezTo>
                    <a:pt x="40" y="50"/>
                    <a:pt x="39" y="49"/>
                    <a:pt x="40" y="49"/>
                  </a:cubicBezTo>
                  <a:cubicBezTo>
                    <a:pt x="40" y="48"/>
                    <a:pt x="40" y="47"/>
                    <a:pt x="41" y="47"/>
                  </a:cubicBezTo>
                  <a:cubicBezTo>
                    <a:pt x="41" y="47"/>
                    <a:pt x="41" y="47"/>
                    <a:pt x="41" y="47"/>
                  </a:cubicBezTo>
                  <a:cubicBezTo>
                    <a:pt x="42" y="48"/>
                    <a:pt x="42" y="48"/>
                    <a:pt x="42" y="48"/>
                  </a:cubicBezTo>
                  <a:cubicBezTo>
                    <a:pt x="42" y="48"/>
                    <a:pt x="43" y="47"/>
                    <a:pt x="43" y="47"/>
                  </a:cubicBezTo>
                  <a:cubicBezTo>
                    <a:pt x="43" y="47"/>
                    <a:pt x="44" y="46"/>
                    <a:pt x="44" y="46"/>
                  </a:cubicBezTo>
                  <a:cubicBezTo>
                    <a:pt x="44" y="45"/>
                    <a:pt x="44" y="44"/>
                    <a:pt x="44" y="43"/>
                  </a:cubicBezTo>
                  <a:cubicBezTo>
                    <a:pt x="44" y="42"/>
                    <a:pt x="44" y="41"/>
                    <a:pt x="44" y="40"/>
                  </a:cubicBezTo>
                  <a:cubicBezTo>
                    <a:pt x="44" y="39"/>
                    <a:pt x="43" y="39"/>
                    <a:pt x="43" y="39"/>
                  </a:cubicBezTo>
                  <a:close/>
                  <a:moveTo>
                    <a:pt x="37" y="48"/>
                  </a:moveTo>
                  <a:cubicBezTo>
                    <a:pt x="36" y="50"/>
                    <a:pt x="37" y="52"/>
                    <a:pt x="38" y="53"/>
                  </a:cubicBezTo>
                  <a:cubicBezTo>
                    <a:pt x="38" y="54"/>
                    <a:pt x="37" y="54"/>
                    <a:pt x="36" y="55"/>
                  </a:cubicBezTo>
                  <a:cubicBezTo>
                    <a:pt x="35" y="54"/>
                    <a:pt x="33" y="54"/>
                    <a:pt x="31" y="55"/>
                  </a:cubicBezTo>
                  <a:cubicBezTo>
                    <a:pt x="29" y="57"/>
                    <a:pt x="29" y="59"/>
                    <a:pt x="29" y="60"/>
                  </a:cubicBezTo>
                  <a:cubicBezTo>
                    <a:pt x="28" y="61"/>
                    <a:pt x="27" y="61"/>
                    <a:pt x="26" y="61"/>
                  </a:cubicBezTo>
                  <a:cubicBezTo>
                    <a:pt x="26" y="60"/>
                    <a:pt x="24" y="58"/>
                    <a:pt x="22" y="58"/>
                  </a:cubicBezTo>
                  <a:cubicBezTo>
                    <a:pt x="20" y="58"/>
                    <a:pt x="18" y="60"/>
                    <a:pt x="18" y="61"/>
                  </a:cubicBezTo>
                  <a:cubicBezTo>
                    <a:pt x="17" y="61"/>
                    <a:pt x="16" y="61"/>
                    <a:pt x="15" y="60"/>
                  </a:cubicBezTo>
                  <a:cubicBezTo>
                    <a:pt x="15" y="59"/>
                    <a:pt x="15" y="57"/>
                    <a:pt x="13" y="55"/>
                  </a:cubicBezTo>
                  <a:cubicBezTo>
                    <a:pt x="11" y="54"/>
                    <a:pt x="9" y="54"/>
                    <a:pt x="8" y="55"/>
                  </a:cubicBezTo>
                  <a:cubicBezTo>
                    <a:pt x="7" y="54"/>
                    <a:pt x="6" y="54"/>
                    <a:pt x="6" y="53"/>
                  </a:cubicBezTo>
                  <a:cubicBezTo>
                    <a:pt x="7" y="52"/>
                    <a:pt x="8" y="50"/>
                    <a:pt x="7" y="48"/>
                  </a:cubicBezTo>
                  <a:cubicBezTo>
                    <a:pt x="7" y="46"/>
                    <a:pt x="5" y="44"/>
                    <a:pt x="3" y="44"/>
                  </a:cubicBezTo>
                  <a:cubicBezTo>
                    <a:pt x="3" y="44"/>
                    <a:pt x="3" y="43"/>
                    <a:pt x="3" y="43"/>
                  </a:cubicBezTo>
                  <a:cubicBezTo>
                    <a:pt x="3" y="42"/>
                    <a:pt x="3" y="42"/>
                    <a:pt x="3" y="41"/>
                  </a:cubicBezTo>
                  <a:cubicBezTo>
                    <a:pt x="5" y="41"/>
                    <a:pt x="7" y="40"/>
                    <a:pt x="7" y="38"/>
                  </a:cubicBezTo>
                  <a:cubicBezTo>
                    <a:pt x="8" y="36"/>
                    <a:pt x="7" y="34"/>
                    <a:pt x="6" y="33"/>
                  </a:cubicBezTo>
                  <a:cubicBezTo>
                    <a:pt x="6" y="32"/>
                    <a:pt x="7" y="31"/>
                    <a:pt x="8" y="30"/>
                  </a:cubicBezTo>
                  <a:cubicBezTo>
                    <a:pt x="9" y="32"/>
                    <a:pt x="11" y="32"/>
                    <a:pt x="13" y="30"/>
                  </a:cubicBezTo>
                  <a:cubicBezTo>
                    <a:pt x="15" y="29"/>
                    <a:pt x="15" y="27"/>
                    <a:pt x="15" y="25"/>
                  </a:cubicBezTo>
                  <a:cubicBezTo>
                    <a:pt x="16" y="25"/>
                    <a:pt x="17" y="25"/>
                    <a:pt x="18" y="24"/>
                  </a:cubicBezTo>
                  <a:cubicBezTo>
                    <a:pt x="18" y="26"/>
                    <a:pt x="20" y="27"/>
                    <a:pt x="22" y="27"/>
                  </a:cubicBezTo>
                  <a:cubicBezTo>
                    <a:pt x="24" y="27"/>
                    <a:pt x="26" y="26"/>
                    <a:pt x="26" y="24"/>
                  </a:cubicBezTo>
                  <a:cubicBezTo>
                    <a:pt x="27" y="25"/>
                    <a:pt x="28" y="25"/>
                    <a:pt x="29" y="25"/>
                  </a:cubicBezTo>
                  <a:cubicBezTo>
                    <a:pt x="29" y="27"/>
                    <a:pt x="29" y="29"/>
                    <a:pt x="31" y="30"/>
                  </a:cubicBezTo>
                  <a:cubicBezTo>
                    <a:pt x="33" y="32"/>
                    <a:pt x="35" y="32"/>
                    <a:pt x="36" y="30"/>
                  </a:cubicBezTo>
                  <a:cubicBezTo>
                    <a:pt x="37" y="31"/>
                    <a:pt x="38" y="32"/>
                    <a:pt x="38" y="33"/>
                  </a:cubicBezTo>
                  <a:cubicBezTo>
                    <a:pt x="37" y="34"/>
                    <a:pt x="36" y="36"/>
                    <a:pt x="37" y="38"/>
                  </a:cubicBezTo>
                  <a:cubicBezTo>
                    <a:pt x="37" y="40"/>
                    <a:pt x="39" y="41"/>
                    <a:pt x="41" y="41"/>
                  </a:cubicBezTo>
                  <a:cubicBezTo>
                    <a:pt x="41" y="42"/>
                    <a:pt x="41" y="42"/>
                    <a:pt x="41" y="43"/>
                  </a:cubicBezTo>
                  <a:cubicBezTo>
                    <a:pt x="41" y="43"/>
                    <a:pt x="41" y="44"/>
                    <a:pt x="41" y="44"/>
                  </a:cubicBezTo>
                  <a:cubicBezTo>
                    <a:pt x="39" y="44"/>
                    <a:pt x="37" y="46"/>
                    <a:pt x="37" y="48"/>
                  </a:cubicBezTo>
                  <a:close/>
                  <a:moveTo>
                    <a:pt x="61" y="12"/>
                  </a:moveTo>
                  <a:cubicBezTo>
                    <a:pt x="61" y="12"/>
                    <a:pt x="61" y="11"/>
                    <a:pt x="61" y="11"/>
                  </a:cubicBezTo>
                  <a:cubicBezTo>
                    <a:pt x="60" y="11"/>
                    <a:pt x="60" y="11"/>
                    <a:pt x="59" y="11"/>
                  </a:cubicBezTo>
                  <a:cubicBezTo>
                    <a:pt x="59" y="11"/>
                    <a:pt x="59" y="11"/>
                    <a:pt x="59" y="11"/>
                  </a:cubicBezTo>
                  <a:cubicBezTo>
                    <a:pt x="59" y="11"/>
                    <a:pt x="59" y="11"/>
                    <a:pt x="59" y="11"/>
                  </a:cubicBezTo>
                  <a:cubicBezTo>
                    <a:pt x="59" y="11"/>
                    <a:pt x="59" y="11"/>
                    <a:pt x="59" y="11"/>
                  </a:cubicBezTo>
                  <a:cubicBezTo>
                    <a:pt x="59" y="10"/>
                    <a:pt x="59" y="10"/>
                    <a:pt x="59" y="10"/>
                  </a:cubicBezTo>
                  <a:cubicBezTo>
                    <a:pt x="59" y="10"/>
                    <a:pt x="60" y="10"/>
                    <a:pt x="60" y="9"/>
                  </a:cubicBezTo>
                  <a:cubicBezTo>
                    <a:pt x="60" y="9"/>
                    <a:pt x="60" y="8"/>
                    <a:pt x="60" y="7"/>
                  </a:cubicBezTo>
                  <a:cubicBezTo>
                    <a:pt x="59" y="6"/>
                    <a:pt x="58" y="5"/>
                    <a:pt x="57" y="4"/>
                  </a:cubicBezTo>
                  <a:cubicBezTo>
                    <a:pt x="57" y="4"/>
                    <a:pt x="57" y="4"/>
                    <a:pt x="56" y="4"/>
                  </a:cubicBezTo>
                  <a:cubicBezTo>
                    <a:pt x="56" y="4"/>
                    <a:pt x="56" y="4"/>
                    <a:pt x="56" y="4"/>
                  </a:cubicBezTo>
                  <a:cubicBezTo>
                    <a:pt x="55" y="4"/>
                    <a:pt x="55" y="4"/>
                    <a:pt x="55" y="4"/>
                  </a:cubicBezTo>
                  <a:cubicBezTo>
                    <a:pt x="54" y="4"/>
                    <a:pt x="54" y="4"/>
                    <a:pt x="54" y="4"/>
                  </a:cubicBezTo>
                  <a:cubicBezTo>
                    <a:pt x="54" y="4"/>
                    <a:pt x="54" y="4"/>
                    <a:pt x="54" y="4"/>
                  </a:cubicBezTo>
                  <a:cubicBezTo>
                    <a:pt x="54" y="4"/>
                    <a:pt x="55" y="3"/>
                    <a:pt x="54" y="2"/>
                  </a:cubicBezTo>
                  <a:cubicBezTo>
                    <a:pt x="54" y="2"/>
                    <a:pt x="54" y="1"/>
                    <a:pt x="53" y="1"/>
                  </a:cubicBezTo>
                  <a:cubicBezTo>
                    <a:pt x="52" y="1"/>
                    <a:pt x="51" y="0"/>
                    <a:pt x="50" y="0"/>
                  </a:cubicBezTo>
                  <a:cubicBezTo>
                    <a:pt x="49" y="0"/>
                    <a:pt x="49" y="0"/>
                    <a:pt x="49" y="0"/>
                  </a:cubicBezTo>
                  <a:cubicBezTo>
                    <a:pt x="49" y="0"/>
                    <a:pt x="48" y="0"/>
                    <a:pt x="48" y="0"/>
                  </a:cubicBezTo>
                  <a:cubicBezTo>
                    <a:pt x="48" y="1"/>
                    <a:pt x="47" y="1"/>
                    <a:pt x="47" y="2"/>
                  </a:cubicBezTo>
                  <a:cubicBezTo>
                    <a:pt x="47" y="2"/>
                    <a:pt x="47" y="2"/>
                    <a:pt x="47" y="2"/>
                  </a:cubicBezTo>
                  <a:cubicBezTo>
                    <a:pt x="47" y="2"/>
                    <a:pt x="47" y="2"/>
                    <a:pt x="47" y="2"/>
                  </a:cubicBezTo>
                  <a:cubicBezTo>
                    <a:pt x="47" y="1"/>
                    <a:pt x="46" y="1"/>
                    <a:pt x="46" y="0"/>
                  </a:cubicBezTo>
                  <a:cubicBezTo>
                    <a:pt x="46" y="0"/>
                    <a:pt x="45" y="0"/>
                    <a:pt x="45" y="0"/>
                  </a:cubicBezTo>
                  <a:cubicBezTo>
                    <a:pt x="45" y="0"/>
                    <a:pt x="45" y="0"/>
                    <a:pt x="44" y="0"/>
                  </a:cubicBezTo>
                  <a:cubicBezTo>
                    <a:pt x="43" y="0"/>
                    <a:pt x="42" y="1"/>
                    <a:pt x="41" y="1"/>
                  </a:cubicBezTo>
                  <a:cubicBezTo>
                    <a:pt x="40" y="1"/>
                    <a:pt x="40" y="2"/>
                    <a:pt x="40" y="2"/>
                  </a:cubicBezTo>
                  <a:cubicBezTo>
                    <a:pt x="40" y="3"/>
                    <a:pt x="40" y="4"/>
                    <a:pt x="40" y="4"/>
                  </a:cubicBezTo>
                  <a:cubicBezTo>
                    <a:pt x="40" y="4"/>
                    <a:pt x="40" y="4"/>
                    <a:pt x="40" y="4"/>
                  </a:cubicBezTo>
                  <a:cubicBezTo>
                    <a:pt x="40" y="4"/>
                    <a:pt x="40" y="4"/>
                    <a:pt x="40" y="4"/>
                  </a:cubicBezTo>
                  <a:cubicBezTo>
                    <a:pt x="40" y="4"/>
                    <a:pt x="40" y="4"/>
                    <a:pt x="39" y="4"/>
                  </a:cubicBezTo>
                  <a:cubicBezTo>
                    <a:pt x="39" y="4"/>
                    <a:pt x="39" y="4"/>
                    <a:pt x="38" y="4"/>
                  </a:cubicBezTo>
                  <a:cubicBezTo>
                    <a:pt x="38" y="4"/>
                    <a:pt x="38" y="4"/>
                    <a:pt x="38" y="4"/>
                  </a:cubicBezTo>
                  <a:cubicBezTo>
                    <a:pt x="37" y="4"/>
                    <a:pt x="37" y="4"/>
                    <a:pt x="37" y="4"/>
                  </a:cubicBezTo>
                  <a:cubicBezTo>
                    <a:pt x="36" y="5"/>
                    <a:pt x="35" y="6"/>
                    <a:pt x="34" y="7"/>
                  </a:cubicBezTo>
                  <a:cubicBezTo>
                    <a:pt x="34" y="8"/>
                    <a:pt x="34" y="9"/>
                    <a:pt x="34" y="9"/>
                  </a:cubicBezTo>
                  <a:cubicBezTo>
                    <a:pt x="34" y="10"/>
                    <a:pt x="35" y="10"/>
                    <a:pt x="35" y="10"/>
                  </a:cubicBezTo>
                  <a:cubicBezTo>
                    <a:pt x="35" y="10"/>
                    <a:pt x="35" y="10"/>
                    <a:pt x="35" y="11"/>
                  </a:cubicBezTo>
                  <a:cubicBezTo>
                    <a:pt x="35" y="11"/>
                    <a:pt x="35" y="11"/>
                    <a:pt x="35" y="11"/>
                  </a:cubicBezTo>
                  <a:cubicBezTo>
                    <a:pt x="35" y="11"/>
                    <a:pt x="35" y="11"/>
                    <a:pt x="35" y="11"/>
                  </a:cubicBezTo>
                  <a:cubicBezTo>
                    <a:pt x="34" y="11"/>
                    <a:pt x="34" y="11"/>
                    <a:pt x="34" y="11"/>
                  </a:cubicBezTo>
                  <a:cubicBezTo>
                    <a:pt x="33" y="11"/>
                    <a:pt x="33" y="12"/>
                    <a:pt x="33" y="12"/>
                  </a:cubicBezTo>
                  <a:cubicBezTo>
                    <a:pt x="33" y="13"/>
                    <a:pt x="33" y="14"/>
                    <a:pt x="33" y="14"/>
                  </a:cubicBezTo>
                  <a:cubicBezTo>
                    <a:pt x="33" y="15"/>
                    <a:pt x="33" y="16"/>
                    <a:pt x="33" y="16"/>
                  </a:cubicBezTo>
                  <a:cubicBezTo>
                    <a:pt x="33" y="17"/>
                    <a:pt x="33" y="17"/>
                    <a:pt x="33" y="18"/>
                  </a:cubicBezTo>
                  <a:cubicBezTo>
                    <a:pt x="34" y="18"/>
                    <a:pt x="34" y="18"/>
                    <a:pt x="35" y="18"/>
                  </a:cubicBezTo>
                  <a:cubicBezTo>
                    <a:pt x="35" y="18"/>
                    <a:pt x="35" y="18"/>
                    <a:pt x="35" y="18"/>
                  </a:cubicBezTo>
                  <a:cubicBezTo>
                    <a:pt x="35" y="18"/>
                    <a:pt x="35" y="18"/>
                    <a:pt x="35" y="18"/>
                  </a:cubicBezTo>
                  <a:cubicBezTo>
                    <a:pt x="35" y="18"/>
                    <a:pt x="35" y="18"/>
                    <a:pt x="35" y="18"/>
                  </a:cubicBezTo>
                  <a:cubicBezTo>
                    <a:pt x="35" y="18"/>
                    <a:pt x="35" y="18"/>
                    <a:pt x="35" y="18"/>
                  </a:cubicBezTo>
                  <a:cubicBezTo>
                    <a:pt x="35" y="19"/>
                    <a:pt x="34" y="19"/>
                    <a:pt x="34" y="20"/>
                  </a:cubicBezTo>
                  <a:cubicBezTo>
                    <a:pt x="34" y="20"/>
                    <a:pt x="34" y="21"/>
                    <a:pt x="34" y="21"/>
                  </a:cubicBezTo>
                  <a:cubicBezTo>
                    <a:pt x="35" y="22"/>
                    <a:pt x="36" y="23"/>
                    <a:pt x="37" y="24"/>
                  </a:cubicBezTo>
                  <a:cubicBezTo>
                    <a:pt x="37" y="25"/>
                    <a:pt x="37" y="25"/>
                    <a:pt x="38" y="25"/>
                  </a:cubicBezTo>
                  <a:cubicBezTo>
                    <a:pt x="38" y="25"/>
                    <a:pt x="38" y="25"/>
                    <a:pt x="38" y="25"/>
                  </a:cubicBezTo>
                  <a:cubicBezTo>
                    <a:pt x="39" y="25"/>
                    <a:pt x="39" y="25"/>
                    <a:pt x="39" y="24"/>
                  </a:cubicBezTo>
                  <a:cubicBezTo>
                    <a:pt x="40" y="24"/>
                    <a:pt x="40" y="24"/>
                    <a:pt x="40" y="24"/>
                  </a:cubicBezTo>
                  <a:cubicBezTo>
                    <a:pt x="40" y="24"/>
                    <a:pt x="40" y="24"/>
                    <a:pt x="40" y="25"/>
                  </a:cubicBezTo>
                  <a:cubicBezTo>
                    <a:pt x="40" y="25"/>
                    <a:pt x="40" y="26"/>
                    <a:pt x="40" y="26"/>
                  </a:cubicBezTo>
                  <a:cubicBezTo>
                    <a:pt x="40" y="27"/>
                    <a:pt x="40" y="27"/>
                    <a:pt x="41" y="27"/>
                  </a:cubicBezTo>
                  <a:cubicBezTo>
                    <a:pt x="42" y="28"/>
                    <a:pt x="43" y="28"/>
                    <a:pt x="44" y="29"/>
                  </a:cubicBezTo>
                  <a:cubicBezTo>
                    <a:pt x="45" y="29"/>
                    <a:pt x="45" y="29"/>
                    <a:pt x="45" y="29"/>
                  </a:cubicBezTo>
                  <a:cubicBezTo>
                    <a:pt x="45" y="29"/>
                    <a:pt x="46" y="28"/>
                    <a:pt x="46" y="28"/>
                  </a:cubicBezTo>
                  <a:cubicBezTo>
                    <a:pt x="46" y="28"/>
                    <a:pt x="47" y="27"/>
                    <a:pt x="47" y="27"/>
                  </a:cubicBezTo>
                  <a:cubicBezTo>
                    <a:pt x="47" y="27"/>
                    <a:pt x="47" y="27"/>
                    <a:pt x="47" y="27"/>
                  </a:cubicBezTo>
                  <a:cubicBezTo>
                    <a:pt x="47" y="27"/>
                    <a:pt x="47" y="27"/>
                    <a:pt x="47" y="27"/>
                  </a:cubicBezTo>
                  <a:cubicBezTo>
                    <a:pt x="47" y="27"/>
                    <a:pt x="48" y="28"/>
                    <a:pt x="48" y="28"/>
                  </a:cubicBezTo>
                  <a:cubicBezTo>
                    <a:pt x="48" y="28"/>
                    <a:pt x="49" y="29"/>
                    <a:pt x="49" y="29"/>
                  </a:cubicBezTo>
                  <a:cubicBezTo>
                    <a:pt x="49" y="29"/>
                    <a:pt x="49" y="29"/>
                    <a:pt x="50" y="29"/>
                  </a:cubicBezTo>
                  <a:cubicBezTo>
                    <a:pt x="51" y="28"/>
                    <a:pt x="52" y="28"/>
                    <a:pt x="53" y="27"/>
                  </a:cubicBezTo>
                  <a:cubicBezTo>
                    <a:pt x="54" y="27"/>
                    <a:pt x="54" y="27"/>
                    <a:pt x="54" y="26"/>
                  </a:cubicBezTo>
                  <a:cubicBezTo>
                    <a:pt x="55" y="26"/>
                    <a:pt x="54" y="25"/>
                    <a:pt x="54" y="25"/>
                  </a:cubicBezTo>
                  <a:cubicBezTo>
                    <a:pt x="54" y="24"/>
                    <a:pt x="54" y="24"/>
                    <a:pt x="54" y="24"/>
                  </a:cubicBezTo>
                  <a:cubicBezTo>
                    <a:pt x="54" y="24"/>
                    <a:pt x="54" y="24"/>
                    <a:pt x="54" y="24"/>
                  </a:cubicBezTo>
                  <a:cubicBezTo>
                    <a:pt x="54" y="24"/>
                    <a:pt x="54" y="24"/>
                    <a:pt x="55" y="24"/>
                  </a:cubicBezTo>
                  <a:cubicBezTo>
                    <a:pt x="55" y="25"/>
                    <a:pt x="55" y="25"/>
                    <a:pt x="56" y="25"/>
                  </a:cubicBezTo>
                  <a:cubicBezTo>
                    <a:pt x="56" y="25"/>
                    <a:pt x="56" y="25"/>
                    <a:pt x="56" y="25"/>
                  </a:cubicBezTo>
                  <a:cubicBezTo>
                    <a:pt x="57" y="25"/>
                    <a:pt x="57" y="25"/>
                    <a:pt x="57" y="24"/>
                  </a:cubicBezTo>
                  <a:cubicBezTo>
                    <a:pt x="58" y="23"/>
                    <a:pt x="59" y="22"/>
                    <a:pt x="60" y="21"/>
                  </a:cubicBezTo>
                  <a:cubicBezTo>
                    <a:pt x="60" y="21"/>
                    <a:pt x="60" y="20"/>
                    <a:pt x="60" y="20"/>
                  </a:cubicBezTo>
                  <a:cubicBezTo>
                    <a:pt x="60" y="19"/>
                    <a:pt x="59" y="19"/>
                    <a:pt x="59" y="18"/>
                  </a:cubicBezTo>
                  <a:cubicBezTo>
                    <a:pt x="59" y="18"/>
                    <a:pt x="59" y="18"/>
                    <a:pt x="59" y="18"/>
                  </a:cubicBezTo>
                  <a:cubicBezTo>
                    <a:pt x="59" y="18"/>
                    <a:pt x="59" y="18"/>
                    <a:pt x="59" y="18"/>
                  </a:cubicBezTo>
                  <a:cubicBezTo>
                    <a:pt x="59" y="18"/>
                    <a:pt x="59" y="18"/>
                    <a:pt x="59" y="18"/>
                  </a:cubicBezTo>
                  <a:cubicBezTo>
                    <a:pt x="60" y="18"/>
                    <a:pt x="60" y="18"/>
                    <a:pt x="60" y="18"/>
                  </a:cubicBezTo>
                  <a:cubicBezTo>
                    <a:pt x="61" y="17"/>
                    <a:pt x="61" y="17"/>
                    <a:pt x="61" y="16"/>
                  </a:cubicBezTo>
                  <a:cubicBezTo>
                    <a:pt x="61" y="16"/>
                    <a:pt x="62" y="15"/>
                    <a:pt x="62" y="14"/>
                  </a:cubicBezTo>
                  <a:cubicBezTo>
                    <a:pt x="62" y="14"/>
                    <a:pt x="61" y="13"/>
                    <a:pt x="61" y="12"/>
                  </a:cubicBezTo>
                  <a:close/>
                  <a:moveTo>
                    <a:pt x="58" y="15"/>
                  </a:moveTo>
                  <a:cubicBezTo>
                    <a:pt x="57" y="15"/>
                    <a:pt x="56" y="16"/>
                    <a:pt x="56" y="17"/>
                  </a:cubicBezTo>
                  <a:cubicBezTo>
                    <a:pt x="55" y="18"/>
                    <a:pt x="56" y="20"/>
                    <a:pt x="57" y="21"/>
                  </a:cubicBezTo>
                  <a:cubicBezTo>
                    <a:pt x="56" y="21"/>
                    <a:pt x="56" y="21"/>
                    <a:pt x="56" y="22"/>
                  </a:cubicBezTo>
                  <a:cubicBezTo>
                    <a:pt x="55" y="21"/>
                    <a:pt x="53" y="21"/>
                    <a:pt x="52" y="22"/>
                  </a:cubicBezTo>
                  <a:cubicBezTo>
                    <a:pt x="51" y="23"/>
                    <a:pt x="51" y="24"/>
                    <a:pt x="51" y="25"/>
                  </a:cubicBezTo>
                  <a:cubicBezTo>
                    <a:pt x="51" y="25"/>
                    <a:pt x="50" y="25"/>
                    <a:pt x="50" y="25"/>
                  </a:cubicBezTo>
                  <a:cubicBezTo>
                    <a:pt x="49" y="24"/>
                    <a:pt x="48" y="24"/>
                    <a:pt x="47" y="24"/>
                  </a:cubicBezTo>
                  <a:cubicBezTo>
                    <a:pt x="46" y="24"/>
                    <a:pt x="45" y="24"/>
                    <a:pt x="44" y="25"/>
                  </a:cubicBezTo>
                  <a:cubicBezTo>
                    <a:pt x="44" y="25"/>
                    <a:pt x="43" y="25"/>
                    <a:pt x="43" y="25"/>
                  </a:cubicBezTo>
                  <a:cubicBezTo>
                    <a:pt x="43" y="24"/>
                    <a:pt x="43" y="23"/>
                    <a:pt x="42" y="22"/>
                  </a:cubicBezTo>
                  <a:cubicBezTo>
                    <a:pt x="41" y="21"/>
                    <a:pt x="39" y="21"/>
                    <a:pt x="38" y="22"/>
                  </a:cubicBezTo>
                  <a:cubicBezTo>
                    <a:pt x="38" y="21"/>
                    <a:pt x="38" y="21"/>
                    <a:pt x="37" y="21"/>
                  </a:cubicBezTo>
                  <a:cubicBezTo>
                    <a:pt x="38" y="20"/>
                    <a:pt x="39" y="18"/>
                    <a:pt x="38" y="17"/>
                  </a:cubicBezTo>
                  <a:cubicBezTo>
                    <a:pt x="38" y="16"/>
                    <a:pt x="37" y="15"/>
                    <a:pt x="36" y="15"/>
                  </a:cubicBezTo>
                  <a:cubicBezTo>
                    <a:pt x="36" y="15"/>
                    <a:pt x="36" y="15"/>
                    <a:pt x="36" y="14"/>
                  </a:cubicBezTo>
                  <a:cubicBezTo>
                    <a:pt x="36" y="14"/>
                    <a:pt x="36" y="14"/>
                    <a:pt x="36" y="14"/>
                  </a:cubicBezTo>
                  <a:cubicBezTo>
                    <a:pt x="37" y="14"/>
                    <a:pt x="38" y="13"/>
                    <a:pt x="38" y="11"/>
                  </a:cubicBezTo>
                  <a:cubicBezTo>
                    <a:pt x="39" y="10"/>
                    <a:pt x="38" y="9"/>
                    <a:pt x="37" y="8"/>
                  </a:cubicBezTo>
                  <a:cubicBezTo>
                    <a:pt x="38" y="8"/>
                    <a:pt x="38" y="7"/>
                    <a:pt x="38" y="7"/>
                  </a:cubicBezTo>
                  <a:cubicBezTo>
                    <a:pt x="39" y="8"/>
                    <a:pt x="41" y="8"/>
                    <a:pt x="42" y="7"/>
                  </a:cubicBezTo>
                  <a:cubicBezTo>
                    <a:pt x="43" y="6"/>
                    <a:pt x="43" y="5"/>
                    <a:pt x="43" y="4"/>
                  </a:cubicBezTo>
                  <a:cubicBezTo>
                    <a:pt x="43" y="3"/>
                    <a:pt x="44" y="3"/>
                    <a:pt x="44" y="3"/>
                  </a:cubicBezTo>
                  <a:cubicBezTo>
                    <a:pt x="45" y="4"/>
                    <a:pt x="46" y="5"/>
                    <a:pt x="47" y="5"/>
                  </a:cubicBezTo>
                  <a:cubicBezTo>
                    <a:pt x="48" y="5"/>
                    <a:pt x="49" y="4"/>
                    <a:pt x="50" y="3"/>
                  </a:cubicBezTo>
                  <a:cubicBezTo>
                    <a:pt x="50" y="3"/>
                    <a:pt x="51" y="3"/>
                    <a:pt x="51" y="4"/>
                  </a:cubicBezTo>
                  <a:cubicBezTo>
                    <a:pt x="51" y="5"/>
                    <a:pt x="51" y="6"/>
                    <a:pt x="52" y="7"/>
                  </a:cubicBezTo>
                  <a:cubicBezTo>
                    <a:pt x="53" y="8"/>
                    <a:pt x="55" y="8"/>
                    <a:pt x="56" y="7"/>
                  </a:cubicBezTo>
                  <a:cubicBezTo>
                    <a:pt x="56" y="7"/>
                    <a:pt x="56" y="8"/>
                    <a:pt x="57" y="8"/>
                  </a:cubicBezTo>
                  <a:cubicBezTo>
                    <a:pt x="56" y="9"/>
                    <a:pt x="55" y="10"/>
                    <a:pt x="56" y="11"/>
                  </a:cubicBezTo>
                  <a:cubicBezTo>
                    <a:pt x="56" y="13"/>
                    <a:pt x="57" y="14"/>
                    <a:pt x="58" y="14"/>
                  </a:cubicBezTo>
                  <a:cubicBezTo>
                    <a:pt x="58" y="14"/>
                    <a:pt x="59" y="14"/>
                    <a:pt x="59" y="14"/>
                  </a:cubicBezTo>
                  <a:cubicBezTo>
                    <a:pt x="59" y="15"/>
                    <a:pt x="58" y="15"/>
                    <a:pt x="58" y="1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7" name="Freeform 33"/>
            <p:cNvSpPr>
              <a:spLocks noEditPoints="1"/>
            </p:cNvSpPr>
            <p:nvPr/>
          </p:nvSpPr>
          <p:spPr bwMode="auto">
            <a:xfrm>
              <a:off x="8282120" y="3507224"/>
              <a:ext cx="277453" cy="284221"/>
            </a:xfrm>
            <a:custGeom>
              <a:avLst/>
              <a:gdLst>
                <a:gd name="T0" fmla="*/ 8 w 52"/>
                <a:gd name="T1" fmla="*/ 19 h 53"/>
                <a:gd name="T2" fmla="*/ 8 w 52"/>
                <a:gd name="T3" fmla="*/ 19 h 53"/>
                <a:gd name="T4" fmla="*/ 8 w 52"/>
                <a:gd name="T5" fmla="*/ 18 h 53"/>
                <a:gd name="T6" fmla="*/ 8 w 52"/>
                <a:gd name="T7" fmla="*/ 17 h 53"/>
                <a:gd name="T8" fmla="*/ 8 w 52"/>
                <a:gd name="T9" fmla="*/ 17 h 53"/>
                <a:gd name="T10" fmla="*/ 15 w 52"/>
                <a:gd name="T11" fmla="*/ 10 h 53"/>
                <a:gd name="T12" fmla="*/ 17 w 52"/>
                <a:gd name="T13" fmla="*/ 10 h 53"/>
                <a:gd name="T14" fmla="*/ 17 w 52"/>
                <a:gd name="T15" fmla="*/ 12 h 53"/>
                <a:gd name="T16" fmla="*/ 13 w 52"/>
                <a:gd name="T17" fmla="*/ 17 h 53"/>
                <a:gd name="T18" fmla="*/ 39 w 52"/>
                <a:gd name="T19" fmla="*/ 17 h 53"/>
                <a:gd name="T20" fmla="*/ 40 w 52"/>
                <a:gd name="T21" fmla="*/ 18 h 53"/>
                <a:gd name="T22" fmla="*/ 39 w 52"/>
                <a:gd name="T23" fmla="*/ 20 h 53"/>
                <a:gd name="T24" fmla="*/ 13 w 52"/>
                <a:gd name="T25" fmla="*/ 20 h 53"/>
                <a:gd name="T26" fmla="*/ 17 w 52"/>
                <a:gd name="T27" fmla="*/ 24 h 53"/>
                <a:gd name="T28" fmla="*/ 17 w 52"/>
                <a:gd name="T29" fmla="*/ 26 h 53"/>
                <a:gd name="T30" fmla="*/ 16 w 52"/>
                <a:gd name="T31" fmla="*/ 26 h 53"/>
                <a:gd name="T32" fmla="*/ 15 w 52"/>
                <a:gd name="T33" fmla="*/ 26 h 53"/>
                <a:gd name="T34" fmla="*/ 8 w 52"/>
                <a:gd name="T35" fmla="*/ 19 h 53"/>
                <a:gd name="T36" fmla="*/ 43 w 52"/>
                <a:gd name="T37" fmla="*/ 34 h 53"/>
                <a:gd name="T38" fmla="*/ 43 w 52"/>
                <a:gd name="T39" fmla="*/ 34 h 53"/>
                <a:gd name="T40" fmla="*/ 36 w 52"/>
                <a:gd name="T41" fmla="*/ 27 h 53"/>
                <a:gd name="T42" fmla="*/ 34 w 52"/>
                <a:gd name="T43" fmla="*/ 27 h 53"/>
                <a:gd name="T44" fmla="*/ 34 w 52"/>
                <a:gd name="T45" fmla="*/ 29 h 53"/>
                <a:gd name="T46" fmla="*/ 39 w 52"/>
                <a:gd name="T47" fmla="*/ 33 h 53"/>
                <a:gd name="T48" fmla="*/ 13 w 52"/>
                <a:gd name="T49" fmla="*/ 33 h 53"/>
                <a:gd name="T50" fmla="*/ 11 w 52"/>
                <a:gd name="T51" fmla="*/ 35 h 53"/>
                <a:gd name="T52" fmla="*/ 13 w 52"/>
                <a:gd name="T53" fmla="*/ 36 h 53"/>
                <a:gd name="T54" fmla="*/ 39 w 52"/>
                <a:gd name="T55" fmla="*/ 36 h 53"/>
                <a:gd name="T56" fmla="*/ 34 w 52"/>
                <a:gd name="T57" fmla="*/ 41 h 53"/>
                <a:gd name="T58" fmla="*/ 34 w 52"/>
                <a:gd name="T59" fmla="*/ 43 h 53"/>
                <a:gd name="T60" fmla="*/ 35 w 52"/>
                <a:gd name="T61" fmla="*/ 43 h 53"/>
                <a:gd name="T62" fmla="*/ 36 w 52"/>
                <a:gd name="T63" fmla="*/ 43 h 53"/>
                <a:gd name="T64" fmla="*/ 43 w 52"/>
                <a:gd name="T65" fmla="*/ 36 h 53"/>
                <a:gd name="T66" fmla="*/ 43 w 52"/>
                <a:gd name="T67" fmla="*/ 36 h 53"/>
                <a:gd name="T68" fmla="*/ 44 w 52"/>
                <a:gd name="T69" fmla="*/ 35 h 53"/>
                <a:gd name="T70" fmla="*/ 43 w 52"/>
                <a:gd name="T71" fmla="*/ 34 h 53"/>
                <a:gd name="T72" fmla="*/ 52 w 52"/>
                <a:gd name="T73" fmla="*/ 7 h 53"/>
                <a:gd name="T74" fmla="*/ 52 w 52"/>
                <a:gd name="T75" fmla="*/ 45 h 53"/>
                <a:gd name="T76" fmla="*/ 45 w 52"/>
                <a:gd name="T77" fmla="*/ 53 h 53"/>
                <a:gd name="T78" fmla="*/ 7 w 52"/>
                <a:gd name="T79" fmla="*/ 53 h 53"/>
                <a:gd name="T80" fmla="*/ 0 w 52"/>
                <a:gd name="T81" fmla="*/ 45 h 53"/>
                <a:gd name="T82" fmla="*/ 0 w 52"/>
                <a:gd name="T83" fmla="*/ 7 h 53"/>
                <a:gd name="T84" fmla="*/ 7 w 52"/>
                <a:gd name="T85" fmla="*/ 0 h 53"/>
                <a:gd name="T86" fmla="*/ 45 w 52"/>
                <a:gd name="T87" fmla="*/ 0 h 53"/>
                <a:gd name="T88" fmla="*/ 52 w 52"/>
                <a:gd name="T89" fmla="*/ 7 h 53"/>
                <a:gd name="T90" fmla="*/ 49 w 52"/>
                <a:gd name="T91" fmla="*/ 7 h 53"/>
                <a:gd name="T92" fmla="*/ 45 w 52"/>
                <a:gd name="T93" fmla="*/ 3 h 53"/>
                <a:gd name="T94" fmla="*/ 7 w 52"/>
                <a:gd name="T95" fmla="*/ 3 h 53"/>
                <a:gd name="T96" fmla="*/ 3 w 52"/>
                <a:gd name="T97" fmla="*/ 7 h 53"/>
                <a:gd name="T98" fmla="*/ 3 w 52"/>
                <a:gd name="T99" fmla="*/ 45 h 53"/>
                <a:gd name="T100" fmla="*/ 7 w 52"/>
                <a:gd name="T101" fmla="*/ 50 h 53"/>
                <a:gd name="T102" fmla="*/ 45 w 52"/>
                <a:gd name="T103" fmla="*/ 50 h 53"/>
                <a:gd name="T104" fmla="*/ 49 w 52"/>
                <a:gd name="T105" fmla="*/ 45 h 53"/>
                <a:gd name="T106" fmla="*/ 49 w 52"/>
                <a:gd name="T107" fmla="*/ 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3">
                  <a:moveTo>
                    <a:pt x="8" y="19"/>
                  </a:moveTo>
                  <a:cubicBezTo>
                    <a:pt x="8" y="19"/>
                    <a:pt x="8" y="19"/>
                    <a:pt x="8" y="19"/>
                  </a:cubicBezTo>
                  <a:cubicBezTo>
                    <a:pt x="8" y="19"/>
                    <a:pt x="8" y="18"/>
                    <a:pt x="8" y="18"/>
                  </a:cubicBezTo>
                  <a:cubicBezTo>
                    <a:pt x="8" y="18"/>
                    <a:pt x="8" y="17"/>
                    <a:pt x="8" y="17"/>
                  </a:cubicBezTo>
                  <a:cubicBezTo>
                    <a:pt x="8" y="17"/>
                    <a:pt x="8" y="17"/>
                    <a:pt x="8" y="17"/>
                  </a:cubicBezTo>
                  <a:cubicBezTo>
                    <a:pt x="15" y="10"/>
                    <a:pt x="15" y="10"/>
                    <a:pt x="15" y="10"/>
                  </a:cubicBezTo>
                  <a:cubicBezTo>
                    <a:pt x="15" y="9"/>
                    <a:pt x="16" y="9"/>
                    <a:pt x="17" y="10"/>
                  </a:cubicBezTo>
                  <a:cubicBezTo>
                    <a:pt x="18" y="11"/>
                    <a:pt x="18" y="12"/>
                    <a:pt x="17" y="12"/>
                  </a:cubicBezTo>
                  <a:cubicBezTo>
                    <a:pt x="13" y="17"/>
                    <a:pt x="13" y="17"/>
                    <a:pt x="13" y="17"/>
                  </a:cubicBezTo>
                  <a:cubicBezTo>
                    <a:pt x="39" y="17"/>
                    <a:pt x="39" y="17"/>
                    <a:pt x="39" y="17"/>
                  </a:cubicBezTo>
                  <a:cubicBezTo>
                    <a:pt x="40" y="17"/>
                    <a:pt x="40" y="17"/>
                    <a:pt x="40" y="18"/>
                  </a:cubicBezTo>
                  <a:cubicBezTo>
                    <a:pt x="40" y="19"/>
                    <a:pt x="40" y="20"/>
                    <a:pt x="39" y="20"/>
                  </a:cubicBezTo>
                  <a:cubicBezTo>
                    <a:pt x="13" y="20"/>
                    <a:pt x="13" y="20"/>
                    <a:pt x="13" y="20"/>
                  </a:cubicBezTo>
                  <a:cubicBezTo>
                    <a:pt x="17" y="24"/>
                    <a:pt x="17" y="24"/>
                    <a:pt x="17" y="24"/>
                  </a:cubicBezTo>
                  <a:cubicBezTo>
                    <a:pt x="18" y="24"/>
                    <a:pt x="18" y="25"/>
                    <a:pt x="17" y="26"/>
                  </a:cubicBezTo>
                  <a:cubicBezTo>
                    <a:pt x="17" y="26"/>
                    <a:pt x="16" y="26"/>
                    <a:pt x="16" y="26"/>
                  </a:cubicBezTo>
                  <a:cubicBezTo>
                    <a:pt x="16" y="26"/>
                    <a:pt x="15" y="26"/>
                    <a:pt x="15" y="26"/>
                  </a:cubicBezTo>
                  <a:lnTo>
                    <a:pt x="8" y="19"/>
                  </a:lnTo>
                  <a:close/>
                  <a:moveTo>
                    <a:pt x="43" y="34"/>
                  </a:moveTo>
                  <a:cubicBezTo>
                    <a:pt x="43" y="34"/>
                    <a:pt x="43" y="34"/>
                    <a:pt x="43" y="34"/>
                  </a:cubicBezTo>
                  <a:cubicBezTo>
                    <a:pt x="36" y="27"/>
                    <a:pt x="36" y="27"/>
                    <a:pt x="36" y="27"/>
                  </a:cubicBezTo>
                  <a:cubicBezTo>
                    <a:pt x="36" y="26"/>
                    <a:pt x="35" y="26"/>
                    <a:pt x="34" y="27"/>
                  </a:cubicBezTo>
                  <a:cubicBezTo>
                    <a:pt x="34" y="28"/>
                    <a:pt x="34" y="29"/>
                    <a:pt x="34" y="29"/>
                  </a:cubicBezTo>
                  <a:cubicBezTo>
                    <a:pt x="39" y="33"/>
                    <a:pt x="39" y="33"/>
                    <a:pt x="39" y="33"/>
                  </a:cubicBezTo>
                  <a:cubicBezTo>
                    <a:pt x="13" y="33"/>
                    <a:pt x="13" y="33"/>
                    <a:pt x="13" y="33"/>
                  </a:cubicBezTo>
                  <a:cubicBezTo>
                    <a:pt x="12" y="33"/>
                    <a:pt x="11" y="34"/>
                    <a:pt x="11" y="35"/>
                  </a:cubicBezTo>
                  <a:cubicBezTo>
                    <a:pt x="11" y="36"/>
                    <a:pt x="12" y="36"/>
                    <a:pt x="13" y="36"/>
                  </a:cubicBezTo>
                  <a:cubicBezTo>
                    <a:pt x="39" y="36"/>
                    <a:pt x="39" y="36"/>
                    <a:pt x="39" y="36"/>
                  </a:cubicBezTo>
                  <a:cubicBezTo>
                    <a:pt x="34" y="41"/>
                    <a:pt x="34" y="41"/>
                    <a:pt x="34" y="41"/>
                  </a:cubicBezTo>
                  <a:cubicBezTo>
                    <a:pt x="34" y="41"/>
                    <a:pt x="34" y="42"/>
                    <a:pt x="34" y="43"/>
                  </a:cubicBezTo>
                  <a:cubicBezTo>
                    <a:pt x="35" y="43"/>
                    <a:pt x="35" y="43"/>
                    <a:pt x="35" y="43"/>
                  </a:cubicBezTo>
                  <a:cubicBezTo>
                    <a:pt x="36" y="43"/>
                    <a:pt x="36" y="43"/>
                    <a:pt x="36" y="43"/>
                  </a:cubicBezTo>
                  <a:cubicBezTo>
                    <a:pt x="43" y="36"/>
                    <a:pt x="43" y="36"/>
                    <a:pt x="43" y="36"/>
                  </a:cubicBezTo>
                  <a:cubicBezTo>
                    <a:pt x="43" y="36"/>
                    <a:pt x="43" y="36"/>
                    <a:pt x="43" y="36"/>
                  </a:cubicBezTo>
                  <a:cubicBezTo>
                    <a:pt x="44" y="36"/>
                    <a:pt x="44" y="35"/>
                    <a:pt x="44" y="35"/>
                  </a:cubicBezTo>
                  <a:cubicBezTo>
                    <a:pt x="44" y="35"/>
                    <a:pt x="44" y="34"/>
                    <a:pt x="43" y="34"/>
                  </a:cubicBezTo>
                  <a:close/>
                  <a:moveTo>
                    <a:pt x="52" y="7"/>
                  </a:moveTo>
                  <a:cubicBezTo>
                    <a:pt x="52" y="45"/>
                    <a:pt x="52" y="45"/>
                    <a:pt x="52" y="45"/>
                  </a:cubicBezTo>
                  <a:cubicBezTo>
                    <a:pt x="52" y="49"/>
                    <a:pt x="49" y="53"/>
                    <a:pt x="45" y="53"/>
                  </a:cubicBezTo>
                  <a:cubicBezTo>
                    <a:pt x="7" y="53"/>
                    <a:pt x="7" y="53"/>
                    <a:pt x="7" y="53"/>
                  </a:cubicBezTo>
                  <a:cubicBezTo>
                    <a:pt x="3" y="53"/>
                    <a:pt x="0" y="49"/>
                    <a:pt x="0" y="45"/>
                  </a:cubicBezTo>
                  <a:cubicBezTo>
                    <a:pt x="0" y="7"/>
                    <a:pt x="0" y="7"/>
                    <a:pt x="0" y="7"/>
                  </a:cubicBezTo>
                  <a:cubicBezTo>
                    <a:pt x="0" y="4"/>
                    <a:pt x="3" y="0"/>
                    <a:pt x="7" y="0"/>
                  </a:cubicBezTo>
                  <a:cubicBezTo>
                    <a:pt x="45" y="0"/>
                    <a:pt x="45" y="0"/>
                    <a:pt x="45" y="0"/>
                  </a:cubicBezTo>
                  <a:cubicBezTo>
                    <a:pt x="49" y="0"/>
                    <a:pt x="52" y="4"/>
                    <a:pt x="52" y="7"/>
                  </a:cubicBezTo>
                  <a:close/>
                  <a:moveTo>
                    <a:pt x="49" y="7"/>
                  </a:moveTo>
                  <a:cubicBezTo>
                    <a:pt x="49" y="5"/>
                    <a:pt x="47" y="3"/>
                    <a:pt x="45" y="3"/>
                  </a:cubicBezTo>
                  <a:cubicBezTo>
                    <a:pt x="7" y="3"/>
                    <a:pt x="7" y="3"/>
                    <a:pt x="7" y="3"/>
                  </a:cubicBezTo>
                  <a:cubicBezTo>
                    <a:pt x="4" y="3"/>
                    <a:pt x="3" y="5"/>
                    <a:pt x="3" y="7"/>
                  </a:cubicBezTo>
                  <a:cubicBezTo>
                    <a:pt x="3" y="45"/>
                    <a:pt x="3" y="45"/>
                    <a:pt x="3" y="45"/>
                  </a:cubicBezTo>
                  <a:cubicBezTo>
                    <a:pt x="3" y="48"/>
                    <a:pt x="4" y="50"/>
                    <a:pt x="7" y="50"/>
                  </a:cubicBezTo>
                  <a:cubicBezTo>
                    <a:pt x="45" y="50"/>
                    <a:pt x="45" y="50"/>
                    <a:pt x="45" y="50"/>
                  </a:cubicBezTo>
                  <a:cubicBezTo>
                    <a:pt x="47" y="50"/>
                    <a:pt x="49" y="48"/>
                    <a:pt x="49" y="45"/>
                  </a:cubicBezTo>
                  <a:lnTo>
                    <a:pt x="4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8" name="Freeform 16"/>
            <p:cNvSpPr>
              <a:spLocks noEditPoints="1"/>
            </p:cNvSpPr>
            <p:nvPr/>
          </p:nvSpPr>
          <p:spPr bwMode="auto">
            <a:xfrm>
              <a:off x="4577545" y="4645950"/>
              <a:ext cx="304036" cy="335220"/>
            </a:xfrm>
            <a:custGeom>
              <a:avLst/>
              <a:gdLst>
                <a:gd name="T0" fmla="*/ 33 w 66"/>
                <a:gd name="T1" fmla="*/ 0 h 73"/>
                <a:gd name="T2" fmla="*/ 26 w 66"/>
                <a:gd name="T3" fmla="*/ 6 h 73"/>
                <a:gd name="T4" fmla="*/ 39 w 66"/>
                <a:gd name="T5" fmla="*/ 7 h 73"/>
                <a:gd name="T6" fmla="*/ 28 w 66"/>
                <a:gd name="T7" fmla="*/ 5 h 73"/>
                <a:gd name="T8" fmla="*/ 33 w 66"/>
                <a:gd name="T9" fmla="*/ 1 h 73"/>
                <a:gd name="T10" fmla="*/ 28 w 66"/>
                <a:gd name="T11" fmla="*/ 5 h 73"/>
                <a:gd name="T12" fmla="*/ 50 w 66"/>
                <a:gd name="T13" fmla="*/ 13 h 73"/>
                <a:gd name="T14" fmla="*/ 55 w 66"/>
                <a:gd name="T15" fmla="*/ 15 h 73"/>
                <a:gd name="T16" fmla="*/ 54 w 66"/>
                <a:gd name="T17" fmla="*/ 8 h 73"/>
                <a:gd name="T18" fmla="*/ 45 w 66"/>
                <a:gd name="T19" fmla="*/ 8 h 73"/>
                <a:gd name="T20" fmla="*/ 49 w 66"/>
                <a:gd name="T21" fmla="*/ 11 h 73"/>
                <a:gd name="T22" fmla="*/ 33 w 66"/>
                <a:gd name="T23" fmla="*/ 7 h 73"/>
                <a:gd name="T24" fmla="*/ 17 w 66"/>
                <a:gd name="T25" fmla="*/ 12 h 73"/>
                <a:gd name="T26" fmla="*/ 21 w 66"/>
                <a:gd name="T27" fmla="*/ 8 h 73"/>
                <a:gd name="T28" fmla="*/ 14 w 66"/>
                <a:gd name="T29" fmla="*/ 6 h 73"/>
                <a:gd name="T30" fmla="*/ 10 w 66"/>
                <a:gd name="T31" fmla="*/ 15 h 73"/>
                <a:gd name="T32" fmla="*/ 15 w 66"/>
                <a:gd name="T33" fmla="*/ 12 h 73"/>
                <a:gd name="T34" fmla="*/ 15 w 66"/>
                <a:gd name="T35" fmla="*/ 13 h 73"/>
                <a:gd name="T36" fmla="*/ 0 w 66"/>
                <a:gd name="T37" fmla="*/ 35 h 73"/>
                <a:gd name="T38" fmla="*/ 4 w 66"/>
                <a:gd name="T39" fmla="*/ 43 h 73"/>
                <a:gd name="T40" fmla="*/ 14 w 66"/>
                <a:gd name="T41" fmla="*/ 60 h 73"/>
                <a:gd name="T42" fmla="*/ 11 w 66"/>
                <a:gd name="T43" fmla="*/ 68 h 73"/>
                <a:gd name="T44" fmla="*/ 12 w 66"/>
                <a:gd name="T45" fmla="*/ 73 h 73"/>
                <a:gd name="T46" fmla="*/ 15 w 66"/>
                <a:gd name="T47" fmla="*/ 70 h 73"/>
                <a:gd name="T48" fmla="*/ 20 w 66"/>
                <a:gd name="T49" fmla="*/ 63 h 73"/>
                <a:gd name="T50" fmla="*/ 46 w 66"/>
                <a:gd name="T51" fmla="*/ 63 h 73"/>
                <a:gd name="T52" fmla="*/ 52 w 66"/>
                <a:gd name="T53" fmla="*/ 70 h 73"/>
                <a:gd name="T54" fmla="*/ 57 w 66"/>
                <a:gd name="T55" fmla="*/ 71 h 73"/>
                <a:gd name="T56" fmla="*/ 56 w 66"/>
                <a:gd name="T57" fmla="*/ 67 h 73"/>
                <a:gd name="T58" fmla="*/ 62 w 66"/>
                <a:gd name="T59" fmla="*/ 43 h 73"/>
                <a:gd name="T60" fmla="*/ 66 w 66"/>
                <a:gd name="T61" fmla="*/ 35 h 73"/>
                <a:gd name="T62" fmla="*/ 2 w 66"/>
                <a:gd name="T63" fmla="*/ 38 h 73"/>
                <a:gd name="T64" fmla="*/ 3 w 66"/>
                <a:gd name="T65" fmla="*/ 32 h 73"/>
                <a:gd name="T66" fmla="*/ 3 w 66"/>
                <a:gd name="T67" fmla="*/ 41 h 73"/>
                <a:gd name="T68" fmla="*/ 47 w 66"/>
                <a:gd name="T69" fmla="*/ 8 h 73"/>
                <a:gd name="T70" fmla="*/ 53 w 66"/>
                <a:gd name="T71" fmla="*/ 10 h 73"/>
                <a:gd name="T72" fmla="*/ 47 w 66"/>
                <a:gd name="T73" fmla="*/ 8 h 73"/>
                <a:gd name="T74" fmla="*/ 12 w 66"/>
                <a:gd name="T75" fmla="*/ 10 h 73"/>
                <a:gd name="T76" fmla="*/ 17 w 66"/>
                <a:gd name="T77" fmla="*/ 7 h 73"/>
                <a:gd name="T78" fmla="*/ 11 w 66"/>
                <a:gd name="T79" fmla="*/ 13 h 73"/>
                <a:gd name="T80" fmla="*/ 12 w 66"/>
                <a:gd name="T81" fmla="*/ 66 h 73"/>
                <a:gd name="T82" fmla="*/ 17 w 66"/>
                <a:gd name="T83" fmla="*/ 64 h 73"/>
                <a:gd name="T84" fmla="*/ 53 w 66"/>
                <a:gd name="T85" fmla="*/ 66 h 73"/>
                <a:gd name="T86" fmla="*/ 48 w 66"/>
                <a:gd name="T87" fmla="*/ 64 h 73"/>
                <a:gd name="T88" fmla="*/ 53 w 66"/>
                <a:gd name="T89" fmla="*/ 66 h 73"/>
                <a:gd name="T90" fmla="*/ 6 w 66"/>
                <a:gd name="T91" fmla="*/ 37 h 73"/>
                <a:gd name="T92" fmla="*/ 60 w 66"/>
                <a:gd name="T93" fmla="*/ 37 h 73"/>
                <a:gd name="T94" fmla="*/ 64 w 66"/>
                <a:gd name="T95" fmla="*/ 38 h 73"/>
                <a:gd name="T96" fmla="*/ 62 w 66"/>
                <a:gd name="T97" fmla="*/ 37 h 73"/>
                <a:gd name="T98" fmla="*/ 64 w 66"/>
                <a:gd name="T99" fmla="*/ 35 h 73"/>
                <a:gd name="T100" fmla="*/ 33 w 66"/>
                <a:gd name="T101" fmla="*/ 12 h 73"/>
                <a:gd name="T102" fmla="*/ 33 w 66"/>
                <a:gd name="T103" fmla="*/ 61 h 73"/>
                <a:gd name="T104" fmla="*/ 33 w 66"/>
                <a:gd name="T105" fmla="*/ 12 h 73"/>
                <a:gd name="T106" fmla="*/ 10 w 66"/>
                <a:gd name="T107" fmla="*/ 37 h 73"/>
                <a:gd name="T108" fmla="*/ 56 w 66"/>
                <a:gd name="T109" fmla="*/ 37 h 73"/>
                <a:gd name="T110" fmla="*/ 36 w 66"/>
                <a:gd name="T111" fmla="*/ 35 h 73"/>
                <a:gd name="T112" fmla="*/ 49 w 66"/>
                <a:gd name="T113" fmla="*/ 38 h 73"/>
                <a:gd name="T114" fmla="*/ 32 w 66"/>
                <a:gd name="T115" fmla="*/ 40 h 73"/>
                <a:gd name="T116" fmla="*/ 31 w 66"/>
                <a:gd name="T117" fmla="*/ 32 h 73"/>
                <a:gd name="T118" fmla="*/ 34 w 66"/>
                <a:gd name="T119" fmla="*/ 16 h 73"/>
                <a:gd name="T120" fmla="*/ 36 w 66"/>
                <a:gd name="T121" fmla="*/ 3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6" h="73">
                  <a:moveTo>
                    <a:pt x="39" y="6"/>
                  </a:moveTo>
                  <a:cubicBezTo>
                    <a:pt x="39" y="2"/>
                    <a:pt x="37" y="0"/>
                    <a:pt x="33" y="0"/>
                  </a:cubicBezTo>
                  <a:cubicBezTo>
                    <a:pt x="32" y="0"/>
                    <a:pt x="32" y="0"/>
                    <a:pt x="32" y="0"/>
                  </a:cubicBezTo>
                  <a:cubicBezTo>
                    <a:pt x="29" y="0"/>
                    <a:pt x="26" y="2"/>
                    <a:pt x="26" y="6"/>
                  </a:cubicBezTo>
                  <a:cubicBezTo>
                    <a:pt x="26" y="7"/>
                    <a:pt x="26" y="7"/>
                    <a:pt x="26" y="7"/>
                  </a:cubicBezTo>
                  <a:cubicBezTo>
                    <a:pt x="39" y="7"/>
                    <a:pt x="39" y="7"/>
                    <a:pt x="39" y="7"/>
                  </a:cubicBezTo>
                  <a:lnTo>
                    <a:pt x="39" y="6"/>
                  </a:lnTo>
                  <a:close/>
                  <a:moveTo>
                    <a:pt x="28" y="5"/>
                  </a:moveTo>
                  <a:cubicBezTo>
                    <a:pt x="28" y="3"/>
                    <a:pt x="30" y="1"/>
                    <a:pt x="32" y="1"/>
                  </a:cubicBezTo>
                  <a:cubicBezTo>
                    <a:pt x="33" y="1"/>
                    <a:pt x="33" y="1"/>
                    <a:pt x="33" y="1"/>
                  </a:cubicBezTo>
                  <a:cubicBezTo>
                    <a:pt x="35" y="1"/>
                    <a:pt x="37" y="3"/>
                    <a:pt x="38" y="5"/>
                  </a:cubicBezTo>
                  <a:lnTo>
                    <a:pt x="28" y="5"/>
                  </a:lnTo>
                  <a:close/>
                  <a:moveTo>
                    <a:pt x="62" y="30"/>
                  </a:moveTo>
                  <a:cubicBezTo>
                    <a:pt x="60" y="23"/>
                    <a:pt x="56" y="17"/>
                    <a:pt x="50" y="13"/>
                  </a:cubicBezTo>
                  <a:cubicBezTo>
                    <a:pt x="50" y="12"/>
                    <a:pt x="50" y="12"/>
                    <a:pt x="50" y="12"/>
                  </a:cubicBezTo>
                  <a:cubicBezTo>
                    <a:pt x="55" y="15"/>
                    <a:pt x="55" y="15"/>
                    <a:pt x="55" y="15"/>
                  </a:cubicBezTo>
                  <a:cubicBezTo>
                    <a:pt x="55" y="15"/>
                    <a:pt x="55" y="15"/>
                    <a:pt x="55" y="15"/>
                  </a:cubicBezTo>
                  <a:cubicBezTo>
                    <a:pt x="57" y="13"/>
                    <a:pt x="56" y="10"/>
                    <a:pt x="54" y="8"/>
                  </a:cubicBezTo>
                  <a:cubicBezTo>
                    <a:pt x="51" y="6"/>
                    <a:pt x="51" y="6"/>
                    <a:pt x="51" y="6"/>
                  </a:cubicBezTo>
                  <a:cubicBezTo>
                    <a:pt x="49" y="5"/>
                    <a:pt x="46" y="6"/>
                    <a:pt x="45" y="8"/>
                  </a:cubicBezTo>
                  <a:cubicBezTo>
                    <a:pt x="44" y="8"/>
                    <a:pt x="44" y="8"/>
                    <a:pt x="44" y="8"/>
                  </a:cubicBezTo>
                  <a:cubicBezTo>
                    <a:pt x="49" y="11"/>
                    <a:pt x="49" y="11"/>
                    <a:pt x="49" y="11"/>
                  </a:cubicBezTo>
                  <a:cubicBezTo>
                    <a:pt x="49" y="12"/>
                    <a:pt x="49" y="12"/>
                    <a:pt x="49" y="12"/>
                  </a:cubicBezTo>
                  <a:cubicBezTo>
                    <a:pt x="44" y="9"/>
                    <a:pt x="39" y="7"/>
                    <a:pt x="33" y="7"/>
                  </a:cubicBezTo>
                  <a:cubicBezTo>
                    <a:pt x="27" y="7"/>
                    <a:pt x="21" y="9"/>
                    <a:pt x="17" y="12"/>
                  </a:cubicBezTo>
                  <a:cubicBezTo>
                    <a:pt x="17" y="12"/>
                    <a:pt x="17" y="12"/>
                    <a:pt x="17" y="12"/>
                  </a:cubicBezTo>
                  <a:cubicBezTo>
                    <a:pt x="17" y="11"/>
                    <a:pt x="17" y="11"/>
                    <a:pt x="17" y="11"/>
                  </a:cubicBezTo>
                  <a:cubicBezTo>
                    <a:pt x="21" y="8"/>
                    <a:pt x="21" y="8"/>
                    <a:pt x="21" y="8"/>
                  </a:cubicBezTo>
                  <a:cubicBezTo>
                    <a:pt x="21" y="8"/>
                    <a:pt x="21" y="8"/>
                    <a:pt x="21" y="8"/>
                  </a:cubicBezTo>
                  <a:cubicBezTo>
                    <a:pt x="20" y="6"/>
                    <a:pt x="17" y="5"/>
                    <a:pt x="14" y="6"/>
                  </a:cubicBezTo>
                  <a:cubicBezTo>
                    <a:pt x="11" y="8"/>
                    <a:pt x="11" y="8"/>
                    <a:pt x="11" y="8"/>
                  </a:cubicBezTo>
                  <a:cubicBezTo>
                    <a:pt x="9" y="10"/>
                    <a:pt x="9" y="13"/>
                    <a:pt x="10" y="15"/>
                  </a:cubicBezTo>
                  <a:cubicBezTo>
                    <a:pt x="11" y="15"/>
                    <a:pt x="11" y="15"/>
                    <a:pt x="11" y="15"/>
                  </a:cubicBezTo>
                  <a:cubicBezTo>
                    <a:pt x="15" y="12"/>
                    <a:pt x="15" y="12"/>
                    <a:pt x="15" y="12"/>
                  </a:cubicBezTo>
                  <a:cubicBezTo>
                    <a:pt x="15" y="13"/>
                    <a:pt x="15" y="13"/>
                    <a:pt x="15" y="13"/>
                  </a:cubicBezTo>
                  <a:cubicBezTo>
                    <a:pt x="15" y="13"/>
                    <a:pt x="15" y="13"/>
                    <a:pt x="15" y="13"/>
                  </a:cubicBezTo>
                  <a:cubicBezTo>
                    <a:pt x="10" y="17"/>
                    <a:pt x="5" y="23"/>
                    <a:pt x="4" y="30"/>
                  </a:cubicBezTo>
                  <a:cubicBezTo>
                    <a:pt x="2" y="31"/>
                    <a:pt x="0" y="33"/>
                    <a:pt x="0" y="35"/>
                  </a:cubicBezTo>
                  <a:cubicBezTo>
                    <a:pt x="0" y="38"/>
                    <a:pt x="0" y="38"/>
                    <a:pt x="0" y="38"/>
                  </a:cubicBezTo>
                  <a:cubicBezTo>
                    <a:pt x="0" y="41"/>
                    <a:pt x="2" y="43"/>
                    <a:pt x="4" y="43"/>
                  </a:cubicBezTo>
                  <a:cubicBezTo>
                    <a:pt x="5" y="50"/>
                    <a:pt x="9" y="56"/>
                    <a:pt x="14" y="60"/>
                  </a:cubicBezTo>
                  <a:cubicBezTo>
                    <a:pt x="14" y="60"/>
                    <a:pt x="14" y="60"/>
                    <a:pt x="14" y="60"/>
                  </a:cubicBezTo>
                  <a:cubicBezTo>
                    <a:pt x="10" y="67"/>
                    <a:pt x="10" y="67"/>
                    <a:pt x="10" y="67"/>
                  </a:cubicBezTo>
                  <a:cubicBezTo>
                    <a:pt x="11" y="68"/>
                    <a:pt x="11" y="68"/>
                    <a:pt x="11" y="68"/>
                  </a:cubicBezTo>
                  <a:cubicBezTo>
                    <a:pt x="9" y="71"/>
                    <a:pt x="9" y="71"/>
                    <a:pt x="9" y="71"/>
                  </a:cubicBezTo>
                  <a:cubicBezTo>
                    <a:pt x="12" y="73"/>
                    <a:pt x="12" y="73"/>
                    <a:pt x="12" y="73"/>
                  </a:cubicBezTo>
                  <a:cubicBezTo>
                    <a:pt x="14" y="70"/>
                    <a:pt x="14" y="70"/>
                    <a:pt x="14" y="70"/>
                  </a:cubicBezTo>
                  <a:cubicBezTo>
                    <a:pt x="15" y="70"/>
                    <a:pt x="15" y="70"/>
                    <a:pt x="15" y="70"/>
                  </a:cubicBezTo>
                  <a:cubicBezTo>
                    <a:pt x="20" y="63"/>
                    <a:pt x="20" y="63"/>
                    <a:pt x="20" y="63"/>
                  </a:cubicBezTo>
                  <a:cubicBezTo>
                    <a:pt x="20" y="63"/>
                    <a:pt x="20" y="63"/>
                    <a:pt x="20" y="63"/>
                  </a:cubicBezTo>
                  <a:cubicBezTo>
                    <a:pt x="24" y="65"/>
                    <a:pt x="28" y="66"/>
                    <a:pt x="33" y="66"/>
                  </a:cubicBezTo>
                  <a:cubicBezTo>
                    <a:pt x="37" y="66"/>
                    <a:pt x="42" y="65"/>
                    <a:pt x="46" y="63"/>
                  </a:cubicBezTo>
                  <a:cubicBezTo>
                    <a:pt x="50" y="70"/>
                    <a:pt x="50" y="70"/>
                    <a:pt x="50" y="70"/>
                  </a:cubicBezTo>
                  <a:cubicBezTo>
                    <a:pt x="52" y="70"/>
                    <a:pt x="52" y="70"/>
                    <a:pt x="52" y="70"/>
                  </a:cubicBezTo>
                  <a:cubicBezTo>
                    <a:pt x="54" y="73"/>
                    <a:pt x="54" y="73"/>
                    <a:pt x="54" y="73"/>
                  </a:cubicBezTo>
                  <a:cubicBezTo>
                    <a:pt x="57" y="71"/>
                    <a:pt x="57" y="71"/>
                    <a:pt x="57" y="71"/>
                  </a:cubicBezTo>
                  <a:cubicBezTo>
                    <a:pt x="55" y="68"/>
                    <a:pt x="55" y="68"/>
                    <a:pt x="55" y="68"/>
                  </a:cubicBezTo>
                  <a:cubicBezTo>
                    <a:pt x="56" y="67"/>
                    <a:pt x="56" y="67"/>
                    <a:pt x="56" y="67"/>
                  </a:cubicBezTo>
                  <a:cubicBezTo>
                    <a:pt x="51" y="60"/>
                    <a:pt x="51" y="60"/>
                    <a:pt x="51" y="60"/>
                  </a:cubicBezTo>
                  <a:cubicBezTo>
                    <a:pt x="57" y="56"/>
                    <a:pt x="60" y="50"/>
                    <a:pt x="62" y="43"/>
                  </a:cubicBezTo>
                  <a:cubicBezTo>
                    <a:pt x="64" y="43"/>
                    <a:pt x="66" y="41"/>
                    <a:pt x="66" y="38"/>
                  </a:cubicBezTo>
                  <a:cubicBezTo>
                    <a:pt x="66" y="35"/>
                    <a:pt x="66" y="35"/>
                    <a:pt x="66" y="35"/>
                  </a:cubicBezTo>
                  <a:cubicBezTo>
                    <a:pt x="66" y="33"/>
                    <a:pt x="64" y="31"/>
                    <a:pt x="62" y="30"/>
                  </a:cubicBezTo>
                  <a:close/>
                  <a:moveTo>
                    <a:pt x="2" y="38"/>
                  </a:moveTo>
                  <a:cubicBezTo>
                    <a:pt x="2" y="35"/>
                    <a:pt x="2" y="35"/>
                    <a:pt x="2" y="35"/>
                  </a:cubicBezTo>
                  <a:cubicBezTo>
                    <a:pt x="2" y="34"/>
                    <a:pt x="2" y="33"/>
                    <a:pt x="3" y="32"/>
                  </a:cubicBezTo>
                  <a:cubicBezTo>
                    <a:pt x="3" y="34"/>
                    <a:pt x="3" y="35"/>
                    <a:pt x="3" y="37"/>
                  </a:cubicBezTo>
                  <a:cubicBezTo>
                    <a:pt x="3" y="38"/>
                    <a:pt x="3" y="40"/>
                    <a:pt x="3" y="41"/>
                  </a:cubicBezTo>
                  <a:cubicBezTo>
                    <a:pt x="2" y="41"/>
                    <a:pt x="2" y="40"/>
                    <a:pt x="2" y="38"/>
                  </a:cubicBezTo>
                  <a:close/>
                  <a:moveTo>
                    <a:pt x="47" y="8"/>
                  </a:moveTo>
                  <a:cubicBezTo>
                    <a:pt x="48" y="7"/>
                    <a:pt x="49" y="7"/>
                    <a:pt x="50" y="8"/>
                  </a:cubicBezTo>
                  <a:cubicBezTo>
                    <a:pt x="53" y="10"/>
                    <a:pt x="53" y="10"/>
                    <a:pt x="53" y="10"/>
                  </a:cubicBezTo>
                  <a:cubicBezTo>
                    <a:pt x="54" y="10"/>
                    <a:pt x="55" y="12"/>
                    <a:pt x="54" y="13"/>
                  </a:cubicBezTo>
                  <a:lnTo>
                    <a:pt x="47" y="8"/>
                  </a:lnTo>
                  <a:close/>
                  <a:moveTo>
                    <a:pt x="11" y="13"/>
                  </a:moveTo>
                  <a:cubicBezTo>
                    <a:pt x="11" y="12"/>
                    <a:pt x="11" y="10"/>
                    <a:pt x="12" y="10"/>
                  </a:cubicBezTo>
                  <a:cubicBezTo>
                    <a:pt x="15" y="8"/>
                    <a:pt x="15" y="8"/>
                    <a:pt x="15" y="8"/>
                  </a:cubicBezTo>
                  <a:cubicBezTo>
                    <a:pt x="16" y="7"/>
                    <a:pt x="16" y="7"/>
                    <a:pt x="17" y="7"/>
                  </a:cubicBezTo>
                  <a:cubicBezTo>
                    <a:pt x="18" y="7"/>
                    <a:pt x="18" y="8"/>
                    <a:pt x="19" y="8"/>
                  </a:cubicBezTo>
                  <a:lnTo>
                    <a:pt x="11" y="13"/>
                  </a:lnTo>
                  <a:close/>
                  <a:moveTo>
                    <a:pt x="15" y="68"/>
                  </a:moveTo>
                  <a:cubicBezTo>
                    <a:pt x="12" y="66"/>
                    <a:pt x="12" y="66"/>
                    <a:pt x="12" y="66"/>
                  </a:cubicBezTo>
                  <a:cubicBezTo>
                    <a:pt x="15" y="62"/>
                    <a:pt x="15" y="62"/>
                    <a:pt x="15" y="62"/>
                  </a:cubicBezTo>
                  <a:cubicBezTo>
                    <a:pt x="17" y="64"/>
                    <a:pt x="17" y="64"/>
                    <a:pt x="17" y="64"/>
                  </a:cubicBezTo>
                  <a:lnTo>
                    <a:pt x="15" y="68"/>
                  </a:lnTo>
                  <a:close/>
                  <a:moveTo>
                    <a:pt x="53" y="66"/>
                  </a:moveTo>
                  <a:cubicBezTo>
                    <a:pt x="51" y="68"/>
                    <a:pt x="51" y="68"/>
                    <a:pt x="51" y="68"/>
                  </a:cubicBezTo>
                  <a:cubicBezTo>
                    <a:pt x="48" y="64"/>
                    <a:pt x="48" y="64"/>
                    <a:pt x="48" y="64"/>
                  </a:cubicBezTo>
                  <a:cubicBezTo>
                    <a:pt x="50" y="62"/>
                    <a:pt x="50" y="62"/>
                    <a:pt x="50" y="62"/>
                  </a:cubicBezTo>
                  <a:lnTo>
                    <a:pt x="53" y="66"/>
                  </a:lnTo>
                  <a:close/>
                  <a:moveTo>
                    <a:pt x="33" y="64"/>
                  </a:moveTo>
                  <a:cubicBezTo>
                    <a:pt x="18" y="64"/>
                    <a:pt x="6" y="52"/>
                    <a:pt x="6" y="37"/>
                  </a:cubicBezTo>
                  <a:cubicBezTo>
                    <a:pt x="6" y="22"/>
                    <a:pt x="18" y="10"/>
                    <a:pt x="33" y="10"/>
                  </a:cubicBezTo>
                  <a:cubicBezTo>
                    <a:pt x="48" y="10"/>
                    <a:pt x="60" y="22"/>
                    <a:pt x="60" y="37"/>
                  </a:cubicBezTo>
                  <a:cubicBezTo>
                    <a:pt x="60" y="52"/>
                    <a:pt x="48" y="64"/>
                    <a:pt x="33" y="64"/>
                  </a:cubicBezTo>
                  <a:close/>
                  <a:moveTo>
                    <a:pt x="64" y="38"/>
                  </a:moveTo>
                  <a:cubicBezTo>
                    <a:pt x="64" y="40"/>
                    <a:pt x="63" y="41"/>
                    <a:pt x="62" y="41"/>
                  </a:cubicBezTo>
                  <a:cubicBezTo>
                    <a:pt x="62" y="40"/>
                    <a:pt x="62" y="38"/>
                    <a:pt x="62" y="37"/>
                  </a:cubicBezTo>
                  <a:cubicBezTo>
                    <a:pt x="62" y="35"/>
                    <a:pt x="62" y="34"/>
                    <a:pt x="62" y="32"/>
                  </a:cubicBezTo>
                  <a:cubicBezTo>
                    <a:pt x="63" y="33"/>
                    <a:pt x="64" y="34"/>
                    <a:pt x="64" y="35"/>
                  </a:cubicBezTo>
                  <a:lnTo>
                    <a:pt x="64" y="38"/>
                  </a:lnTo>
                  <a:close/>
                  <a:moveTo>
                    <a:pt x="33" y="12"/>
                  </a:moveTo>
                  <a:cubicBezTo>
                    <a:pt x="19" y="12"/>
                    <a:pt x="8" y="23"/>
                    <a:pt x="8" y="37"/>
                  </a:cubicBezTo>
                  <a:cubicBezTo>
                    <a:pt x="8" y="50"/>
                    <a:pt x="19" y="61"/>
                    <a:pt x="33" y="61"/>
                  </a:cubicBezTo>
                  <a:cubicBezTo>
                    <a:pt x="46" y="61"/>
                    <a:pt x="57" y="50"/>
                    <a:pt x="57" y="37"/>
                  </a:cubicBezTo>
                  <a:cubicBezTo>
                    <a:pt x="57" y="23"/>
                    <a:pt x="46" y="12"/>
                    <a:pt x="33" y="12"/>
                  </a:cubicBezTo>
                  <a:close/>
                  <a:moveTo>
                    <a:pt x="33" y="60"/>
                  </a:moveTo>
                  <a:cubicBezTo>
                    <a:pt x="20" y="60"/>
                    <a:pt x="10" y="49"/>
                    <a:pt x="10" y="37"/>
                  </a:cubicBezTo>
                  <a:cubicBezTo>
                    <a:pt x="10" y="24"/>
                    <a:pt x="20" y="14"/>
                    <a:pt x="33" y="14"/>
                  </a:cubicBezTo>
                  <a:cubicBezTo>
                    <a:pt x="45" y="14"/>
                    <a:pt x="56" y="24"/>
                    <a:pt x="56" y="37"/>
                  </a:cubicBezTo>
                  <a:cubicBezTo>
                    <a:pt x="56" y="49"/>
                    <a:pt x="45" y="60"/>
                    <a:pt x="33" y="60"/>
                  </a:cubicBezTo>
                  <a:close/>
                  <a:moveTo>
                    <a:pt x="36" y="35"/>
                  </a:moveTo>
                  <a:cubicBezTo>
                    <a:pt x="49" y="35"/>
                    <a:pt x="49" y="35"/>
                    <a:pt x="49" y="35"/>
                  </a:cubicBezTo>
                  <a:cubicBezTo>
                    <a:pt x="49" y="38"/>
                    <a:pt x="49" y="38"/>
                    <a:pt x="49" y="38"/>
                  </a:cubicBezTo>
                  <a:cubicBezTo>
                    <a:pt x="36" y="38"/>
                    <a:pt x="36" y="38"/>
                    <a:pt x="36" y="38"/>
                  </a:cubicBezTo>
                  <a:cubicBezTo>
                    <a:pt x="35" y="40"/>
                    <a:pt x="34" y="40"/>
                    <a:pt x="32" y="40"/>
                  </a:cubicBezTo>
                  <a:cubicBezTo>
                    <a:pt x="30" y="40"/>
                    <a:pt x="28" y="39"/>
                    <a:pt x="28" y="36"/>
                  </a:cubicBezTo>
                  <a:cubicBezTo>
                    <a:pt x="28" y="34"/>
                    <a:pt x="29" y="33"/>
                    <a:pt x="31" y="32"/>
                  </a:cubicBezTo>
                  <a:cubicBezTo>
                    <a:pt x="31" y="16"/>
                    <a:pt x="31" y="16"/>
                    <a:pt x="31" y="16"/>
                  </a:cubicBezTo>
                  <a:cubicBezTo>
                    <a:pt x="34" y="16"/>
                    <a:pt x="34" y="16"/>
                    <a:pt x="34" y="16"/>
                  </a:cubicBezTo>
                  <a:cubicBezTo>
                    <a:pt x="34" y="32"/>
                    <a:pt x="34" y="32"/>
                    <a:pt x="34" y="32"/>
                  </a:cubicBezTo>
                  <a:cubicBezTo>
                    <a:pt x="35" y="33"/>
                    <a:pt x="36" y="34"/>
                    <a:pt x="36" y="35"/>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79" name="Freeform 30"/>
            <p:cNvSpPr>
              <a:spLocks noEditPoints="1"/>
            </p:cNvSpPr>
            <p:nvPr/>
          </p:nvSpPr>
          <p:spPr bwMode="auto">
            <a:xfrm>
              <a:off x="4124046" y="4572825"/>
              <a:ext cx="323527" cy="307075"/>
            </a:xfrm>
            <a:custGeom>
              <a:avLst/>
              <a:gdLst>
                <a:gd name="T0" fmla="*/ 75 w 75"/>
                <a:gd name="T1" fmla="*/ 27 h 71"/>
                <a:gd name="T2" fmla="*/ 69 w 75"/>
                <a:gd name="T3" fmla="*/ 14 h 71"/>
                <a:gd name="T4" fmla="*/ 64 w 75"/>
                <a:gd name="T5" fmla="*/ 0 h 71"/>
                <a:gd name="T6" fmla="*/ 5 w 75"/>
                <a:gd name="T7" fmla="*/ 11 h 71"/>
                <a:gd name="T8" fmla="*/ 1 w 75"/>
                <a:gd name="T9" fmla="*/ 26 h 71"/>
                <a:gd name="T10" fmla="*/ 0 w 75"/>
                <a:gd name="T11" fmla="*/ 31 h 71"/>
                <a:gd name="T12" fmla="*/ 1 w 75"/>
                <a:gd name="T13" fmla="*/ 65 h 71"/>
                <a:gd name="T14" fmla="*/ 70 w 75"/>
                <a:gd name="T15" fmla="*/ 71 h 71"/>
                <a:gd name="T16" fmla="*/ 70 w 75"/>
                <a:gd name="T17" fmla="*/ 61 h 71"/>
                <a:gd name="T18" fmla="*/ 4 w 75"/>
                <a:gd name="T19" fmla="*/ 26 h 71"/>
                <a:gd name="T20" fmla="*/ 71 w 75"/>
                <a:gd name="T21" fmla="*/ 26 h 71"/>
                <a:gd name="T22" fmla="*/ 58 w 75"/>
                <a:gd name="T23" fmla="*/ 33 h 71"/>
                <a:gd name="T24" fmla="*/ 54 w 75"/>
                <a:gd name="T25" fmla="*/ 28 h 71"/>
                <a:gd name="T26" fmla="*/ 52 w 75"/>
                <a:gd name="T27" fmla="*/ 31 h 71"/>
                <a:gd name="T28" fmla="*/ 44 w 75"/>
                <a:gd name="T29" fmla="*/ 31 h 71"/>
                <a:gd name="T30" fmla="*/ 52 w 75"/>
                <a:gd name="T31" fmla="*/ 31 h 71"/>
                <a:gd name="T32" fmla="*/ 37 w 75"/>
                <a:gd name="T33" fmla="*/ 33 h 71"/>
                <a:gd name="T34" fmla="*/ 42 w 75"/>
                <a:gd name="T35" fmla="*/ 28 h 71"/>
                <a:gd name="T36" fmla="*/ 28 w 75"/>
                <a:gd name="T37" fmla="*/ 33 h 71"/>
                <a:gd name="T38" fmla="*/ 23 w 75"/>
                <a:gd name="T39" fmla="*/ 28 h 71"/>
                <a:gd name="T40" fmla="*/ 21 w 75"/>
                <a:gd name="T41" fmla="*/ 28 h 71"/>
                <a:gd name="T42" fmla="*/ 17 w 75"/>
                <a:gd name="T43" fmla="*/ 33 h 71"/>
                <a:gd name="T44" fmla="*/ 21 w 75"/>
                <a:gd name="T45" fmla="*/ 28 h 71"/>
                <a:gd name="T46" fmla="*/ 18 w 75"/>
                <a:gd name="T47" fmla="*/ 35 h 71"/>
                <a:gd name="T48" fmla="*/ 28 w 75"/>
                <a:gd name="T49" fmla="*/ 35 h 71"/>
                <a:gd name="T50" fmla="*/ 38 w 75"/>
                <a:gd name="T51" fmla="*/ 35 h 71"/>
                <a:gd name="T52" fmla="*/ 48 w 75"/>
                <a:gd name="T53" fmla="*/ 35 h 71"/>
                <a:gd name="T54" fmla="*/ 58 w 75"/>
                <a:gd name="T55" fmla="*/ 35 h 71"/>
                <a:gd name="T56" fmla="*/ 67 w 75"/>
                <a:gd name="T57" fmla="*/ 62 h 71"/>
                <a:gd name="T58" fmla="*/ 29 w 75"/>
                <a:gd name="T59" fmla="*/ 40 h 71"/>
                <a:gd name="T60" fmla="*/ 13 w 75"/>
                <a:gd name="T61" fmla="*/ 62 h 71"/>
                <a:gd name="T62" fmla="*/ 12 w 75"/>
                <a:gd name="T63" fmla="*/ 33 h 71"/>
                <a:gd name="T64" fmla="*/ 28 w 75"/>
                <a:gd name="T65" fmla="*/ 42 h 71"/>
                <a:gd name="T66" fmla="*/ 68 w 75"/>
                <a:gd name="T67" fmla="*/ 33 h 71"/>
                <a:gd name="T68" fmla="*/ 64 w 75"/>
                <a:gd name="T69" fmla="*/ 28 h 71"/>
                <a:gd name="T70" fmla="*/ 68 w 75"/>
                <a:gd name="T71" fmla="*/ 33 h 71"/>
                <a:gd name="T72" fmla="*/ 11 w 75"/>
                <a:gd name="T73" fmla="*/ 14 h 71"/>
                <a:gd name="T74" fmla="*/ 11 w 75"/>
                <a:gd name="T75" fmla="*/ 3 h 71"/>
                <a:gd name="T76" fmla="*/ 67 w 75"/>
                <a:gd name="T77" fmla="*/ 11 h 71"/>
                <a:gd name="T78" fmla="*/ 11 w 75"/>
                <a:gd name="T79" fmla="*/ 31 h 71"/>
                <a:gd name="T80" fmla="*/ 3 w 75"/>
                <a:gd name="T81" fmla="*/ 31 h 71"/>
                <a:gd name="T82" fmla="*/ 4 w 75"/>
                <a:gd name="T83" fmla="*/ 65 h 71"/>
                <a:gd name="T84" fmla="*/ 29 w 75"/>
                <a:gd name="T85" fmla="*/ 64 h 71"/>
                <a:gd name="T86" fmla="*/ 71 w 75"/>
                <a:gd name="T87" fmla="*/ 67 h 71"/>
                <a:gd name="T88" fmla="*/ 4 w 75"/>
                <a:gd name="T89" fmla="*/ 67 h 71"/>
                <a:gd name="T90" fmla="*/ 62 w 75"/>
                <a:gd name="T91" fmla="*/ 56 h 71"/>
                <a:gd name="T92" fmla="*/ 39 w 75"/>
                <a:gd name="T93" fmla="*/ 40 h 71"/>
                <a:gd name="T94" fmla="*/ 39 w 75"/>
                <a:gd name="T95" fmla="*/ 57 h 71"/>
                <a:gd name="T96" fmla="*/ 60 w 75"/>
                <a:gd name="T97"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5" h="71">
                  <a:moveTo>
                    <a:pt x="75" y="31"/>
                  </a:moveTo>
                  <a:cubicBezTo>
                    <a:pt x="75" y="28"/>
                    <a:pt x="75" y="28"/>
                    <a:pt x="75" y="28"/>
                  </a:cubicBezTo>
                  <a:cubicBezTo>
                    <a:pt x="75" y="27"/>
                    <a:pt x="75" y="27"/>
                    <a:pt x="75" y="27"/>
                  </a:cubicBezTo>
                  <a:cubicBezTo>
                    <a:pt x="75" y="27"/>
                    <a:pt x="75" y="26"/>
                    <a:pt x="75" y="26"/>
                  </a:cubicBezTo>
                  <a:cubicBezTo>
                    <a:pt x="70" y="14"/>
                    <a:pt x="70" y="14"/>
                    <a:pt x="70" y="14"/>
                  </a:cubicBezTo>
                  <a:cubicBezTo>
                    <a:pt x="70" y="14"/>
                    <a:pt x="69" y="14"/>
                    <a:pt x="69" y="14"/>
                  </a:cubicBezTo>
                  <a:cubicBezTo>
                    <a:pt x="70" y="13"/>
                    <a:pt x="70" y="12"/>
                    <a:pt x="70" y="11"/>
                  </a:cubicBezTo>
                  <a:cubicBezTo>
                    <a:pt x="70" y="5"/>
                    <a:pt x="70" y="5"/>
                    <a:pt x="70" y="5"/>
                  </a:cubicBezTo>
                  <a:cubicBezTo>
                    <a:pt x="70" y="2"/>
                    <a:pt x="67" y="0"/>
                    <a:pt x="64" y="0"/>
                  </a:cubicBezTo>
                  <a:cubicBezTo>
                    <a:pt x="11" y="0"/>
                    <a:pt x="11" y="0"/>
                    <a:pt x="11" y="0"/>
                  </a:cubicBezTo>
                  <a:cubicBezTo>
                    <a:pt x="8" y="0"/>
                    <a:pt x="5" y="2"/>
                    <a:pt x="5" y="5"/>
                  </a:cubicBezTo>
                  <a:cubicBezTo>
                    <a:pt x="5" y="11"/>
                    <a:pt x="5" y="11"/>
                    <a:pt x="5" y="11"/>
                  </a:cubicBezTo>
                  <a:cubicBezTo>
                    <a:pt x="5" y="12"/>
                    <a:pt x="5" y="13"/>
                    <a:pt x="6" y="14"/>
                  </a:cubicBezTo>
                  <a:cubicBezTo>
                    <a:pt x="6" y="14"/>
                    <a:pt x="6" y="14"/>
                    <a:pt x="5" y="14"/>
                  </a:cubicBezTo>
                  <a:cubicBezTo>
                    <a:pt x="1" y="26"/>
                    <a:pt x="1" y="26"/>
                    <a:pt x="1" y="26"/>
                  </a:cubicBezTo>
                  <a:cubicBezTo>
                    <a:pt x="0" y="26"/>
                    <a:pt x="0" y="27"/>
                    <a:pt x="0" y="27"/>
                  </a:cubicBezTo>
                  <a:cubicBezTo>
                    <a:pt x="0" y="27"/>
                    <a:pt x="0" y="27"/>
                    <a:pt x="0" y="28"/>
                  </a:cubicBezTo>
                  <a:cubicBezTo>
                    <a:pt x="0" y="31"/>
                    <a:pt x="0" y="31"/>
                    <a:pt x="0" y="31"/>
                  </a:cubicBezTo>
                  <a:cubicBezTo>
                    <a:pt x="0" y="33"/>
                    <a:pt x="2" y="36"/>
                    <a:pt x="5" y="36"/>
                  </a:cubicBezTo>
                  <a:cubicBezTo>
                    <a:pt x="5" y="61"/>
                    <a:pt x="5" y="61"/>
                    <a:pt x="5" y="61"/>
                  </a:cubicBezTo>
                  <a:cubicBezTo>
                    <a:pt x="3" y="61"/>
                    <a:pt x="1" y="63"/>
                    <a:pt x="1" y="65"/>
                  </a:cubicBezTo>
                  <a:cubicBezTo>
                    <a:pt x="1" y="67"/>
                    <a:pt x="1" y="67"/>
                    <a:pt x="1" y="67"/>
                  </a:cubicBezTo>
                  <a:cubicBezTo>
                    <a:pt x="1" y="69"/>
                    <a:pt x="3" y="71"/>
                    <a:pt x="6" y="71"/>
                  </a:cubicBezTo>
                  <a:cubicBezTo>
                    <a:pt x="70" y="71"/>
                    <a:pt x="70" y="71"/>
                    <a:pt x="70" y="71"/>
                  </a:cubicBezTo>
                  <a:cubicBezTo>
                    <a:pt x="72" y="71"/>
                    <a:pt x="74" y="69"/>
                    <a:pt x="74" y="67"/>
                  </a:cubicBezTo>
                  <a:cubicBezTo>
                    <a:pt x="74" y="65"/>
                    <a:pt x="74" y="65"/>
                    <a:pt x="74" y="65"/>
                  </a:cubicBezTo>
                  <a:cubicBezTo>
                    <a:pt x="74" y="63"/>
                    <a:pt x="72" y="61"/>
                    <a:pt x="70" y="61"/>
                  </a:cubicBezTo>
                  <a:cubicBezTo>
                    <a:pt x="70" y="36"/>
                    <a:pt x="70" y="36"/>
                    <a:pt x="70" y="36"/>
                  </a:cubicBezTo>
                  <a:cubicBezTo>
                    <a:pt x="73" y="36"/>
                    <a:pt x="75" y="33"/>
                    <a:pt x="75" y="31"/>
                  </a:cubicBezTo>
                  <a:close/>
                  <a:moveTo>
                    <a:pt x="4" y="26"/>
                  </a:moveTo>
                  <a:cubicBezTo>
                    <a:pt x="8" y="16"/>
                    <a:pt x="8" y="16"/>
                    <a:pt x="8" y="16"/>
                  </a:cubicBezTo>
                  <a:cubicBezTo>
                    <a:pt x="67" y="16"/>
                    <a:pt x="67" y="16"/>
                    <a:pt x="67" y="16"/>
                  </a:cubicBezTo>
                  <a:cubicBezTo>
                    <a:pt x="71" y="26"/>
                    <a:pt x="71" y="26"/>
                    <a:pt x="71" y="26"/>
                  </a:cubicBezTo>
                  <a:lnTo>
                    <a:pt x="4" y="26"/>
                  </a:lnTo>
                  <a:close/>
                  <a:moveTo>
                    <a:pt x="62" y="31"/>
                  </a:moveTo>
                  <a:cubicBezTo>
                    <a:pt x="62" y="32"/>
                    <a:pt x="60" y="33"/>
                    <a:pt x="58" y="33"/>
                  </a:cubicBezTo>
                  <a:cubicBezTo>
                    <a:pt x="57" y="33"/>
                    <a:pt x="57" y="33"/>
                    <a:pt x="57" y="33"/>
                  </a:cubicBezTo>
                  <a:cubicBezTo>
                    <a:pt x="55" y="33"/>
                    <a:pt x="54" y="32"/>
                    <a:pt x="54" y="31"/>
                  </a:cubicBezTo>
                  <a:cubicBezTo>
                    <a:pt x="54" y="28"/>
                    <a:pt x="54" y="28"/>
                    <a:pt x="54" y="28"/>
                  </a:cubicBezTo>
                  <a:cubicBezTo>
                    <a:pt x="62" y="28"/>
                    <a:pt x="62" y="28"/>
                    <a:pt x="62" y="28"/>
                  </a:cubicBezTo>
                  <a:lnTo>
                    <a:pt x="62" y="31"/>
                  </a:lnTo>
                  <a:close/>
                  <a:moveTo>
                    <a:pt x="52" y="31"/>
                  </a:moveTo>
                  <a:cubicBezTo>
                    <a:pt x="52" y="32"/>
                    <a:pt x="50" y="33"/>
                    <a:pt x="48" y="33"/>
                  </a:cubicBezTo>
                  <a:cubicBezTo>
                    <a:pt x="47" y="33"/>
                    <a:pt x="47" y="33"/>
                    <a:pt x="47" y="33"/>
                  </a:cubicBezTo>
                  <a:cubicBezTo>
                    <a:pt x="45" y="33"/>
                    <a:pt x="44" y="32"/>
                    <a:pt x="44" y="31"/>
                  </a:cubicBezTo>
                  <a:cubicBezTo>
                    <a:pt x="44" y="28"/>
                    <a:pt x="44" y="28"/>
                    <a:pt x="44" y="28"/>
                  </a:cubicBezTo>
                  <a:cubicBezTo>
                    <a:pt x="52" y="28"/>
                    <a:pt x="52" y="28"/>
                    <a:pt x="52" y="28"/>
                  </a:cubicBezTo>
                  <a:lnTo>
                    <a:pt x="52" y="31"/>
                  </a:lnTo>
                  <a:close/>
                  <a:moveTo>
                    <a:pt x="42" y="31"/>
                  </a:moveTo>
                  <a:cubicBezTo>
                    <a:pt x="42" y="32"/>
                    <a:pt x="40" y="33"/>
                    <a:pt x="38" y="33"/>
                  </a:cubicBezTo>
                  <a:cubicBezTo>
                    <a:pt x="37" y="33"/>
                    <a:pt x="37" y="33"/>
                    <a:pt x="37" y="33"/>
                  </a:cubicBezTo>
                  <a:cubicBezTo>
                    <a:pt x="35" y="33"/>
                    <a:pt x="34" y="32"/>
                    <a:pt x="34" y="31"/>
                  </a:cubicBezTo>
                  <a:cubicBezTo>
                    <a:pt x="34" y="28"/>
                    <a:pt x="34" y="28"/>
                    <a:pt x="34" y="28"/>
                  </a:cubicBezTo>
                  <a:cubicBezTo>
                    <a:pt x="42" y="28"/>
                    <a:pt x="42" y="28"/>
                    <a:pt x="42" y="28"/>
                  </a:cubicBezTo>
                  <a:lnTo>
                    <a:pt x="42" y="31"/>
                  </a:lnTo>
                  <a:close/>
                  <a:moveTo>
                    <a:pt x="32" y="31"/>
                  </a:moveTo>
                  <a:cubicBezTo>
                    <a:pt x="32" y="32"/>
                    <a:pt x="30" y="33"/>
                    <a:pt x="28" y="33"/>
                  </a:cubicBezTo>
                  <a:cubicBezTo>
                    <a:pt x="27" y="33"/>
                    <a:pt x="27" y="33"/>
                    <a:pt x="27" y="33"/>
                  </a:cubicBezTo>
                  <a:cubicBezTo>
                    <a:pt x="25" y="33"/>
                    <a:pt x="23" y="32"/>
                    <a:pt x="23" y="31"/>
                  </a:cubicBezTo>
                  <a:cubicBezTo>
                    <a:pt x="23" y="28"/>
                    <a:pt x="23" y="28"/>
                    <a:pt x="23" y="28"/>
                  </a:cubicBezTo>
                  <a:cubicBezTo>
                    <a:pt x="32" y="28"/>
                    <a:pt x="32" y="28"/>
                    <a:pt x="32" y="28"/>
                  </a:cubicBezTo>
                  <a:lnTo>
                    <a:pt x="32" y="31"/>
                  </a:lnTo>
                  <a:close/>
                  <a:moveTo>
                    <a:pt x="21" y="28"/>
                  </a:moveTo>
                  <a:cubicBezTo>
                    <a:pt x="21" y="31"/>
                    <a:pt x="21" y="31"/>
                    <a:pt x="21" y="31"/>
                  </a:cubicBezTo>
                  <a:cubicBezTo>
                    <a:pt x="21" y="32"/>
                    <a:pt x="20" y="33"/>
                    <a:pt x="18" y="33"/>
                  </a:cubicBezTo>
                  <a:cubicBezTo>
                    <a:pt x="17" y="33"/>
                    <a:pt x="17" y="33"/>
                    <a:pt x="17" y="33"/>
                  </a:cubicBezTo>
                  <a:cubicBezTo>
                    <a:pt x="15" y="33"/>
                    <a:pt x="13" y="32"/>
                    <a:pt x="13" y="31"/>
                  </a:cubicBezTo>
                  <a:cubicBezTo>
                    <a:pt x="13" y="28"/>
                    <a:pt x="13" y="28"/>
                    <a:pt x="13" y="28"/>
                  </a:cubicBezTo>
                  <a:lnTo>
                    <a:pt x="21" y="28"/>
                  </a:lnTo>
                  <a:close/>
                  <a:moveTo>
                    <a:pt x="12" y="33"/>
                  </a:moveTo>
                  <a:cubicBezTo>
                    <a:pt x="13" y="35"/>
                    <a:pt x="15" y="35"/>
                    <a:pt x="17" y="35"/>
                  </a:cubicBezTo>
                  <a:cubicBezTo>
                    <a:pt x="18" y="35"/>
                    <a:pt x="18" y="35"/>
                    <a:pt x="18" y="35"/>
                  </a:cubicBezTo>
                  <a:cubicBezTo>
                    <a:pt x="20" y="35"/>
                    <a:pt x="21" y="35"/>
                    <a:pt x="22" y="33"/>
                  </a:cubicBezTo>
                  <a:cubicBezTo>
                    <a:pt x="23" y="35"/>
                    <a:pt x="25" y="35"/>
                    <a:pt x="27" y="35"/>
                  </a:cubicBezTo>
                  <a:cubicBezTo>
                    <a:pt x="28" y="35"/>
                    <a:pt x="28" y="35"/>
                    <a:pt x="28" y="35"/>
                  </a:cubicBezTo>
                  <a:cubicBezTo>
                    <a:pt x="30" y="35"/>
                    <a:pt x="32" y="35"/>
                    <a:pt x="33" y="33"/>
                  </a:cubicBezTo>
                  <a:cubicBezTo>
                    <a:pt x="34" y="35"/>
                    <a:pt x="35" y="35"/>
                    <a:pt x="37" y="35"/>
                  </a:cubicBezTo>
                  <a:cubicBezTo>
                    <a:pt x="38" y="35"/>
                    <a:pt x="38" y="35"/>
                    <a:pt x="38" y="35"/>
                  </a:cubicBezTo>
                  <a:cubicBezTo>
                    <a:pt x="40" y="35"/>
                    <a:pt x="42" y="35"/>
                    <a:pt x="43" y="33"/>
                  </a:cubicBezTo>
                  <a:cubicBezTo>
                    <a:pt x="44" y="35"/>
                    <a:pt x="45" y="35"/>
                    <a:pt x="47" y="35"/>
                  </a:cubicBezTo>
                  <a:cubicBezTo>
                    <a:pt x="48" y="35"/>
                    <a:pt x="48" y="35"/>
                    <a:pt x="48" y="35"/>
                  </a:cubicBezTo>
                  <a:cubicBezTo>
                    <a:pt x="50" y="35"/>
                    <a:pt x="52" y="35"/>
                    <a:pt x="53" y="33"/>
                  </a:cubicBezTo>
                  <a:cubicBezTo>
                    <a:pt x="54" y="35"/>
                    <a:pt x="55" y="35"/>
                    <a:pt x="57" y="35"/>
                  </a:cubicBezTo>
                  <a:cubicBezTo>
                    <a:pt x="58" y="35"/>
                    <a:pt x="58" y="35"/>
                    <a:pt x="58" y="35"/>
                  </a:cubicBezTo>
                  <a:cubicBezTo>
                    <a:pt x="60" y="35"/>
                    <a:pt x="62" y="35"/>
                    <a:pt x="63" y="33"/>
                  </a:cubicBezTo>
                  <a:cubicBezTo>
                    <a:pt x="64" y="35"/>
                    <a:pt x="65" y="35"/>
                    <a:pt x="67" y="35"/>
                  </a:cubicBezTo>
                  <a:cubicBezTo>
                    <a:pt x="67" y="62"/>
                    <a:pt x="67" y="62"/>
                    <a:pt x="67" y="62"/>
                  </a:cubicBezTo>
                  <a:cubicBezTo>
                    <a:pt x="30" y="62"/>
                    <a:pt x="30" y="62"/>
                    <a:pt x="30" y="62"/>
                  </a:cubicBezTo>
                  <a:cubicBezTo>
                    <a:pt x="30" y="41"/>
                    <a:pt x="30" y="41"/>
                    <a:pt x="30" y="41"/>
                  </a:cubicBezTo>
                  <a:cubicBezTo>
                    <a:pt x="30" y="40"/>
                    <a:pt x="30" y="40"/>
                    <a:pt x="29" y="40"/>
                  </a:cubicBezTo>
                  <a:cubicBezTo>
                    <a:pt x="14" y="40"/>
                    <a:pt x="14" y="40"/>
                    <a:pt x="14" y="40"/>
                  </a:cubicBezTo>
                  <a:cubicBezTo>
                    <a:pt x="13" y="40"/>
                    <a:pt x="13" y="40"/>
                    <a:pt x="13" y="41"/>
                  </a:cubicBezTo>
                  <a:cubicBezTo>
                    <a:pt x="13" y="62"/>
                    <a:pt x="13" y="62"/>
                    <a:pt x="13" y="62"/>
                  </a:cubicBezTo>
                  <a:cubicBezTo>
                    <a:pt x="8" y="62"/>
                    <a:pt x="8" y="62"/>
                    <a:pt x="8" y="62"/>
                  </a:cubicBezTo>
                  <a:cubicBezTo>
                    <a:pt x="8" y="35"/>
                    <a:pt x="8" y="35"/>
                    <a:pt x="8" y="35"/>
                  </a:cubicBezTo>
                  <a:cubicBezTo>
                    <a:pt x="10" y="35"/>
                    <a:pt x="11" y="35"/>
                    <a:pt x="12" y="33"/>
                  </a:cubicBezTo>
                  <a:close/>
                  <a:moveTo>
                    <a:pt x="15" y="62"/>
                  </a:moveTo>
                  <a:cubicBezTo>
                    <a:pt x="15" y="42"/>
                    <a:pt x="15" y="42"/>
                    <a:pt x="15" y="42"/>
                  </a:cubicBezTo>
                  <a:cubicBezTo>
                    <a:pt x="28" y="42"/>
                    <a:pt x="28" y="42"/>
                    <a:pt x="28" y="42"/>
                  </a:cubicBezTo>
                  <a:cubicBezTo>
                    <a:pt x="28" y="62"/>
                    <a:pt x="28" y="62"/>
                    <a:pt x="28" y="62"/>
                  </a:cubicBezTo>
                  <a:lnTo>
                    <a:pt x="15" y="62"/>
                  </a:lnTo>
                  <a:close/>
                  <a:moveTo>
                    <a:pt x="68" y="33"/>
                  </a:moveTo>
                  <a:cubicBezTo>
                    <a:pt x="67" y="33"/>
                    <a:pt x="67" y="33"/>
                    <a:pt x="67" y="33"/>
                  </a:cubicBezTo>
                  <a:cubicBezTo>
                    <a:pt x="65" y="33"/>
                    <a:pt x="64" y="32"/>
                    <a:pt x="64" y="31"/>
                  </a:cubicBezTo>
                  <a:cubicBezTo>
                    <a:pt x="64" y="28"/>
                    <a:pt x="64" y="28"/>
                    <a:pt x="64" y="28"/>
                  </a:cubicBezTo>
                  <a:cubicBezTo>
                    <a:pt x="72" y="28"/>
                    <a:pt x="72" y="28"/>
                    <a:pt x="72" y="28"/>
                  </a:cubicBezTo>
                  <a:cubicBezTo>
                    <a:pt x="72" y="31"/>
                    <a:pt x="72" y="31"/>
                    <a:pt x="72" y="31"/>
                  </a:cubicBezTo>
                  <a:cubicBezTo>
                    <a:pt x="72" y="32"/>
                    <a:pt x="70" y="33"/>
                    <a:pt x="68" y="33"/>
                  </a:cubicBezTo>
                  <a:close/>
                  <a:moveTo>
                    <a:pt x="67" y="11"/>
                  </a:moveTo>
                  <a:cubicBezTo>
                    <a:pt x="67" y="13"/>
                    <a:pt x="66" y="14"/>
                    <a:pt x="64" y="14"/>
                  </a:cubicBezTo>
                  <a:cubicBezTo>
                    <a:pt x="11" y="14"/>
                    <a:pt x="11" y="14"/>
                    <a:pt x="11" y="14"/>
                  </a:cubicBezTo>
                  <a:cubicBezTo>
                    <a:pt x="9" y="14"/>
                    <a:pt x="8" y="13"/>
                    <a:pt x="8" y="11"/>
                  </a:cubicBezTo>
                  <a:cubicBezTo>
                    <a:pt x="8" y="5"/>
                    <a:pt x="8" y="5"/>
                    <a:pt x="8" y="5"/>
                  </a:cubicBezTo>
                  <a:cubicBezTo>
                    <a:pt x="8" y="4"/>
                    <a:pt x="9" y="3"/>
                    <a:pt x="11" y="3"/>
                  </a:cubicBezTo>
                  <a:cubicBezTo>
                    <a:pt x="64" y="3"/>
                    <a:pt x="64" y="3"/>
                    <a:pt x="64" y="3"/>
                  </a:cubicBezTo>
                  <a:cubicBezTo>
                    <a:pt x="66" y="3"/>
                    <a:pt x="67" y="4"/>
                    <a:pt x="67" y="5"/>
                  </a:cubicBezTo>
                  <a:lnTo>
                    <a:pt x="67" y="11"/>
                  </a:lnTo>
                  <a:close/>
                  <a:moveTo>
                    <a:pt x="3" y="28"/>
                  </a:moveTo>
                  <a:cubicBezTo>
                    <a:pt x="11" y="28"/>
                    <a:pt x="11" y="28"/>
                    <a:pt x="11" y="28"/>
                  </a:cubicBezTo>
                  <a:cubicBezTo>
                    <a:pt x="11" y="31"/>
                    <a:pt x="11" y="31"/>
                    <a:pt x="11" y="31"/>
                  </a:cubicBezTo>
                  <a:cubicBezTo>
                    <a:pt x="11" y="32"/>
                    <a:pt x="10" y="33"/>
                    <a:pt x="8" y="33"/>
                  </a:cubicBezTo>
                  <a:cubicBezTo>
                    <a:pt x="7" y="33"/>
                    <a:pt x="7" y="33"/>
                    <a:pt x="7" y="33"/>
                  </a:cubicBezTo>
                  <a:cubicBezTo>
                    <a:pt x="5" y="33"/>
                    <a:pt x="3" y="32"/>
                    <a:pt x="3" y="31"/>
                  </a:cubicBezTo>
                  <a:lnTo>
                    <a:pt x="3" y="28"/>
                  </a:lnTo>
                  <a:close/>
                  <a:moveTo>
                    <a:pt x="4" y="67"/>
                  </a:moveTo>
                  <a:cubicBezTo>
                    <a:pt x="4" y="65"/>
                    <a:pt x="4" y="65"/>
                    <a:pt x="4" y="65"/>
                  </a:cubicBezTo>
                  <a:cubicBezTo>
                    <a:pt x="4" y="65"/>
                    <a:pt x="5" y="64"/>
                    <a:pt x="6" y="64"/>
                  </a:cubicBezTo>
                  <a:cubicBezTo>
                    <a:pt x="14" y="64"/>
                    <a:pt x="14" y="64"/>
                    <a:pt x="14" y="64"/>
                  </a:cubicBezTo>
                  <a:cubicBezTo>
                    <a:pt x="29" y="64"/>
                    <a:pt x="29" y="64"/>
                    <a:pt x="29" y="64"/>
                  </a:cubicBezTo>
                  <a:cubicBezTo>
                    <a:pt x="70" y="64"/>
                    <a:pt x="70" y="64"/>
                    <a:pt x="70" y="64"/>
                  </a:cubicBezTo>
                  <a:cubicBezTo>
                    <a:pt x="70" y="64"/>
                    <a:pt x="71" y="65"/>
                    <a:pt x="71" y="65"/>
                  </a:cubicBezTo>
                  <a:cubicBezTo>
                    <a:pt x="71" y="67"/>
                    <a:pt x="71" y="67"/>
                    <a:pt x="71" y="67"/>
                  </a:cubicBezTo>
                  <a:cubicBezTo>
                    <a:pt x="71" y="68"/>
                    <a:pt x="70" y="68"/>
                    <a:pt x="70" y="68"/>
                  </a:cubicBezTo>
                  <a:cubicBezTo>
                    <a:pt x="6" y="68"/>
                    <a:pt x="6" y="68"/>
                    <a:pt x="6" y="68"/>
                  </a:cubicBezTo>
                  <a:cubicBezTo>
                    <a:pt x="5" y="68"/>
                    <a:pt x="4" y="68"/>
                    <a:pt x="4" y="67"/>
                  </a:cubicBezTo>
                  <a:close/>
                  <a:moveTo>
                    <a:pt x="39" y="57"/>
                  </a:moveTo>
                  <a:cubicBezTo>
                    <a:pt x="61" y="57"/>
                    <a:pt x="61" y="57"/>
                    <a:pt x="61" y="57"/>
                  </a:cubicBezTo>
                  <a:cubicBezTo>
                    <a:pt x="62" y="57"/>
                    <a:pt x="62" y="56"/>
                    <a:pt x="62" y="56"/>
                  </a:cubicBezTo>
                  <a:cubicBezTo>
                    <a:pt x="62" y="41"/>
                    <a:pt x="62" y="41"/>
                    <a:pt x="62" y="41"/>
                  </a:cubicBezTo>
                  <a:cubicBezTo>
                    <a:pt x="62" y="40"/>
                    <a:pt x="62" y="40"/>
                    <a:pt x="61" y="40"/>
                  </a:cubicBezTo>
                  <a:cubicBezTo>
                    <a:pt x="39" y="40"/>
                    <a:pt x="39" y="40"/>
                    <a:pt x="39" y="40"/>
                  </a:cubicBezTo>
                  <a:cubicBezTo>
                    <a:pt x="38" y="40"/>
                    <a:pt x="38" y="40"/>
                    <a:pt x="38" y="41"/>
                  </a:cubicBezTo>
                  <a:cubicBezTo>
                    <a:pt x="38" y="56"/>
                    <a:pt x="38" y="56"/>
                    <a:pt x="38" y="56"/>
                  </a:cubicBezTo>
                  <a:cubicBezTo>
                    <a:pt x="38" y="56"/>
                    <a:pt x="38" y="57"/>
                    <a:pt x="39" y="57"/>
                  </a:cubicBezTo>
                  <a:close/>
                  <a:moveTo>
                    <a:pt x="40" y="42"/>
                  </a:moveTo>
                  <a:cubicBezTo>
                    <a:pt x="60" y="42"/>
                    <a:pt x="60" y="42"/>
                    <a:pt x="60" y="42"/>
                  </a:cubicBezTo>
                  <a:cubicBezTo>
                    <a:pt x="60" y="55"/>
                    <a:pt x="60" y="55"/>
                    <a:pt x="60" y="55"/>
                  </a:cubicBezTo>
                  <a:cubicBezTo>
                    <a:pt x="40" y="55"/>
                    <a:pt x="40" y="55"/>
                    <a:pt x="40" y="55"/>
                  </a:cubicBezTo>
                  <a:lnTo>
                    <a:pt x="40"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0" name="Freeform 17"/>
            <p:cNvSpPr>
              <a:spLocks noEditPoints="1"/>
            </p:cNvSpPr>
            <p:nvPr/>
          </p:nvSpPr>
          <p:spPr bwMode="auto">
            <a:xfrm>
              <a:off x="8238493" y="4190759"/>
              <a:ext cx="395516" cy="335025"/>
            </a:xfrm>
            <a:custGeom>
              <a:avLst/>
              <a:gdLst>
                <a:gd name="T0" fmla="*/ 70 w 72"/>
                <a:gd name="T1" fmla="*/ 16 h 61"/>
                <a:gd name="T2" fmla="*/ 56 w 72"/>
                <a:gd name="T3" fmla="*/ 18 h 61"/>
                <a:gd name="T4" fmla="*/ 43 w 72"/>
                <a:gd name="T5" fmla="*/ 46 h 61"/>
                <a:gd name="T6" fmla="*/ 12 w 72"/>
                <a:gd name="T7" fmla="*/ 46 h 61"/>
                <a:gd name="T8" fmla="*/ 13 w 72"/>
                <a:gd name="T9" fmla="*/ 49 h 61"/>
                <a:gd name="T10" fmla="*/ 48 w 72"/>
                <a:gd name="T11" fmla="*/ 51 h 61"/>
                <a:gd name="T12" fmla="*/ 13 w 72"/>
                <a:gd name="T13" fmla="*/ 52 h 61"/>
                <a:gd name="T14" fmla="*/ 9 w 72"/>
                <a:gd name="T15" fmla="*/ 45 h 61"/>
                <a:gd name="T16" fmla="*/ 7 w 72"/>
                <a:gd name="T17" fmla="*/ 42 h 61"/>
                <a:gd name="T18" fmla="*/ 1 w 72"/>
                <a:gd name="T19" fmla="*/ 23 h 61"/>
                <a:gd name="T20" fmla="*/ 10 w 72"/>
                <a:gd name="T21" fmla="*/ 41 h 61"/>
                <a:gd name="T22" fmla="*/ 43 w 72"/>
                <a:gd name="T23" fmla="*/ 43 h 61"/>
                <a:gd name="T24" fmla="*/ 54 w 72"/>
                <a:gd name="T25" fmla="*/ 17 h 61"/>
                <a:gd name="T26" fmla="*/ 70 w 72"/>
                <a:gd name="T27" fmla="*/ 13 h 61"/>
                <a:gd name="T28" fmla="*/ 18 w 72"/>
                <a:gd name="T29" fmla="*/ 57 h 61"/>
                <a:gd name="T30" fmla="*/ 11 w 72"/>
                <a:gd name="T31" fmla="*/ 57 h 61"/>
                <a:gd name="T32" fmla="*/ 18 w 72"/>
                <a:gd name="T33" fmla="*/ 57 h 61"/>
                <a:gd name="T34" fmla="*/ 14 w 72"/>
                <a:gd name="T35" fmla="*/ 55 h 61"/>
                <a:gd name="T36" fmla="*/ 14 w 72"/>
                <a:gd name="T37" fmla="*/ 59 h 61"/>
                <a:gd name="T38" fmla="*/ 45 w 72"/>
                <a:gd name="T39" fmla="*/ 57 h 61"/>
                <a:gd name="T40" fmla="*/ 38 w 72"/>
                <a:gd name="T41" fmla="*/ 57 h 61"/>
                <a:gd name="T42" fmla="*/ 45 w 72"/>
                <a:gd name="T43" fmla="*/ 57 h 61"/>
                <a:gd name="T44" fmla="*/ 41 w 72"/>
                <a:gd name="T45" fmla="*/ 55 h 61"/>
                <a:gd name="T46" fmla="*/ 41 w 72"/>
                <a:gd name="T47" fmla="*/ 59 h 61"/>
                <a:gd name="T48" fmla="*/ 12 w 72"/>
                <a:gd name="T49" fmla="*/ 37 h 61"/>
                <a:gd name="T50" fmla="*/ 45 w 72"/>
                <a:gd name="T51" fmla="*/ 36 h 61"/>
                <a:gd name="T52" fmla="*/ 12 w 72"/>
                <a:gd name="T53" fmla="*/ 35 h 61"/>
                <a:gd name="T54" fmla="*/ 12 w 72"/>
                <a:gd name="T55" fmla="*/ 37 h 61"/>
                <a:gd name="T56" fmla="*/ 12 w 72"/>
                <a:gd name="T57" fmla="*/ 40 h 61"/>
                <a:gd name="T58" fmla="*/ 43 w 72"/>
                <a:gd name="T59" fmla="*/ 41 h 61"/>
                <a:gd name="T60" fmla="*/ 43 w 72"/>
                <a:gd name="T61" fmla="*/ 39 h 61"/>
                <a:gd name="T62" fmla="*/ 37 w 72"/>
                <a:gd name="T63" fmla="*/ 31 h 61"/>
                <a:gd name="T64" fmla="*/ 44 w 72"/>
                <a:gd name="T65" fmla="*/ 30 h 61"/>
                <a:gd name="T66" fmla="*/ 43 w 72"/>
                <a:gd name="T67" fmla="*/ 0 h 61"/>
                <a:gd name="T68" fmla="*/ 36 w 72"/>
                <a:gd name="T69" fmla="*/ 0 h 61"/>
                <a:gd name="T70" fmla="*/ 37 w 72"/>
                <a:gd name="T71" fmla="*/ 31 h 61"/>
                <a:gd name="T72" fmla="*/ 31 w 72"/>
                <a:gd name="T73" fmla="*/ 31 h 61"/>
                <a:gd name="T74" fmla="*/ 32 w 72"/>
                <a:gd name="T75" fmla="*/ 8 h 61"/>
                <a:gd name="T76" fmla="*/ 25 w 72"/>
                <a:gd name="T77" fmla="*/ 8 h 61"/>
                <a:gd name="T78" fmla="*/ 24 w 72"/>
                <a:gd name="T79" fmla="*/ 30 h 61"/>
                <a:gd name="T80" fmla="*/ 13 w 72"/>
                <a:gd name="T81" fmla="*/ 31 h 61"/>
                <a:gd name="T82" fmla="*/ 20 w 72"/>
                <a:gd name="T83" fmla="*/ 30 h 61"/>
                <a:gd name="T84" fmla="*/ 20 w 72"/>
                <a:gd name="T85" fmla="*/ 16 h 61"/>
                <a:gd name="T86" fmla="*/ 13 w 72"/>
                <a:gd name="T87" fmla="*/ 16 h 61"/>
                <a:gd name="T88" fmla="*/ 13 w 72"/>
                <a:gd name="T89" fmla="*/ 3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61">
                  <a:moveTo>
                    <a:pt x="72" y="14"/>
                  </a:moveTo>
                  <a:cubicBezTo>
                    <a:pt x="72" y="15"/>
                    <a:pt x="71" y="16"/>
                    <a:pt x="70" y="16"/>
                  </a:cubicBezTo>
                  <a:cubicBezTo>
                    <a:pt x="59" y="16"/>
                    <a:pt x="59" y="16"/>
                    <a:pt x="59" y="16"/>
                  </a:cubicBezTo>
                  <a:cubicBezTo>
                    <a:pt x="58" y="16"/>
                    <a:pt x="57" y="17"/>
                    <a:pt x="56" y="18"/>
                  </a:cubicBezTo>
                  <a:cubicBezTo>
                    <a:pt x="49" y="42"/>
                    <a:pt x="49" y="42"/>
                    <a:pt x="49" y="42"/>
                  </a:cubicBezTo>
                  <a:cubicBezTo>
                    <a:pt x="48" y="44"/>
                    <a:pt x="46" y="46"/>
                    <a:pt x="43" y="46"/>
                  </a:cubicBezTo>
                  <a:cubicBezTo>
                    <a:pt x="13" y="46"/>
                    <a:pt x="13" y="46"/>
                    <a:pt x="13" y="46"/>
                  </a:cubicBezTo>
                  <a:cubicBezTo>
                    <a:pt x="13" y="46"/>
                    <a:pt x="12" y="46"/>
                    <a:pt x="12" y="46"/>
                  </a:cubicBezTo>
                  <a:cubicBezTo>
                    <a:pt x="12" y="48"/>
                    <a:pt x="12" y="48"/>
                    <a:pt x="12" y="48"/>
                  </a:cubicBezTo>
                  <a:cubicBezTo>
                    <a:pt x="12" y="49"/>
                    <a:pt x="12" y="49"/>
                    <a:pt x="13" y="49"/>
                  </a:cubicBezTo>
                  <a:cubicBezTo>
                    <a:pt x="47" y="49"/>
                    <a:pt x="47" y="49"/>
                    <a:pt x="47" y="49"/>
                  </a:cubicBezTo>
                  <a:cubicBezTo>
                    <a:pt x="47" y="49"/>
                    <a:pt x="48" y="50"/>
                    <a:pt x="48" y="51"/>
                  </a:cubicBezTo>
                  <a:cubicBezTo>
                    <a:pt x="48" y="52"/>
                    <a:pt x="47" y="52"/>
                    <a:pt x="47" y="52"/>
                  </a:cubicBezTo>
                  <a:cubicBezTo>
                    <a:pt x="13" y="52"/>
                    <a:pt x="13" y="52"/>
                    <a:pt x="13" y="52"/>
                  </a:cubicBezTo>
                  <a:cubicBezTo>
                    <a:pt x="11" y="52"/>
                    <a:pt x="9" y="50"/>
                    <a:pt x="9" y="48"/>
                  </a:cubicBezTo>
                  <a:cubicBezTo>
                    <a:pt x="9" y="45"/>
                    <a:pt x="9" y="45"/>
                    <a:pt x="9" y="45"/>
                  </a:cubicBezTo>
                  <a:cubicBezTo>
                    <a:pt x="9" y="45"/>
                    <a:pt x="9" y="44"/>
                    <a:pt x="9" y="44"/>
                  </a:cubicBezTo>
                  <a:cubicBezTo>
                    <a:pt x="8" y="44"/>
                    <a:pt x="8" y="43"/>
                    <a:pt x="7" y="42"/>
                  </a:cubicBezTo>
                  <a:cubicBezTo>
                    <a:pt x="0" y="25"/>
                    <a:pt x="0" y="25"/>
                    <a:pt x="0" y="25"/>
                  </a:cubicBezTo>
                  <a:cubicBezTo>
                    <a:pt x="0" y="24"/>
                    <a:pt x="0" y="23"/>
                    <a:pt x="1" y="23"/>
                  </a:cubicBezTo>
                  <a:cubicBezTo>
                    <a:pt x="1" y="22"/>
                    <a:pt x="2" y="23"/>
                    <a:pt x="3" y="24"/>
                  </a:cubicBezTo>
                  <a:cubicBezTo>
                    <a:pt x="10" y="41"/>
                    <a:pt x="10" y="41"/>
                    <a:pt x="10" y="41"/>
                  </a:cubicBezTo>
                  <a:cubicBezTo>
                    <a:pt x="11" y="42"/>
                    <a:pt x="12" y="43"/>
                    <a:pt x="13" y="43"/>
                  </a:cubicBezTo>
                  <a:cubicBezTo>
                    <a:pt x="43" y="43"/>
                    <a:pt x="43" y="43"/>
                    <a:pt x="43" y="43"/>
                  </a:cubicBezTo>
                  <a:cubicBezTo>
                    <a:pt x="44" y="43"/>
                    <a:pt x="46" y="42"/>
                    <a:pt x="46" y="41"/>
                  </a:cubicBezTo>
                  <a:cubicBezTo>
                    <a:pt x="54" y="17"/>
                    <a:pt x="54" y="17"/>
                    <a:pt x="54" y="17"/>
                  </a:cubicBezTo>
                  <a:cubicBezTo>
                    <a:pt x="54" y="15"/>
                    <a:pt x="57" y="13"/>
                    <a:pt x="59" y="13"/>
                  </a:cubicBezTo>
                  <a:cubicBezTo>
                    <a:pt x="70" y="13"/>
                    <a:pt x="70" y="13"/>
                    <a:pt x="70" y="13"/>
                  </a:cubicBezTo>
                  <a:cubicBezTo>
                    <a:pt x="71" y="13"/>
                    <a:pt x="72" y="13"/>
                    <a:pt x="72" y="14"/>
                  </a:cubicBezTo>
                  <a:close/>
                  <a:moveTo>
                    <a:pt x="18" y="57"/>
                  </a:moveTo>
                  <a:cubicBezTo>
                    <a:pt x="18" y="59"/>
                    <a:pt x="16" y="61"/>
                    <a:pt x="14" y="61"/>
                  </a:cubicBezTo>
                  <a:cubicBezTo>
                    <a:pt x="12" y="61"/>
                    <a:pt x="11" y="59"/>
                    <a:pt x="11" y="57"/>
                  </a:cubicBezTo>
                  <a:cubicBezTo>
                    <a:pt x="11" y="55"/>
                    <a:pt x="12" y="53"/>
                    <a:pt x="14" y="53"/>
                  </a:cubicBezTo>
                  <a:cubicBezTo>
                    <a:pt x="16" y="53"/>
                    <a:pt x="18" y="55"/>
                    <a:pt x="18" y="57"/>
                  </a:cubicBezTo>
                  <a:close/>
                  <a:moveTo>
                    <a:pt x="16" y="57"/>
                  </a:moveTo>
                  <a:cubicBezTo>
                    <a:pt x="16" y="56"/>
                    <a:pt x="15" y="55"/>
                    <a:pt x="14" y="55"/>
                  </a:cubicBezTo>
                  <a:cubicBezTo>
                    <a:pt x="14" y="55"/>
                    <a:pt x="13" y="56"/>
                    <a:pt x="13" y="57"/>
                  </a:cubicBezTo>
                  <a:cubicBezTo>
                    <a:pt x="13" y="58"/>
                    <a:pt x="14" y="59"/>
                    <a:pt x="14" y="59"/>
                  </a:cubicBezTo>
                  <a:cubicBezTo>
                    <a:pt x="15" y="59"/>
                    <a:pt x="16" y="58"/>
                    <a:pt x="16" y="57"/>
                  </a:cubicBezTo>
                  <a:close/>
                  <a:moveTo>
                    <a:pt x="45" y="57"/>
                  </a:moveTo>
                  <a:cubicBezTo>
                    <a:pt x="45" y="59"/>
                    <a:pt x="43" y="61"/>
                    <a:pt x="41" y="61"/>
                  </a:cubicBezTo>
                  <a:cubicBezTo>
                    <a:pt x="39" y="61"/>
                    <a:pt x="38" y="59"/>
                    <a:pt x="38" y="57"/>
                  </a:cubicBezTo>
                  <a:cubicBezTo>
                    <a:pt x="38" y="55"/>
                    <a:pt x="39" y="53"/>
                    <a:pt x="41" y="53"/>
                  </a:cubicBezTo>
                  <a:cubicBezTo>
                    <a:pt x="43" y="53"/>
                    <a:pt x="45" y="55"/>
                    <a:pt x="45" y="57"/>
                  </a:cubicBezTo>
                  <a:close/>
                  <a:moveTo>
                    <a:pt x="43" y="57"/>
                  </a:moveTo>
                  <a:cubicBezTo>
                    <a:pt x="43" y="56"/>
                    <a:pt x="42" y="55"/>
                    <a:pt x="41" y="55"/>
                  </a:cubicBezTo>
                  <a:cubicBezTo>
                    <a:pt x="40" y="55"/>
                    <a:pt x="40" y="56"/>
                    <a:pt x="40" y="57"/>
                  </a:cubicBezTo>
                  <a:cubicBezTo>
                    <a:pt x="40" y="58"/>
                    <a:pt x="40" y="59"/>
                    <a:pt x="41" y="59"/>
                  </a:cubicBezTo>
                  <a:cubicBezTo>
                    <a:pt x="42" y="59"/>
                    <a:pt x="43" y="58"/>
                    <a:pt x="43" y="57"/>
                  </a:cubicBezTo>
                  <a:close/>
                  <a:moveTo>
                    <a:pt x="12" y="37"/>
                  </a:moveTo>
                  <a:cubicBezTo>
                    <a:pt x="44" y="37"/>
                    <a:pt x="44" y="37"/>
                    <a:pt x="44" y="37"/>
                  </a:cubicBezTo>
                  <a:cubicBezTo>
                    <a:pt x="45" y="37"/>
                    <a:pt x="45" y="36"/>
                    <a:pt x="45" y="36"/>
                  </a:cubicBezTo>
                  <a:cubicBezTo>
                    <a:pt x="45" y="35"/>
                    <a:pt x="45" y="35"/>
                    <a:pt x="44" y="35"/>
                  </a:cubicBezTo>
                  <a:cubicBezTo>
                    <a:pt x="12" y="35"/>
                    <a:pt x="12" y="35"/>
                    <a:pt x="12" y="35"/>
                  </a:cubicBezTo>
                  <a:cubicBezTo>
                    <a:pt x="11" y="35"/>
                    <a:pt x="11" y="35"/>
                    <a:pt x="11" y="36"/>
                  </a:cubicBezTo>
                  <a:cubicBezTo>
                    <a:pt x="11" y="36"/>
                    <a:pt x="11" y="37"/>
                    <a:pt x="12" y="37"/>
                  </a:cubicBezTo>
                  <a:close/>
                  <a:moveTo>
                    <a:pt x="13" y="39"/>
                  </a:moveTo>
                  <a:cubicBezTo>
                    <a:pt x="13" y="39"/>
                    <a:pt x="12" y="40"/>
                    <a:pt x="12" y="40"/>
                  </a:cubicBezTo>
                  <a:cubicBezTo>
                    <a:pt x="12" y="41"/>
                    <a:pt x="13" y="41"/>
                    <a:pt x="13" y="41"/>
                  </a:cubicBezTo>
                  <a:cubicBezTo>
                    <a:pt x="43" y="41"/>
                    <a:pt x="43" y="41"/>
                    <a:pt x="43" y="41"/>
                  </a:cubicBezTo>
                  <a:cubicBezTo>
                    <a:pt x="44" y="41"/>
                    <a:pt x="44" y="41"/>
                    <a:pt x="44" y="40"/>
                  </a:cubicBezTo>
                  <a:cubicBezTo>
                    <a:pt x="44" y="40"/>
                    <a:pt x="44" y="39"/>
                    <a:pt x="43" y="39"/>
                  </a:cubicBezTo>
                  <a:lnTo>
                    <a:pt x="13" y="39"/>
                  </a:lnTo>
                  <a:close/>
                  <a:moveTo>
                    <a:pt x="37" y="31"/>
                  </a:moveTo>
                  <a:cubicBezTo>
                    <a:pt x="43" y="31"/>
                    <a:pt x="43" y="31"/>
                    <a:pt x="43" y="31"/>
                  </a:cubicBezTo>
                  <a:cubicBezTo>
                    <a:pt x="43" y="31"/>
                    <a:pt x="44" y="30"/>
                    <a:pt x="44" y="30"/>
                  </a:cubicBezTo>
                  <a:cubicBezTo>
                    <a:pt x="44" y="0"/>
                    <a:pt x="44" y="0"/>
                    <a:pt x="44" y="0"/>
                  </a:cubicBezTo>
                  <a:cubicBezTo>
                    <a:pt x="44" y="0"/>
                    <a:pt x="43" y="0"/>
                    <a:pt x="43" y="0"/>
                  </a:cubicBezTo>
                  <a:cubicBezTo>
                    <a:pt x="37" y="0"/>
                    <a:pt x="37" y="0"/>
                    <a:pt x="37" y="0"/>
                  </a:cubicBezTo>
                  <a:cubicBezTo>
                    <a:pt x="36" y="0"/>
                    <a:pt x="36" y="0"/>
                    <a:pt x="36" y="0"/>
                  </a:cubicBezTo>
                  <a:cubicBezTo>
                    <a:pt x="36" y="30"/>
                    <a:pt x="36" y="30"/>
                    <a:pt x="36" y="30"/>
                  </a:cubicBezTo>
                  <a:cubicBezTo>
                    <a:pt x="36" y="30"/>
                    <a:pt x="36" y="31"/>
                    <a:pt x="37" y="31"/>
                  </a:cubicBezTo>
                  <a:close/>
                  <a:moveTo>
                    <a:pt x="25" y="31"/>
                  </a:moveTo>
                  <a:cubicBezTo>
                    <a:pt x="31" y="31"/>
                    <a:pt x="31" y="31"/>
                    <a:pt x="31" y="31"/>
                  </a:cubicBezTo>
                  <a:cubicBezTo>
                    <a:pt x="32" y="31"/>
                    <a:pt x="32" y="30"/>
                    <a:pt x="32" y="30"/>
                  </a:cubicBezTo>
                  <a:cubicBezTo>
                    <a:pt x="32" y="8"/>
                    <a:pt x="32" y="8"/>
                    <a:pt x="32" y="8"/>
                  </a:cubicBezTo>
                  <a:cubicBezTo>
                    <a:pt x="32" y="8"/>
                    <a:pt x="32" y="8"/>
                    <a:pt x="31" y="8"/>
                  </a:cubicBezTo>
                  <a:cubicBezTo>
                    <a:pt x="25" y="8"/>
                    <a:pt x="25" y="8"/>
                    <a:pt x="25" y="8"/>
                  </a:cubicBezTo>
                  <a:cubicBezTo>
                    <a:pt x="25" y="8"/>
                    <a:pt x="24" y="8"/>
                    <a:pt x="24" y="8"/>
                  </a:cubicBezTo>
                  <a:cubicBezTo>
                    <a:pt x="24" y="30"/>
                    <a:pt x="24" y="30"/>
                    <a:pt x="24" y="30"/>
                  </a:cubicBezTo>
                  <a:cubicBezTo>
                    <a:pt x="24" y="30"/>
                    <a:pt x="25" y="31"/>
                    <a:pt x="25" y="31"/>
                  </a:cubicBezTo>
                  <a:close/>
                  <a:moveTo>
                    <a:pt x="13" y="31"/>
                  </a:moveTo>
                  <a:cubicBezTo>
                    <a:pt x="20" y="31"/>
                    <a:pt x="20" y="31"/>
                    <a:pt x="20" y="31"/>
                  </a:cubicBezTo>
                  <a:cubicBezTo>
                    <a:pt x="20" y="31"/>
                    <a:pt x="20" y="30"/>
                    <a:pt x="20" y="30"/>
                  </a:cubicBezTo>
                  <a:cubicBezTo>
                    <a:pt x="20" y="16"/>
                    <a:pt x="20" y="16"/>
                    <a:pt x="20" y="16"/>
                  </a:cubicBezTo>
                  <a:cubicBezTo>
                    <a:pt x="20" y="16"/>
                    <a:pt x="20" y="16"/>
                    <a:pt x="20" y="16"/>
                  </a:cubicBezTo>
                  <a:cubicBezTo>
                    <a:pt x="13" y="16"/>
                    <a:pt x="13" y="16"/>
                    <a:pt x="13" y="16"/>
                  </a:cubicBezTo>
                  <a:cubicBezTo>
                    <a:pt x="13" y="16"/>
                    <a:pt x="13" y="16"/>
                    <a:pt x="13" y="16"/>
                  </a:cubicBezTo>
                  <a:cubicBezTo>
                    <a:pt x="13" y="30"/>
                    <a:pt x="13" y="30"/>
                    <a:pt x="13" y="30"/>
                  </a:cubicBezTo>
                  <a:cubicBezTo>
                    <a:pt x="13" y="30"/>
                    <a:pt x="13" y="31"/>
                    <a:pt x="13" y="31"/>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1" name="Freeform 32"/>
            <p:cNvSpPr>
              <a:spLocks noEditPoints="1"/>
            </p:cNvSpPr>
            <p:nvPr/>
          </p:nvSpPr>
          <p:spPr bwMode="auto">
            <a:xfrm>
              <a:off x="7709719" y="3927654"/>
              <a:ext cx="267607" cy="298800"/>
            </a:xfrm>
            <a:custGeom>
              <a:avLst/>
              <a:gdLst>
                <a:gd name="T0" fmla="*/ 55 w 69"/>
                <a:gd name="T1" fmla="*/ 0 h 77"/>
                <a:gd name="T2" fmla="*/ 45 w 69"/>
                <a:gd name="T3" fmla="*/ 5 h 77"/>
                <a:gd name="T4" fmla="*/ 31 w 69"/>
                <a:gd name="T5" fmla="*/ 7 h 77"/>
                <a:gd name="T6" fmla="*/ 24 w 69"/>
                <a:gd name="T7" fmla="*/ 7 h 77"/>
                <a:gd name="T8" fmla="*/ 10 w 69"/>
                <a:gd name="T9" fmla="*/ 5 h 77"/>
                <a:gd name="T10" fmla="*/ 0 w 69"/>
                <a:gd name="T11" fmla="*/ 69 h 77"/>
                <a:gd name="T12" fmla="*/ 69 w 69"/>
                <a:gd name="T13" fmla="*/ 14 h 77"/>
                <a:gd name="T14" fmla="*/ 10 w 69"/>
                <a:gd name="T15" fmla="*/ 13 h 77"/>
                <a:gd name="T16" fmla="*/ 24 w 69"/>
                <a:gd name="T17" fmla="*/ 10 h 77"/>
                <a:gd name="T18" fmla="*/ 31 w 69"/>
                <a:gd name="T19" fmla="*/ 10 h 77"/>
                <a:gd name="T20" fmla="*/ 45 w 69"/>
                <a:gd name="T21" fmla="*/ 13 h 77"/>
                <a:gd name="T22" fmla="*/ 55 w 69"/>
                <a:gd name="T23" fmla="*/ 17 h 77"/>
                <a:gd name="T24" fmla="*/ 66 w 69"/>
                <a:gd name="T25" fmla="*/ 14 h 77"/>
                <a:gd name="T26" fmla="*/ 7 w 69"/>
                <a:gd name="T27" fmla="*/ 10 h 77"/>
                <a:gd name="T28" fmla="*/ 61 w 69"/>
                <a:gd name="T29" fmla="*/ 74 h 77"/>
                <a:gd name="T30" fmla="*/ 34 w 69"/>
                <a:gd name="T31" fmla="*/ 39 h 77"/>
                <a:gd name="T32" fmla="*/ 34 w 69"/>
                <a:gd name="T33" fmla="*/ 39 h 77"/>
                <a:gd name="T34" fmla="*/ 33 w 69"/>
                <a:gd name="T35" fmla="*/ 36 h 77"/>
                <a:gd name="T36" fmla="*/ 44 w 69"/>
                <a:gd name="T37" fmla="*/ 33 h 77"/>
                <a:gd name="T38" fmla="*/ 45 w 69"/>
                <a:gd name="T39" fmla="*/ 36 h 77"/>
                <a:gd name="T40" fmla="*/ 54 w 69"/>
                <a:gd name="T41" fmla="*/ 39 h 77"/>
                <a:gd name="T42" fmla="*/ 54 w 69"/>
                <a:gd name="T43" fmla="*/ 39 h 77"/>
                <a:gd name="T44" fmla="*/ 53 w 69"/>
                <a:gd name="T45" fmla="*/ 36 h 77"/>
                <a:gd name="T46" fmla="*/ 14 w 69"/>
                <a:gd name="T47" fmla="*/ 43 h 77"/>
                <a:gd name="T48" fmla="*/ 15 w 69"/>
                <a:gd name="T49" fmla="*/ 46 h 77"/>
                <a:gd name="T50" fmla="*/ 24 w 69"/>
                <a:gd name="T51" fmla="*/ 49 h 77"/>
                <a:gd name="T52" fmla="*/ 24 w 69"/>
                <a:gd name="T53" fmla="*/ 49 h 77"/>
                <a:gd name="T54" fmla="*/ 23 w 69"/>
                <a:gd name="T55" fmla="*/ 46 h 77"/>
                <a:gd name="T56" fmla="*/ 34 w 69"/>
                <a:gd name="T57" fmla="*/ 43 h 77"/>
                <a:gd name="T58" fmla="*/ 35 w 69"/>
                <a:gd name="T59" fmla="*/ 46 h 77"/>
                <a:gd name="T60" fmla="*/ 44 w 69"/>
                <a:gd name="T61" fmla="*/ 49 h 77"/>
                <a:gd name="T62" fmla="*/ 44 w 69"/>
                <a:gd name="T63" fmla="*/ 49 h 77"/>
                <a:gd name="T64" fmla="*/ 43 w 69"/>
                <a:gd name="T65" fmla="*/ 46 h 77"/>
                <a:gd name="T66" fmla="*/ 54 w 69"/>
                <a:gd name="T67" fmla="*/ 43 h 77"/>
                <a:gd name="T68" fmla="*/ 55 w 69"/>
                <a:gd name="T69" fmla="*/ 46 h 77"/>
                <a:gd name="T70" fmla="*/ 14 w 69"/>
                <a:gd name="T71" fmla="*/ 59 h 77"/>
                <a:gd name="T72" fmla="*/ 14 w 69"/>
                <a:gd name="T73" fmla="*/ 59 h 77"/>
                <a:gd name="T74" fmla="*/ 13 w 69"/>
                <a:gd name="T75" fmla="*/ 56 h 77"/>
                <a:gd name="T76" fmla="*/ 24 w 69"/>
                <a:gd name="T77" fmla="*/ 53 h 77"/>
                <a:gd name="T78" fmla="*/ 25 w 69"/>
                <a:gd name="T79" fmla="*/ 56 h 77"/>
                <a:gd name="T80" fmla="*/ 34 w 69"/>
                <a:gd name="T81" fmla="*/ 59 h 77"/>
                <a:gd name="T82" fmla="*/ 34 w 69"/>
                <a:gd name="T83" fmla="*/ 59 h 77"/>
                <a:gd name="T84" fmla="*/ 33 w 69"/>
                <a:gd name="T85" fmla="*/ 56 h 77"/>
                <a:gd name="T86" fmla="*/ 44 w 69"/>
                <a:gd name="T87" fmla="*/ 53 h 77"/>
                <a:gd name="T88" fmla="*/ 45 w 69"/>
                <a:gd name="T89" fmla="*/ 56 h 77"/>
                <a:gd name="T90" fmla="*/ 54 w 69"/>
                <a:gd name="T91" fmla="*/ 59 h 77"/>
                <a:gd name="T92" fmla="*/ 54 w 69"/>
                <a:gd name="T93" fmla="*/ 59 h 77"/>
                <a:gd name="T94" fmla="*/ 53 w 69"/>
                <a:gd name="T95" fmla="*/ 56 h 77"/>
                <a:gd name="T96" fmla="*/ 14 w 69"/>
                <a:gd name="T97" fmla="*/ 63 h 77"/>
                <a:gd name="T98" fmla="*/ 15 w 69"/>
                <a:gd name="T99" fmla="*/ 65 h 77"/>
                <a:gd name="T100" fmla="*/ 24 w 69"/>
                <a:gd name="T101" fmla="*/ 68 h 77"/>
                <a:gd name="T102" fmla="*/ 24 w 69"/>
                <a:gd name="T103" fmla="*/ 68 h 77"/>
                <a:gd name="T104" fmla="*/ 23 w 69"/>
                <a:gd name="T105" fmla="*/ 6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 h="77">
                  <a:moveTo>
                    <a:pt x="61" y="7"/>
                  </a:moveTo>
                  <a:cubicBezTo>
                    <a:pt x="59" y="7"/>
                    <a:pt x="59" y="7"/>
                    <a:pt x="59" y="7"/>
                  </a:cubicBezTo>
                  <a:cubicBezTo>
                    <a:pt x="59" y="5"/>
                    <a:pt x="59" y="5"/>
                    <a:pt x="59" y="5"/>
                  </a:cubicBezTo>
                  <a:cubicBezTo>
                    <a:pt x="59" y="2"/>
                    <a:pt x="57" y="0"/>
                    <a:pt x="55" y="0"/>
                  </a:cubicBezTo>
                  <a:cubicBezTo>
                    <a:pt x="53" y="0"/>
                    <a:pt x="51" y="2"/>
                    <a:pt x="51" y="5"/>
                  </a:cubicBezTo>
                  <a:cubicBezTo>
                    <a:pt x="51" y="7"/>
                    <a:pt x="51" y="7"/>
                    <a:pt x="51" y="7"/>
                  </a:cubicBezTo>
                  <a:cubicBezTo>
                    <a:pt x="45" y="7"/>
                    <a:pt x="45" y="7"/>
                    <a:pt x="45" y="7"/>
                  </a:cubicBezTo>
                  <a:cubicBezTo>
                    <a:pt x="45" y="5"/>
                    <a:pt x="45" y="5"/>
                    <a:pt x="45" y="5"/>
                  </a:cubicBezTo>
                  <a:cubicBezTo>
                    <a:pt x="45" y="2"/>
                    <a:pt x="43" y="0"/>
                    <a:pt x="41" y="0"/>
                  </a:cubicBezTo>
                  <a:cubicBezTo>
                    <a:pt x="39" y="0"/>
                    <a:pt x="37" y="2"/>
                    <a:pt x="37" y="5"/>
                  </a:cubicBezTo>
                  <a:cubicBezTo>
                    <a:pt x="37" y="7"/>
                    <a:pt x="37" y="7"/>
                    <a:pt x="37" y="7"/>
                  </a:cubicBezTo>
                  <a:cubicBezTo>
                    <a:pt x="31" y="7"/>
                    <a:pt x="31" y="7"/>
                    <a:pt x="31" y="7"/>
                  </a:cubicBezTo>
                  <a:cubicBezTo>
                    <a:pt x="31" y="5"/>
                    <a:pt x="31" y="5"/>
                    <a:pt x="31" y="5"/>
                  </a:cubicBezTo>
                  <a:cubicBezTo>
                    <a:pt x="31" y="2"/>
                    <a:pt x="29" y="0"/>
                    <a:pt x="27" y="0"/>
                  </a:cubicBezTo>
                  <a:cubicBezTo>
                    <a:pt x="25" y="0"/>
                    <a:pt x="24" y="2"/>
                    <a:pt x="24" y="5"/>
                  </a:cubicBezTo>
                  <a:cubicBezTo>
                    <a:pt x="24" y="7"/>
                    <a:pt x="24" y="7"/>
                    <a:pt x="24" y="7"/>
                  </a:cubicBezTo>
                  <a:cubicBezTo>
                    <a:pt x="17" y="7"/>
                    <a:pt x="17" y="7"/>
                    <a:pt x="17" y="7"/>
                  </a:cubicBezTo>
                  <a:cubicBezTo>
                    <a:pt x="17" y="5"/>
                    <a:pt x="17" y="5"/>
                    <a:pt x="17" y="5"/>
                  </a:cubicBezTo>
                  <a:cubicBezTo>
                    <a:pt x="17" y="2"/>
                    <a:pt x="16" y="0"/>
                    <a:pt x="14" y="0"/>
                  </a:cubicBezTo>
                  <a:cubicBezTo>
                    <a:pt x="11" y="0"/>
                    <a:pt x="10" y="2"/>
                    <a:pt x="10" y="5"/>
                  </a:cubicBezTo>
                  <a:cubicBezTo>
                    <a:pt x="10" y="7"/>
                    <a:pt x="10" y="7"/>
                    <a:pt x="10" y="7"/>
                  </a:cubicBezTo>
                  <a:cubicBezTo>
                    <a:pt x="7" y="7"/>
                    <a:pt x="7" y="7"/>
                    <a:pt x="7" y="7"/>
                  </a:cubicBezTo>
                  <a:cubicBezTo>
                    <a:pt x="3" y="7"/>
                    <a:pt x="0" y="10"/>
                    <a:pt x="0" y="14"/>
                  </a:cubicBezTo>
                  <a:cubicBezTo>
                    <a:pt x="0" y="69"/>
                    <a:pt x="0" y="69"/>
                    <a:pt x="0" y="69"/>
                  </a:cubicBezTo>
                  <a:cubicBezTo>
                    <a:pt x="0" y="74"/>
                    <a:pt x="3" y="77"/>
                    <a:pt x="7" y="77"/>
                  </a:cubicBezTo>
                  <a:cubicBezTo>
                    <a:pt x="61" y="77"/>
                    <a:pt x="61" y="77"/>
                    <a:pt x="61" y="77"/>
                  </a:cubicBezTo>
                  <a:cubicBezTo>
                    <a:pt x="65" y="77"/>
                    <a:pt x="69" y="74"/>
                    <a:pt x="69" y="69"/>
                  </a:cubicBezTo>
                  <a:cubicBezTo>
                    <a:pt x="69" y="14"/>
                    <a:pt x="69" y="14"/>
                    <a:pt x="69" y="14"/>
                  </a:cubicBezTo>
                  <a:cubicBezTo>
                    <a:pt x="69" y="10"/>
                    <a:pt x="65" y="7"/>
                    <a:pt x="61" y="7"/>
                  </a:cubicBezTo>
                  <a:close/>
                  <a:moveTo>
                    <a:pt x="7" y="10"/>
                  </a:moveTo>
                  <a:cubicBezTo>
                    <a:pt x="10" y="10"/>
                    <a:pt x="10" y="10"/>
                    <a:pt x="10" y="10"/>
                  </a:cubicBezTo>
                  <a:cubicBezTo>
                    <a:pt x="10" y="13"/>
                    <a:pt x="10" y="13"/>
                    <a:pt x="10" y="13"/>
                  </a:cubicBezTo>
                  <a:cubicBezTo>
                    <a:pt x="10" y="15"/>
                    <a:pt x="11" y="17"/>
                    <a:pt x="14" y="17"/>
                  </a:cubicBezTo>
                  <a:cubicBezTo>
                    <a:pt x="16" y="17"/>
                    <a:pt x="17" y="15"/>
                    <a:pt x="17" y="13"/>
                  </a:cubicBezTo>
                  <a:cubicBezTo>
                    <a:pt x="17" y="10"/>
                    <a:pt x="17" y="10"/>
                    <a:pt x="17" y="10"/>
                  </a:cubicBezTo>
                  <a:cubicBezTo>
                    <a:pt x="24" y="10"/>
                    <a:pt x="24" y="10"/>
                    <a:pt x="24" y="10"/>
                  </a:cubicBezTo>
                  <a:cubicBezTo>
                    <a:pt x="24" y="13"/>
                    <a:pt x="24" y="13"/>
                    <a:pt x="24" y="13"/>
                  </a:cubicBezTo>
                  <a:cubicBezTo>
                    <a:pt x="24" y="15"/>
                    <a:pt x="25" y="17"/>
                    <a:pt x="27" y="17"/>
                  </a:cubicBezTo>
                  <a:cubicBezTo>
                    <a:pt x="29" y="17"/>
                    <a:pt x="31" y="15"/>
                    <a:pt x="31" y="13"/>
                  </a:cubicBezTo>
                  <a:cubicBezTo>
                    <a:pt x="31" y="10"/>
                    <a:pt x="31" y="10"/>
                    <a:pt x="31" y="10"/>
                  </a:cubicBezTo>
                  <a:cubicBezTo>
                    <a:pt x="37" y="10"/>
                    <a:pt x="37" y="10"/>
                    <a:pt x="37" y="10"/>
                  </a:cubicBezTo>
                  <a:cubicBezTo>
                    <a:pt x="37" y="13"/>
                    <a:pt x="37" y="13"/>
                    <a:pt x="37" y="13"/>
                  </a:cubicBezTo>
                  <a:cubicBezTo>
                    <a:pt x="37" y="15"/>
                    <a:pt x="39" y="17"/>
                    <a:pt x="41" y="17"/>
                  </a:cubicBezTo>
                  <a:cubicBezTo>
                    <a:pt x="43" y="17"/>
                    <a:pt x="45" y="15"/>
                    <a:pt x="45" y="13"/>
                  </a:cubicBezTo>
                  <a:cubicBezTo>
                    <a:pt x="45" y="10"/>
                    <a:pt x="45" y="10"/>
                    <a:pt x="45" y="10"/>
                  </a:cubicBezTo>
                  <a:cubicBezTo>
                    <a:pt x="51" y="10"/>
                    <a:pt x="51" y="10"/>
                    <a:pt x="51" y="10"/>
                  </a:cubicBezTo>
                  <a:cubicBezTo>
                    <a:pt x="51" y="13"/>
                    <a:pt x="51" y="13"/>
                    <a:pt x="51" y="13"/>
                  </a:cubicBezTo>
                  <a:cubicBezTo>
                    <a:pt x="51" y="15"/>
                    <a:pt x="53" y="17"/>
                    <a:pt x="55" y="17"/>
                  </a:cubicBezTo>
                  <a:cubicBezTo>
                    <a:pt x="57" y="17"/>
                    <a:pt x="59" y="15"/>
                    <a:pt x="59" y="13"/>
                  </a:cubicBezTo>
                  <a:cubicBezTo>
                    <a:pt x="59" y="10"/>
                    <a:pt x="59" y="10"/>
                    <a:pt x="59" y="10"/>
                  </a:cubicBezTo>
                  <a:cubicBezTo>
                    <a:pt x="61" y="10"/>
                    <a:pt x="61" y="10"/>
                    <a:pt x="61" y="10"/>
                  </a:cubicBezTo>
                  <a:cubicBezTo>
                    <a:pt x="64" y="10"/>
                    <a:pt x="66" y="12"/>
                    <a:pt x="66" y="14"/>
                  </a:cubicBezTo>
                  <a:cubicBezTo>
                    <a:pt x="66" y="26"/>
                    <a:pt x="66" y="26"/>
                    <a:pt x="66" y="26"/>
                  </a:cubicBezTo>
                  <a:cubicBezTo>
                    <a:pt x="3" y="26"/>
                    <a:pt x="3" y="26"/>
                    <a:pt x="3" y="26"/>
                  </a:cubicBezTo>
                  <a:cubicBezTo>
                    <a:pt x="3" y="14"/>
                    <a:pt x="3" y="14"/>
                    <a:pt x="3" y="14"/>
                  </a:cubicBezTo>
                  <a:cubicBezTo>
                    <a:pt x="3" y="12"/>
                    <a:pt x="5" y="10"/>
                    <a:pt x="7" y="10"/>
                  </a:cubicBezTo>
                  <a:close/>
                  <a:moveTo>
                    <a:pt x="3" y="28"/>
                  </a:moveTo>
                  <a:cubicBezTo>
                    <a:pt x="66" y="28"/>
                    <a:pt x="66" y="28"/>
                    <a:pt x="66" y="28"/>
                  </a:cubicBezTo>
                  <a:cubicBezTo>
                    <a:pt x="66" y="69"/>
                    <a:pt x="66" y="69"/>
                    <a:pt x="66" y="69"/>
                  </a:cubicBezTo>
                  <a:cubicBezTo>
                    <a:pt x="66" y="72"/>
                    <a:pt x="64" y="74"/>
                    <a:pt x="61" y="74"/>
                  </a:cubicBezTo>
                  <a:cubicBezTo>
                    <a:pt x="7" y="74"/>
                    <a:pt x="7" y="74"/>
                    <a:pt x="7" y="74"/>
                  </a:cubicBezTo>
                  <a:cubicBezTo>
                    <a:pt x="5" y="74"/>
                    <a:pt x="3" y="72"/>
                    <a:pt x="3" y="69"/>
                  </a:cubicBezTo>
                  <a:lnTo>
                    <a:pt x="3" y="28"/>
                  </a:lnTo>
                  <a:close/>
                  <a:moveTo>
                    <a:pt x="34" y="39"/>
                  </a:moveTo>
                  <a:cubicBezTo>
                    <a:pt x="36" y="39"/>
                    <a:pt x="37" y="38"/>
                    <a:pt x="37" y="36"/>
                  </a:cubicBezTo>
                  <a:cubicBezTo>
                    <a:pt x="37" y="34"/>
                    <a:pt x="36" y="33"/>
                    <a:pt x="34" y="33"/>
                  </a:cubicBezTo>
                  <a:cubicBezTo>
                    <a:pt x="33" y="33"/>
                    <a:pt x="31" y="34"/>
                    <a:pt x="31" y="36"/>
                  </a:cubicBezTo>
                  <a:cubicBezTo>
                    <a:pt x="31" y="38"/>
                    <a:pt x="33" y="39"/>
                    <a:pt x="34" y="39"/>
                  </a:cubicBezTo>
                  <a:close/>
                  <a:moveTo>
                    <a:pt x="34" y="35"/>
                  </a:moveTo>
                  <a:cubicBezTo>
                    <a:pt x="35" y="35"/>
                    <a:pt x="35" y="36"/>
                    <a:pt x="35" y="36"/>
                  </a:cubicBezTo>
                  <a:cubicBezTo>
                    <a:pt x="35" y="36"/>
                    <a:pt x="35" y="37"/>
                    <a:pt x="34" y="37"/>
                  </a:cubicBezTo>
                  <a:cubicBezTo>
                    <a:pt x="34" y="37"/>
                    <a:pt x="33" y="36"/>
                    <a:pt x="33" y="36"/>
                  </a:cubicBezTo>
                  <a:cubicBezTo>
                    <a:pt x="33" y="36"/>
                    <a:pt x="34" y="35"/>
                    <a:pt x="34" y="35"/>
                  </a:cubicBezTo>
                  <a:close/>
                  <a:moveTo>
                    <a:pt x="44" y="39"/>
                  </a:moveTo>
                  <a:cubicBezTo>
                    <a:pt x="46" y="39"/>
                    <a:pt x="47" y="38"/>
                    <a:pt x="47" y="36"/>
                  </a:cubicBezTo>
                  <a:cubicBezTo>
                    <a:pt x="47" y="34"/>
                    <a:pt x="46" y="33"/>
                    <a:pt x="44" y="33"/>
                  </a:cubicBezTo>
                  <a:cubicBezTo>
                    <a:pt x="43" y="33"/>
                    <a:pt x="41" y="34"/>
                    <a:pt x="41" y="36"/>
                  </a:cubicBezTo>
                  <a:cubicBezTo>
                    <a:pt x="41" y="38"/>
                    <a:pt x="43" y="39"/>
                    <a:pt x="44" y="39"/>
                  </a:cubicBezTo>
                  <a:close/>
                  <a:moveTo>
                    <a:pt x="44" y="35"/>
                  </a:moveTo>
                  <a:cubicBezTo>
                    <a:pt x="45" y="35"/>
                    <a:pt x="45" y="36"/>
                    <a:pt x="45" y="36"/>
                  </a:cubicBezTo>
                  <a:cubicBezTo>
                    <a:pt x="45" y="36"/>
                    <a:pt x="45" y="37"/>
                    <a:pt x="44" y="37"/>
                  </a:cubicBezTo>
                  <a:cubicBezTo>
                    <a:pt x="44" y="37"/>
                    <a:pt x="43" y="36"/>
                    <a:pt x="43" y="36"/>
                  </a:cubicBezTo>
                  <a:cubicBezTo>
                    <a:pt x="43" y="36"/>
                    <a:pt x="44" y="35"/>
                    <a:pt x="44" y="35"/>
                  </a:cubicBezTo>
                  <a:close/>
                  <a:moveTo>
                    <a:pt x="54" y="39"/>
                  </a:moveTo>
                  <a:cubicBezTo>
                    <a:pt x="56" y="39"/>
                    <a:pt x="57" y="38"/>
                    <a:pt x="57" y="36"/>
                  </a:cubicBezTo>
                  <a:cubicBezTo>
                    <a:pt x="57" y="34"/>
                    <a:pt x="56" y="33"/>
                    <a:pt x="54" y="33"/>
                  </a:cubicBezTo>
                  <a:cubicBezTo>
                    <a:pt x="52" y="33"/>
                    <a:pt x="51" y="34"/>
                    <a:pt x="51" y="36"/>
                  </a:cubicBezTo>
                  <a:cubicBezTo>
                    <a:pt x="51" y="38"/>
                    <a:pt x="52" y="39"/>
                    <a:pt x="54" y="39"/>
                  </a:cubicBezTo>
                  <a:close/>
                  <a:moveTo>
                    <a:pt x="54" y="35"/>
                  </a:moveTo>
                  <a:cubicBezTo>
                    <a:pt x="55" y="35"/>
                    <a:pt x="55" y="36"/>
                    <a:pt x="55" y="36"/>
                  </a:cubicBezTo>
                  <a:cubicBezTo>
                    <a:pt x="55" y="36"/>
                    <a:pt x="55" y="37"/>
                    <a:pt x="54" y="37"/>
                  </a:cubicBezTo>
                  <a:cubicBezTo>
                    <a:pt x="54" y="37"/>
                    <a:pt x="53" y="36"/>
                    <a:pt x="53" y="36"/>
                  </a:cubicBezTo>
                  <a:cubicBezTo>
                    <a:pt x="53" y="36"/>
                    <a:pt x="54" y="35"/>
                    <a:pt x="54" y="35"/>
                  </a:cubicBezTo>
                  <a:close/>
                  <a:moveTo>
                    <a:pt x="14" y="49"/>
                  </a:moveTo>
                  <a:cubicBezTo>
                    <a:pt x="16" y="49"/>
                    <a:pt x="17" y="47"/>
                    <a:pt x="17" y="46"/>
                  </a:cubicBezTo>
                  <a:cubicBezTo>
                    <a:pt x="17" y="44"/>
                    <a:pt x="16" y="43"/>
                    <a:pt x="14" y="43"/>
                  </a:cubicBezTo>
                  <a:cubicBezTo>
                    <a:pt x="13" y="43"/>
                    <a:pt x="11" y="44"/>
                    <a:pt x="11" y="46"/>
                  </a:cubicBezTo>
                  <a:cubicBezTo>
                    <a:pt x="11" y="47"/>
                    <a:pt x="13" y="49"/>
                    <a:pt x="14" y="49"/>
                  </a:cubicBezTo>
                  <a:close/>
                  <a:moveTo>
                    <a:pt x="14" y="45"/>
                  </a:moveTo>
                  <a:cubicBezTo>
                    <a:pt x="15" y="45"/>
                    <a:pt x="15" y="45"/>
                    <a:pt x="15" y="46"/>
                  </a:cubicBezTo>
                  <a:cubicBezTo>
                    <a:pt x="15" y="46"/>
                    <a:pt x="15" y="47"/>
                    <a:pt x="14" y="47"/>
                  </a:cubicBezTo>
                  <a:cubicBezTo>
                    <a:pt x="14" y="47"/>
                    <a:pt x="13" y="46"/>
                    <a:pt x="13" y="46"/>
                  </a:cubicBezTo>
                  <a:cubicBezTo>
                    <a:pt x="13" y="45"/>
                    <a:pt x="14" y="45"/>
                    <a:pt x="14" y="45"/>
                  </a:cubicBezTo>
                  <a:close/>
                  <a:moveTo>
                    <a:pt x="24" y="49"/>
                  </a:moveTo>
                  <a:cubicBezTo>
                    <a:pt x="26" y="49"/>
                    <a:pt x="27" y="47"/>
                    <a:pt x="27" y="46"/>
                  </a:cubicBezTo>
                  <a:cubicBezTo>
                    <a:pt x="27" y="44"/>
                    <a:pt x="26" y="43"/>
                    <a:pt x="24" y="43"/>
                  </a:cubicBezTo>
                  <a:cubicBezTo>
                    <a:pt x="23" y="43"/>
                    <a:pt x="21" y="44"/>
                    <a:pt x="21" y="46"/>
                  </a:cubicBezTo>
                  <a:cubicBezTo>
                    <a:pt x="21" y="47"/>
                    <a:pt x="23" y="49"/>
                    <a:pt x="24" y="49"/>
                  </a:cubicBezTo>
                  <a:close/>
                  <a:moveTo>
                    <a:pt x="24" y="45"/>
                  </a:moveTo>
                  <a:cubicBezTo>
                    <a:pt x="25" y="45"/>
                    <a:pt x="25" y="45"/>
                    <a:pt x="25" y="46"/>
                  </a:cubicBezTo>
                  <a:cubicBezTo>
                    <a:pt x="25" y="46"/>
                    <a:pt x="25" y="47"/>
                    <a:pt x="24" y="47"/>
                  </a:cubicBezTo>
                  <a:cubicBezTo>
                    <a:pt x="24" y="47"/>
                    <a:pt x="23" y="46"/>
                    <a:pt x="23" y="46"/>
                  </a:cubicBezTo>
                  <a:cubicBezTo>
                    <a:pt x="23" y="45"/>
                    <a:pt x="24" y="45"/>
                    <a:pt x="24" y="45"/>
                  </a:cubicBezTo>
                  <a:close/>
                  <a:moveTo>
                    <a:pt x="34" y="49"/>
                  </a:moveTo>
                  <a:cubicBezTo>
                    <a:pt x="36" y="49"/>
                    <a:pt x="37" y="47"/>
                    <a:pt x="37" y="46"/>
                  </a:cubicBezTo>
                  <a:cubicBezTo>
                    <a:pt x="37" y="44"/>
                    <a:pt x="36" y="43"/>
                    <a:pt x="34" y="43"/>
                  </a:cubicBezTo>
                  <a:cubicBezTo>
                    <a:pt x="33" y="43"/>
                    <a:pt x="31" y="44"/>
                    <a:pt x="31" y="46"/>
                  </a:cubicBezTo>
                  <a:cubicBezTo>
                    <a:pt x="31" y="47"/>
                    <a:pt x="33" y="49"/>
                    <a:pt x="34" y="49"/>
                  </a:cubicBezTo>
                  <a:close/>
                  <a:moveTo>
                    <a:pt x="34" y="45"/>
                  </a:moveTo>
                  <a:cubicBezTo>
                    <a:pt x="35" y="45"/>
                    <a:pt x="35" y="45"/>
                    <a:pt x="35" y="46"/>
                  </a:cubicBezTo>
                  <a:cubicBezTo>
                    <a:pt x="35" y="46"/>
                    <a:pt x="35" y="47"/>
                    <a:pt x="34" y="47"/>
                  </a:cubicBezTo>
                  <a:cubicBezTo>
                    <a:pt x="34" y="47"/>
                    <a:pt x="33" y="46"/>
                    <a:pt x="33" y="46"/>
                  </a:cubicBezTo>
                  <a:cubicBezTo>
                    <a:pt x="33" y="45"/>
                    <a:pt x="34" y="45"/>
                    <a:pt x="34" y="45"/>
                  </a:cubicBezTo>
                  <a:close/>
                  <a:moveTo>
                    <a:pt x="44" y="49"/>
                  </a:moveTo>
                  <a:cubicBezTo>
                    <a:pt x="46" y="49"/>
                    <a:pt x="47" y="47"/>
                    <a:pt x="47" y="46"/>
                  </a:cubicBezTo>
                  <a:cubicBezTo>
                    <a:pt x="47" y="44"/>
                    <a:pt x="46" y="43"/>
                    <a:pt x="44" y="43"/>
                  </a:cubicBezTo>
                  <a:cubicBezTo>
                    <a:pt x="43" y="43"/>
                    <a:pt x="41" y="44"/>
                    <a:pt x="41" y="46"/>
                  </a:cubicBezTo>
                  <a:cubicBezTo>
                    <a:pt x="41" y="47"/>
                    <a:pt x="43" y="49"/>
                    <a:pt x="44" y="49"/>
                  </a:cubicBezTo>
                  <a:close/>
                  <a:moveTo>
                    <a:pt x="44" y="45"/>
                  </a:moveTo>
                  <a:cubicBezTo>
                    <a:pt x="45" y="45"/>
                    <a:pt x="45" y="45"/>
                    <a:pt x="45" y="46"/>
                  </a:cubicBezTo>
                  <a:cubicBezTo>
                    <a:pt x="45" y="46"/>
                    <a:pt x="45" y="47"/>
                    <a:pt x="44" y="47"/>
                  </a:cubicBezTo>
                  <a:cubicBezTo>
                    <a:pt x="44" y="47"/>
                    <a:pt x="43" y="46"/>
                    <a:pt x="43" y="46"/>
                  </a:cubicBezTo>
                  <a:cubicBezTo>
                    <a:pt x="43" y="45"/>
                    <a:pt x="44" y="45"/>
                    <a:pt x="44" y="45"/>
                  </a:cubicBezTo>
                  <a:close/>
                  <a:moveTo>
                    <a:pt x="54" y="49"/>
                  </a:moveTo>
                  <a:cubicBezTo>
                    <a:pt x="56" y="49"/>
                    <a:pt x="57" y="47"/>
                    <a:pt x="57" y="46"/>
                  </a:cubicBezTo>
                  <a:cubicBezTo>
                    <a:pt x="57" y="44"/>
                    <a:pt x="56" y="43"/>
                    <a:pt x="54" y="43"/>
                  </a:cubicBezTo>
                  <a:cubicBezTo>
                    <a:pt x="52" y="43"/>
                    <a:pt x="51" y="44"/>
                    <a:pt x="51" y="46"/>
                  </a:cubicBezTo>
                  <a:cubicBezTo>
                    <a:pt x="51" y="47"/>
                    <a:pt x="52" y="49"/>
                    <a:pt x="54" y="49"/>
                  </a:cubicBezTo>
                  <a:close/>
                  <a:moveTo>
                    <a:pt x="54" y="45"/>
                  </a:moveTo>
                  <a:cubicBezTo>
                    <a:pt x="55" y="45"/>
                    <a:pt x="55" y="45"/>
                    <a:pt x="55" y="46"/>
                  </a:cubicBezTo>
                  <a:cubicBezTo>
                    <a:pt x="55" y="46"/>
                    <a:pt x="55" y="47"/>
                    <a:pt x="54" y="47"/>
                  </a:cubicBezTo>
                  <a:cubicBezTo>
                    <a:pt x="54" y="47"/>
                    <a:pt x="53" y="46"/>
                    <a:pt x="53" y="46"/>
                  </a:cubicBezTo>
                  <a:cubicBezTo>
                    <a:pt x="53" y="45"/>
                    <a:pt x="54" y="45"/>
                    <a:pt x="54" y="45"/>
                  </a:cubicBezTo>
                  <a:close/>
                  <a:moveTo>
                    <a:pt x="14" y="59"/>
                  </a:moveTo>
                  <a:cubicBezTo>
                    <a:pt x="16" y="59"/>
                    <a:pt x="17" y="57"/>
                    <a:pt x="17" y="56"/>
                  </a:cubicBezTo>
                  <a:cubicBezTo>
                    <a:pt x="17" y="54"/>
                    <a:pt x="16" y="53"/>
                    <a:pt x="14" y="53"/>
                  </a:cubicBezTo>
                  <a:cubicBezTo>
                    <a:pt x="13" y="53"/>
                    <a:pt x="11" y="54"/>
                    <a:pt x="11" y="56"/>
                  </a:cubicBezTo>
                  <a:cubicBezTo>
                    <a:pt x="11" y="57"/>
                    <a:pt x="13" y="59"/>
                    <a:pt x="14" y="59"/>
                  </a:cubicBezTo>
                  <a:close/>
                  <a:moveTo>
                    <a:pt x="14" y="55"/>
                  </a:moveTo>
                  <a:cubicBezTo>
                    <a:pt x="15" y="55"/>
                    <a:pt x="15" y="55"/>
                    <a:pt x="15" y="56"/>
                  </a:cubicBezTo>
                  <a:cubicBezTo>
                    <a:pt x="15" y="56"/>
                    <a:pt x="15" y="57"/>
                    <a:pt x="14" y="57"/>
                  </a:cubicBezTo>
                  <a:cubicBezTo>
                    <a:pt x="14" y="57"/>
                    <a:pt x="13" y="56"/>
                    <a:pt x="13" y="56"/>
                  </a:cubicBezTo>
                  <a:cubicBezTo>
                    <a:pt x="13" y="55"/>
                    <a:pt x="14" y="55"/>
                    <a:pt x="14" y="55"/>
                  </a:cubicBezTo>
                  <a:close/>
                  <a:moveTo>
                    <a:pt x="24" y="59"/>
                  </a:moveTo>
                  <a:cubicBezTo>
                    <a:pt x="26" y="59"/>
                    <a:pt x="27" y="57"/>
                    <a:pt x="27" y="56"/>
                  </a:cubicBezTo>
                  <a:cubicBezTo>
                    <a:pt x="27" y="54"/>
                    <a:pt x="26" y="53"/>
                    <a:pt x="24" y="53"/>
                  </a:cubicBezTo>
                  <a:cubicBezTo>
                    <a:pt x="23" y="53"/>
                    <a:pt x="21" y="54"/>
                    <a:pt x="21" y="56"/>
                  </a:cubicBezTo>
                  <a:cubicBezTo>
                    <a:pt x="21" y="57"/>
                    <a:pt x="23" y="59"/>
                    <a:pt x="24" y="59"/>
                  </a:cubicBezTo>
                  <a:close/>
                  <a:moveTo>
                    <a:pt x="24" y="55"/>
                  </a:moveTo>
                  <a:cubicBezTo>
                    <a:pt x="25" y="55"/>
                    <a:pt x="25" y="55"/>
                    <a:pt x="25" y="56"/>
                  </a:cubicBezTo>
                  <a:cubicBezTo>
                    <a:pt x="25" y="56"/>
                    <a:pt x="25" y="57"/>
                    <a:pt x="24" y="57"/>
                  </a:cubicBezTo>
                  <a:cubicBezTo>
                    <a:pt x="24" y="57"/>
                    <a:pt x="23" y="56"/>
                    <a:pt x="23" y="56"/>
                  </a:cubicBezTo>
                  <a:cubicBezTo>
                    <a:pt x="23" y="55"/>
                    <a:pt x="24" y="55"/>
                    <a:pt x="24" y="55"/>
                  </a:cubicBezTo>
                  <a:close/>
                  <a:moveTo>
                    <a:pt x="34" y="59"/>
                  </a:moveTo>
                  <a:cubicBezTo>
                    <a:pt x="36" y="59"/>
                    <a:pt x="37" y="57"/>
                    <a:pt x="37" y="56"/>
                  </a:cubicBezTo>
                  <a:cubicBezTo>
                    <a:pt x="37" y="54"/>
                    <a:pt x="36" y="53"/>
                    <a:pt x="34" y="53"/>
                  </a:cubicBezTo>
                  <a:cubicBezTo>
                    <a:pt x="33" y="53"/>
                    <a:pt x="31" y="54"/>
                    <a:pt x="31" y="56"/>
                  </a:cubicBezTo>
                  <a:cubicBezTo>
                    <a:pt x="31" y="57"/>
                    <a:pt x="33" y="59"/>
                    <a:pt x="34" y="59"/>
                  </a:cubicBezTo>
                  <a:close/>
                  <a:moveTo>
                    <a:pt x="34" y="55"/>
                  </a:moveTo>
                  <a:cubicBezTo>
                    <a:pt x="35" y="55"/>
                    <a:pt x="35" y="55"/>
                    <a:pt x="35" y="56"/>
                  </a:cubicBezTo>
                  <a:cubicBezTo>
                    <a:pt x="35" y="56"/>
                    <a:pt x="35" y="57"/>
                    <a:pt x="34" y="57"/>
                  </a:cubicBezTo>
                  <a:cubicBezTo>
                    <a:pt x="34" y="57"/>
                    <a:pt x="33" y="56"/>
                    <a:pt x="33" y="56"/>
                  </a:cubicBezTo>
                  <a:cubicBezTo>
                    <a:pt x="33" y="55"/>
                    <a:pt x="34" y="55"/>
                    <a:pt x="34" y="55"/>
                  </a:cubicBezTo>
                  <a:close/>
                  <a:moveTo>
                    <a:pt x="44" y="59"/>
                  </a:moveTo>
                  <a:cubicBezTo>
                    <a:pt x="46" y="59"/>
                    <a:pt x="47" y="57"/>
                    <a:pt x="47" y="56"/>
                  </a:cubicBezTo>
                  <a:cubicBezTo>
                    <a:pt x="47" y="54"/>
                    <a:pt x="46" y="53"/>
                    <a:pt x="44" y="53"/>
                  </a:cubicBezTo>
                  <a:cubicBezTo>
                    <a:pt x="43" y="53"/>
                    <a:pt x="41" y="54"/>
                    <a:pt x="41" y="56"/>
                  </a:cubicBezTo>
                  <a:cubicBezTo>
                    <a:pt x="41" y="57"/>
                    <a:pt x="43" y="59"/>
                    <a:pt x="44" y="59"/>
                  </a:cubicBezTo>
                  <a:close/>
                  <a:moveTo>
                    <a:pt x="44" y="55"/>
                  </a:moveTo>
                  <a:cubicBezTo>
                    <a:pt x="45" y="55"/>
                    <a:pt x="45" y="55"/>
                    <a:pt x="45" y="56"/>
                  </a:cubicBezTo>
                  <a:cubicBezTo>
                    <a:pt x="45" y="56"/>
                    <a:pt x="45" y="57"/>
                    <a:pt x="44" y="57"/>
                  </a:cubicBezTo>
                  <a:cubicBezTo>
                    <a:pt x="44" y="57"/>
                    <a:pt x="43" y="56"/>
                    <a:pt x="43" y="56"/>
                  </a:cubicBezTo>
                  <a:cubicBezTo>
                    <a:pt x="43" y="55"/>
                    <a:pt x="44" y="55"/>
                    <a:pt x="44" y="55"/>
                  </a:cubicBezTo>
                  <a:close/>
                  <a:moveTo>
                    <a:pt x="54" y="59"/>
                  </a:moveTo>
                  <a:cubicBezTo>
                    <a:pt x="56" y="59"/>
                    <a:pt x="57" y="57"/>
                    <a:pt x="57" y="56"/>
                  </a:cubicBezTo>
                  <a:cubicBezTo>
                    <a:pt x="57" y="54"/>
                    <a:pt x="56" y="53"/>
                    <a:pt x="54" y="53"/>
                  </a:cubicBezTo>
                  <a:cubicBezTo>
                    <a:pt x="52" y="53"/>
                    <a:pt x="51" y="54"/>
                    <a:pt x="51" y="56"/>
                  </a:cubicBezTo>
                  <a:cubicBezTo>
                    <a:pt x="51" y="57"/>
                    <a:pt x="52" y="59"/>
                    <a:pt x="54" y="59"/>
                  </a:cubicBezTo>
                  <a:close/>
                  <a:moveTo>
                    <a:pt x="54" y="55"/>
                  </a:moveTo>
                  <a:cubicBezTo>
                    <a:pt x="55" y="55"/>
                    <a:pt x="55" y="55"/>
                    <a:pt x="55" y="56"/>
                  </a:cubicBezTo>
                  <a:cubicBezTo>
                    <a:pt x="55" y="56"/>
                    <a:pt x="55" y="57"/>
                    <a:pt x="54" y="57"/>
                  </a:cubicBezTo>
                  <a:cubicBezTo>
                    <a:pt x="54" y="57"/>
                    <a:pt x="53" y="56"/>
                    <a:pt x="53" y="56"/>
                  </a:cubicBezTo>
                  <a:cubicBezTo>
                    <a:pt x="53" y="55"/>
                    <a:pt x="54" y="55"/>
                    <a:pt x="54" y="55"/>
                  </a:cubicBezTo>
                  <a:close/>
                  <a:moveTo>
                    <a:pt x="14" y="68"/>
                  </a:moveTo>
                  <a:cubicBezTo>
                    <a:pt x="16" y="68"/>
                    <a:pt x="17" y="67"/>
                    <a:pt x="17" y="65"/>
                  </a:cubicBezTo>
                  <a:cubicBezTo>
                    <a:pt x="17" y="64"/>
                    <a:pt x="16" y="63"/>
                    <a:pt x="14" y="63"/>
                  </a:cubicBezTo>
                  <a:cubicBezTo>
                    <a:pt x="13" y="63"/>
                    <a:pt x="11" y="64"/>
                    <a:pt x="11" y="65"/>
                  </a:cubicBezTo>
                  <a:cubicBezTo>
                    <a:pt x="11" y="67"/>
                    <a:pt x="13" y="68"/>
                    <a:pt x="14" y="68"/>
                  </a:cubicBezTo>
                  <a:close/>
                  <a:moveTo>
                    <a:pt x="14" y="65"/>
                  </a:moveTo>
                  <a:cubicBezTo>
                    <a:pt x="15" y="65"/>
                    <a:pt x="15" y="65"/>
                    <a:pt x="15" y="65"/>
                  </a:cubicBezTo>
                  <a:cubicBezTo>
                    <a:pt x="15" y="66"/>
                    <a:pt x="15" y="66"/>
                    <a:pt x="14" y="66"/>
                  </a:cubicBezTo>
                  <a:cubicBezTo>
                    <a:pt x="14" y="66"/>
                    <a:pt x="13" y="66"/>
                    <a:pt x="13" y="65"/>
                  </a:cubicBezTo>
                  <a:cubicBezTo>
                    <a:pt x="13" y="65"/>
                    <a:pt x="14" y="65"/>
                    <a:pt x="14" y="65"/>
                  </a:cubicBezTo>
                  <a:close/>
                  <a:moveTo>
                    <a:pt x="24" y="68"/>
                  </a:moveTo>
                  <a:cubicBezTo>
                    <a:pt x="26" y="68"/>
                    <a:pt x="27" y="67"/>
                    <a:pt x="27" y="65"/>
                  </a:cubicBezTo>
                  <a:cubicBezTo>
                    <a:pt x="27" y="64"/>
                    <a:pt x="26" y="63"/>
                    <a:pt x="24" y="63"/>
                  </a:cubicBezTo>
                  <a:cubicBezTo>
                    <a:pt x="23" y="63"/>
                    <a:pt x="21" y="64"/>
                    <a:pt x="21" y="65"/>
                  </a:cubicBezTo>
                  <a:cubicBezTo>
                    <a:pt x="21" y="67"/>
                    <a:pt x="23" y="68"/>
                    <a:pt x="24" y="68"/>
                  </a:cubicBezTo>
                  <a:close/>
                  <a:moveTo>
                    <a:pt x="24" y="65"/>
                  </a:moveTo>
                  <a:cubicBezTo>
                    <a:pt x="25" y="65"/>
                    <a:pt x="25" y="65"/>
                    <a:pt x="25" y="65"/>
                  </a:cubicBezTo>
                  <a:cubicBezTo>
                    <a:pt x="25" y="66"/>
                    <a:pt x="25" y="66"/>
                    <a:pt x="24" y="66"/>
                  </a:cubicBezTo>
                  <a:cubicBezTo>
                    <a:pt x="24" y="66"/>
                    <a:pt x="23" y="66"/>
                    <a:pt x="23" y="65"/>
                  </a:cubicBezTo>
                  <a:cubicBezTo>
                    <a:pt x="23" y="65"/>
                    <a:pt x="24" y="65"/>
                    <a:pt x="24" y="6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2" name="Freeform 60"/>
            <p:cNvSpPr>
              <a:spLocks noEditPoints="1"/>
            </p:cNvSpPr>
            <p:nvPr/>
          </p:nvSpPr>
          <p:spPr bwMode="auto">
            <a:xfrm>
              <a:off x="5007514" y="1797752"/>
              <a:ext cx="299924" cy="195603"/>
            </a:xfrm>
            <a:custGeom>
              <a:avLst/>
              <a:gdLst>
                <a:gd name="T0" fmla="*/ 28 w 77"/>
                <a:gd name="T1" fmla="*/ 2 h 48"/>
                <a:gd name="T2" fmla="*/ 10 w 77"/>
                <a:gd name="T3" fmla="*/ 9 h 48"/>
                <a:gd name="T4" fmla="*/ 0 w 77"/>
                <a:gd name="T5" fmla="*/ 34 h 48"/>
                <a:gd name="T6" fmla="*/ 9 w 77"/>
                <a:gd name="T7" fmla="*/ 42 h 48"/>
                <a:gd name="T8" fmla="*/ 10 w 77"/>
                <a:gd name="T9" fmla="*/ 44 h 48"/>
                <a:gd name="T10" fmla="*/ 11 w 77"/>
                <a:gd name="T11" fmla="*/ 46 h 48"/>
                <a:gd name="T12" fmla="*/ 13 w 77"/>
                <a:gd name="T13" fmla="*/ 47 h 48"/>
                <a:gd name="T14" fmla="*/ 15 w 77"/>
                <a:gd name="T15" fmla="*/ 48 h 48"/>
                <a:gd name="T16" fmla="*/ 19 w 77"/>
                <a:gd name="T17" fmla="*/ 48 h 48"/>
                <a:gd name="T18" fmla="*/ 21 w 77"/>
                <a:gd name="T19" fmla="*/ 47 h 48"/>
                <a:gd name="T20" fmla="*/ 23 w 77"/>
                <a:gd name="T21" fmla="*/ 46 h 48"/>
                <a:gd name="T22" fmla="*/ 25 w 77"/>
                <a:gd name="T23" fmla="*/ 43 h 48"/>
                <a:gd name="T24" fmla="*/ 49 w 77"/>
                <a:gd name="T25" fmla="*/ 42 h 48"/>
                <a:gd name="T26" fmla="*/ 50 w 77"/>
                <a:gd name="T27" fmla="*/ 44 h 48"/>
                <a:gd name="T28" fmla="*/ 52 w 77"/>
                <a:gd name="T29" fmla="*/ 46 h 48"/>
                <a:gd name="T30" fmla="*/ 54 w 77"/>
                <a:gd name="T31" fmla="*/ 47 h 48"/>
                <a:gd name="T32" fmla="*/ 56 w 77"/>
                <a:gd name="T33" fmla="*/ 48 h 48"/>
                <a:gd name="T34" fmla="*/ 60 w 77"/>
                <a:gd name="T35" fmla="*/ 48 h 48"/>
                <a:gd name="T36" fmla="*/ 62 w 77"/>
                <a:gd name="T37" fmla="*/ 47 h 48"/>
                <a:gd name="T38" fmla="*/ 64 w 77"/>
                <a:gd name="T39" fmla="*/ 46 h 48"/>
                <a:gd name="T40" fmla="*/ 65 w 77"/>
                <a:gd name="T41" fmla="*/ 43 h 48"/>
                <a:gd name="T42" fmla="*/ 75 w 77"/>
                <a:gd name="T43" fmla="*/ 42 h 48"/>
                <a:gd name="T44" fmla="*/ 77 w 77"/>
                <a:gd name="T45" fmla="*/ 2 h 48"/>
                <a:gd name="T46" fmla="*/ 3 w 77"/>
                <a:gd name="T47" fmla="*/ 39 h 48"/>
                <a:gd name="T48" fmla="*/ 10 w 77"/>
                <a:gd name="T49" fmla="*/ 35 h 48"/>
                <a:gd name="T50" fmla="*/ 21 w 77"/>
                <a:gd name="T51" fmla="*/ 42 h 48"/>
                <a:gd name="T52" fmla="*/ 19 w 77"/>
                <a:gd name="T53" fmla="*/ 43 h 48"/>
                <a:gd name="T54" fmla="*/ 15 w 77"/>
                <a:gd name="T55" fmla="*/ 44 h 48"/>
                <a:gd name="T56" fmla="*/ 13 w 77"/>
                <a:gd name="T57" fmla="*/ 42 h 48"/>
                <a:gd name="T58" fmla="*/ 12 w 77"/>
                <a:gd name="T59" fmla="*/ 40 h 48"/>
                <a:gd name="T60" fmla="*/ 14 w 77"/>
                <a:gd name="T61" fmla="*/ 36 h 48"/>
                <a:gd name="T62" fmla="*/ 17 w 77"/>
                <a:gd name="T63" fmla="*/ 35 h 48"/>
                <a:gd name="T64" fmla="*/ 20 w 77"/>
                <a:gd name="T65" fmla="*/ 36 h 48"/>
                <a:gd name="T66" fmla="*/ 21 w 77"/>
                <a:gd name="T67" fmla="*/ 40 h 48"/>
                <a:gd name="T68" fmla="*/ 17 w 77"/>
                <a:gd name="T69" fmla="*/ 31 h 48"/>
                <a:gd name="T70" fmla="*/ 3 w 77"/>
                <a:gd name="T71" fmla="*/ 32 h 48"/>
                <a:gd name="T72" fmla="*/ 11 w 77"/>
                <a:gd name="T73" fmla="*/ 12 h 48"/>
                <a:gd name="T74" fmla="*/ 29 w 77"/>
                <a:gd name="T75" fmla="*/ 12 h 48"/>
                <a:gd name="T76" fmla="*/ 22 w 77"/>
                <a:gd name="T77" fmla="*/ 33 h 48"/>
                <a:gd name="T78" fmla="*/ 24 w 77"/>
                <a:gd name="T79" fmla="*/ 35 h 48"/>
                <a:gd name="T80" fmla="*/ 50 w 77"/>
                <a:gd name="T81" fmla="*/ 35 h 48"/>
                <a:gd name="T82" fmla="*/ 61 w 77"/>
                <a:gd name="T83" fmla="*/ 42 h 48"/>
                <a:gd name="T84" fmla="*/ 60 w 77"/>
                <a:gd name="T85" fmla="*/ 43 h 48"/>
                <a:gd name="T86" fmla="*/ 56 w 77"/>
                <a:gd name="T87" fmla="*/ 44 h 48"/>
                <a:gd name="T88" fmla="*/ 54 w 77"/>
                <a:gd name="T89" fmla="*/ 42 h 48"/>
                <a:gd name="T90" fmla="*/ 53 w 77"/>
                <a:gd name="T91" fmla="*/ 40 h 48"/>
                <a:gd name="T92" fmla="*/ 55 w 77"/>
                <a:gd name="T93" fmla="*/ 36 h 48"/>
                <a:gd name="T94" fmla="*/ 58 w 77"/>
                <a:gd name="T95" fmla="*/ 35 h 48"/>
                <a:gd name="T96" fmla="*/ 60 w 77"/>
                <a:gd name="T97" fmla="*/ 36 h 48"/>
                <a:gd name="T98" fmla="*/ 62 w 77"/>
                <a:gd name="T99" fmla="*/ 40 h 48"/>
                <a:gd name="T100" fmla="*/ 66 w 77"/>
                <a:gd name="T101" fmla="*/ 39 h 48"/>
                <a:gd name="T102" fmla="*/ 74 w 77"/>
                <a:gd name="T103" fmla="*/ 39 h 48"/>
                <a:gd name="T104" fmla="*/ 12 w 77"/>
                <a:gd name="T105" fmla="*/ 14 h 48"/>
                <a:gd name="T106" fmla="*/ 7 w 77"/>
                <a:gd name="T107" fmla="*/ 25 h 48"/>
                <a:gd name="T108" fmla="*/ 27 w 77"/>
                <a:gd name="T109" fmla="*/ 14 h 48"/>
                <a:gd name="T110" fmla="*/ 8 w 77"/>
                <a:gd name="T111" fmla="*/ 23 h 48"/>
                <a:gd name="T112" fmla="*/ 25 w 77"/>
                <a:gd name="T113" fmla="*/ 23 h 48"/>
                <a:gd name="T114" fmla="*/ 14 w 77"/>
                <a:gd name="T115" fmla="*/ 29 h 48"/>
                <a:gd name="T116" fmla="*/ 17 w 77"/>
                <a:gd name="T117" fmla="*/ 2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 h="48">
                  <a:moveTo>
                    <a:pt x="75" y="0"/>
                  </a:moveTo>
                  <a:cubicBezTo>
                    <a:pt x="30" y="0"/>
                    <a:pt x="30" y="0"/>
                    <a:pt x="30" y="0"/>
                  </a:cubicBezTo>
                  <a:cubicBezTo>
                    <a:pt x="29" y="0"/>
                    <a:pt x="28" y="1"/>
                    <a:pt x="28" y="2"/>
                  </a:cubicBezTo>
                  <a:cubicBezTo>
                    <a:pt x="28" y="8"/>
                    <a:pt x="28" y="8"/>
                    <a:pt x="28" y="8"/>
                  </a:cubicBezTo>
                  <a:cubicBezTo>
                    <a:pt x="11" y="8"/>
                    <a:pt x="11" y="8"/>
                    <a:pt x="11" y="8"/>
                  </a:cubicBezTo>
                  <a:cubicBezTo>
                    <a:pt x="11" y="8"/>
                    <a:pt x="10" y="8"/>
                    <a:pt x="10" y="9"/>
                  </a:cubicBezTo>
                  <a:cubicBezTo>
                    <a:pt x="0" y="22"/>
                    <a:pt x="0" y="22"/>
                    <a:pt x="0" y="22"/>
                  </a:cubicBezTo>
                  <a:cubicBezTo>
                    <a:pt x="0" y="22"/>
                    <a:pt x="0" y="22"/>
                    <a:pt x="0" y="23"/>
                  </a:cubicBezTo>
                  <a:cubicBezTo>
                    <a:pt x="0" y="34"/>
                    <a:pt x="0" y="34"/>
                    <a:pt x="0" y="34"/>
                  </a:cubicBezTo>
                  <a:cubicBezTo>
                    <a:pt x="0" y="40"/>
                    <a:pt x="0" y="40"/>
                    <a:pt x="0" y="40"/>
                  </a:cubicBezTo>
                  <a:cubicBezTo>
                    <a:pt x="0" y="41"/>
                    <a:pt x="1" y="42"/>
                    <a:pt x="2" y="42"/>
                  </a:cubicBezTo>
                  <a:cubicBezTo>
                    <a:pt x="9" y="42"/>
                    <a:pt x="9" y="42"/>
                    <a:pt x="9" y="42"/>
                  </a:cubicBezTo>
                  <a:cubicBezTo>
                    <a:pt x="9" y="42"/>
                    <a:pt x="9" y="43"/>
                    <a:pt x="9" y="43"/>
                  </a:cubicBezTo>
                  <a:cubicBezTo>
                    <a:pt x="9" y="43"/>
                    <a:pt x="9" y="43"/>
                    <a:pt x="9" y="43"/>
                  </a:cubicBezTo>
                  <a:cubicBezTo>
                    <a:pt x="9" y="44"/>
                    <a:pt x="10" y="44"/>
                    <a:pt x="10" y="44"/>
                  </a:cubicBezTo>
                  <a:cubicBezTo>
                    <a:pt x="10" y="45"/>
                    <a:pt x="10" y="45"/>
                    <a:pt x="10" y="45"/>
                  </a:cubicBezTo>
                  <a:cubicBezTo>
                    <a:pt x="10" y="45"/>
                    <a:pt x="11" y="45"/>
                    <a:pt x="11" y="46"/>
                  </a:cubicBezTo>
                  <a:cubicBezTo>
                    <a:pt x="11" y="46"/>
                    <a:pt x="11" y="46"/>
                    <a:pt x="11" y="46"/>
                  </a:cubicBezTo>
                  <a:cubicBezTo>
                    <a:pt x="11" y="46"/>
                    <a:pt x="12" y="46"/>
                    <a:pt x="12" y="47"/>
                  </a:cubicBezTo>
                  <a:cubicBezTo>
                    <a:pt x="12" y="47"/>
                    <a:pt x="12" y="47"/>
                    <a:pt x="12" y="47"/>
                  </a:cubicBezTo>
                  <a:cubicBezTo>
                    <a:pt x="13" y="47"/>
                    <a:pt x="13" y="47"/>
                    <a:pt x="13" y="47"/>
                  </a:cubicBezTo>
                  <a:cubicBezTo>
                    <a:pt x="13" y="48"/>
                    <a:pt x="14" y="48"/>
                    <a:pt x="14" y="48"/>
                  </a:cubicBezTo>
                  <a:cubicBezTo>
                    <a:pt x="14" y="48"/>
                    <a:pt x="14" y="48"/>
                    <a:pt x="15" y="48"/>
                  </a:cubicBezTo>
                  <a:cubicBezTo>
                    <a:pt x="15" y="48"/>
                    <a:pt x="15" y="48"/>
                    <a:pt x="15" y="48"/>
                  </a:cubicBezTo>
                  <a:cubicBezTo>
                    <a:pt x="16" y="48"/>
                    <a:pt x="16" y="48"/>
                    <a:pt x="17" y="48"/>
                  </a:cubicBezTo>
                  <a:cubicBezTo>
                    <a:pt x="17" y="48"/>
                    <a:pt x="18" y="48"/>
                    <a:pt x="19" y="48"/>
                  </a:cubicBezTo>
                  <a:cubicBezTo>
                    <a:pt x="19" y="48"/>
                    <a:pt x="19" y="48"/>
                    <a:pt x="19" y="48"/>
                  </a:cubicBezTo>
                  <a:cubicBezTo>
                    <a:pt x="19" y="48"/>
                    <a:pt x="20" y="48"/>
                    <a:pt x="20" y="48"/>
                  </a:cubicBezTo>
                  <a:cubicBezTo>
                    <a:pt x="20" y="48"/>
                    <a:pt x="20" y="48"/>
                    <a:pt x="21" y="47"/>
                  </a:cubicBezTo>
                  <a:cubicBezTo>
                    <a:pt x="21" y="47"/>
                    <a:pt x="21" y="47"/>
                    <a:pt x="21" y="47"/>
                  </a:cubicBezTo>
                  <a:cubicBezTo>
                    <a:pt x="22" y="47"/>
                    <a:pt x="22" y="47"/>
                    <a:pt x="22" y="47"/>
                  </a:cubicBezTo>
                  <a:cubicBezTo>
                    <a:pt x="22" y="46"/>
                    <a:pt x="22" y="46"/>
                    <a:pt x="23" y="46"/>
                  </a:cubicBezTo>
                  <a:cubicBezTo>
                    <a:pt x="23" y="46"/>
                    <a:pt x="23" y="46"/>
                    <a:pt x="23" y="46"/>
                  </a:cubicBezTo>
                  <a:cubicBezTo>
                    <a:pt x="23" y="45"/>
                    <a:pt x="24" y="45"/>
                    <a:pt x="24" y="45"/>
                  </a:cubicBezTo>
                  <a:cubicBezTo>
                    <a:pt x="24" y="45"/>
                    <a:pt x="24" y="45"/>
                    <a:pt x="24" y="44"/>
                  </a:cubicBezTo>
                  <a:cubicBezTo>
                    <a:pt x="24" y="44"/>
                    <a:pt x="25" y="44"/>
                    <a:pt x="25" y="43"/>
                  </a:cubicBezTo>
                  <a:cubicBezTo>
                    <a:pt x="25" y="43"/>
                    <a:pt x="25" y="43"/>
                    <a:pt x="25" y="43"/>
                  </a:cubicBezTo>
                  <a:cubicBezTo>
                    <a:pt x="25" y="43"/>
                    <a:pt x="25" y="42"/>
                    <a:pt x="25" y="42"/>
                  </a:cubicBezTo>
                  <a:cubicBezTo>
                    <a:pt x="49" y="42"/>
                    <a:pt x="49" y="42"/>
                    <a:pt x="49" y="42"/>
                  </a:cubicBezTo>
                  <a:cubicBezTo>
                    <a:pt x="49" y="42"/>
                    <a:pt x="49" y="43"/>
                    <a:pt x="50" y="43"/>
                  </a:cubicBezTo>
                  <a:cubicBezTo>
                    <a:pt x="50" y="43"/>
                    <a:pt x="50" y="43"/>
                    <a:pt x="50" y="43"/>
                  </a:cubicBezTo>
                  <a:cubicBezTo>
                    <a:pt x="50" y="44"/>
                    <a:pt x="50" y="44"/>
                    <a:pt x="50" y="44"/>
                  </a:cubicBezTo>
                  <a:cubicBezTo>
                    <a:pt x="51" y="45"/>
                    <a:pt x="51" y="45"/>
                    <a:pt x="51" y="45"/>
                  </a:cubicBezTo>
                  <a:cubicBezTo>
                    <a:pt x="51" y="45"/>
                    <a:pt x="51" y="45"/>
                    <a:pt x="51" y="46"/>
                  </a:cubicBezTo>
                  <a:cubicBezTo>
                    <a:pt x="52" y="46"/>
                    <a:pt x="52" y="46"/>
                    <a:pt x="52" y="46"/>
                  </a:cubicBezTo>
                  <a:cubicBezTo>
                    <a:pt x="52" y="46"/>
                    <a:pt x="52" y="46"/>
                    <a:pt x="53" y="47"/>
                  </a:cubicBezTo>
                  <a:cubicBezTo>
                    <a:pt x="53" y="47"/>
                    <a:pt x="53" y="47"/>
                    <a:pt x="53" y="47"/>
                  </a:cubicBezTo>
                  <a:cubicBezTo>
                    <a:pt x="53" y="47"/>
                    <a:pt x="54" y="47"/>
                    <a:pt x="54" y="47"/>
                  </a:cubicBezTo>
                  <a:cubicBezTo>
                    <a:pt x="54" y="48"/>
                    <a:pt x="54" y="48"/>
                    <a:pt x="54" y="48"/>
                  </a:cubicBezTo>
                  <a:cubicBezTo>
                    <a:pt x="55" y="48"/>
                    <a:pt x="55" y="48"/>
                    <a:pt x="55" y="48"/>
                  </a:cubicBezTo>
                  <a:cubicBezTo>
                    <a:pt x="56" y="48"/>
                    <a:pt x="56" y="48"/>
                    <a:pt x="56" y="48"/>
                  </a:cubicBezTo>
                  <a:cubicBezTo>
                    <a:pt x="56" y="48"/>
                    <a:pt x="57" y="48"/>
                    <a:pt x="58" y="48"/>
                  </a:cubicBezTo>
                  <a:cubicBezTo>
                    <a:pt x="58" y="48"/>
                    <a:pt x="59" y="48"/>
                    <a:pt x="59" y="48"/>
                  </a:cubicBezTo>
                  <a:cubicBezTo>
                    <a:pt x="59" y="48"/>
                    <a:pt x="59" y="48"/>
                    <a:pt x="60" y="48"/>
                  </a:cubicBezTo>
                  <a:cubicBezTo>
                    <a:pt x="60" y="48"/>
                    <a:pt x="60" y="48"/>
                    <a:pt x="61" y="48"/>
                  </a:cubicBezTo>
                  <a:cubicBezTo>
                    <a:pt x="61" y="48"/>
                    <a:pt x="61" y="48"/>
                    <a:pt x="61" y="47"/>
                  </a:cubicBezTo>
                  <a:cubicBezTo>
                    <a:pt x="61" y="47"/>
                    <a:pt x="62" y="47"/>
                    <a:pt x="62" y="47"/>
                  </a:cubicBezTo>
                  <a:cubicBezTo>
                    <a:pt x="62" y="47"/>
                    <a:pt x="62" y="47"/>
                    <a:pt x="63" y="47"/>
                  </a:cubicBezTo>
                  <a:cubicBezTo>
                    <a:pt x="63" y="46"/>
                    <a:pt x="63" y="46"/>
                    <a:pt x="63" y="46"/>
                  </a:cubicBezTo>
                  <a:cubicBezTo>
                    <a:pt x="63" y="46"/>
                    <a:pt x="64" y="46"/>
                    <a:pt x="64" y="46"/>
                  </a:cubicBezTo>
                  <a:cubicBezTo>
                    <a:pt x="64" y="45"/>
                    <a:pt x="64" y="45"/>
                    <a:pt x="64" y="45"/>
                  </a:cubicBezTo>
                  <a:cubicBezTo>
                    <a:pt x="64" y="45"/>
                    <a:pt x="65" y="45"/>
                    <a:pt x="65" y="44"/>
                  </a:cubicBezTo>
                  <a:cubicBezTo>
                    <a:pt x="65" y="44"/>
                    <a:pt x="65" y="44"/>
                    <a:pt x="65" y="43"/>
                  </a:cubicBezTo>
                  <a:cubicBezTo>
                    <a:pt x="65" y="43"/>
                    <a:pt x="65" y="43"/>
                    <a:pt x="65" y="43"/>
                  </a:cubicBezTo>
                  <a:cubicBezTo>
                    <a:pt x="66" y="43"/>
                    <a:pt x="66" y="42"/>
                    <a:pt x="66" y="42"/>
                  </a:cubicBezTo>
                  <a:cubicBezTo>
                    <a:pt x="75" y="42"/>
                    <a:pt x="75" y="42"/>
                    <a:pt x="75" y="42"/>
                  </a:cubicBezTo>
                  <a:cubicBezTo>
                    <a:pt x="76" y="42"/>
                    <a:pt x="77" y="41"/>
                    <a:pt x="77" y="40"/>
                  </a:cubicBezTo>
                  <a:cubicBezTo>
                    <a:pt x="77" y="34"/>
                    <a:pt x="77" y="34"/>
                    <a:pt x="77" y="34"/>
                  </a:cubicBezTo>
                  <a:cubicBezTo>
                    <a:pt x="77" y="2"/>
                    <a:pt x="77" y="2"/>
                    <a:pt x="77" y="2"/>
                  </a:cubicBezTo>
                  <a:cubicBezTo>
                    <a:pt x="77" y="1"/>
                    <a:pt x="76" y="0"/>
                    <a:pt x="75" y="0"/>
                  </a:cubicBezTo>
                  <a:close/>
                  <a:moveTo>
                    <a:pt x="8" y="39"/>
                  </a:moveTo>
                  <a:cubicBezTo>
                    <a:pt x="3" y="39"/>
                    <a:pt x="3" y="39"/>
                    <a:pt x="3" y="39"/>
                  </a:cubicBezTo>
                  <a:cubicBezTo>
                    <a:pt x="3" y="35"/>
                    <a:pt x="3" y="35"/>
                    <a:pt x="3" y="35"/>
                  </a:cubicBezTo>
                  <a:cubicBezTo>
                    <a:pt x="4" y="35"/>
                    <a:pt x="4" y="35"/>
                    <a:pt x="4" y="35"/>
                  </a:cubicBezTo>
                  <a:cubicBezTo>
                    <a:pt x="10" y="35"/>
                    <a:pt x="10" y="35"/>
                    <a:pt x="10" y="35"/>
                  </a:cubicBezTo>
                  <a:cubicBezTo>
                    <a:pt x="9" y="36"/>
                    <a:pt x="9" y="37"/>
                    <a:pt x="8" y="39"/>
                  </a:cubicBezTo>
                  <a:close/>
                  <a:moveTo>
                    <a:pt x="21" y="41"/>
                  </a:moveTo>
                  <a:cubicBezTo>
                    <a:pt x="21" y="41"/>
                    <a:pt x="21" y="42"/>
                    <a:pt x="21" y="42"/>
                  </a:cubicBezTo>
                  <a:cubicBezTo>
                    <a:pt x="21" y="42"/>
                    <a:pt x="21" y="42"/>
                    <a:pt x="21" y="42"/>
                  </a:cubicBezTo>
                  <a:cubicBezTo>
                    <a:pt x="20" y="43"/>
                    <a:pt x="20" y="43"/>
                    <a:pt x="20" y="43"/>
                  </a:cubicBezTo>
                  <a:cubicBezTo>
                    <a:pt x="20" y="43"/>
                    <a:pt x="19" y="43"/>
                    <a:pt x="19" y="43"/>
                  </a:cubicBezTo>
                  <a:cubicBezTo>
                    <a:pt x="19" y="44"/>
                    <a:pt x="19" y="44"/>
                    <a:pt x="19" y="44"/>
                  </a:cubicBezTo>
                  <a:cubicBezTo>
                    <a:pt x="18" y="44"/>
                    <a:pt x="17" y="44"/>
                    <a:pt x="17" y="44"/>
                  </a:cubicBezTo>
                  <a:cubicBezTo>
                    <a:pt x="16" y="44"/>
                    <a:pt x="16" y="44"/>
                    <a:pt x="15" y="44"/>
                  </a:cubicBezTo>
                  <a:cubicBezTo>
                    <a:pt x="15" y="44"/>
                    <a:pt x="15" y="44"/>
                    <a:pt x="15" y="43"/>
                  </a:cubicBezTo>
                  <a:cubicBezTo>
                    <a:pt x="14" y="43"/>
                    <a:pt x="14" y="43"/>
                    <a:pt x="14" y="43"/>
                  </a:cubicBezTo>
                  <a:cubicBezTo>
                    <a:pt x="14" y="43"/>
                    <a:pt x="13" y="43"/>
                    <a:pt x="13" y="42"/>
                  </a:cubicBezTo>
                  <a:cubicBezTo>
                    <a:pt x="13" y="42"/>
                    <a:pt x="13" y="42"/>
                    <a:pt x="13" y="42"/>
                  </a:cubicBezTo>
                  <a:cubicBezTo>
                    <a:pt x="13" y="42"/>
                    <a:pt x="13" y="41"/>
                    <a:pt x="13" y="41"/>
                  </a:cubicBezTo>
                  <a:cubicBezTo>
                    <a:pt x="13" y="40"/>
                    <a:pt x="12" y="40"/>
                    <a:pt x="12" y="40"/>
                  </a:cubicBezTo>
                  <a:cubicBezTo>
                    <a:pt x="12" y="39"/>
                    <a:pt x="13" y="38"/>
                    <a:pt x="13" y="37"/>
                  </a:cubicBezTo>
                  <a:cubicBezTo>
                    <a:pt x="13" y="37"/>
                    <a:pt x="13" y="37"/>
                    <a:pt x="13" y="37"/>
                  </a:cubicBezTo>
                  <a:cubicBezTo>
                    <a:pt x="13" y="37"/>
                    <a:pt x="14" y="37"/>
                    <a:pt x="14" y="36"/>
                  </a:cubicBezTo>
                  <a:cubicBezTo>
                    <a:pt x="14" y="36"/>
                    <a:pt x="14" y="36"/>
                    <a:pt x="15" y="36"/>
                  </a:cubicBezTo>
                  <a:cubicBezTo>
                    <a:pt x="15" y="36"/>
                    <a:pt x="15" y="36"/>
                    <a:pt x="15" y="36"/>
                  </a:cubicBezTo>
                  <a:cubicBezTo>
                    <a:pt x="16" y="35"/>
                    <a:pt x="16" y="35"/>
                    <a:pt x="17" y="35"/>
                  </a:cubicBezTo>
                  <a:cubicBezTo>
                    <a:pt x="17" y="35"/>
                    <a:pt x="18" y="35"/>
                    <a:pt x="19" y="36"/>
                  </a:cubicBezTo>
                  <a:cubicBezTo>
                    <a:pt x="19" y="36"/>
                    <a:pt x="19" y="36"/>
                    <a:pt x="19" y="36"/>
                  </a:cubicBezTo>
                  <a:cubicBezTo>
                    <a:pt x="19" y="36"/>
                    <a:pt x="20" y="36"/>
                    <a:pt x="20" y="36"/>
                  </a:cubicBezTo>
                  <a:cubicBezTo>
                    <a:pt x="20" y="37"/>
                    <a:pt x="20" y="37"/>
                    <a:pt x="21" y="37"/>
                  </a:cubicBezTo>
                  <a:cubicBezTo>
                    <a:pt x="21" y="37"/>
                    <a:pt x="21" y="37"/>
                    <a:pt x="21" y="37"/>
                  </a:cubicBezTo>
                  <a:cubicBezTo>
                    <a:pt x="21" y="38"/>
                    <a:pt x="21" y="39"/>
                    <a:pt x="21" y="40"/>
                  </a:cubicBezTo>
                  <a:cubicBezTo>
                    <a:pt x="21" y="40"/>
                    <a:pt x="21" y="40"/>
                    <a:pt x="21" y="41"/>
                  </a:cubicBezTo>
                  <a:close/>
                  <a:moveTo>
                    <a:pt x="22" y="33"/>
                  </a:moveTo>
                  <a:cubicBezTo>
                    <a:pt x="21" y="32"/>
                    <a:pt x="19" y="31"/>
                    <a:pt x="17" y="31"/>
                  </a:cubicBezTo>
                  <a:cubicBezTo>
                    <a:pt x="15" y="31"/>
                    <a:pt x="13" y="32"/>
                    <a:pt x="12" y="33"/>
                  </a:cubicBezTo>
                  <a:cubicBezTo>
                    <a:pt x="4" y="33"/>
                    <a:pt x="4" y="33"/>
                    <a:pt x="4" y="33"/>
                  </a:cubicBezTo>
                  <a:cubicBezTo>
                    <a:pt x="3" y="33"/>
                    <a:pt x="3" y="33"/>
                    <a:pt x="3" y="32"/>
                  </a:cubicBezTo>
                  <a:cubicBezTo>
                    <a:pt x="3" y="25"/>
                    <a:pt x="3" y="25"/>
                    <a:pt x="3" y="25"/>
                  </a:cubicBezTo>
                  <a:cubicBezTo>
                    <a:pt x="3" y="24"/>
                    <a:pt x="3" y="23"/>
                    <a:pt x="4" y="22"/>
                  </a:cubicBezTo>
                  <a:cubicBezTo>
                    <a:pt x="11" y="12"/>
                    <a:pt x="11" y="12"/>
                    <a:pt x="11" y="12"/>
                  </a:cubicBezTo>
                  <a:cubicBezTo>
                    <a:pt x="12" y="11"/>
                    <a:pt x="13" y="11"/>
                    <a:pt x="13" y="11"/>
                  </a:cubicBezTo>
                  <a:cubicBezTo>
                    <a:pt x="28" y="11"/>
                    <a:pt x="28" y="11"/>
                    <a:pt x="28" y="11"/>
                  </a:cubicBezTo>
                  <a:cubicBezTo>
                    <a:pt x="28" y="11"/>
                    <a:pt x="29" y="11"/>
                    <a:pt x="29" y="12"/>
                  </a:cubicBezTo>
                  <a:cubicBezTo>
                    <a:pt x="29" y="32"/>
                    <a:pt x="29" y="32"/>
                    <a:pt x="29" y="32"/>
                  </a:cubicBezTo>
                  <a:cubicBezTo>
                    <a:pt x="29" y="33"/>
                    <a:pt x="28" y="33"/>
                    <a:pt x="28" y="33"/>
                  </a:cubicBezTo>
                  <a:lnTo>
                    <a:pt x="22" y="33"/>
                  </a:lnTo>
                  <a:close/>
                  <a:moveTo>
                    <a:pt x="49" y="39"/>
                  </a:moveTo>
                  <a:cubicBezTo>
                    <a:pt x="25" y="39"/>
                    <a:pt x="25" y="39"/>
                    <a:pt x="25" y="39"/>
                  </a:cubicBezTo>
                  <a:cubicBezTo>
                    <a:pt x="25" y="37"/>
                    <a:pt x="25" y="36"/>
                    <a:pt x="24" y="35"/>
                  </a:cubicBezTo>
                  <a:cubicBezTo>
                    <a:pt x="28" y="35"/>
                    <a:pt x="28" y="35"/>
                    <a:pt x="28" y="35"/>
                  </a:cubicBezTo>
                  <a:cubicBezTo>
                    <a:pt x="30" y="35"/>
                    <a:pt x="30" y="35"/>
                    <a:pt x="30" y="35"/>
                  </a:cubicBezTo>
                  <a:cubicBezTo>
                    <a:pt x="50" y="35"/>
                    <a:pt x="50" y="35"/>
                    <a:pt x="50" y="35"/>
                  </a:cubicBezTo>
                  <a:cubicBezTo>
                    <a:pt x="50" y="36"/>
                    <a:pt x="49" y="37"/>
                    <a:pt x="49" y="39"/>
                  </a:cubicBezTo>
                  <a:close/>
                  <a:moveTo>
                    <a:pt x="62" y="41"/>
                  </a:moveTo>
                  <a:cubicBezTo>
                    <a:pt x="62" y="41"/>
                    <a:pt x="62" y="42"/>
                    <a:pt x="61" y="42"/>
                  </a:cubicBezTo>
                  <a:cubicBezTo>
                    <a:pt x="61" y="42"/>
                    <a:pt x="61" y="42"/>
                    <a:pt x="61" y="42"/>
                  </a:cubicBezTo>
                  <a:cubicBezTo>
                    <a:pt x="61" y="43"/>
                    <a:pt x="61" y="43"/>
                    <a:pt x="60" y="43"/>
                  </a:cubicBezTo>
                  <a:cubicBezTo>
                    <a:pt x="60" y="43"/>
                    <a:pt x="60" y="43"/>
                    <a:pt x="60" y="43"/>
                  </a:cubicBezTo>
                  <a:cubicBezTo>
                    <a:pt x="60" y="44"/>
                    <a:pt x="59" y="44"/>
                    <a:pt x="59" y="44"/>
                  </a:cubicBezTo>
                  <a:cubicBezTo>
                    <a:pt x="59" y="44"/>
                    <a:pt x="58" y="44"/>
                    <a:pt x="58" y="44"/>
                  </a:cubicBezTo>
                  <a:cubicBezTo>
                    <a:pt x="57" y="44"/>
                    <a:pt x="56" y="44"/>
                    <a:pt x="56" y="44"/>
                  </a:cubicBezTo>
                  <a:cubicBezTo>
                    <a:pt x="56" y="44"/>
                    <a:pt x="55" y="44"/>
                    <a:pt x="55" y="43"/>
                  </a:cubicBezTo>
                  <a:cubicBezTo>
                    <a:pt x="55" y="43"/>
                    <a:pt x="55" y="43"/>
                    <a:pt x="55" y="43"/>
                  </a:cubicBezTo>
                  <a:cubicBezTo>
                    <a:pt x="54" y="43"/>
                    <a:pt x="54" y="43"/>
                    <a:pt x="54" y="42"/>
                  </a:cubicBezTo>
                  <a:cubicBezTo>
                    <a:pt x="54" y="42"/>
                    <a:pt x="54" y="42"/>
                    <a:pt x="54" y="42"/>
                  </a:cubicBezTo>
                  <a:cubicBezTo>
                    <a:pt x="54" y="42"/>
                    <a:pt x="53" y="41"/>
                    <a:pt x="53" y="41"/>
                  </a:cubicBezTo>
                  <a:cubicBezTo>
                    <a:pt x="53" y="40"/>
                    <a:pt x="53" y="40"/>
                    <a:pt x="53" y="40"/>
                  </a:cubicBezTo>
                  <a:cubicBezTo>
                    <a:pt x="53" y="39"/>
                    <a:pt x="53" y="38"/>
                    <a:pt x="54" y="37"/>
                  </a:cubicBezTo>
                  <a:cubicBezTo>
                    <a:pt x="54" y="37"/>
                    <a:pt x="54" y="37"/>
                    <a:pt x="54" y="37"/>
                  </a:cubicBezTo>
                  <a:cubicBezTo>
                    <a:pt x="54" y="37"/>
                    <a:pt x="54" y="37"/>
                    <a:pt x="55" y="36"/>
                  </a:cubicBezTo>
                  <a:cubicBezTo>
                    <a:pt x="55" y="36"/>
                    <a:pt x="55" y="36"/>
                    <a:pt x="55" y="36"/>
                  </a:cubicBezTo>
                  <a:cubicBezTo>
                    <a:pt x="55" y="36"/>
                    <a:pt x="56" y="36"/>
                    <a:pt x="56" y="36"/>
                  </a:cubicBezTo>
                  <a:cubicBezTo>
                    <a:pt x="56" y="35"/>
                    <a:pt x="57" y="35"/>
                    <a:pt x="58" y="35"/>
                  </a:cubicBezTo>
                  <a:cubicBezTo>
                    <a:pt x="58" y="35"/>
                    <a:pt x="59" y="35"/>
                    <a:pt x="59" y="36"/>
                  </a:cubicBezTo>
                  <a:cubicBezTo>
                    <a:pt x="59" y="36"/>
                    <a:pt x="60" y="36"/>
                    <a:pt x="60" y="36"/>
                  </a:cubicBezTo>
                  <a:cubicBezTo>
                    <a:pt x="60" y="36"/>
                    <a:pt x="60" y="36"/>
                    <a:pt x="60" y="36"/>
                  </a:cubicBezTo>
                  <a:cubicBezTo>
                    <a:pt x="61" y="37"/>
                    <a:pt x="61" y="37"/>
                    <a:pt x="61" y="37"/>
                  </a:cubicBezTo>
                  <a:cubicBezTo>
                    <a:pt x="61" y="37"/>
                    <a:pt x="61" y="37"/>
                    <a:pt x="61" y="37"/>
                  </a:cubicBezTo>
                  <a:cubicBezTo>
                    <a:pt x="62" y="38"/>
                    <a:pt x="62" y="39"/>
                    <a:pt x="62" y="40"/>
                  </a:cubicBezTo>
                  <a:cubicBezTo>
                    <a:pt x="62" y="40"/>
                    <a:pt x="62" y="40"/>
                    <a:pt x="62" y="41"/>
                  </a:cubicBezTo>
                  <a:close/>
                  <a:moveTo>
                    <a:pt x="74" y="39"/>
                  </a:moveTo>
                  <a:cubicBezTo>
                    <a:pt x="66" y="39"/>
                    <a:pt x="66" y="39"/>
                    <a:pt x="66" y="39"/>
                  </a:cubicBezTo>
                  <a:cubicBezTo>
                    <a:pt x="66" y="37"/>
                    <a:pt x="65" y="36"/>
                    <a:pt x="65" y="35"/>
                  </a:cubicBezTo>
                  <a:cubicBezTo>
                    <a:pt x="74" y="35"/>
                    <a:pt x="74" y="35"/>
                    <a:pt x="74" y="35"/>
                  </a:cubicBezTo>
                  <a:lnTo>
                    <a:pt x="74" y="39"/>
                  </a:lnTo>
                  <a:close/>
                  <a:moveTo>
                    <a:pt x="26" y="13"/>
                  </a:moveTo>
                  <a:cubicBezTo>
                    <a:pt x="13" y="13"/>
                    <a:pt x="13" y="13"/>
                    <a:pt x="13" y="13"/>
                  </a:cubicBezTo>
                  <a:cubicBezTo>
                    <a:pt x="12" y="13"/>
                    <a:pt x="12" y="14"/>
                    <a:pt x="12" y="14"/>
                  </a:cubicBezTo>
                  <a:cubicBezTo>
                    <a:pt x="6" y="23"/>
                    <a:pt x="6" y="23"/>
                    <a:pt x="6" y="23"/>
                  </a:cubicBezTo>
                  <a:cubicBezTo>
                    <a:pt x="5" y="24"/>
                    <a:pt x="5" y="24"/>
                    <a:pt x="6" y="24"/>
                  </a:cubicBezTo>
                  <a:cubicBezTo>
                    <a:pt x="6" y="25"/>
                    <a:pt x="6" y="25"/>
                    <a:pt x="7" y="25"/>
                  </a:cubicBezTo>
                  <a:cubicBezTo>
                    <a:pt x="26" y="25"/>
                    <a:pt x="26" y="25"/>
                    <a:pt x="26" y="25"/>
                  </a:cubicBezTo>
                  <a:cubicBezTo>
                    <a:pt x="26" y="25"/>
                    <a:pt x="27" y="25"/>
                    <a:pt x="27" y="24"/>
                  </a:cubicBezTo>
                  <a:cubicBezTo>
                    <a:pt x="27" y="14"/>
                    <a:pt x="27" y="14"/>
                    <a:pt x="27" y="14"/>
                  </a:cubicBezTo>
                  <a:cubicBezTo>
                    <a:pt x="27" y="14"/>
                    <a:pt x="26" y="13"/>
                    <a:pt x="26" y="13"/>
                  </a:cubicBezTo>
                  <a:close/>
                  <a:moveTo>
                    <a:pt x="25" y="23"/>
                  </a:moveTo>
                  <a:cubicBezTo>
                    <a:pt x="8" y="23"/>
                    <a:pt x="8" y="23"/>
                    <a:pt x="8" y="23"/>
                  </a:cubicBezTo>
                  <a:cubicBezTo>
                    <a:pt x="13" y="15"/>
                    <a:pt x="13" y="15"/>
                    <a:pt x="13" y="15"/>
                  </a:cubicBezTo>
                  <a:cubicBezTo>
                    <a:pt x="25" y="15"/>
                    <a:pt x="25" y="15"/>
                    <a:pt x="25" y="15"/>
                  </a:cubicBezTo>
                  <a:lnTo>
                    <a:pt x="25" y="23"/>
                  </a:lnTo>
                  <a:close/>
                  <a:moveTo>
                    <a:pt x="18" y="28"/>
                  </a:moveTo>
                  <a:cubicBezTo>
                    <a:pt x="18" y="28"/>
                    <a:pt x="18" y="29"/>
                    <a:pt x="17" y="29"/>
                  </a:cubicBezTo>
                  <a:cubicBezTo>
                    <a:pt x="14" y="29"/>
                    <a:pt x="14" y="29"/>
                    <a:pt x="14" y="29"/>
                  </a:cubicBezTo>
                  <a:cubicBezTo>
                    <a:pt x="13" y="29"/>
                    <a:pt x="13" y="28"/>
                    <a:pt x="13" y="28"/>
                  </a:cubicBezTo>
                  <a:cubicBezTo>
                    <a:pt x="13" y="27"/>
                    <a:pt x="13" y="27"/>
                    <a:pt x="14" y="27"/>
                  </a:cubicBezTo>
                  <a:cubicBezTo>
                    <a:pt x="17" y="27"/>
                    <a:pt x="17" y="27"/>
                    <a:pt x="17" y="27"/>
                  </a:cubicBezTo>
                  <a:cubicBezTo>
                    <a:pt x="18" y="27"/>
                    <a:pt x="18" y="27"/>
                    <a:pt x="18" y="28"/>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3" name="Freeform 60"/>
            <p:cNvSpPr>
              <a:spLocks noEditPoints="1"/>
            </p:cNvSpPr>
            <p:nvPr/>
          </p:nvSpPr>
          <p:spPr bwMode="auto">
            <a:xfrm>
              <a:off x="3668030" y="4983937"/>
              <a:ext cx="299924" cy="195603"/>
            </a:xfrm>
            <a:custGeom>
              <a:avLst/>
              <a:gdLst>
                <a:gd name="T0" fmla="*/ 28 w 77"/>
                <a:gd name="T1" fmla="*/ 2 h 48"/>
                <a:gd name="T2" fmla="*/ 10 w 77"/>
                <a:gd name="T3" fmla="*/ 9 h 48"/>
                <a:gd name="T4" fmla="*/ 0 w 77"/>
                <a:gd name="T5" fmla="*/ 34 h 48"/>
                <a:gd name="T6" fmla="*/ 9 w 77"/>
                <a:gd name="T7" fmla="*/ 42 h 48"/>
                <a:gd name="T8" fmla="*/ 10 w 77"/>
                <a:gd name="T9" fmla="*/ 44 h 48"/>
                <a:gd name="T10" fmla="*/ 11 w 77"/>
                <a:gd name="T11" fmla="*/ 46 h 48"/>
                <a:gd name="T12" fmla="*/ 13 w 77"/>
                <a:gd name="T13" fmla="*/ 47 h 48"/>
                <a:gd name="T14" fmla="*/ 15 w 77"/>
                <a:gd name="T15" fmla="*/ 48 h 48"/>
                <a:gd name="T16" fmla="*/ 19 w 77"/>
                <a:gd name="T17" fmla="*/ 48 h 48"/>
                <a:gd name="T18" fmla="*/ 21 w 77"/>
                <a:gd name="T19" fmla="*/ 47 h 48"/>
                <a:gd name="T20" fmla="*/ 23 w 77"/>
                <a:gd name="T21" fmla="*/ 46 h 48"/>
                <a:gd name="T22" fmla="*/ 25 w 77"/>
                <a:gd name="T23" fmla="*/ 43 h 48"/>
                <a:gd name="T24" fmla="*/ 49 w 77"/>
                <a:gd name="T25" fmla="*/ 42 h 48"/>
                <a:gd name="T26" fmla="*/ 50 w 77"/>
                <a:gd name="T27" fmla="*/ 44 h 48"/>
                <a:gd name="T28" fmla="*/ 52 w 77"/>
                <a:gd name="T29" fmla="*/ 46 h 48"/>
                <a:gd name="T30" fmla="*/ 54 w 77"/>
                <a:gd name="T31" fmla="*/ 47 h 48"/>
                <a:gd name="T32" fmla="*/ 56 w 77"/>
                <a:gd name="T33" fmla="*/ 48 h 48"/>
                <a:gd name="T34" fmla="*/ 60 w 77"/>
                <a:gd name="T35" fmla="*/ 48 h 48"/>
                <a:gd name="T36" fmla="*/ 62 w 77"/>
                <a:gd name="T37" fmla="*/ 47 h 48"/>
                <a:gd name="T38" fmla="*/ 64 w 77"/>
                <a:gd name="T39" fmla="*/ 46 h 48"/>
                <a:gd name="T40" fmla="*/ 65 w 77"/>
                <a:gd name="T41" fmla="*/ 43 h 48"/>
                <a:gd name="T42" fmla="*/ 75 w 77"/>
                <a:gd name="T43" fmla="*/ 42 h 48"/>
                <a:gd name="T44" fmla="*/ 77 w 77"/>
                <a:gd name="T45" fmla="*/ 2 h 48"/>
                <a:gd name="T46" fmla="*/ 3 w 77"/>
                <a:gd name="T47" fmla="*/ 39 h 48"/>
                <a:gd name="T48" fmla="*/ 10 w 77"/>
                <a:gd name="T49" fmla="*/ 35 h 48"/>
                <a:gd name="T50" fmla="*/ 21 w 77"/>
                <a:gd name="T51" fmla="*/ 42 h 48"/>
                <a:gd name="T52" fmla="*/ 19 w 77"/>
                <a:gd name="T53" fmla="*/ 43 h 48"/>
                <a:gd name="T54" fmla="*/ 15 w 77"/>
                <a:gd name="T55" fmla="*/ 44 h 48"/>
                <a:gd name="T56" fmla="*/ 13 w 77"/>
                <a:gd name="T57" fmla="*/ 42 h 48"/>
                <a:gd name="T58" fmla="*/ 12 w 77"/>
                <a:gd name="T59" fmla="*/ 40 h 48"/>
                <a:gd name="T60" fmla="*/ 14 w 77"/>
                <a:gd name="T61" fmla="*/ 36 h 48"/>
                <a:gd name="T62" fmla="*/ 17 w 77"/>
                <a:gd name="T63" fmla="*/ 35 h 48"/>
                <a:gd name="T64" fmla="*/ 20 w 77"/>
                <a:gd name="T65" fmla="*/ 36 h 48"/>
                <a:gd name="T66" fmla="*/ 21 w 77"/>
                <a:gd name="T67" fmla="*/ 40 h 48"/>
                <a:gd name="T68" fmla="*/ 17 w 77"/>
                <a:gd name="T69" fmla="*/ 31 h 48"/>
                <a:gd name="T70" fmla="*/ 3 w 77"/>
                <a:gd name="T71" fmla="*/ 32 h 48"/>
                <a:gd name="T72" fmla="*/ 11 w 77"/>
                <a:gd name="T73" fmla="*/ 12 h 48"/>
                <a:gd name="T74" fmla="*/ 29 w 77"/>
                <a:gd name="T75" fmla="*/ 12 h 48"/>
                <a:gd name="T76" fmla="*/ 22 w 77"/>
                <a:gd name="T77" fmla="*/ 33 h 48"/>
                <a:gd name="T78" fmla="*/ 24 w 77"/>
                <a:gd name="T79" fmla="*/ 35 h 48"/>
                <a:gd name="T80" fmla="*/ 50 w 77"/>
                <a:gd name="T81" fmla="*/ 35 h 48"/>
                <a:gd name="T82" fmla="*/ 61 w 77"/>
                <a:gd name="T83" fmla="*/ 42 h 48"/>
                <a:gd name="T84" fmla="*/ 60 w 77"/>
                <a:gd name="T85" fmla="*/ 43 h 48"/>
                <a:gd name="T86" fmla="*/ 56 w 77"/>
                <a:gd name="T87" fmla="*/ 44 h 48"/>
                <a:gd name="T88" fmla="*/ 54 w 77"/>
                <a:gd name="T89" fmla="*/ 42 h 48"/>
                <a:gd name="T90" fmla="*/ 53 w 77"/>
                <a:gd name="T91" fmla="*/ 40 h 48"/>
                <a:gd name="T92" fmla="*/ 55 w 77"/>
                <a:gd name="T93" fmla="*/ 36 h 48"/>
                <a:gd name="T94" fmla="*/ 58 w 77"/>
                <a:gd name="T95" fmla="*/ 35 h 48"/>
                <a:gd name="T96" fmla="*/ 60 w 77"/>
                <a:gd name="T97" fmla="*/ 36 h 48"/>
                <a:gd name="T98" fmla="*/ 62 w 77"/>
                <a:gd name="T99" fmla="*/ 40 h 48"/>
                <a:gd name="T100" fmla="*/ 66 w 77"/>
                <a:gd name="T101" fmla="*/ 39 h 48"/>
                <a:gd name="T102" fmla="*/ 74 w 77"/>
                <a:gd name="T103" fmla="*/ 39 h 48"/>
                <a:gd name="T104" fmla="*/ 12 w 77"/>
                <a:gd name="T105" fmla="*/ 14 h 48"/>
                <a:gd name="T106" fmla="*/ 7 w 77"/>
                <a:gd name="T107" fmla="*/ 25 h 48"/>
                <a:gd name="T108" fmla="*/ 27 w 77"/>
                <a:gd name="T109" fmla="*/ 14 h 48"/>
                <a:gd name="T110" fmla="*/ 8 w 77"/>
                <a:gd name="T111" fmla="*/ 23 h 48"/>
                <a:gd name="T112" fmla="*/ 25 w 77"/>
                <a:gd name="T113" fmla="*/ 23 h 48"/>
                <a:gd name="T114" fmla="*/ 14 w 77"/>
                <a:gd name="T115" fmla="*/ 29 h 48"/>
                <a:gd name="T116" fmla="*/ 17 w 77"/>
                <a:gd name="T117" fmla="*/ 2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 h="48">
                  <a:moveTo>
                    <a:pt x="75" y="0"/>
                  </a:moveTo>
                  <a:cubicBezTo>
                    <a:pt x="30" y="0"/>
                    <a:pt x="30" y="0"/>
                    <a:pt x="30" y="0"/>
                  </a:cubicBezTo>
                  <a:cubicBezTo>
                    <a:pt x="29" y="0"/>
                    <a:pt x="28" y="1"/>
                    <a:pt x="28" y="2"/>
                  </a:cubicBezTo>
                  <a:cubicBezTo>
                    <a:pt x="28" y="8"/>
                    <a:pt x="28" y="8"/>
                    <a:pt x="28" y="8"/>
                  </a:cubicBezTo>
                  <a:cubicBezTo>
                    <a:pt x="11" y="8"/>
                    <a:pt x="11" y="8"/>
                    <a:pt x="11" y="8"/>
                  </a:cubicBezTo>
                  <a:cubicBezTo>
                    <a:pt x="11" y="8"/>
                    <a:pt x="10" y="8"/>
                    <a:pt x="10" y="9"/>
                  </a:cubicBezTo>
                  <a:cubicBezTo>
                    <a:pt x="0" y="22"/>
                    <a:pt x="0" y="22"/>
                    <a:pt x="0" y="22"/>
                  </a:cubicBezTo>
                  <a:cubicBezTo>
                    <a:pt x="0" y="22"/>
                    <a:pt x="0" y="22"/>
                    <a:pt x="0" y="23"/>
                  </a:cubicBezTo>
                  <a:cubicBezTo>
                    <a:pt x="0" y="34"/>
                    <a:pt x="0" y="34"/>
                    <a:pt x="0" y="34"/>
                  </a:cubicBezTo>
                  <a:cubicBezTo>
                    <a:pt x="0" y="40"/>
                    <a:pt x="0" y="40"/>
                    <a:pt x="0" y="40"/>
                  </a:cubicBezTo>
                  <a:cubicBezTo>
                    <a:pt x="0" y="41"/>
                    <a:pt x="1" y="42"/>
                    <a:pt x="2" y="42"/>
                  </a:cubicBezTo>
                  <a:cubicBezTo>
                    <a:pt x="9" y="42"/>
                    <a:pt x="9" y="42"/>
                    <a:pt x="9" y="42"/>
                  </a:cubicBezTo>
                  <a:cubicBezTo>
                    <a:pt x="9" y="42"/>
                    <a:pt x="9" y="43"/>
                    <a:pt x="9" y="43"/>
                  </a:cubicBezTo>
                  <a:cubicBezTo>
                    <a:pt x="9" y="43"/>
                    <a:pt x="9" y="43"/>
                    <a:pt x="9" y="43"/>
                  </a:cubicBezTo>
                  <a:cubicBezTo>
                    <a:pt x="9" y="44"/>
                    <a:pt x="10" y="44"/>
                    <a:pt x="10" y="44"/>
                  </a:cubicBezTo>
                  <a:cubicBezTo>
                    <a:pt x="10" y="45"/>
                    <a:pt x="10" y="45"/>
                    <a:pt x="10" y="45"/>
                  </a:cubicBezTo>
                  <a:cubicBezTo>
                    <a:pt x="10" y="45"/>
                    <a:pt x="11" y="45"/>
                    <a:pt x="11" y="46"/>
                  </a:cubicBezTo>
                  <a:cubicBezTo>
                    <a:pt x="11" y="46"/>
                    <a:pt x="11" y="46"/>
                    <a:pt x="11" y="46"/>
                  </a:cubicBezTo>
                  <a:cubicBezTo>
                    <a:pt x="11" y="46"/>
                    <a:pt x="12" y="46"/>
                    <a:pt x="12" y="47"/>
                  </a:cubicBezTo>
                  <a:cubicBezTo>
                    <a:pt x="12" y="47"/>
                    <a:pt x="12" y="47"/>
                    <a:pt x="12" y="47"/>
                  </a:cubicBezTo>
                  <a:cubicBezTo>
                    <a:pt x="13" y="47"/>
                    <a:pt x="13" y="47"/>
                    <a:pt x="13" y="47"/>
                  </a:cubicBezTo>
                  <a:cubicBezTo>
                    <a:pt x="13" y="48"/>
                    <a:pt x="14" y="48"/>
                    <a:pt x="14" y="48"/>
                  </a:cubicBezTo>
                  <a:cubicBezTo>
                    <a:pt x="14" y="48"/>
                    <a:pt x="14" y="48"/>
                    <a:pt x="15" y="48"/>
                  </a:cubicBezTo>
                  <a:cubicBezTo>
                    <a:pt x="15" y="48"/>
                    <a:pt x="15" y="48"/>
                    <a:pt x="15" y="48"/>
                  </a:cubicBezTo>
                  <a:cubicBezTo>
                    <a:pt x="16" y="48"/>
                    <a:pt x="16" y="48"/>
                    <a:pt x="17" y="48"/>
                  </a:cubicBezTo>
                  <a:cubicBezTo>
                    <a:pt x="17" y="48"/>
                    <a:pt x="18" y="48"/>
                    <a:pt x="19" y="48"/>
                  </a:cubicBezTo>
                  <a:cubicBezTo>
                    <a:pt x="19" y="48"/>
                    <a:pt x="19" y="48"/>
                    <a:pt x="19" y="48"/>
                  </a:cubicBezTo>
                  <a:cubicBezTo>
                    <a:pt x="19" y="48"/>
                    <a:pt x="20" y="48"/>
                    <a:pt x="20" y="48"/>
                  </a:cubicBezTo>
                  <a:cubicBezTo>
                    <a:pt x="20" y="48"/>
                    <a:pt x="20" y="48"/>
                    <a:pt x="21" y="47"/>
                  </a:cubicBezTo>
                  <a:cubicBezTo>
                    <a:pt x="21" y="47"/>
                    <a:pt x="21" y="47"/>
                    <a:pt x="21" y="47"/>
                  </a:cubicBezTo>
                  <a:cubicBezTo>
                    <a:pt x="22" y="47"/>
                    <a:pt x="22" y="47"/>
                    <a:pt x="22" y="47"/>
                  </a:cubicBezTo>
                  <a:cubicBezTo>
                    <a:pt x="22" y="46"/>
                    <a:pt x="22" y="46"/>
                    <a:pt x="23" y="46"/>
                  </a:cubicBezTo>
                  <a:cubicBezTo>
                    <a:pt x="23" y="46"/>
                    <a:pt x="23" y="46"/>
                    <a:pt x="23" y="46"/>
                  </a:cubicBezTo>
                  <a:cubicBezTo>
                    <a:pt x="23" y="45"/>
                    <a:pt x="24" y="45"/>
                    <a:pt x="24" y="45"/>
                  </a:cubicBezTo>
                  <a:cubicBezTo>
                    <a:pt x="24" y="45"/>
                    <a:pt x="24" y="45"/>
                    <a:pt x="24" y="44"/>
                  </a:cubicBezTo>
                  <a:cubicBezTo>
                    <a:pt x="24" y="44"/>
                    <a:pt x="25" y="44"/>
                    <a:pt x="25" y="43"/>
                  </a:cubicBezTo>
                  <a:cubicBezTo>
                    <a:pt x="25" y="43"/>
                    <a:pt x="25" y="43"/>
                    <a:pt x="25" y="43"/>
                  </a:cubicBezTo>
                  <a:cubicBezTo>
                    <a:pt x="25" y="43"/>
                    <a:pt x="25" y="42"/>
                    <a:pt x="25" y="42"/>
                  </a:cubicBezTo>
                  <a:cubicBezTo>
                    <a:pt x="49" y="42"/>
                    <a:pt x="49" y="42"/>
                    <a:pt x="49" y="42"/>
                  </a:cubicBezTo>
                  <a:cubicBezTo>
                    <a:pt x="49" y="42"/>
                    <a:pt x="49" y="43"/>
                    <a:pt x="50" y="43"/>
                  </a:cubicBezTo>
                  <a:cubicBezTo>
                    <a:pt x="50" y="43"/>
                    <a:pt x="50" y="43"/>
                    <a:pt x="50" y="43"/>
                  </a:cubicBezTo>
                  <a:cubicBezTo>
                    <a:pt x="50" y="44"/>
                    <a:pt x="50" y="44"/>
                    <a:pt x="50" y="44"/>
                  </a:cubicBezTo>
                  <a:cubicBezTo>
                    <a:pt x="51" y="45"/>
                    <a:pt x="51" y="45"/>
                    <a:pt x="51" y="45"/>
                  </a:cubicBezTo>
                  <a:cubicBezTo>
                    <a:pt x="51" y="45"/>
                    <a:pt x="51" y="45"/>
                    <a:pt x="51" y="46"/>
                  </a:cubicBezTo>
                  <a:cubicBezTo>
                    <a:pt x="52" y="46"/>
                    <a:pt x="52" y="46"/>
                    <a:pt x="52" y="46"/>
                  </a:cubicBezTo>
                  <a:cubicBezTo>
                    <a:pt x="52" y="46"/>
                    <a:pt x="52" y="46"/>
                    <a:pt x="53" y="47"/>
                  </a:cubicBezTo>
                  <a:cubicBezTo>
                    <a:pt x="53" y="47"/>
                    <a:pt x="53" y="47"/>
                    <a:pt x="53" y="47"/>
                  </a:cubicBezTo>
                  <a:cubicBezTo>
                    <a:pt x="53" y="47"/>
                    <a:pt x="54" y="47"/>
                    <a:pt x="54" y="47"/>
                  </a:cubicBezTo>
                  <a:cubicBezTo>
                    <a:pt x="54" y="48"/>
                    <a:pt x="54" y="48"/>
                    <a:pt x="54" y="48"/>
                  </a:cubicBezTo>
                  <a:cubicBezTo>
                    <a:pt x="55" y="48"/>
                    <a:pt x="55" y="48"/>
                    <a:pt x="55" y="48"/>
                  </a:cubicBezTo>
                  <a:cubicBezTo>
                    <a:pt x="56" y="48"/>
                    <a:pt x="56" y="48"/>
                    <a:pt x="56" y="48"/>
                  </a:cubicBezTo>
                  <a:cubicBezTo>
                    <a:pt x="56" y="48"/>
                    <a:pt x="57" y="48"/>
                    <a:pt x="58" y="48"/>
                  </a:cubicBezTo>
                  <a:cubicBezTo>
                    <a:pt x="58" y="48"/>
                    <a:pt x="59" y="48"/>
                    <a:pt x="59" y="48"/>
                  </a:cubicBezTo>
                  <a:cubicBezTo>
                    <a:pt x="59" y="48"/>
                    <a:pt x="59" y="48"/>
                    <a:pt x="60" y="48"/>
                  </a:cubicBezTo>
                  <a:cubicBezTo>
                    <a:pt x="60" y="48"/>
                    <a:pt x="60" y="48"/>
                    <a:pt x="61" y="48"/>
                  </a:cubicBezTo>
                  <a:cubicBezTo>
                    <a:pt x="61" y="48"/>
                    <a:pt x="61" y="48"/>
                    <a:pt x="61" y="47"/>
                  </a:cubicBezTo>
                  <a:cubicBezTo>
                    <a:pt x="61" y="47"/>
                    <a:pt x="62" y="47"/>
                    <a:pt x="62" y="47"/>
                  </a:cubicBezTo>
                  <a:cubicBezTo>
                    <a:pt x="62" y="47"/>
                    <a:pt x="62" y="47"/>
                    <a:pt x="63" y="47"/>
                  </a:cubicBezTo>
                  <a:cubicBezTo>
                    <a:pt x="63" y="46"/>
                    <a:pt x="63" y="46"/>
                    <a:pt x="63" y="46"/>
                  </a:cubicBezTo>
                  <a:cubicBezTo>
                    <a:pt x="63" y="46"/>
                    <a:pt x="64" y="46"/>
                    <a:pt x="64" y="46"/>
                  </a:cubicBezTo>
                  <a:cubicBezTo>
                    <a:pt x="64" y="45"/>
                    <a:pt x="64" y="45"/>
                    <a:pt x="64" y="45"/>
                  </a:cubicBezTo>
                  <a:cubicBezTo>
                    <a:pt x="64" y="45"/>
                    <a:pt x="65" y="45"/>
                    <a:pt x="65" y="44"/>
                  </a:cubicBezTo>
                  <a:cubicBezTo>
                    <a:pt x="65" y="44"/>
                    <a:pt x="65" y="44"/>
                    <a:pt x="65" y="43"/>
                  </a:cubicBezTo>
                  <a:cubicBezTo>
                    <a:pt x="65" y="43"/>
                    <a:pt x="65" y="43"/>
                    <a:pt x="65" y="43"/>
                  </a:cubicBezTo>
                  <a:cubicBezTo>
                    <a:pt x="66" y="43"/>
                    <a:pt x="66" y="42"/>
                    <a:pt x="66" y="42"/>
                  </a:cubicBezTo>
                  <a:cubicBezTo>
                    <a:pt x="75" y="42"/>
                    <a:pt x="75" y="42"/>
                    <a:pt x="75" y="42"/>
                  </a:cubicBezTo>
                  <a:cubicBezTo>
                    <a:pt x="76" y="42"/>
                    <a:pt x="77" y="41"/>
                    <a:pt x="77" y="40"/>
                  </a:cubicBezTo>
                  <a:cubicBezTo>
                    <a:pt x="77" y="34"/>
                    <a:pt x="77" y="34"/>
                    <a:pt x="77" y="34"/>
                  </a:cubicBezTo>
                  <a:cubicBezTo>
                    <a:pt x="77" y="2"/>
                    <a:pt x="77" y="2"/>
                    <a:pt x="77" y="2"/>
                  </a:cubicBezTo>
                  <a:cubicBezTo>
                    <a:pt x="77" y="1"/>
                    <a:pt x="76" y="0"/>
                    <a:pt x="75" y="0"/>
                  </a:cubicBezTo>
                  <a:close/>
                  <a:moveTo>
                    <a:pt x="8" y="39"/>
                  </a:moveTo>
                  <a:cubicBezTo>
                    <a:pt x="3" y="39"/>
                    <a:pt x="3" y="39"/>
                    <a:pt x="3" y="39"/>
                  </a:cubicBezTo>
                  <a:cubicBezTo>
                    <a:pt x="3" y="35"/>
                    <a:pt x="3" y="35"/>
                    <a:pt x="3" y="35"/>
                  </a:cubicBezTo>
                  <a:cubicBezTo>
                    <a:pt x="4" y="35"/>
                    <a:pt x="4" y="35"/>
                    <a:pt x="4" y="35"/>
                  </a:cubicBezTo>
                  <a:cubicBezTo>
                    <a:pt x="10" y="35"/>
                    <a:pt x="10" y="35"/>
                    <a:pt x="10" y="35"/>
                  </a:cubicBezTo>
                  <a:cubicBezTo>
                    <a:pt x="9" y="36"/>
                    <a:pt x="9" y="37"/>
                    <a:pt x="8" y="39"/>
                  </a:cubicBezTo>
                  <a:close/>
                  <a:moveTo>
                    <a:pt x="21" y="41"/>
                  </a:moveTo>
                  <a:cubicBezTo>
                    <a:pt x="21" y="41"/>
                    <a:pt x="21" y="42"/>
                    <a:pt x="21" y="42"/>
                  </a:cubicBezTo>
                  <a:cubicBezTo>
                    <a:pt x="21" y="42"/>
                    <a:pt x="21" y="42"/>
                    <a:pt x="21" y="42"/>
                  </a:cubicBezTo>
                  <a:cubicBezTo>
                    <a:pt x="20" y="43"/>
                    <a:pt x="20" y="43"/>
                    <a:pt x="20" y="43"/>
                  </a:cubicBezTo>
                  <a:cubicBezTo>
                    <a:pt x="20" y="43"/>
                    <a:pt x="19" y="43"/>
                    <a:pt x="19" y="43"/>
                  </a:cubicBezTo>
                  <a:cubicBezTo>
                    <a:pt x="19" y="44"/>
                    <a:pt x="19" y="44"/>
                    <a:pt x="19" y="44"/>
                  </a:cubicBezTo>
                  <a:cubicBezTo>
                    <a:pt x="18" y="44"/>
                    <a:pt x="17" y="44"/>
                    <a:pt x="17" y="44"/>
                  </a:cubicBezTo>
                  <a:cubicBezTo>
                    <a:pt x="16" y="44"/>
                    <a:pt x="16" y="44"/>
                    <a:pt x="15" y="44"/>
                  </a:cubicBezTo>
                  <a:cubicBezTo>
                    <a:pt x="15" y="44"/>
                    <a:pt x="15" y="44"/>
                    <a:pt x="15" y="43"/>
                  </a:cubicBezTo>
                  <a:cubicBezTo>
                    <a:pt x="14" y="43"/>
                    <a:pt x="14" y="43"/>
                    <a:pt x="14" y="43"/>
                  </a:cubicBezTo>
                  <a:cubicBezTo>
                    <a:pt x="14" y="43"/>
                    <a:pt x="13" y="43"/>
                    <a:pt x="13" y="42"/>
                  </a:cubicBezTo>
                  <a:cubicBezTo>
                    <a:pt x="13" y="42"/>
                    <a:pt x="13" y="42"/>
                    <a:pt x="13" y="42"/>
                  </a:cubicBezTo>
                  <a:cubicBezTo>
                    <a:pt x="13" y="42"/>
                    <a:pt x="13" y="41"/>
                    <a:pt x="13" y="41"/>
                  </a:cubicBezTo>
                  <a:cubicBezTo>
                    <a:pt x="13" y="40"/>
                    <a:pt x="12" y="40"/>
                    <a:pt x="12" y="40"/>
                  </a:cubicBezTo>
                  <a:cubicBezTo>
                    <a:pt x="12" y="39"/>
                    <a:pt x="13" y="38"/>
                    <a:pt x="13" y="37"/>
                  </a:cubicBezTo>
                  <a:cubicBezTo>
                    <a:pt x="13" y="37"/>
                    <a:pt x="13" y="37"/>
                    <a:pt x="13" y="37"/>
                  </a:cubicBezTo>
                  <a:cubicBezTo>
                    <a:pt x="13" y="37"/>
                    <a:pt x="14" y="37"/>
                    <a:pt x="14" y="36"/>
                  </a:cubicBezTo>
                  <a:cubicBezTo>
                    <a:pt x="14" y="36"/>
                    <a:pt x="14" y="36"/>
                    <a:pt x="15" y="36"/>
                  </a:cubicBezTo>
                  <a:cubicBezTo>
                    <a:pt x="15" y="36"/>
                    <a:pt x="15" y="36"/>
                    <a:pt x="15" y="36"/>
                  </a:cubicBezTo>
                  <a:cubicBezTo>
                    <a:pt x="16" y="35"/>
                    <a:pt x="16" y="35"/>
                    <a:pt x="17" y="35"/>
                  </a:cubicBezTo>
                  <a:cubicBezTo>
                    <a:pt x="17" y="35"/>
                    <a:pt x="18" y="35"/>
                    <a:pt x="19" y="36"/>
                  </a:cubicBezTo>
                  <a:cubicBezTo>
                    <a:pt x="19" y="36"/>
                    <a:pt x="19" y="36"/>
                    <a:pt x="19" y="36"/>
                  </a:cubicBezTo>
                  <a:cubicBezTo>
                    <a:pt x="19" y="36"/>
                    <a:pt x="20" y="36"/>
                    <a:pt x="20" y="36"/>
                  </a:cubicBezTo>
                  <a:cubicBezTo>
                    <a:pt x="20" y="37"/>
                    <a:pt x="20" y="37"/>
                    <a:pt x="21" y="37"/>
                  </a:cubicBezTo>
                  <a:cubicBezTo>
                    <a:pt x="21" y="37"/>
                    <a:pt x="21" y="37"/>
                    <a:pt x="21" y="37"/>
                  </a:cubicBezTo>
                  <a:cubicBezTo>
                    <a:pt x="21" y="38"/>
                    <a:pt x="21" y="39"/>
                    <a:pt x="21" y="40"/>
                  </a:cubicBezTo>
                  <a:cubicBezTo>
                    <a:pt x="21" y="40"/>
                    <a:pt x="21" y="40"/>
                    <a:pt x="21" y="41"/>
                  </a:cubicBezTo>
                  <a:close/>
                  <a:moveTo>
                    <a:pt x="22" y="33"/>
                  </a:moveTo>
                  <a:cubicBezTo>
                    <a:pt x="21" y="32"/>
                    <a:pt x="19" y="31"/>
                    <a:pt x="17" y="31"/>
                  </a:cubicBezTo>
                  <a:cubicBezTo>
                    <a:pt x="15" y="31"/>
                    <a:pt x="13" y="32"/>
                    <a:pt x="12" y="33"/>
                  </a:cubicBezTo>
                  <a:cubicBezTo>
                    <a:pt x="4" y="33"/>
                    <a:pt x="4" y="33"/>
                    <a:pt x="4" y="33"/>
                  </a:cubicBezTo>
                  <a:cubicBezTo>
                    <a:pt x="3" y="33"/>
                    <a:pt x="3" y="33"/>
                    <a:pt x="3" y="32"/>
                  </a:cubicBezTo>
                  <a:cubicBezTo>
                    <a:pt x="3" y="25"/>
                    <a:pt x="3" y="25"/>
                    <a:pt x="3" y="25"/>
                  </a:cubicBezTo>
                  <a:cubicBezTo>
                    <a:pt x="3" y="24"/>
                    <a:pt x="3" y="23"/>
                    <a:pt x="4" y="22"/>
                  </a:cubicBezTo>
                  <a:cubicBezTo>
                    <a:pt x="11" y="12"/>
                    <a:pt x="11" y="12"/>
                    <a:pt x="11" y="12"/>
                  </a:cubicBezTo>
                  <a:cubicBezTo>
                    <a:pt x="12" y="11"/>
                    <a:pt x="13" y="11"/>
                    <a:pt x="13" y="11"/>
                  </a:cubicBezTo>
                  <a:cubicBezTo>
                    <a:pt x="28" y="11"/>
                    <a:pt x="28" y="11"/>
                    <a:pt x="28" y="11"/>
                  </a:cubicBezTo>
                  <a:cubicBezTo>
                    <a:pt x="28" y="11"/>
                    <a:pt x="29" y="11"/>
                    <a:pt x="29" y="12"/>
                  </a:cubicBezTo>
                  <a:cubicBezTo>
                    <a:pt x="29" y="32"/>
                    <a:pt x="29" y="32"/>
                    <a:pt x="29" y="32"/>
                  </a:cubicBezTo>
                  <a:cubicBezTo>
                    <a:pt x="29" y="33"/>
                    <a:pt x="28" y="33"/>
                    <a:pt x="28" y="33"/>
                  </a:cubicBezTo>
                  <a:lnTo>
                    <a:pt x="22" y="33"/>
                  </a:lnTo>
                  <a:close/>
                  <a:moveTo>
                    <a:pt x="49" y="39"/>
                  </a:moveTo>
                  <a:cubicBezTo>
                    <a:pt x="25" y="39"/>
                    <a:pt x="25" y="39"/>
                    <a:pt x="25" y="39"/>
                  </a:cubicBezTo>
                  <a:cubicBezTo>
                    <a:pt x="25" y="37"/>
                    <a:pt x="25" y="36"/>
                    <a:pt x="24" y="35"/>
                  </a:cubicBezTo>
                  <a:cubicBezTo>
                    <a:pt x="28" y="35"/>
                    <a:pt x="28" y="35"/>
                    <a:pt x="28" y="35"/>
                  </a:cubicBezTo>
                  <a:cubicBezTo>
                    <a:pt x="30" y="35"/>
                    <a:pt x="30" y="35"/>
                    <a:pt x="30" y="35"/>
                  </a:cubicBezTo>
                  <a:cubicBezTo>
                    <a:pt x="50" y="35"/>
                    <a:pt x="50" y="35"/>
                    <a:pt x="50" y="35"/>
                  </a:cubicBezTo>
                  <a:cubicBezTo>
                    <a:pt x="50" y="36"/>
                    <a:pt x="49" y="37"/>
                    <a:pt x="49" y="39"/>
                  </a:cubicBezTo>
                  <a:close/>
                  <a:moveTo>
                    <a:pt x="62" y="41"/>
                  </a:moveTo>
                  <a:cubicBezTo>
                    <a:pt x="62" y="41"/>
                    <a:pt x="62" y="42"/>
                    <a:pt x="61" y="42"/>
                  </a:cubicBezTo>
                  <a:cubicBezTo>
                    <a:pt x="61" y="42"/>
                    <a:pt x="61" y="42"/>
                    <a:pt x="61" y="42"/>
                  </a:cubicBezTo>
                  <a:cubicBezTo>
                    <a:pt x="61" y="43"/>
                    <a:pt x="61" y="43"/>
                    <a:pt x="60" y="43"/>
                  </a:cubicBezTo>
                  <a:cubicBezTo>
                    <a:pt x="60" y="43"/>
                    <a:pt x="60" y="43"/>
                    <a:pt x="60" y="43"/>
                  </a:cubicBezTo>
                  <a:cubicBezTo>
                    <a:pt x="60" y="44"/>
                    <a:pt x="59" y="44"/>
                    <a:pt x="59" y="44"/>
                  </a:cubicBezTo>
                  <a:cubicBezTo>
                    <a:pt x="59" y="44"/>
                    <a:pt x="58" y="44"/>
                    <a:pt x="58" y="44"/>
                  </a:cubicBezTo>
                  <a:cubicBezTo>
                    <a:pt x="57" y="44"/>
                    <a:pt x="56" y="44"/>
                    <a:pt x="56" y="44"/>
                  </a:cubicBezTo>
                  <a:cubicBezTo>
                    <a:pt x="56" y="44"/>
                    <a:pt x="55" y="44"/>
                    <a:pt x="55" y="43"/>
                  </a:cubicBezTo>
                  <a:cubicBezTo>
                    <a:pt x="55" y="43"/>
                    <a:pt x="55" y="43"/>
                    <a:pt x="55" y="43"/>
                  </a:cubicBezTo>
                  <a:cubicBezTo>
                    <a:pt x="54" y="43"/>
                    <a:pt x="54" y="43"/>
                    <a:pt x="54" y="42"/>
                  </a:cubicBezTo>
                  <a:cubicBezTo>
                    <a:pt x="54" y="42"/>
                    <a:pt x="54" y="42"/>
                    <a:pt x="54" y="42"/>
                  </a:cubicBezTo>
                  <a:cubicBezTo>
                    <a:pt x="54" y="42"/>
                    <a:pt x="53" y="41"/>
                    <a:pt x="53" y="41"/>
                  </a:cubicBezTo>
                  <a:cubicBezTo>
                    <a:pt x="53" y="40"/>
                    <a:pt x="53" y="40"/>
                    <a:pt x="53" y="40"/>
                  </a:cubicBezTo>
                  <a:cubicBezTo>
                    <a:pt x="53" y="39"/>
                    <a:pt x="53" y="38"/>
                    <a:pt x="54" y="37"/>
                  </a:cubicBezTo>
                  <a:cubicBezTo>
                    <a:pt x="54" y="37"/>
                    <a:pt x="54" y="37"/>
                    <a:pt x="54" y="37"/>
                  </a:cubicBezTo>
                  <a:cubicBezTo>
                    <a:pt x="54" y="37"/>
                    <a:pt x="54" y="37"/>
                    <a:pt x="55" y="36"/>
                  </a:cubicBezTo>
                  <a:cubicBezTo>
                    <a:pt x="55" y="36"/>
                    <a:pt x="55" y="36"/>
                    <a:pt x="55" y="36"/>
                  </a:cubicBezTo>
                  <a:cubicBezTo>
                    <a:pt x="55" y="36"/>
                    <a:pt x="56" y="36"/>
                    <a:pt x="56" y="36"/>
                  </a:cubicBezTo>
                  <a:cubicBezTo>
                    <a:pt x="56" y="35"/>
                    <a:pt x="57" y="35"/>
                    <a:pt x="58" y="35"/>
                  </a:cubicBezTo>
                  <a:cubicBezTo>
                    <a:pt x="58" y="35"/>
                    <a:pt x="59" y="35"/>
                    <a:pt x="59" y="36"/>
                  </a:cubicBezTo>
                  <a:cubicBezTo>
                    <a:pt x="59" y="36"/>
                    <a:pt x="60" y="36"/>
                    <a:pt x="60" y="36"/>
                  </a:cubicBezTo>
                  <a:cubicBezTo>
                    <a:pt x="60" y="36"/>
                    <a:pt x="60" y="36"/>
                    <a:pt x="60" y="36"/>
                  </a:cubicBezTo>
                  <a:cubicBezTo>
                    <a:pt x="61" y="37"/>
                    <a:pt x="61" y="37"/>
                    <a:pt x="61" y="37"/>
                  </a:cubicBezTo>
                  <a:cubicBezTo>
                    <a:pt x="61" y="37"/>
                    <a:pt x="61" y="37"/>
                    <a:pt x="61" y="37"/>
                  </a:cubicBezTo>
                  <a:cubicBezTo>
                    <a:pt x="62" y="38"/>
                    <a:pt x="62" y="39"/>
                    <a:pt x="62" y="40"/>
                  </a:cubicBezTo>
                  <a:cubicBezTo>
                    <a:pt x="62" y="40"/>
                    <a:pt x="62" y="40"/>
                    <a:pt x="62" y="41"/>
                  </a:cubicBezTo>
                  <a:close/>
                  <a:moveTo>
                    <a:pt x="74" y="39"/>
                  </a:moveTo>
                  <a:cubicBezTo>
                    <a:pt x="66" y="39"/>
                    <a:pt x="66" y="39"/>
                    <a:pt x="66" y="39"/>
                  </a:cubicBezTo>
                  <a:cubicBezTo>
                    <a:pt x="66" y="37"/>
                    <a:pt x="65" y="36"/>
                    <a:pt x="65" y="35"/>
                  </a:cubicBezTo>
                  <a:cubicBezTo>
                    <a:pt x="74" y="35"/>
                    <a:pt x="74" y="35"/>
                    <a:pt x="74" y="35"/>
                  </a:cubicBezTo>
                  <a:lnTo>
                    <a:pt x="74" y="39"/>
                  </a:lnTo>
                  <a:close/>
                  <a:moveTo>
                    <a:pt x="26" y="13"/>
                  </a:moveTo>
                  <a:cubicBezTo>
                    <a:pt x="13" y="13"/>
                    <a:pt x="13" y="13"/>
                    <a:pt x="13" y="13"/>
                  </a:cubicBezTo>
                  <a:cubicBezTo>
                    <a:pt x="12" y="13"/>
                    <a:pt x="12" y="14"/>
                    <a:pt x="12" y="14"/>
                  </a:cubicBezTo>
                  <a:cubicBezTo>
                    <a:pt x="6" y="23"/>
                    <a:pt x="6" y="23"/>
                    <a:pt x="6" y="23"/>
                  </a:cubicBezTo>
                  <a:cubicBezTo>
                    <a:pt x="5" y="24"/>
                    <a:pt x="5" y="24"/>
                    <a:pt x="6" y="24"/>
                  </a:cubicBezTo>
                  <a:cubicBezTo>
                    <a:pt x="6" y="25"/>
                    <a:pt x="6" y="25"/>
                    <a:pt x="7" y="25"/>
                  </a:cubicBezTo>
                  <a:cubicBezTo>
                    <a:pt x="26" y="25"/>
                    <a:pt x="26" y="25"/>
                    <a:pt x="26" y="25"/>
                  </a:cubicBezTo>
                  <a:cubicBezTo>
                    <a:pt x="26" y="25"/>
                    <a:pt x="27" y="25"/>
                    <a:pt x="27" y="24"/>
                  </a:cubicBezTo>
                  <a:cubicBezTo>
                    <a:pt x="27" y="14"/>
                    <a:pt x="27" y="14"/>
                    <a:pt x="27" y="14"/>
                  </a:cubicBezTo>
                  <a:cubicBezTo>
                    <a:pt x="27" y="14"/>
                    <a:pt x="26" y="13"/>
                    <a:pt x="26" y="13"/>
                  </a:cubicBezTo>
                  <a:close/>
                  <a:moveTo>
                    <a:pt x="25" y="23"/>
                  </a:moveTo>
                  <a:cubicBezTo>
                    <a:pt x="8" y="23"/>
                    <a:pt x="8" y="23"/>
                    <a:pt x="8" y="23"/>
                  </a:cubicBezTo>
                  <a:cubicBezTo>
                    <a:pt x="13" y="15"/>
                    <a:pt x="13" y="15"/>
                    <a:pt x="13" y="15"/>
                  </a:cubicBezTo>
                  <a:cubicBezTo>
                    <a:pt x="25" y="15"/>
                    <a:pt x="25" y="15"/>
                    <a:pt x="25" y="15"/>
                  </a:cubicBezTo>
                  <a:lnTo>
                    <a:pt x="25" y="23"/>
                  </a:lnTo>
                  <a:close/>
                  <a:moveTo>
                    <a:pt x="18" y="28"/>
                  </a:moveTo>
                  <a:cubicBezTo>
                    <a:pt x="18" y="28"/>
                    <a:pt x="18" y="29"/>
                    <a:pt x="17" y="29"/>
                  </a:cubicBezTo>
                  <a:cubicBezTo>
                    <a:pt x="14" y="29"/>
                    <a:pt x="14" y="29"/>
                    <a:pt x="14" y="29"/>
                  </a:cubicBezTo>
                  <a:cubicBezTo>
                    <a:pt x="13" y="29"/>
                    <a:pt x="13" y="28"/>
                    <a:pt x="13" y="28"/>
                  </a:cubicBezTo>
                  <a:cubicBezTo>
                    <a:pt x="13" y="27"/>
                    <a:pt x="13" y="27"/>
                    <a:pt x="14" y="27"/>
                  </a:cubicBezTo>
                  <a:cubicBezTo>
                    <a:pt x="17" y="27"/>
                    <a:pt x="17" y="27"/>
                    <a:pt x="17" y="27"/>
                  </a:cubicBezTo>
                  <a:cubicBezTo>
                    <a:pt x="18" y="27"/>
                    <a:pt x="18" y="27"/>
                    <a:pt x="18" y="28"/>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4" name="Freeform 64"/>
            <p:cNvSpPr>
              <a:spLocks noEditPoints="1"/>
            </p:cNvSpPr>
            <p:nvPr/>
          </p:nvSpPr>
          <p:spPr bwMode="auto">
            <a:xfrm>
              <a:off x="4446233" y="1761946"/>
              <a:ext cx="284921" cy="192035"/>
            </a:xfrm>
            <a:custGeom>
              <a:avLst/>
              <a:gdLst>
                <a:gd name="T0" fmla="*/ 58 w 58"/>
                <a:gd name="T1" fmla="*/ 18 h 38"/>
                <a:gd name="T2" fmla="*/ 31 w 58"/>
                <a:gd name="T3" fmla="*/ 0 h 38"/>
                <a:gd name="T4" fmla="*/ 1 w 58"/>
                <a:gd name="T5" fmla="*/ 18 h 38"/>
                <a:gd name="T6" fmla="*/ 0 w 58"/>
                <a:gd name="T7" fmla="*/ 20 h 38"/>
                <a:gd name="T8" fmla="*/ 31 w 58"/>
                <a:gd name="T9" fmla="*/ 38 h 38"/>
                <a:gd name="T10" fmla="*/ 58 w 58"/>
                <a:gd name="T11" fmla="*/ 20 h 38"/>
                <a:gd name="T12" fmla="*/ 58 w 58"/>
                <a:gd name="T13" fmla="*/ 18 h 38"/>
                <a:gd name="T14" fmla="*/ 18 w 58"/>
                <a:gd name="T15" fmla="*/ 19 h 38"/>
                <a:gd name="T16" fmla="*/ 16 w 58"/>
                <a:gd name="T17" fmla="*/ 19 h 38"/>
                <a:gd name="T18" fmla="*/ 28 w 58"/>
                <a:gd name="T19" fmla="*/ 34 h 38"/>
                <a:gd name="T20" fmla="*/ 4 w 58"/>
                <a:gd name="T21" fmla="*/ 19 h 38"/>
                <a:gd name="T22" fmla="*/ 27 w 58"/>
                <a:gd name="T23" fmla="*/ 4 h 38"/>
                <a:gd name="T24" fmla="*/ 19 w 58"/>
                <a:gd name="T25" fmla="*/ 9 h 38"/>
                <a:gd name="T26" fmla="*/ 21 w 58"/>
                <a:gd name="T27" fmla="*/ 10 h 38"/>
                <a:gd name="T28" fmla="*/ 31 w 58"/>
                <a:gd name="T29" fmla="*/ 5 h 38"/>
                <a:gd name="T30" fmla="*/ 45 w 58"/>
                <a:gd name="T31" fmla="*/ 19 h 38"/>
                <a:gd name="T32" fmla="*/ 31 w 58"/>
                <a:gd name="T33" fmla="*/ 33 h 38"/>
                <a:gd name="T34" fmla="*/ 18 w 58"/>
                <a:gd name="T35" fmla="*/ 19 h 38"/>
                <a:gd name="T36" fmla="*/ 36 w 58"/>
                <a:gd name="T37" fmla="*/ 34 h 38"/>
                <a:gd name="T38" fmla="*/ 47 w 58"/>
                <a:gd name="T39" fmla="*/ 19 h 38"/>
                <a:gd name="T40" fmla="*/ 38 w 58"/>
                <a:gd name="T41" fmla="*/ 4 h 38"/>
                <a:gd name="T42" fmla="*/ 55 w 58"/>
                <a:gd name="T43" fmla="*/ 19 h 38"/>
                <a:gd name="T44" fmla="*/ 36 w 58"/>
                <a:gd name="T45" fmla="*/ 34 h 38"/>
                <a:gd name="T46" fmla="*/ 40 w 58"/>
                <a:gd name="T47" fmla="*/ 19 h 38"/>
                <a:gd name="T48" fmla="*/ 31 w 58"/>
                <a:gd name="T49" fmla="*/ 28 h 38"/>
                <a:gd name="T50" fmla="*/ 23 w 58"/>
                <a:gd name="T51" fmla="*/ 19 h 38"/>
                <a:gd name="T52" fmla="*/ 31 w 58"/>
                <a:gd name="T53" fmla="*/ 19 h 38"/>
                <a:gd name="T54" fmla="*/ 24 w 58"/>
                <a:gd name="T55" fmla="*/ 14 h 38"/>
                <a:gd name="T56" fmla="*/ 31 w 58"/>
                <a:gd name="T57" fmla="*/ 10 h 38"/>
                <a:gd name="T58" fmla="*/ 40 w 58"/>
                <a:gd name="T59"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8" h="38">
                  <a:moveTo>
                    <a:pt x="58" y="18"/>
                  </a:moveTo>
                  <a:cubicBezTo>
                    <a:pt x="57" y="18"/>
                    <a:pt x="47" y="0"/>
                    <a:pt x="31" y="0"/>
                  </a:cubicBezTo>
                  <a:cubicBezTo>
                    <a:pt x="15" y="0"/>
                    <a:pt x="1" y="17"/>
                    <a:pt x="1" y="18"/>
                  </a:cubicBezTo>
                  <a:cubicBezTo>
                    <a:pt x="0" y="19"/>
                    <a:pt x="0" y="19"/>
                    <a:pt x="0" y="20"/>
                  </a:cubicBezTo>
                  <a:cubicBezTo>
                    <a:pt x="1" y="21"/>
                    <a:pt x="13" y="38"/>
                    <a:pt x="31" y="38"/>
                  </a:cubicBezTo>
                  <a:cubicBezTo>
                    <a:pt x="49" y="38"/>
                    <a:pt x="57" y="20"/>
                    <a:pt x="58" y="20"/>
                  </a:cubicBezTo>
                  <a:cubicBezTo>
                    <a:pt x="58" y="19"/>
                    <a:pt x="58" y="19"/>
                    <a:pt x="58" y="18"/>
                  </a:cubicBezTo>
                  <a:close/>
                  <a:moveTo>
                    <a:pt x="18" y="19"/>
                  </a:moveTo>
                  <a:cubicBezTo>
                    <a:pt x="16" y="19"/>
                    <a:pt x="16" y="19"/>
                    <a:pt x="16" y="19"/>
                  </a:cubicBezTo>
                  <a:cubicBezTo>
                    <a:pt x="16" y="27"/>
                    <a:pt x="21" y="33"/>
                    <a:pt x="28" y="34"/>
                  </a:cubicBezTo>
                  <a:cubicBezTo>
                    <a:pt x="16" y="33"/>
                    <a:pt x="6" y="22"/>
                    <a:pt x="4" y="19"/>
                  </a:cubicBezTo>
                  <a:cubicBezTo>
                    <a:pt x="6" y="16"/>
                    <a:pt x="16" y="6"/>
                    <a:pt x="27" y="4"/>
                  </a:cubicBezTo>
                  <a:cubicBezTo>
                    <a:pt x="24" y="5"/>
                    <a:pt x="21" y="7"/>
                    <a:pt x="19" y="9"/>
                  </a:cubicBezTo>
                  <a:cubicBezTo>
                    <a:pt x="21" y="10"/>
                    <a:pt x="21" y="10"/>
                    <a:pt x="21" y="10"/>
                  </a:cubicBezTo>
                  <a:cubicBezTo>
                    <a:pt x="23" y="7"/>
                    <a:pt x="27" y="5"/>
                    <a:pt x="31" y="5"/>
                  </a:cubicBezTo>
                  <a:cubicBezTo>
                    <a:pt x="39" y="5"/>
                    <a:pt x="45" y="11"/>
                    <a:pt x="45" y="19"/>
                  </a:cubicBezTo>
                  <a:cubicBezTo>
                    <a:pt x="45" y="27"/>
                    <a:pt x="39" y="33"/>
                    <a:pt x="31" y="33"/>
                  </a:cubicBezTo>
                  <a:cubicBezTo>
                    <a:pt x="24" y="33"/>
                    <a:pt x="18" y="27"/>
                    <a:pt x="18" y="19"/>
                  </a:cubicBezTo>
                  <a:close/>
                  <a:moveTo>
                    <a:pt x="36" y="34"/>
                  </a:moveTo>
                  <a:cubicBezTo>
                    <a:pt x="42" y="32"/>
                    <a:pt x="47" y="26"/>
                    <a:pt x="47" y="19"/>
                  </a:cubicBezTo>
                  <a:cubicBezTo>
                    <a:pt x="47" y="12"/>
                    <a:pt x="43" y="7"/>
                    <a:pt x="38" y="4"/>
                  </a:cubicBezTo>
                  <a:cubicBezTo>
                    <a:pt x="47" y="8"/>
                    <a:pt x="53" y="17"/>
                    <a:pt x="55" y="19"/>
                  </a:cubicBezTo>
                  <a:cubicBezTo>
                    <a:pt x="53" y="22"/>
                    <a:pt x="47" y="32"/>
                    <a:pt x="36" y="34"/>
                  </a:cubicBezTo>
                  <a:close/>
                  <a:moveTo>
                    <a:pt x="40" y="19"/>
                  </a:moveTo>
                  <a:cubicBezTo>
                    <a:pt x="40" y="24"/>
                    <a:pt x="36" y="28"/>
                    <a:pt x="31" y="28"/>
                  </a:cubicBezTo>
                  <a:cubicBezTo>
                    <a:pt x="27" y="28"/>
                    <a:pt x="23" y="24"/>
                    <a:pt x="23" y="19"/>
                  </a:cubicBezTo>
                  <a:cubicBezTo>
                    <a:pt x="31" y="19"/>
                    <a:pt x="31" y="19"/>
                    <a:pt x="31" y="19"/>
                  </a:cubicBezTo>
                  <a:cubicBezTo>
                    <a:pt x="24" y="14"/>
                    <a:pt x="24" y="14"/>
                    <a:pt x="24" y="14"/>
                  </a:cubicBezTo>
                  <a:cubicBezTo>
                    <a:pt x="26" y="12"/>
                    <a:pt x="29" y="10"/>
                    <a:pt x="31" y="10"/>
                  </a:cubicBezTo>
                  <a:cubicBezTo>
                    <a:pt x="36" y="10"/>
                    <a:pt x="40" y="14"/>
                    <a:pt x="40" y="19"/>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5" name="Freeform 20"/>
            <p:cNvSpPr>
              <a:spLocks noEditPoints="1"/>
            </p:cNvSpPr>
            <p:nvPr/>
          </p:nvSpPr>
          <p:spPr bwMode="auto">
            <a:xfrm>
              <a:off x="7966245" y="4370787"/>
              <a:ext cx="248280" cy="230333"/>
            </a:xfrm>
            <a:custGeom>
              <a:avLst/>
              <a:gdLst>
                <a:gd name="T0" fmla="*/ 55 w 70"/>
                <a:gd name="T1" fmla="*/ 45 h 65"/>
                <a:gd name="T2" fmla="*/ 55 w 70"/>
                <a:gd name="T3" fmla="*/ 35 h 65"/>
                <a:gd name="T4" fmla="*/ 29 w 70"/>
                <a:gd name="T5" fmla="*/ 25 h 65"/>
                <a:gd name="T6" fmla="*/ 40 w 70"/>
                <a:gd name="T7" fmla="*/ 50 h 65"/>
                <a:gd name="T8" fmla="*/ 49 w 70"/>
                <a:gd name="T9" fmla="*/ 51 h 65"/>
                <a:gd name="T10" fmla="*/ 64 w 70"/>
                <a:gd name="T11" fmla="*/ 65 h 65"/>
                <a:gd name="T12" fmla="*/ 48 w 70"/>
                <a:gd name="T13" fmla="*/ 44 h 65"/>
                <a:gd name="T14" fmla="*/ 28 w 70"/>
                <a:gd name="T15" fmla="*/ 35 h 65"/>
                <a:gd name="T16" fmla="*/ 48 w 70"/>
                <a:gd name="T17" fmla="*/ 27 h 65"/>
                <a:gd name="T18" fmla="*/ 50 w 70"/>
                <a:gd name="T19" fmla="*/ 47 h 65"/>
                <a:gd name="T20" fmla="*/ 51 w 70"/>
                <a:gd name="T21" fmla="*/ 45 h 65"/>
                <a:gd name="T22" fmla="*/ 66 w 70"/>
                <a:gd name="T23" fmla="*/ 61 h 65"/>
                <a:gd name="T24" fmla="*/ 52 w 70"/>
                <a:gd name="T25" fmla="*/ 50 h 65"/>
                <a:gd name="T26" fmla="*/ 53 w 70"/>
                <a:gd name="T27" fmla="*/ 49 h 65"/>
                <a:gd name="T28" fmla="*/ 55 w 70"/>
                <a:gd name="T29" fmla="*/ 48 h 65"/>
                <a:gd name="T30" fmla="*/ 66 w 70"/>
                <a:gd name="T31" fmla="*/ 61 h 65"/>
                <a:gd name="T32" fmla="*/ 34 w 70"/>
                <a:gd name="T33" fmla="*/ 42 h 65"/>
                <a:gd name="T34" fmla="*/ 32 w 70"/>
                <a:gd name="T35" fmla="*/ 43 h 65"/>
                <a:gd name="T36" fmla="*/ 34 w 70"/>
                <a:gd name="T37" fmla="*/ 28 h 65"/>
                <a:gd name="T38" fmla="*/ 39 w 70"/>
                <a:gd name="T39" fmla="*/ 60 h 65"/>
                <a:gd name="T40" fmla="*/ 33 w 70"/>
                <a:gd name="T41" fmla="*/ 60 h 65"/>
                <a:gd name="T42" fmla="*/ 31 w 70"/>
                <a:gd name="T43" fmla="*/ 60 h 65"/>
                <a:gd name="T44" fmla="*/ 28 w 70"/>
                <a:gd name="T45" fmla="*/ 47 h 65"/>
                <a:gd name="T46" fmla="*/ 18 w 70"/>
                <a:gd name="T47" fmla="*/ 33 h 65"/>
                <a:gd name="T48" fmla="*/ 18 w 70"/>
                <a:gd name="T49" fmla="*/ 31 h 65"/>
                <a:gd name="T50" fmla="*/ 31 w 70"/>
                <a:gd name="T51" fmla="*/ 21 h 65"/>
                <a:gd name="T52" fmla="*/ 45 w 70"/>
                <a:gd name="T53" fmla="*/ 19 h 65"/>
                <a:gd name="T54" fmla="*/ 47 w 70"/>
                <a:gd name="T55" fmla="*/ 19 h 65"/>
                <a:gd name="T56" fmla="*/ 56 w 70"/>
                <a:gd name="T57" fmla="*/ 33 h 65"/>
                <a:gd name="T58" fmla="*/ 55 w 70"/>
                <a:gd name="T59" fmla="*/ 43 h 65"/>
                <a:gd name="T60" fmla="*/ 60 w 70"/>
                <a:gd name="T61" fmla="*/ 45 h 65"/>
                <a:gd name="T62" fmla="*/ 32 w 70"/>
                <a:gd name="T63" fmla="*/ 0 h 65"/>
                <a:gd name="T64" fmla="*/ 51 w 70"/>
                <a:gd name="T65" fmla="*/ 57 h 65"/>
                <a:gd name="T66" fmla="*/ 60 w 70"/>
                <a:gd name="T67" fmla="*/ 24 h 65"/>
                <a:gd name="T68" fmla="*/ 60 w 70"/>
                <a:gd name="T69" fmla="*/ 24 h 65"/>
                <a:gd name="T70" fmla="*/ 33 w 70"/>
                <a:gd name="T71" fmla="*/ 15 h 65"/>
                <a:gd name="T72" fmla="*/ 31 w 70"/>
                <a:gd name="T73" fmla="*/ 15 h 65"/>
                <a:gd name="T74" fmla="*/ 25 w 70"/>
                <a:gd name="T75" fmla="*/ 4 h 65"/>
                <a:gd name="T76" fmla="*/ 25 w 70"/>
                <a:gd name="T77" fmla="*/ 4 h 65"/>
                <a:gd name="T78" fmla="*/ 3 w 70"/>
                <a:gd name="T79" fmla="*/ 31 h 65"/>
                <a:gd name="T80" fmla="*/ 17 w 70"/>
                <a:gd name="T81" fmla="*/ 44 h 65"/>
                <a:gd name="T82" fmla="*/ 4 w 70"/>
                <a:gd name="T83" fmla="*/ 39 h 65"/>
                <a:gd name="T84" fmla="*/ 4 w 70"/>
                <a:gd name="T85" fmla="*/ 3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65">
                  <a:moveTo>
                    <a:pt x="68" y="55"/>
                  </a:moveTo>
                  <a:cubicBezTo>
                    <a:pt x="59" y="47"/>
                    <a:pt x="59" y="47"/>
                    <a:pt x="59" y="47"/>
                  </a:cubicBezTo>
                  <a:cubicBezTo>
                    <a:pt x="58" y="46"/>
                    <a:pt x="56" y="45"/>
                    <a:pt x="55" y="45"/>
                  </a:cubicBezTo>
                  <a:cubicBezTo>
                    <a:pt x="54" y="45"/>
                    <a:pt x="54" y="45"/>
                    <a:pt x="54" y="45"/>
                  </a:cubicBezTo>
                  <a:cubicBezTo>
                    <a:pt x="52" y="44"/>
                    <a:pt x="52" y="44"/>
                    <a:pt x="52" y="44"/>
                  </a:cubicBezTo>
                  <a:cubicBezTo>
                    <a:pt x="54" y="41"/>
                    <a:pt x="55" y="38"/>
                    <a:pt x="55" y="35"/>
                  </a:cubicBezTo>
                  <a:cubicBezTo>
                    <a:pt x="55" y="31"/>
                    <a:pt x="53" y="28"/>
                    <a:pt x="50" y="25"/>
                  </a:cubicBezTo>
                  <a:cubicBezTo>
                    <a:pt x="47" y="22"/>
                    <a:pt x="44" y="21"/>
                    <a:pt x="40" y="21"/>
                  </a:cubicBezTo>
                  <a:cubicBezTo>
                    <a:pt x="36" y="21"/>
                    <a:pt x="32" y="22"/>
                    <a:pt x="29" y="25"/>
                  </a:cubicBezTo>
                  <a:cubicBezTo>
                    <a:pt x="26" y="28"/>
                    <a:pt x="25" y="31"/>
                    <a:pt x="25" y="35"/>
                  </a:cubicBezTo>
                  <a:cubicBezTo>
                    <a:pt x="25" y="39"/>
                    <a:pt x="26" y="43"/>
                    <a:pt x="29" y="46"/>
                  </a:cubicBezTo>
                  <a:cubicBezTo>
                    <a:pt x="32" y="49"/>
                    <a:pt x="36" y="50"/>
                    <a:pt x="40" y="50"/>
                  </a:cubicBezTo>
                  <a:cubicBezTo>
                    <a:pt x="43" y="50"/>
                    <a:pt x="46" y="50"/>
                    <a:pt x="48" y="48"/>
                  </a:cubicBezTo>
                  <a:cubicBezTo>
                    <a:pt x="49" y="49"/>
                    <a:pt x="49" y="49"/>
                    <a:pt x="49" y="49"/>
                  </a:cubicBezTo>
                  <a:cubicBezTo>
                    <a:pt x="49" y="50"/>
                    <a:pt x="49" y="50"/>
                    <a:pt x="49" y="51"/>
                  </a:cubicBezTo>
                  <a:cubicBezTo>
                    <a:pt x="49" y="52"/>
                    <a:pt x="50" y="53"/>
                    <a:pt x="51" y="55"/>
                  </a:cubicBezTo>
                  <a:cubicBezTo>
                    <a:pt x="60" y="63"/>
                    <a:pt x="60" y="63"/>
                    <a:pt x="60" y="63"/>
                  </a:cubicBezTo>
                  <a:cubicBezTo>
                    <a:pt x="61" y="64"/>
                    <a:pt x="62" y="65"/>
                    <a:pt x="64" y="65"/>
                  </a:cubicBezTo>
                  <a:cubicBezTo>
                    <a:pt x="65" y="65"/>
                    <a:pt x="67" y="64"/>
                    <a:pt x="68" y="63"/>
                  </a:cubicBezTo>
                  <a:cubicBezTo>
                    <a:pt x="70" y="61"/>
                    <a:pt x="70" y="58"/>
                    <a:pt x="68" y="55"/>
                  </a:cubicBezTo>
                  <a:close/>
                  <a:moveTo>
                    <a:pt x="48" y="44"/>
                  </a:moveTo>
                  <a:cubicBezTo>
                    <a:pt x="46" y="46"/>
                    <a:pt x="43" y="47"/>
                    <a:pt x="40" y="47"/>
                  </a:cubicBezTo>
                  <a:cubicBezTo>
                    <a:pt x="37" y="47"/>
                    <a:pt x="34" y="46"/>
                    <a:pt x="31" y="44"/>
                  </a:cubicBezTo>
                  <a:cubicBezTo>
                    <a:pt x="29" y="42"/>
                    <a:pt x="28" y="39"/>
                    <a:pt x="28" y="35"/>
                  </a:cubicBezTo>
                  <a:cubicBezTo>
                    <a:pt x="28" y="32"/>
                    <a:pt x="29" y="29"/>
                    <a:pt x="31" y="27"/>
                  </a:cubicBezTo>
                  <a:cubicBezTo>
                    <a:pt x="34" y="25"/>
                    <a:pt x="37" y="24"/>
                    <a:pt x="40" y="24"/>
                  </a:cubicBezTo>
                  <a:cubicBezTo>
                    <a:pt x="43" y="24"/>
                    <a:pt x="46" y="25"/>
                    <a:pt x="48" y="27"/>
                  </a:cubicBezTo>
                  <a:cubicBezTo>
                    <a:pt x="53" y="32"/>
                    <a:pt x="53" y="39"/>
                    <a:pt x="48" y="44"/>
                  </a:cubicBezTo>
                  <a:close/>
                  <a:moveTo>
                    <a:pt x="51" y="47"/>
                  </a:moveTo>
                  <a:cubicBezTo>
                    <a:pt x="51" y="47"/>
                    <a:pt x="50" y="47"/>
                    <a:pt x="50" y="47"/>
                  </a:cubicBezTo>
                  <a:cubicBezTo>
                    <a:pt x="49" y="47"/>
                    <a:pt x="49" y="47"/>
                    <a:pt x="49" y="47"/>
                  </a:cubicBezTo>
                  <a:cubicBezTo>
                    <a:pt x="50" y="46"/>
                    <a:pt x="50" y="46"/>
                    <a:pt x="50" y="46"/>
                  </a:cubicBezTo>
                  <a:cubicBezTo>
                    <a:pt x="51" y="46"/>
                    <a:pt x="51" y="45"/>
                    <a:pt x="51" y="45"/>
                  </a:cubicBezTo>
                  <a:cubicBezTo>
                    <a:pt x="52" y="46"/>
                    <a:pt x="52" y="46"/>
                    <a:pt x="52" y="46"/>
                  </a:cubicBezTo>
                  <a:cubicBezTo>
                    <a:pt x="51" y="46"/>
                    <a:pt x="51" y="46"/>
                    <a:pt x="51" y="47"/>
                  </a:cubicBezTo>
                  <a:close/>
                  <a:moveTo>
                    <a:pt x="66" y="61"/>
                  </a:moveTo>
                  <a:cubicBezTo>
                    <a:pt x="65" y="62"/>
                    <a:pt x="63" y="62"/>
                    <a:pt x="62" y="61"/>
                  </a:cubicBezTo>
                  <a:cubicBezTo>
                    <a:pt x="53" y="52"/>
                    <a:pt x="53" y="52"/>
                    <a:pt x="53" y="52"/>
                  </a:cubicBezTo>
                  <a:cubicBezTo>
                    <a:pt x="53" y="52"/>
                    <a:pt x="52" y="51"/>
                    <a:pt x="52" y="50"/>
                  </a:cubicBezTo>
                  <a:cubicBezTo>
                    <a:pt x="52" y="50"/>
                    <a:pt x="52" y="50"/>
                    <a:pt x="52" y="50"/>
                  </a:cubicBezTo>
                  <a:cubicBezTo>
                    <a:pt x="52" y="50"/>
                    <a:pt x="52" y="49"/>
                    <a:pt x="52" y="49"/>
                  </a:cubicBezTo>
                  <a:cubicBezTo>
                    <a:pt x="53" y="49"/>
                    <a:pt x="53" y="49"/>
                    <a:pt x="53" y="49"/>
                  </a:cubicBezTo>
                  <a:cubicBezTo>
                    <a:pt x="53" y="48"/>
                    <a:pt x="53" y="48"/>
                    <a:pt x="54" y="48"/>
                  </a:cubicBezTo>
                  <a:cubicBezTo>
                    <a:pt x="54" y="48"/>
                    <a:pt x="54" y="48"/>
                    <a:pt x="54" y="48"/>
                  </a:cubicBezTo>
                  <a:cubicBezTo>
                    <a:pt x="54" y="48"/>
                    <a:pt x="54" y="48"/>
                    <a:pt x="55" y="48"/>
                  </a:cubicBezTo>
                  <a:cubicBezTo>
                    <a:pt x="55" y="48"/>
                    <a:pt x="56" y="48"/>
                    <a:pt x="57" y="49"/>
                  </a:cubicBezTo>
                  <a:cubicBezTo>
                    <a:pt x="65" y="58"/>
                    <a:pt x="65" y="58"/>
                    <a:pt x="65" y="58"/>
                  </a:cubicBezTo>
                  <a:cubicBezTo>
                    <a:pt x="66" y="59"/>
                    <a:pt x="67" y="60"/>
                    <a:pt x="66" y="61"/>
                  </a:cubicBezTo>
                  <a:close/>
                  <a:moveTo>
                    <a:pt x="34" y="29"/>
                  </a:moveTo>
                  <a:cubicBezTo>
                    <a:pt x="32" y="31"/>
                    <a:pt x="31" y="33"/>
                    <a:pt x="31" y="35"/>
                  </a:cubicBezTo>
                  <a:cubicBezTo>
                    <a:pt x="31" y="38"/>
                    <a:pt x="32" y="40"/>
                    <a:pt x="34" y="42"/>
                  </a:cubicBezTo>
                  <a:cubicBezTo>
                    <a:pt x="34" y="42"/>
                    <a:pt x="34" y="43"/>
                    <a:pt x="34" y="43"/>
                  </a:cubicBezTo>
                  <a:cubicBezTo>
                    <a:pt x="33" y="43"/>
                    <a:pt x="33" y="43"/>
                    <a:pt x="33" y="43"/>
                  </a:cubicBezTo>
                  <a:cubicBezTo>
                    <a:pt x="33" y="43"/>
                    <a:pt x="32" y="43"/>
                    <a:pt x="32" y="43"/>
                  </a:cubicBezTo>
                  <a:cubicBezTo>
                    <a:pt x="30" y="41"/>
                    <a:pt x="29" y="38"/>
                    <a:pt x="29" y="35"/>
                  </a:cubicBezTo>
                  <a:cubicBezTo>
                    <a:pt x="29" y="33"/>
                    <a:pt x="30" y="30"/>
                    <a:pt x="32" y="28"/>
                  </a:cubicBezTo>
                  <a:cubicBezTo>
                    <a:pt x="33" y="28"/>
                    <a:pt x="33" y="28"/>
                    <a:pt x="34" y="28"/>
                  </a:cubicBezTo>
                  <a:cubicBezTo>
                    <a:pt x="34" y="28"/>
                    <a:pt x="34" y="29"/>
                    <a:pt x="34" y="29"/>
                  </a:cubicBezTo>
                  <a:close/>
                  <a:moveTo>
                    <a:pt x="49" y="55"/>
                  </a:moveTo>
                  <a:cubicBezTo>
                    <a:pt x="46" y="57"/>
                    <a:pt x="43" y="59"/>
                    <a:pt x="39" y="60"/>
                  </a:cubicBezTo>
                  <a:cubicBezTo>
                    <a:pt x="41" y="58"/>
                    <a:pt x="43" y="55"/>
                    <a:pt x="45" y="52"/>
                  </a:cubicBezTo>
                  <a:cubicBezTo>
                    <a:pt x="44" y="52"/>
                    <a:pt x="43" y="52"/>
                    <a:pt x="42" y="52"/>
                  </a:cubicBezTo>
                  <a:cubicBezTo>
                    <a:pt x="40" y="57"/>
                    <a:pt x="37" y="60"/>
                    <a:pt x="33" y="60"/>
                  </a:cubicBezTo>
                  <a:cubicBezTo>
                    <a:pt x="33" y="51"/>
                    <a:pt x="33" y="51"/>
                    <a:pt x="33" y="51"/>
                  </a:cubicBezTo>
                  <a:cubicBezTo>
                    <a:pt x="32" y="51"/>
                    <a:pt x="32" y="50"/>
                    <a:pt x="31" y="50"/>
                  </a:cubicBezTo>
                  <a:cubicBezTo>
                    <a:pt x="31" y="60"/>
                    <a:pt x="31" y="60"/>
                    <a:pt x="31" y="60"/>
                  </a:cubicBezTo>
                  <a:cubicBezTo>
                    <a:pt x="26" y="60"/>
                    <a:pt x="22" y="54"/>
                    <a:pt x="20" y="47"/>
                  </a:cubicBezTo>
                  <a:cubicBezTo>
                    <a:pt x="22" y="47"/>
                    <a:pt x="25" y="48"/>
                    <a:pt x="28" y="48"/>
                  </a:cubicBezTo>
                  <a:cubicBezTo>
                    <a:pt x="28" y="48"/>
                    <a:pt x="28" y="48"/>
                    <a:pt x="28" y="47"/>
                  </a:cubicBezTo>
                  <a:cubicBezTo>
                    <a:pt x="27" y="47"/>
                    <a:pt x="27" y="46"/>
                    <a:pt x="26" y="46"/>
                  </a:cubicBezTo>
                  <a:cubicBezTo>
                    <a:pt x="24" y="45"/>
                    <a:pt x="21" y="45"/>
                    <a:pt x="19" y="44"/>
                  </a:cubicBezTo>
                  <a:cubicBezTo>
                    <a:pt x="18" y="41"/>
                    <a:pt x="18" y="37"/>
                    <a:pt x="18" y="33"/>
                  </a:cubicBezTo>
                  <a:cubicBezTo>
                    <a:pt x="23" y="33"/>
                    <a:pt x="23" y="33"/>
                    <a:pt x="23" y="33"/>
                  </a:cubicBezTo>
                  <a:cubicBezTo>
                    <a:pt x="23" y="32"/>
                    <a:pt x="23" y="31"/>
                    <a:pt x="24" y="31"/>
                  </a:cubicBezTo>
                  <a:cubicBezTo>
                    <a:pt x="18" y="31"/>
                    <a:pt x="18" y="31"/>
                    <a:pt x="18" y="31"/>
                  </a:cubicBezTo>
                  <a:cubicBezTo>
                    <a:pt x="18" y="26"/>
                    <a:pt x="18" y="22"/>
                    <a:pt x="19" y="19"/>
                  </a:cubicBezTo>
                  <a:cubicBezTo>
                    <a:pt x="23" y="18"/>
                    <a:pt x="27" y="17"/>
                    <a:pt x="31" y="17"/>
                  </a:cubicBezTo>
                  <a:cubicBezTo>
                    <a:pt x="31" y="21"/>
                    <a:pt x="31" y="21"/>
                    <a:pt x="31" y="21"/>
                  </a:cubicBezTo>
                  <a:cubicBezTo>
                    <a:pt x="32" y="21"/>
                    <a:pt x="32" y="20"/>
                    <a:pt x="33" y="20"/>
                  </a:cubicBezTo>
                  <a:cubicBezTo>
                    <a:pt x="33" y="17"/>
                    <a:pt x="33" y="17"/>
                    <a:pt x="33" y="17"/>
                  </a:cubicBezTo>
                  <a:cubicBezTo>
                    <a:pt x="37" y="17"/>
                    <a:pt x="41" y="18"/>
                    <a:pt x="45" y="19"/>
                  </a:cubicBezTo>
                  <a:cubicBezTo>
                    <a:pt x="45" y="19"/>
                    <a:pt x="45" y="19"/>
                    <a:pt x="45" y="20"/>
                  </a:cubicBezTo>
                  <a:cubicBezTo>
                    <a:pt x="46" y="20"/>
                    <a:pt x="47" y="20"/>
                    <a:pt x="48" y="21"/>
                  </a:cubicBezTo>
                  <a:cubicBezTo>
                    <a:pt x="47" y="20"/>
                    <a:pt x="47" y="20"/>
                    <a:pt x="47" y="19"/>
                  </a:cubicBezTo>
                  <a:cubicBezTo>
                    <a:pt x="55" y="22"/>
                    <a:pt x="60" y="26"/>
                    <a:pt x="61" y="31"/>
                  </a:cubicBezTo>
                  <a:cubicBezTo>
                    <a:pt x="56" y="31"/>
                    <a:pt x="56" y="31"/>
                    <a:pt x="56" y="31"/>
                  </a:cubicBezTo>
                  <a:cubicBezTo>
                    <a:pt x="56" y="31"/>
                    <a:pt x="56" y="32"/>
                    <a:pt x="56" y="33"/>
                  </a:cubicBezTo>
                  <a:cubicBezTo>
                    <a:pt x="61" y="33"/>
                    <a:pt x="61" y="33"/>
                    <a:pt x="61" y="33"/>
                  </a:cubicBezTo>
                  <a:cubicBezTo>
                    <a:pt x="61" y="35"/>
                    <a:pt x="59" y="38"/>
                    <a:pt x="56" y="40"/>
                  </a:cubicBezTo>
                  <a:cubicBezTo>
                    <a:pt x="56" y="41"/>
                    <a:pt x="55" y="42"/>
                    <a:pt x="55" y="43"/>
                  </a:cubicBezTo>
                  <a:cubicBezTo>
                    <a:pt x="57" y="41"/>
                    <a:pt x="59" y="40"/>
                    <a:pt x="60" y="39"/>
                  </a:cubicBezTo>
                  <a:cubicBezTo>
                    <a:pt x="60" y="40"/>
                    <a:pt x="59" y="42"/>
                    <a:pt x="58" y="44"/>
                  </a:cubicBezTo>
                  <a:cubicBezTo>
                    <a:pt x="59" y="44"/>
                    <a:pt x="60" y="45"/>
                    <a:pt x="60" y="45"/>
                  </a:cubicBezTo>
                  <a:cubicBezTo>
                    <a:pt x="61" y="46"/>
                    <a:pt x="61" y="46"/>
                    <a:pt x="61" y="46"/>
                  </a:cubicBezTo>
                  <a:cubicBezTo>
                    <a:pt x="63" y="41"/>
                    <a:pt x="64" y="37"/>
                    <a:pt x="64" y="32"/>
                  </a:cubicBezTo>
                  <a:cubicBezTo>
                    <a:pt x="64" y="14"/>
                    <a:pt x="50" y="0"/>
                    <a:pt x="32" y="0"/>
                  </a:cubicBezTo>
                  <a:cubicBezTo>
                    <a:pt x="15" y="0"/>
                    <a:pt x="0" y="14"/>
                    <a:pt x="0" y="32"/>
                  </a:cubicBezTo>
                  <a:cubicBezTo>
                    <a:pt x="0" y="49"/>
                    <a:pt x="15" y="63"/>
                    <a:pt x="32" y="63"/>
                  </a:cubicBezTo>
                  <a:cubicBezTo>
                    <a:pt x="39" y="63"/>
                    <a:pt x="46" y="61"/>
                    <a:pt x="51" y="57"/>
                  </a:cubicBezTo>
                  <a:cubicBezTo>
                    <a:pt x="50" y="56"/>
                    <a:pt x="50" y="56"/>
                    <a:pt x="50" y="56"/>
                  </a:cubicBezTo>
                  <a:cubicBezTo>
                    <a:pt x="49" y="56"/>
                    <a:pt x="49" y="55"/>
                    <a:pt x="49" y="55"/>
                  </a:cubicBezTo>
                  <a:close/>
                  <a:moveTo>
                    <a:pt x="60" y="24"/>
                  </a:moveTo>
                  <a:cubicBezTo>
                    <a:pt x="57" y="21"/>
                    <a:pt x="53" y="19"/>
                    <a:pt x="47" y="17"/>
                  </a:cubicBezTo>
                  <a:cubicBezTo>
                    <a:pt x="45" y="11"/>
                    <a:pt x="42" y="6"/>
                    <a:pt x="39" y="4"/>
                  </a:cubicBezTo>
                  <a:cubicBezTo>
                    <a:pt x="50" y="6"/>
                    <a:pt x="58" y="14"/>
                    <a:pt x="60" y="24"/>
                  </a:cubicBezTo>
                  <a:close/>
                  <a:moveTo>
                    <a:pt x="33" y="3"/>
                  </a:moveTo>
                  <a:cubicBezTo>
                    <a:pt x="38" y="3"/>
                    <a:pt x="42" y="9"/>
                    <a:pt x="44" y="16"/>
                  </a:cubicBezTo>
                  <a:cubicBezTo>
                    <a:pt x="41" y="16"/>
                    <a:pt x="37" y="15"/>
                    <a:pt x="33" y="15"/>
                  </a:cubicBezTo>
                  <a:lnTo>
                    <a:pt x="33" y="3"/>
                  </a:lnTo>
                  <a:close/>
                  <a:moveTo>
                    <a:pt x="31" y="3"/>
                  </a:moveTo>
                  <a:cubicBezTo>
                    <a:pt x="31" y="15"/>
                    <a:pt x="31" y="15"/>
                    <a:pt x="31" y="15"/>
                  </a:cubicBezTo>
                  <a:cubicBezTo>
                    <a:pt x="27" y="15"/>
                    <a:pt x="23" y="16"/>
                    <a:pt x="20" y="16"/>
                  </a:cubicBezTo>
                  <a:cubicBezTo>
                    <a:pt x="22" y="9"/>
                    <a:pt x="26" y="3"/>
                    <a:pt x="31" y="3"/>
                  </a:cubicBezTo>
                  <a:close/>
                  <a:moveTo>
                    <a:pt x="25" y="4"/>
                  </a:moveTo>
                  <a:cubicBezTo>
                    <a:pt x="22" y="6"/>
                    <a:pt x="19" y="11"/>
                    <a:pt x="18" y="17"/>
                  </a:cubicBezTo>
                  <a:cubicBezTo>
                    <a:pt x="12" y="19"/>
                    <a:pt x="7" y="21"/>
                    <a:pt x="4" y="24"/>
                  </a:cubicBezTo>
                  <a:cubicBezTo>
                    <a:pt x="7" y="14"/>
                    <a:pt x="15" y="6"/>
                    <a:pt x="25" y="4"/>
                  </a:cubicBezTo>
                  <a:close/>
                  <a:moveTo>
                    <a:pt x="17" y="19"/>
                  </a:moveTo>
                  <a:cubicBezTo>
                    <a:pt x="16" y="23"/>
                    <a:pt x="16" y="27"/>
                    <a:pt x="16" y="31"/>
                  </a:cubicBezTo>
                  <a:cubicBezTo>
                    <a:pt x="3" y="31"/>
                    <a:pt x="3" y="31"/>
                    <a:pt x="3" y="31"/>
                  </a:cubicBezTo>
                  <a:cubicBezTo>
                    <a:pt x="4" y="26"/>
                    <a:pt x="9" y="22"/>
                    <a:pt x="17" y="19"/>
                  </a:cubicBezTo>
                  <a:close/>
                  <a:moveTo>
                    <a:pt x="16" y="33"/>
                  </a:moveTo>
                  <a:cubicBezTo>
                    <a:pt x="16" y="37"/>
                    <a:pt x="16" y="40"/>
                    <a:pt x="17" y="44"/>
                  </a:cubicBezTo>
                  <a:cubicBezTo>
                    <a:pt x="9" y="41"/>
                    <a:pt x="4" y="37"/>
                    <a:pt x="3" y="33"/>
                  </a:cubicBezTo>
                  <a:lnTo>
                    <a:pt x="16" y="33"/>
                  </a:lnTo>
                  <a:close/>
                  <a:moveTo>
                    <a:pt x="4" y="39"/>
                  </a:moveTo>
                  <a:cubicBezTo>
                    <a:pt x="7" y="42"/>
                    <a:pt x="12" y="44"/>
                    <a:pt x="18" y="46"/>
                  </a:cubicBezTo>
                  <a:cubicBezTo>
                    <a:pt x="19" y="52"/>
                    <a:pt x="22" y="57"/>
                    <a:pt x="25" y="60"/>
                  </a:cubicBezTo>
                  <a:cubicBezTo>
                    <a:pt x="15" y="57"/>
                    <a:pt x="7" y="49"/>
                    <a:pt x="4" y="39"/>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6" name="Freeform 35"/>
            <p:cNvSpPr>
              <a:spLocks noEditPoints="1"/>
            </p:cNvSpPr>
            <p:nvPr/>
          </p:nvSpPr>
          <p:spPr bwMode="auto">
            <a:xfrm>
              <a:off x="6856905" y="3611909"/>
              <a:ext cx="239130" cy="228536"/>
            </a:xfrm>
            <a:custGeom>
              <a:avLst/>
              <a:gdLst>
                <a:gd name="T0" fmla="*/ 44 w 67"/>
                <a:gd name="T1" fmla="*/ 21 h 64"/>
                <a:gd name="T2" fmla="*/ 25 w 67"/>
                <a:gd name="T3" fmla="*/ 19 h 64"/>
                <a:gd name="T4" fmla="*/ 24 w 67"/>
                <a:gd name="T5" fmla="*/ 21 h 64"/>
                <a:gd name="T6" fmla="*/ 16 w 67"/>
                <a:gd name="T7" fmla="*/ 30 h 64"/>
                <a:gd name="T8" fmla="*/ 26 w 67"/>
                <a:gd name="T9" fmla="*/ 36 h 64"/>
                <a:gd name="T10" fmla="*/ 32 w 67"/>
                <a:gd name="T11" fmla="*/ 42 h 64"/>
                <a:gd name="T12" fmla="*/ 26 w 67"/>
                <a:gd name="T13" fmla="*/ 48 h 64"/>
                <a:gd name="T14" fmla="*/ 42 w 67"/>
                <a:gd name="T15" fmla="*/ 48 h 64"/>
                <a:gd name="T16" fmla="*/ 36 w 67"/>
                <a:gd name="T17" fmla="*/ 42 h 64"/>
                <a:gd name="T18" fmla="*/ 42 w 67"/>
                <a:gd name="T19" fmla="*/ 36 h 64"/>
                <a:gd name="T20" fmla="*/ 51 w 67"/>
                <a:gd name="T21" fmla="*/ 30 h 64"/>
                <a:gd name="T22" fmla="*/ 19 w 67"/>
                <a:gd name="T23" fmla="*/ 30 h 64"/>
                <a:gd name="T24" fmla="*/ 24 w 67"/>
                <a:gd name="T25" fmla="*/ 31 h 64"/>
                <a:gd name="T26" fmla="*/ 48 w 67"/>
                <a:gd name="T27" fmla="*/ 30 h 64"/>
                <a:gd name="T28" fmla="*/ 44 w 67"/>
                <a:gd name="T29" fmla="*/ 31 h 64"/>
                <a:gd name="T30" fmla="*/ 48 w 67"/>
                <a:gd name="T31" fmla="*/ 30 h 64"/>
                <a:gd name="T32" fmla="*/ 61 w 67"/>
                <a:gd name="T33" fmla="*/ 20 h 64"/>
                <a:gd name="T34" fmla="*/ 51 w 67"/>
                <a:gd name="T35" fmla="*/ 9 h 64"/>
                <a:gd name="T36" fmla="*/ 43 w 67"/>
                <a:gd name="T37" fmla="*/ 0 h 64"/>
                <a:gd name="T38" fmla="*/ 30 w 67"/>
                <a:gd name="T39" fmla="*/ 2 h 64"/>
                <a:gd name="T40" fmla="*/ 19 w 67"/>
                <a:gd name="T41" fmla="*/ 6 h 64"/>
                <a:gd name="T42" fmla="*/ 7 w 67"/>
                <a:gd name="T43" fmla="*/ 13 h 64"/>
                <a:gd name="T44" fmla="*/ 4 w 67"/>
                <a:gd name="T45" fmla="*/ 26 h 64"/>
                <a:gd name="T46" fmla="*/ 7 w 67"/>
                <a:gd name="T47" fmla="*/ 41 h 64"/>
                <a:gd name="T48" fmla="*/ 13 w 67"/>
                <a:gd name="T49" fmla="*/ 55 h 64"/>
                <a:gd name="T50" fmla="*/ 24 w 67"/>
                <a:gd name="T51" fmla="*/ 64 h 64"/>
                <a:gd name="T52" fmla="*/ 34 w 67"/>
                <a:gd name="T53" fmla="*/ 61 h 64"/>
                <a:gd name="T54" fmla="*/ 44 w 67"/>
                <a:gd name="T55" fmla="*/ 64 h 64"/>
                <a:gd name="T56" fmla="*/ 54 w 67"/>
                <a:gd name="T57" fmla="*/ 55 h 64"/>
                <a:gd name="T58" fmla="*/ 61 w 67"/>
                <a:gd name="T59" fmla="*/ 41 h 64"/>
                <a:gd name="T60" fmla="*/ 63 w 67"/>
                <a:gd name="T61" fmla="*/ 26 h 64"/>
                <a:gd name="T62" fmla="*/ 58 w 67"/>
                <a:gd name="T63" fmla="*/ 19 h 64"/>
                <a:gd name="T64" fmla="*/ 54 w 67"/>
                <a:gd name="T65" fmla="*/ 13 h 64"/>
                <a:gd name="T66" fmla="*/ 46 w 67"/>
                <a:gd name="T67" fmla="*/ 7 h 64"/>
                <a:gd name="T68" fmla="*/ 39 w 67"/>
                <a:gd name="T69" fmla="*/ 5 h 64"/>
                <a:gd name="T70" fmla="*/ 29 w 67"/>
                <a:gd name="T71" fmla="*/ 5 h 64"/>
                <a:gd name="T72" fmla="*/ 22 w 67"/>
                <a:gd name="T73" fmla="*/ 7 h 64"/>
                <a:gd name="T74" fmla="*/ 18 w 67"/>
                <a:gd name="T75" fmla="*/ 12 h 64"/>
                <a:gd name="T76" fmla="*/ 9 w 67"/>
                <a:gd name="T77" fmla="*/ 14 h 64"/>
                <a:gd name="T78" fmla="*/ 6 w 67"/>
                <a:gd name="T79" fmla="*/ 28 h 64"/>
                <a:gd name="T80" fmla="*/ 9 w 67"/>
                <a:gd name="T81" fmla="*/ 40 h 64"/>
                <a:gd name="T82" fmla="*/ 9 w 67"/>
                <a:gd name="T83" fmla="*/ 50 h 64"/>
                <a:gd name="T84" fmla="*/ 18 w 67"/>
                <a:gd name="T85" fmla="*/ 53 h 64"/>
                <a:gd name="T86" fmla="*/ 24 w 67"/>
                <a:gd name="T87" fmla="*/ 61 h 64"/>
                <a:gd name="T88" fmla="*/ 33 w 67"/>
                <a:gd name="T89" fmla="*/ 58 h 64"/>
                <a:gd name="T90" fmla="*/ 43 w 67"/>
                <a:gd name="T91" fmla="*/ 61 h 64"/>
                <a:gd name="T92" fmla="*/ 48 w 67"/>
                <a:gd name="T93" fmla="*/ 53 h 64"/>
                <a:gd name="T94" fmla="*/ 10 w 67"/>
                <a:gd name="T95" fmla="*/ 32 h 64"/>
                <a:gd name="T96" fmla="*/ 34 w 67"/>
                <a:gd name="T97" fmla="*/ 56 h 64"/>
                <a:gd name="T98" fmla="*/ 49 w 67"/>
                <a:gd name="T99" fmla="*/ 53 h 64"/>
                <a:gd name="T100" fmla="*/ 58 w 67"/>
                <a:gd name="T101" fmla="*/ 50 h 64"/>
                <a:gd name="T102" fmla="*/ 60 w 67"/>
                <a:gd name="T103" fmla="*/ 32 h 64"/>
                <a:gd name="T104" fmla="*/ 64 w 67"/>
                <a:gd name="T105"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7" h="64">
                  <a:moveTo>
                    <a:pt x="51" y="23"/>
                  </a:moveTo>
                  <a:cubicBezTo>
                    <a:pt x="51" y="22"/>
                    <a:pt x="51" y="21"/>
                    <a:pt x="50" y="21"/>
                  </a:cubicBezTo>
                  <a:cubicBezTo>
                    <a:pt x="44" y="21"/>
                    <a:pt x="44" y="21"/>
                    <a:pt x="44" y="21"/>
                  </a:cubicBezTo>
                  <a:cubicBezTo>
                    <a:pt x="44" y="20"/>
                    <a:pt x="44" y="20"/>
                    <a:pt x="44" y="20"/>
                  </a:cubicBezTo>
                  <a:cubicBezTo>
                    <a:pt x="44" y="20"/>
                    <a:pt x="44" y="19"/>
                    <a:pt x="43" y="19"/>
                  </a:cubicBezTo>
                  <a:cubicBezTo>
                    <a:pt x="25" y="19"/>
                    <a:pt x="25" y="19"/>
                    <a:pt x="25" y="19"/>
                  </a:cubicBezTo>
                  <a:cubicBezTo>
                    <a:pt x="24" y="19"/>
                    <a:pt x="24" y="19"/>
                    <a:pt x="24" y="19"/>
                  </a:cubicBezTo>
                  <a:cubicBezTo>
                    <a:pt x="24" y="20"/>
                    <a:pt x="24" y="20"/>
                    <a:pt x="24" y="20"/>
                  </a:cubicBezTo>
                  <a:cubicBezTo>
                    <a:pt x="24" y="21"/>
                    <a:pt x="24" y="21"/>
                    <a:pt x="24" y="21"/>
                  </a:cubicBezTo>
                  <a:cubicBezTo>
                    <a:pt x="18" y="21"/>
                    <a:pt x="18" y="21"/>
                    <a:pt x="18" y="21"/>
                  </a:cubicBezTo>
                  <a:cubicBezTo>
                    <a:pt x="17" y="21"/>
                    <a:pt x="16" y="22"/>
                    <a:pt x="16" y="23"/>
                  </a:cubicBezTo>
                  <a:cubicBezTo>
                    <a:pt x="16" y="30"/>
                    <a:pt x="16" y="30"/>
                    <a:pt x="16" y="30"/>
                  </a:cubicBezTo>
                  <a:cubicBezTo>
                    <a:pt x="16" y="33"/>
                    <a:pt x="20" y="35"/>
                    <a:pt x="22" y="37"/>
                  </a:cubicBezTo>
                  <a:cubicBezTo>
                    <a:pt x="23" y="37"/>
                    <a:pt x="23" y="37"/>
                    <a:pt x="23" y="37"/>
                  </a:cubicBezTo>
                  <a:cubicBezTo>
                    <a:pt x="24" y="37"/>
                    <a:pt x="25" y="37"/>
                    <a:pt x="26" y="36"/>
                  </a:cubicBezTo>
                  <a:cubicBezTo>
                    <a:pt x="27" y="37"/>
                    <a:pt x="28" y="38"/>
                    <a:pt x="30" y="39"/>
                  </a:cubicBezTo>
                  <a:cubicBezTo>
                    <a:pt x="30" y="39"/>
                    <a:pt x="31" y="39"/>
                    <a:pt x="31" y="40"/>
                  </a:cubicBezTo>
                  <a:cubicBezTo>
                    <a:pt x="31" y="40"/>
                    <a:pt x="32" y="41"/>
                    <a:pt x="32" y="42"/>
                  </a:cubicBezTo>
                  <a:cubicBezTo>
                    <a:pt x="32" y="45"/>
                    <a:pt x="30" y="46"/>
                    <a:pt x="30" y="46"/>
                  </a:cubicBezTo>
                  <a:cubicBezTo>
                    <a:pt x="30" y="46"/>
                    <a:pt x="28" y="47"/>
                    <a:pt x="26" y="47"/>
                  </a:cubicBezTo>
                  <a:cubicBezTo>
                    <a:pt x="26" y="47"/>
                    <a:pt x="26" y="48"/>
                    <a:pt x="26" y="48"/>
                  </a:cubicBezTo>
                  <a:cubicBezTo>
                    <a:pt x="26" y="49"/>
                    <a:pt x="26" y="49"/>
                    <a:pt x="27" y="49"/>
                  </a:cubicBezTo>
                  <a:cubicBezTo>
                    <a:pt x="41" y="49"/>
                    <a:pt x="41" y="49"/>
                    <a:pt x="41" y="49"/>
                  </a:cubicBezTo>
                  <a:cubicBezTo>
                    <a:pt x="42" y="49"/>
                    <a:pt x="42" y="49"/>
                    <a:pt x="42" y="48"/>
                  </a:cubicBezTo>
                  <a:cubicBezTo>
                    <a:pt x="42" y="48"/>
                    <a:pt x="42" y="47"/>
                    <a:pt x="42" y="47"/>
                  </a:cubicBezTo>
                  <a:cubicBezTo>
                    <a:pt x="40" y="47"/>
                    <a:pt x="38" y="46"/>
                    <a:pt x="38" y="46"/>
                  </a:cubicBezTo>
                  <a:cubicBezTo>
                    <a:pt x="37" y="46"/>
                    <a:pt x="36" y="45"/>
                    <a:pt x="36" y="42"/>
                  </a:cubicBezTo>
                  <a:cubicBezTo>
                    <a:pt x="36" y="41"/>
                    <a:pt x="37" y="40"/>
                    <a:pt x="37" y="39"/>
                  </a:cubicBezTo>
                  <a:cubicBezTo>
                    <a:pt x="37" y="39"/>
                    <a:pt x="38" y="39"/>
                    <a:pt x="38" y="39"/>
                  </a:cubicBezTo>
                  <a:cubicBezTo>
                    <a:pt x="40" y="38"/>
                    <a:pt x="41" y="37"/>
                    <a:pt x="42" y="36"/>
                  </a:cubicBezTo>
                  <a:cubicBezTo>
                    <a:pt x="43" y="37"/>
                    <a:pt x="44" y="37"/>
                    <a:pt x="44" y="37"/>
                  </a:cubicBezTo>
                  <a:cubicBezTo>
                    <a:pt x="45" y="37"/>
                    <a:pt x="45" y="37"/>
                    <a:pt x="46" y="37"/>
                  </a:cubicBezTo>
                  <a:cubicBezTo>
                    <a:pt x="48" y="35"/>
                    <a:pt x="51" y="33"/>
                    <a:pt x="51" y="30"/>
                  </a:cubicBezTo>
                  <a:lnTo>
                    <a:pt x="51" y="23"/>
                  </a:lnTo>
                  <a:close/>
                  <a:moveTo>
                    <a:pt x="23" y="34"/>
                  </a:moveTo>
                  <a:cubicBezTo>
                    <a:pt x="19" y="31"/>
                    <a:pt x="19" y="30"/>
                    <a:pt x="19" y="30"/>
                  </a:cubicBezTo>
                  <a:cubicBezTo>
                    <a:pt x="19" y="24"/>
                    <a:pt x="19" y="24"/>
                    <a:pt x="19" y="24"/>
                  </a:cubicBezTo>
                  <a:cubicBezTo>
                    <a:pt x="24" y="24"/>
                    <a:pt x="24" y="24"/>
                    <a:pt x="24" y="24"/>
                  </a:cubicBezTo>
                  <a:cubicBezTo>
                    <a:pt x="24" y="31"/>
                    <a:pt x="24" y="31"/>
                    <a:pt x="24" y="31"/>
                  </a:cubicBezTo>
                  <a:cubicBezTo>
                    <a:pt x="24" y="32"/>
                    <a:pt x="24" y="33"/>
                    <a:pt x="24" y="33"/>
                  </a:cubicBezTo>
                  <a:cubicBezTo>
                    <a:pt x="24" y="34"/>
                    <a:pt x="24" y="34"/>
                    <a:pt x="23" y="34"/>
                  </a:cubicBezTo>
                  <a:close/>
                  <a:moveTo>
                    <a:pt x="48" y="30"/>
                  </a:moveTo>
                  <a:cubicBezTo>
                    <a:pt x="48" y="30"/>
                    <a:pt x="48" y="31"/>
                    <a:pt x="44" y="34"/>
                  </a:cubicBezTo>
                  <a:cubicBezTo>
                    <a:pt x="44" y="34"/>
                    <a:pt x="44" y="34"/>
                    <a:pt x="44" y="33"/>
                  </a:cubicBezTo>
                  <a:cubicBezTo>
                    <a:pt x="44" y="33"/>
                    <a:pt x="44" y="32"/>
                    <a:pt x="44" y="31"/>
                  </a:cubicBezTo>
                  <a:cubicBezTo>
                    <a:pt x="44" y="24"/>
                    <a:pt x="44" y="24"/>
                    <a:pt x="44" y="24"/>
                  </a:cubicBezTo>
                  <a:cubicBezTo>
                    <a:pt x="48" y="24"/>
                    <a:pt x="48" y="24"/>
                    <a:pt x="48" y="24"/>
                  </a:cubicBezTo>
                  <a:lnTo>
                    <a:pt x="48" y="30"/>
                  </a:lnTo>
                  <a:close/>
                  <a:moveTo>
                    <a:pt x="63" y="26"/>
                  </a:moveTo>
                  <a:cubicBezTo>
                    <a:pt x="62" y="25"/>
                    <a:pt x="61" y="24"/>
                    <a:pt x="61" y="24"/>
                  </a:cubicBezTo>
                  <a:cubicBezTo>
                    <a:pt x="61" y="23"/>
                    <a:pt x="61" y="21"/>
                    <a:pt x="61" y="20"/>
                  </a:cubicBezTo>
                  <a:cubicBezTo>
                    <a:pt x="62" y="17"/>
                    <a:pt x="62" y="15"/>
                    <a:pt x="61" y="13"/>
                  </a:cubicBezTo>
                  <a:cubicBezTo>
                    <a:pt x="59" y="11"/>
                    <a:pt x="57" y="10"/>
                    <a:pt x="54" y="10"/>
                  </a:cubicBezTo>
                  <a:cubicBezTo>
                    <a:pt x="53" y="10"/>
                    <a:pt x="51" y="10"/>
                    <a:pt x="51" y="9"/>
                  </a:cubicBezTo>
                  <a:cubicBezTo>
                    <a:pt x="50" y="9"/>
                    <a:pt x="49" y="7"/>
                    <a:pt x="49" y="6"/>
                  </a:cubicBezTo>
                  <a:cubicBezTo>
                    <a:pt x="48" y="4"/>
                    <a:pt x="47" y="1"/>
                    <a:pt x="44" y="1"/>
                  </a:cubicBezTo>
                  <a:cubicBezTo>
                    <a:pt x="44" y="0"/>
                    <a:pt x="43" y="0"/>
                    <a:pt x="43" y="0"/>
                  </a:cubicBezTo>
                  <a:cubicBezTo>
                    <a:pt x="41" y="0"/>
                    <a:pt x="39" y="1"/>
                    <a:pt x="37" y="2"/>
                  </a:cubicBezTo>
                  <a:cubicBezTo>
                    <a:pt x="36" y="3"/>
                    <a:pt x="35" y="4"/>
                    <a:pt x="34" y="4"/>
                  </a:cubicBezTo>
                  <a:cubicBezTo>
                    <a:pt x="33" y="4"/>
                    <a:pt x="32" y="3"/>
                    <a:pt x="30" y="2"/>
                  </a:cubicBezTo>
                  <a:cubicBezTo>
                    <a:pt x="29" y="1"/>
                    <a:pt x="27" y="0"/>
                    <a:pt x="25" y="0"/>
                  </a:cubicBezTo>
                  <a:cubicBezTo>
                    <a:pt x="25" y="0"/>
                    <a:pt x="24" y="0"/>
                    <a:pt x="24" y="1"/>
                  </a:cubicBezTo>
                  <a:cubicBezTo>
                    <a:pt x="21" y="1"/>
                    <a:pt x="20" y="4"/>
                    <a:pt x="19" y="6"/>
                  </a:cubicBezTo>
                  <a:cubicBezTo>
                    <a:pt x="18" y="7"/>
                    <a:pt x="18" y="9"/>
                    <a:pt x="17" y="9"/>
                  </a:cubicBezTo>
                  <a:cubicBezTo>
                    <a:pt x="16" y="10"/>
                    <a:pt x="15" y="10"/>
                    <a:pt x="13" y="10"/>
                  </a:cubicBezTo>
                  <a:cubicBezTo>
                    <a:pt x="11" y="10"/>
                    <a:pt x="8" y="11"/>
                    <a:pt x="7" y="13"/>
                  </a:cubicBezTo>
                  <a:cubicBezTo>
                    <a:pt x="5" y="15"/>
                    <a:pt x="6" y="17"/>
                    <a:pt x="6" y="20"/>
                  </a:cubicBezTo>
                  <a:cubicBezTo>
                    <a:pt x="7" y="21"/>
                    <a:pt x="7" y="23"/>
                    <a:pt x="7" y="24"/>
                  </a:cubicBezTo>
                  <a:cubicBezTo>
                    <a:pt x="7" y="24"/>
                    <a:pt x="5" y="25"/>
                    <a:pt x="4" y="26"/>
                  </a:cubicBezTo>
                  <a:cubicBezTo>
                    <a:pt x="3" y="28"/>
                    <a:pt x="0" y="30"/>
                    <a:pt x="0" y="32"/>
                  </a:cubicBezTo>
                  <a:cubicBezTo>
                    <a:pt x="0" y="35"/>
                    <a:pt x="3" y="37"/>
                    <a:pt x="4" y="38"/>
                  </a:cubicBezTo>
                  <a:cubicBezTo>
                    <a:pt x="5" y="39"/>
                    <a:pt x="7" y="40"/>
                    <a:pt x="7" y="41"/>
                  </a:cubicBezTo>
                  <a:cubicBezTo>
                    <a:pt x="7" y="42"/>
                    <a:pt x="7" y="44"/>
                    <a:pt x="6" y="45"/>
                  </a:cubicBezTo>
                  <a:cubicBezTo>
                    <a:pt x="6" y="47"/>
                    <a:pt x="5" y="50"/>
                    <a:pt x="7" y="52"/>
                  </a:cubicBezTo>
                  <a:cubicBezTo>
                    <a:pt x="8" y="54"/>
                    <a:pt x="11" y="54"/>
                    <a:pt x="13" y="55"/>
                  </a:cubicBezTo>
                  <a:cubicBezTo>
                    <a:pt x="15" y="55"/>
                    <a:pt x="16" y="55"/>
                    <a:pt x="17" y="55"/>
                  </a:cubicBezTo>
                  <a:cubicBezTo>
                    <a:pt x="18" y="56"/>
                    <a:pt x="18" y="57"/>
                    <a:pt x="19" y="59"/>
                  </a:cubicBezTo>
                  <a:cubicBezTo>
                    <a:pt x="20" y="61"/>
                    <a:pt x="21" y="63"/>
                    <a:pt x="24" y="64"/>
                  </a:cubicBezTo>
                  <a:cubicBezTo>
                    <a:pt x="24" y="64"/>
                    <a:pt x="25" y="64"/>
                    <a:pt x="25" y="64"/>
                  </a:cubicBezTo>
                  <a:cubicBezTo>
                    <a:pt x="27" y="64"/>
                    <a:pt x="29" y="63"/>
                    <a:pt x="30" y="62"/>
                  </a:cubicBezTo>
                  <a:cubicBezTo>
                    <a:pt x="32" y="62"/>
                    <a:pt x="33" y="61"/>
                    <a:pt x="34" y="61"/>
                  </a:cubicBezTo>
                  <a:cubicBezTo>
                    <a:pt x="35" y="61"/>
                    <a:pt x="36" y="62"/>
                    <a:pt x="37" y="62"/>
                  </a:cubicBezTo>
                  <a:cubicBezTo>
                    <a:pt x="39" y="63"/>
                    <a:pt x="41" y="64"/>
                    <a:pt x="43" y="64"/>
                  </a:cubicBezTo>
                  <a:cubicBezTo>
                    <a:pt x="43" y="64"/>
                    <a:pt x="44" y="64"/>
                    <a:pt x="44" y="64"/>
                  </a:cubicBezTo>
                  <a:cubicBezTo>
                    <a:pt x="47" y="63"/>
                    <a:pt x="48" y="61"/>
                    <a:pt x="49" y="59"/>
                  </a:cubicBezTo>
                  <a:cubicBezTo>
                    <a:pt x="49" y="57"/>
                    <a:pt x="50" y="56"/>
                    <a:pt x="51" y="55"/>
                  </a:cubicBezTo>
                  <a:cubicBezTo>
                    <a:pt x="51" y="55"/>
                    <a:pt x="53" y="55"/>
                    <a:pt x="54" y="55"/>
                  </a:cubicBezTo>
                  <a:cubicBezTo>
                    <a:pt x="57" y="54"/>
                    <a:pt x="59" y="54"/>
                    <a:pt x="61" y="52"/>
                  </a:cubicBezTo>
                  <a:cubicBezTo>
                    <a:pt x="62" y="50"/>
                    <a:pt x="62" y="47"/>
                    <a:pt x="61" y="45"/>
                  </a:cubicBezTo>
                  <a:cubicBezTo>
                    <a:pt x="61" y="44"/>
                    <a:pt x="61" y="42"/>
                    <a:pt x="61" y="41"/>
                  </a:cubicBezTo>
                  <a:cubicBezTo>
                    <a:pt x="61" y="40"/>
                    <a:pt x="62" y="39"/>
                    <a:pt x="63" y="38"/>
                  </a:cubicBezTo>
                  <a:cubicBezTo>
                    <a:pt x="65" y="37"/>
                    <a:pt x="67" y="35"/>
                    <a:pt x="67" y="32"/>
                  </a:cubicBezTo>
                  <a:cubicBezTo>
                    <a:pt x="67" y="30"/>
                    <a:pt x="65" y="28"/>
                    <a:pt x="63" y="26"/>
                  </a:cubicBezTo>
                  <a:close/>
                  <a:moveTo>
                    <a:pt x="54" y="13"/>
                  </a:moveTo>
                  <a:cubicBezTo>
                    <a:pt x="56" y="13"/>
                    <a:pt x="58" y="13"/>
                    <a:pt x="58" y="14"/>
                  </a:cubicBezTo>
                  <a:cubicBezTo>
                    <a:pt x="59" y="15"/>
                    <a:pt x="59" y="17"/>
                    <a:pt x="58" y="19"/>
                  </a:cubicBezTo>
                  <a:cubicBezTo>
                    <a:pt x="58" y="21"/>
                    <a:pt x="58" y="22"/>
                    <a:pt x="58" y="24"/>
                  </a:cubicBezTo>
                  <a:cubicBezTo>
                    <a:pt x="56" y="19"/>
                    <a:pt x="53" y="15"/>
                    <a:pt x="49" y="12"/>
                  </a:cubicBezTo>
                  <a:cubicBezTo>
                    <a:pt x="51" y="13"/>
                    <a:pt x="52" y="13"/>
                    <a:pt x="54" y="13"/>
                  </a:cubicBezTo>
                  <a:close/>
                  <a:moveTo>
                    <a:pt x="39" y="5"/>
                  </a:moveTo>
                  <a:cubicBezTo>
                    <a:pt x="41" y="4"/>
                    <a:pt x="42" y="3"/>
                    <a:pt x="43" y="3"/>
                  </a:cubicBezTo>
                  <a:cubicBezTo>
                    <a:pt x="44" y="4"/>
                    <a:pt x="45" y="6"/>
                    <a:pt x="46" y="7"/>
                  </a:cubicBezTo>
                  <a:cubicBezTo>
                    <a:pt x="47" y="9"/>
                    <a:pt x="47" y="10"/>
                    <a:pt x="48" y="11"/>
                  </a:cubicBezTo>
                  <a:cubicBezTo>
                    <a:pt x="44" y="8"/>
                    <a:pt x="40" y="7"/>
                    <a:pt x="35" y="7"/>
                  </a:cubicBezTo>
                  <a:cubicBezTo>
                    <a:pt x="36" y="6"/>
                    <a:pt x="38" y="6"/>
                    <a:pt x="39" y="5"/>
                  </a:cubicBezTo>
                  <a:close/>
                  <a:moveTo>
                    <a:pt x="22" y="7"/>
                  </a:moveTo>
                  <a:cubicBezTo>
                    <a:pt x="22" y="6"/>
                    <a:pt x="23" y="4"/>
                    <a:pt x="24" y="3"/>
                  </a:cubicBezTo>
                  <a:cubicBezTo>
                    <a:pt x="26" y="3"/>
                    <a:pt x="27" y="4"/>
                    <a:pt x="29" y="5"/>
                  </a:cubicBezTo>
                  <a:cubicBezTo>
                    <a:pt x="30" y="6"/>
                    <a:pt x="32" y="6"/>
                    <a:pt x="33" y="7"/>
                  </a:cubicBezTo>
                  <a:cubicBezTo>
                    <a:pt x="28" y="7"/>
                    <a:pt x="23" y="8"/>
                    <a:pt x="19" y="11"/>
                  </a:cubicBezTo>
                  <a:cubicBezTo>
                    <a:pt x="20" y="10"/>
                    <a:pt x="21" y="9"/>
                    <a:pt x="22" y="7"/>
                  </a:cubicBezTo>
                  <a:close/>
                  <a:moveTo>
                    <a:pt x="9" y="14"/>
                  </a:moveTo>
                  <a:cubicBezTo>
                    <a:pt x="10" y="13"/>
                    <a:pt x="12" y="13"/>
                    <a:pt x="14" y="13"/>
                  </a:cubicBezTo>
                  <a:cubicBezTo>
                    <a:pt x="15" y="13"/>
                    <a:pt x="17" y="13"/>
                    <a:pt x="18" y="12"/>
                  </a:cubicBezTo>
                  <a:cubicBezTo>
                    <a:pt x="14" y="15"/>
                    <a:pt x="11" y="19"/>
                    <a:pt x="10" y="24"/>
                  </a:cubicBezTo>
                  <a:cubicBezTo>
                    <a:pt x="10" y="22"/>
                    <a:pt x="10" y="21"/>
                    <a:pt x="9" y="19"/>
                  </a:cubicBezTo>
                  <a:cubicBezTo>
                    <a:pt x="9" y="17"/>
                    <a:pt x="9" y="15"/>
                    <a:pt x="9" y="14"/>
                  </a:cubicBezTo>
                  <a:close/>
                  <a:moveTo>
                    <a:pt x="6" y="36"/>
                  </a:moveTo>
                  <a:cubicBezTo>
                    <a:pt x="5" y="35"/>
                    <a:pt x="3" y="34"/>
                    <a:pt x="3" y="32"/>
                  </a:cubicBezTo>
                  <a:cubicBezTo>
                    <a:pt x="3" y="31"/>
                    <a:pt x="5" y="30"/>
                    <a:pt x="6" y="28"/>
                  </a:cubicBezTo>
                  <a:cubicBezTo>
                    <a:pt x="8" y="27"/>
                    <a:pt x="9" y="26"/>
                    <a:pt x="9" y="25"/>
                  </a:cubicBezTo>
                  <a:cubicBezTo>
                    <a:pt x="9" y="27"/>
                    <a:pt x="8" y="30"/>
                    <a:pt x="8" y="32"/>
                  </a:cubicBezTo>
                  <a:cubicBezTo>
                    <a:pt x="8" y="35"/>
                    <a:pt x="9" y="37"/>
                    <a:pt x="9" y="40"/>
                  </a:cubicBezTo>
                  <a:cubicBezTo>
                    <a:pt x="9" y="38"/>
                    <a:pt x="8" y="37"/>
                    <a:pt x="6" y="36"/>
                  </a:cubicBezTo>
                  <a:close/>
                  <a:moveTo>
                    <a:pt x="14" y="52"/>
                  </a:moveTo>
                  <a:cubicBezTo>
                    <a:pt x="12" y="51"/>
                    <a:pt x="10" y="51"/>
                    <a:pt x="9" y="50"/>
                  </a:cubicBezTo>
                  <a:cubicBezTo>
                    <a:pt x="9" y="49"/>
                    <a:pt x="9" y="47"/>
                    <a:pt x="9" y="46"/>
                  </a:cubicBezTo>
                  <a:cubicBezTo>
                    <a:pt x="10" y="44"/>
                    <a:pt x="10" y="42"/>
                    <a:pt x="10" y="41"/>
                  </a:cubicBezTo>
                  <a:cubicBezTo>
                    <a:pt x="11" y="46"/>
                    <a:pt x="14" y="50"/>
                    <a:pt x="18" y="53"/>
                  </a:cubicBezTo>
                  <a:cubicBezTo>
                    <a:pt x="17" y="52"/>
                    <a:pt x="15" y="52"/>
                    <a:pt x="14" y="52"/>
                  </a:cubicBezTo>
                  <a:close/>
                  <a:moveTo>
                    <a:pt x="29" y="60"/>
                  </a:moveTo>
                  <a:cubicBezTo>
                    <a:pt x="27" y="61"/>
                    <a:pt x="26" y="62"/>
                    <a:pt x="24" y="61"/>
                  </a:cubicBezTo>
                  <a:cubicBezTo>
                    <a:pt x="23" y="61"/>
                    <a:pt x="22" y="59"/>
                    <a:pt x="22" y="57"/>
                  </a:cubicBezTo>
                  <a:cubicBezTo>
                    <a:pt x="21" y="56"/>
                    <a:pt x="20" y="54"/>
                    <a:pt x="19" y="53"/>
                  </a:cubicBezTo>
                  <a:cubicBezTo>
                    <a:pt x="23" y="56"/>
                    <a:pt x="28" y="58"/>
                    <a:pt x="33" y="58"/>
                  </a:cubicBezTo>
                  <a:cubicBezTo>
                    <a:pt x="32" y="58"/>
                    <a:pt x="30" y="59"/>
                    <a:pt x="29" y="60"/>
                  </a:cubicBezTo>
                  <a:close/>
                  <a:moveTo>
                    <a:pt x="46" y="57"/>
                  </a:moveTo>
                  <a:cubicBezTo>
                    <a:pt x="45" y="59"/>
                    <a:pt x="44" y="61"/>
                    <a:pt x="43" y="61"/>
                  </a:cubicBezTo>
                  <a:cubicBezTo>
                    <a:pt x="42" y="62"/>
                    <a:pt x="41" y="61"/>
                    <a:pt x="39" y="60"/>
                  </a:cubicBezTo>
                  <a:cubicBezTo>
                    <a:pt x="37" y="59"/>
                    <a:pt x="36" y="58"/>
                    <a:pt x="35" y="58"/>
                  </a:cubicBezTo>
                  <a:cubicBezTo>
                    <a:pt x="40" y="58"/>
                    <a:pt x="44" y="56"/>
                    <a:pt x="48" y="53"/>
                  </a:cubicBezTo>
                  <a:cubicBezTo>
                    <a:pt x="47" y="54"/>
                    <a:pt x="47" y="56"/>
                    <a:pt x="46" y="57"/>
                  </a:cubicBezTo>
                  <a:close/>
                  <a:moveTo>
                    <a:pt x="34" y="56"/>
                  </a:moveTo>
                  <a:cubicBezTo>
                    <a:pt x="21" y="56"/>
                    <a:pt x="10" y="45"/>
                    <a:pt x="10" y="32"/>
                  </a:cubicBezTo>
                  <a:cubicBezTo>
                    <a:pt x="10" y="19"/>
                    <a:pt x="21" y="9"/>
                    <a:pt x="34" y="9"/>
                  </a:cubicBezTo>
                  <a:cubicBezTo>
                    <a:pt x="47" y="9"/>
                    <a:pt x="58" y="19"/>
                    <a:pt x="58" y="32"/>
                  </a:cubicBezTo>
                  <a:cubicBezTo>
                    <a:pt x="58" y="45"/>
                    <a:pt x="47" y="56"/>
                    <a:pt x="34" y="56"/>
                  </a:cubicBezTo>
                  <a:close/>
                  <a:moveTo>
                    <a:pt x="58" y="50"/>
                  </a:moveTo>
                  <a:cubicBezTo>
                    <a:pt x="58" y="51"/>
                    <a:pt x="56" y="51"/>
                    <a:pt x="54" y="52"/>
                  </a:cubicBezTo>
                  <a:cubicBezTo>
                    <a:pt x="52" y="52"/>
                    <a:pt x="51" y="52"/>
                    <a:pt x="49" y="53"/>
                  </a:cubicBezTo>
                  <a:cubicBezTo>
                    <a:pt x="53" y="50"/>
                    <a:pt x="56" y="46"/>
                    <a:pt x="58" y="41"/>
                  </a:cubicBezTo>
                  <a:cubicBezTo>
                    <a:pt x="58" y="42"/>
                    <a:pt x="58" y="44"/>
                    <a:pt x="58" y="46"/>
                  </a:cubicBezTo>
                  <a:cubicBezTo>
                    <a:pt x="59" y="47"/>
                    <a:pt x="59" y="49"/>
                    <a:pt x="58" y="50"/>
                  </a:cubicBezTo>
                  <a:close/>
                  <a:moveTo>
                    <a:pt x="61" y="36"/>
                  </a:moveTo>
                  <a:cubicBezTo>
                    <a:pt x="60" y="37"/>
                    <a:pt x="59" y="38"/>
                    <a:pt x="58" y="40"/>
                  </a:cubicBezTo>
                  <a:cubicBezTo>
                    <a:pt x="59" y="37"/>
                    <a:pt x="60" y="35"/>
                    <a:pt x="60" y="32"/>
                  </a:cubicBezTo>
                  <a:cubicBezTo>
                    <a:pt x="60" y="30"/>
                    <a:pt x="59" y="27"/>
                    <a:pt x="58" y="25"/>
                  </a:cubicBezTo>
                  <a:cubicBezTo>
                    <a:pt x="59" y="26"/>
                    <a:pt x="60" y="27"/>
                    <a:pt x="61" y="28"/>
                  </a:cubicBezTo>
                  <a:cubicBezTo>
                    <a:pt x="63" y="30"/>
                    <a:pt x="64" y="31"/>
                    <a:pt x="64" y="32"/>
                  </a:cubicBezTo>
                  <a:cubicBezTo>
                    <a:pt x="64" y="34"/>
                    <a:pt x="63" y="35"/>
                    <a:pt x="6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7" name="Freeform 38"/>
            <p:cNvSpPr>
              <a:spLocks noEditPoints="1"/>
            </p:cNvSpPr>
            <p:nvPr/>
          </p:nvSpPr>
          <p:spPr bwMode="auto">
            <a:xfrm>
              <a:off x="8610410" y="2708898"/>
              <a:ext cx="301764" cy="268451"/>
            </a:xfrm>
            <a:custGeom>
              <a:avLst/>
              <a:gdLst>
                <a:gd name="T0" fmla="*/ 63 w 65"/>
                <a:gd name="T1" fmla="*/ 24 h 58"/>
                <a:gd name="T2" fmla="*/ 49 w 65"/>
                <a:gd name="T3" fmla="*/ 22 h 58"/>
                <a:gd name="T4" fmla="*/ 42 w 65"/>
                <a:gd name="T5" fmla="*/ 16 h 58"/>
                <a:gd name="T6" fmla="*/ 32 w 65"/>
                <a:gd name="T7" fmla="*/ 6 h 58"/>
                <a:gd name="T8" fmla="*/ 24 w 65"/>
                <a:gd name="T9" fmla="*/ 0 h 58"/>
                <a:gd name="T10" fmla="*/ 24 w 65"/>
                <a:gd name="T11" fmla="*/ 23 h 58"/>
                <a:gd name="T12" fmla="*/ 21 w 65"/>
                <a:gd name="T13" fmla="*/ 22 h 58"/>
                <a:gd name="T14" fmla="*/ 3 w 65"/>
                <a:gd name="T15" fmla="*/ 28 h 58"/>
                <a:gd name="T16" fmla="*/ 0 w 65"/>
                <a:gd name="T17" fmla="*/ 34 h 58"/>
                <a:gd name="T18" fmla="*/ 2 w 65"/>
                <a:gd name="T19" fmla="*/ 41 h 58"/>
                <a:gd name="T20" fmla="*/ 5 w 65"/>
                <a:gd name="T21" fmla="*/ 48 h 58"/>
                <a:gd name="T22" fmla="*/ 10 w 65"/>
                <a:gd name="T23" fmla="*/ 55 h 58"/>
                <a:gd name="T24" fmla="*/ 35 w 65"/>
                <a:gd name="T25" fmla="*/ 57 h 58"/>
                <a:gd name="T26" fmla="*/ 45 w 65"/>
                <a:gd name="T27" fmla="*/ 55 h 58"/>
                <a:gd name="T28" fmla="*/ 60 w 65"/>
                <a:gd name="T29" fmla="*/ 57 h 58"/>
                <a:gd name="T30" fmla="*/ 64 w 65"/>
                <a:gd name="T31" fmla="*/ 26 h 58"/>
                <a:gd name="T32" fmla="*/ 9 w 65"/>
                <a:gd name="T33" fmla="*/ 25 h 58"/>
                <a:gd name="T34" fmla="*/ 24 w 65"/>
                <a:gd name="T35" fmla="*/ 28 h 58"/>
                <a:gd name="T36" fmla="*/ 9 w 65"/>
                <a:gd name="T37" fmla="*/ 30 h 58"/>
                <a:gd name="T38" fmla="*/ 9 w 65"/>
                <a:gd name="T39" fmla="*/ 25 h 58"/>
                <a:gd name="T40" fmla="*/ 18 w 65"/>
                <a:gd name="T41" fmla="*/ 32 h 58"/>
                <a:gd name="T42" fmla="*/ 18 w 65"/>
                <a:gd name="T43" fmla="*/ 37 h 58"/>
                <a:gd name="T44" fmla="*/ 6 w 65"/>
                <a:gd name="T45" fmla="*/ 37 h 58"/>
                <a:gd name="T46" fmla="*/ 6 w 65"/>
                <a:gd name="T47" fmla="*/ 32 h 58"/>
                <a:gd name="T48" fmla="*/ 18 w 65"/>
                <a:gd name="T49" fmla="*/ 39 h 58"/>
                <a:gd name="T50" fmla="*/ 23 w 65"/>
                <a:gd name="T51" fmla="*/ 41 h 58"/>
                <a:gd name="T52" fmla="*/ 11 w 65"/>
                <a:gd name="T53" fmla="*/ 43 h 58"/>
                <a:gd name="T54" fmla="*/ 5 w 65"/>
                <a:gd name="T55" fmla="*/ 41 h 58"/>
                <a:gd name="T56" fmla="*/ 11 w 65"/>
                <a:gd name="T57" fmla="*/ 45 h 58"/>
                <a:gd name="T58" fmla="*/ 23 w 65"/>
                <a:gd name="T59" fmla="*/ 45 h 58"/>
                <a:gd name="T60" fmla="*/ 23 w 65"/>
                <a:gd name="T61" fmla="*/ 50 h 58"/>
                <a:gd name="T62" fmla="*/ 8 w 65"/>
                <a:gd name="T63" fmla="*/ 48 h 58"/>
                <a:gd name="T64" fmla="*/ 23 w 65"/>
                <a:gd name="T65" fmla="*/ 52 h 58"/>
                <a:gd name="T66" fmla="*/ 24 w 65"/>
                <a:gd name="T67" fmla="*/ 44 h 58"/>
                <a:gd name="T68" fmla="*/ 22 w 65"/>
                <a:gd name="T69" fmla="*/ 37 h 58"/>
                <a:gd name="T70" fmla="*/ 21 w 65"/>
                <a:gd name="T71" fmla="*/ 32 h 58"/>
                <a:gd name="T72" fmla="*/ 26 w 65"/>
                <a:gd name="T73" fmla="*/ 26 h 58"/>
                <a:gd name="T74" fmla="*/ 28 w 65"/>
                <a:gd name="T75" fmla="*/ 31 h 58"/>
                <a:gd name="T76" fmla="*/ 39 w 65"/>
                <a:gd name="T77" fmla="*/ 40 h 58"/>
                <a:gd name="T78" fmla="*/ 30 w 65"/>
                <a:gd name="T79" fmla="*/ 31 h 58"/>
                <a:gd name="T80" fmla="*/ 29 w 65"/>
                <a:gd name="T81" fmla="*/ 24 h 58"/>
                <a:gd name="T82" fmla="*/ 29 w 65"/>
                <a:gd name="T83" fmla="*/ 24 h 58"/>
                <a:gd name="T84" fmla="*/ 22 w 65"/>
                <a:gd name="T85" fmla="*/ 8 h 58"/>
                <a:gd name="T86" fmla="*/ 28 w 65"/>
                <a:gd name="T87" fmla="*/ 4 h 58"/>
                <a:gd name="T88" fmla="*/ 32 w 65"/>
                <a:gd name="T89" fmla="*/ 14 h 58"/>
                <a:gd name="T90" fmla="*/ 43 w 65"/>
                <a:gd name="T91" fmla="*/ 20 h 58"/>
                <a:gd name="T92" fmla="*/ 46 w 65"/>
                <a:gd name="T93" fmla="*/ 50 h 58"/>
                <a:gd name="T94" fmla="*/ 12 w 65"/>
                <a:gd name="T95" fmla="*/ 52 h 58"/>
                <a:gd name="T96" fmla="*/ 23 w 65"/>
                <a:gd name="T97" fmla="*/ 52 h 58"/>
                <a:gd name="T98" fmla="*/ 61 w 65"/>
                <a:gd name="T99" fmla="*/ 27 h 58"/>
                <a:gd name="T100" fmla="*/ 48 w 65"/>
                <a:gd name="T101" fmla="*/ 5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5" h="58">
                  <a:moveTo>
                    <a:pt x="64" y="24"/>
                  </a:moveTo>
                  <a:cubicBezTo>
                    <a:pt x="64" y="24"/>
                    <a:pt x="63" y="24"/>
                    <a:pt x="63" y="24"/>
                  </a:cubicBezTo>
                  <a:cubicBezTo>
                    <a:pt x="49" y="22"/>
                    <a:pt x="49" y="22"/>
                    <a:pt x="49" y="22"/>
                  </a:cubicBezTo>
                  <a:cubicBezTo>
                    <a:pt x="49" y="22"/>
                    <a:pt x="49" y="22"/>
                    <a:pt x="49" y="22"/>
                  </a:cubicBezTo>
                  <a:cubicBezTo>
                    <a:pt x="47" y="20"/>
                    <a:pt x="46" y="18"/>
                    <a:pt x="45" y="18"/>
                  </a:cubicBezTo>
                  <a:cubicBezTo>
                    <a:pt x="44" y="17"/>
                    <a:pt x="43" y="17"/>
                    <a:pt x="42" y="16"/>
                  </a:cubicBezTo>
                  <a:cubicBezTo>
                    <a:pt x="39" y="15"/>
                    <a:pt x="37" y="14"/>
                    <a:pt x="35" y="12"/>
                  </a:cubicBezTo>
                  <a:cubicBezTo>
                    <a:pt x="33" y="10"/>
                    <a:pt x="32" y="8"/>
                    <a:pt x="32" y="6"/>
                  </a:cubicBezTo>
                  <a:cubicBezTo>
                    <a:pt x="31" y="4"/>
                    <a:pt x="31" y="2"/>
                    <a:pt x="30" y="1"/>
                  </a:cubicBezTo>
                  <a:cubicBezTo>
                    <a:pt x="28" y="0"/>
                    <a:pt x="26" y="0"/>
                    <a:pt x="24" y="0"/>
                  </a:cubicBezTo>
                  <a:cubicBezTo>
                    <a:pt x="22" y="1"/>
                    <a:pt x="20" y="4"/>
                    <a:pt x="20" y="7"/>
                  </a:cubicBezTo>
                  <a:cubicBezTo>
                    <a:pt x="19" y="14"/>
                    <a:pt x="22" y="19"/>
                    <a:pt x="24" y="23"/>
                  </a:cubicBezTo>
                  <a:cubicBezTo>
                    <a:pt x="24" y="23"/>
                    <a:pt x="24" y="23"/>
                    <a:pt x="24" y="23"/>
                  </a:cubicBezTo>
                  <a:cubicBezTo>
                    <a:pt x="23" y="22"/>
                    <a:pt x="22" y="22"/>
                    <a:pt x="21" y="22"/>
                  </a:cubicBezTo>
                  <a:cubicBezTo>
                    <a:pt x="9" y="22"/>
                    <a:pt x="9" y="22"/>
                    <a:pt x="9" y="22"/>
                  </a:cubicBezTo>
                  <a:cubicBezTo>
                    <a:pt x="6" y="22"/>
                    <a:pt x="3" y="25"/>
                    <a:pt x="3" y="28"/>
                  </a:cubicBezTo>
                  <a:cubicBezTo>
                    <a:pt x="3" y="28"/>
                    <a:pt x="3" y="29"/>
                    <a:pt x="4" y="29"/>
                  </a:cubicBezTo>
                  <a:cubicBezTo>
                    <a:pt x="1" y="30"/>
                    <a:pt x="0" y="32"/>
                    <a:pt x="0" y="34"/>
                  </a:cubicBezTo>
                  <a:cubicBezTo>
                    <a:pt x="0" y="36"/>
                    <a:pt x="1" y="38"/>
                    <a:pt x="2" y="39"/>
                  </a:cubicBezTo>
                  <a:cubicBezTo>
                    <a:pt x="2" y="40"/>
                    <a:pt x="2" y="40"/>
                    <a:pt x="2" y="41"/>
                  </a:cubicBezTo>
                  <a:cubicBezTo>
                    <a:pt x="2" y="43"/>
                    <a:pt x="3" y="45"/>
                    <a:pt x="5" y="46"/>
                  </a:cubicBezTo>
                  <a:cubicBezTo>
                    <a:pt x="5" y="46"/>
                    <a:pt x="5" y="47"/>
                    <a:pt x="5" y="48"/>
                  </a:cubicBezTo>
                  <a:cubicBezTo>
                    <a:pt x="5" y="50"/>
                    <a:pt x="6" y="52"/>
                    <a:pt x="8" y="53"/>
                  </a:cubicBezTo>
                  <a:cubicBezTo>
                    <a:pt x="9" y="53"/>
                    <a:pt x="9" y="54"/>
                    <a:pt x="10" y="55"/>
                  </a:cubicBezTo>
                  <a:cubicBezTo>
                    <a:pt x="13" y="57"/>
                    <a:pt x="24" y="58"/>
                    <a:pt x="30" y="58"/>
                  </a:cubicBezTo>
                  <a:cubicBezTo>
                    <a:pt x="32" y="58"/>
                    <a:pt x="34" y="58"/>
                    <a:pt x="35" y="57"/>
                  </a:cubicBezTo>
                  <a:cubicBezTo>
                    <a:pt x="38" y="57"/>
                    <a:pt x="41" y="56"/>
                    <a:pt x="45" y="54"/>
                  </a:cubicBezTo>
                  <a:cubicBezTo>
                    <a:pt x="45" y="55"/>
                    <a:pt x="45" y="55"/>
                    <a:pt x="45" y="55"/>
                  </a:cubicBezTo>
                  <a:cubicBezTo>
                    <a:pt x="45" y="56"/>
                    <a:pt x="46" y="56"/>
                    <a:pt x="46" y="56"/>
                  </a:cubicBezTo>
                  <a:cubicBezTo>
                    <a:pt x="60" y="57"/>
                    <a:pt x="60" y="57"/>
                    <a:pt x="60" y="57"/>
                  </a:cubicBezTo>
                  <a:cubicBezTo>
                    <a:pt x="61" y="57"/>
                    <a:pt x="62" y="56"/>
                    <a:pt x="62" y="55"/>
                  </a:cubicBezTo>
                  <a:cubicBezTo>
                    <a:pt x="64" y="26"/>
                    <a:pt x="64" y="26"/>
                    <a:pt x="64" y="26"/>
                  </a:cubicBezTo>
                  <a:cubicBezTo>
                    <a:pt x="65" y="25"/>
                    <a:pt x="64" y="25"/>
                    <a:pt x="64" y="24"/>
                  </a:cubicBezTo>
                  <a:close/>
                  <a:moveTo>
                    <a:pt x="9" y="25"/>
                  </a:moveTo>
                  <a:cubicBezTo>
                    <a:pt x="21" y="25"/>
                    <a:pt x="21" y="25"/>
                    <a:pt x="21" y="25"/>
                  </a:cubicBezTo>
                  <a:cubicBezTo>
                    <a:pt x="23" y="25"/>
                    <a:pt x="24" y="26"/>
                    <a:pt x="24" y="28"/>
                  </a:cubicBezTo>
                  <a:cubicBezTo>
                    <a:pt x="24" y="29"/>
                    <a:pt x="23" y="30"/>
                    <a:pt x="21" y="30"/>
                  </a:cubicBezTo>
                  <a:cubicBezTo>
                    <a:pt x="9" y="30"/>
                    <a:pt x="9" y="30"/>
                    <a:pt x="9" y="30"/>
                  </a:cubicBezTo>
                  <a:cubicBezTo>
                    <a:pt x="8" y="30"/>
                    <a:pt x="6" y="29"/>
                    <a:pt x="6" y="28"/>
                  </a:cubicBezTo>
                  <a:cubicBezTo>
                    <a:pt x="6" y="26"/>
                    <a:pt x="8" y="25"/>
                    <a:pt x="9" y="25"/>
                  </a:cubicBezTo>
                  <a:close/>
                  <a:moveTo>
                    <a:pt x="6" y="32"/>
                  </a:moveTo>
                  <a:cubicBezTo>
                    <a:pt x="18" y="32"/>
                    <a:pt x="18" y="32"/>
                    <a:pt x="18" y="32"/>
                  </a:cubicBezTo>
                  <a:cubicBezTo>
                    <a:pt x="19" y="32"/>
                    <a:pt x="21" y="33"/>
                    <a:pt x="21" y="34"/>
                  </a:cubicBezTo>
                  <a:cubicBezTo>
                    <a:pt x="21" y="36"/>
                    <a:pt x="19" y="37"/>
                    <a:pt x="18" y="37"/>
                  </a:cubicBezTo>
                  <a:cubicBezTo>
                    <a:pt x="8" y="37"/>
                    <a:pt x="8" y="37"/>
                    <a:pt x="8" y="37"/>
                  </a:cubicBezTo>
                  <a:cubicBezTo>
                    <a:pt x="6" y="37"/>
                    <a:pt x="6" y="37"/>
                    <a:pt x="6" y="37"/>
                  </a:cubicBezTo>
                  <a:cubicBezTo>
                    <a:pt x="4" y="37"/>
                    <a:pt x="3" y="36"/>
                    <a:pt x="3" y="34"/>
                  </a:cubicBezTo>
                  <a:cubicBezTo>
                    <a:pt x="3" y="33"/>
                    <a:pt x="4" y="32"/>
                    <a:pt x="6" y="32"/>
                  </a:cubicBezTo>
                  <a:close/>
                  <a:moveTo>
                    <a:pt x="8" y="39"/>
                  </a:moveTo>
                  <a:cubicBezTo>
                    <a:pt x="18" y="39"/>
                    <a:pt x="18" y="39"/>
                    <a:pt x="18" y="39"/>
                  </a:cubicBezTo>
                  <a:cubicBezTo>
                    <a:pt x="20" y="39"/>
                    <a:pt x="20" y="39"/>
                    <a:pt x="20" y="39"/>
                  </a:cubicBezTo>
                  <a:cubicBezTo>
                    <a:pt x="22" y="39"/>
                    <a:pt x="23" y="40"/>
                    <a:pt x="23" y="41"/>
                  </a:cubicBezTo>
                  <a:cubicBezTo>
                    <a:pt x="23" y="42"/>
                    <a:pt x="22" y="43"/>
                    <a:pt x="20" y="43"/>
                  </a:cubicBezTo>
                  <a:cubicBezTo>
                    <a:pt x="11" y="43"/>
                    <a:pt x="11" y="43"/>
                    <a:pt x="11" y="43"/>
                  </a:cubicBezTo>
                  <a:cubicBezTo>
                    <a:pt x="8" y="43"/>
                    <a:pt x="8" y="43"/>
                    <a:pt x="8" y="43"/>
                  </a:cubicBezTo>
                  <a:cubicBezTo>
                    <a:pt x="6" y="43"/>
                    <a:pt x="5" y="42"/>
                    <a:pt x="5" y="41"/>
                  </a:cubicBezTo>
                  <a:cubicBezTo>
                    <a:pt x="5" y="40"/>
                    <a:pt x="6" y="39"/>
                    <a:pt x="8" y="39"/>
                  </a:cubicBezTo>
                  <a:close/>
                  <a:moveTo>
                    <a:pt x="11" y="45"/>
                  </a:moveTo>
                  <a:cubicBezTo>
                    <a:pt x="20" y="45"/>
                    <a:pt x="20" y="45"/>
                    <a:pt x="20" y="45"/>
                  </a:cubicBezTo>
                  <a:cubicBezTo>
                    <a:pt x="23" y="45"/>
                    <a:pt x="23" y="45"/>
                    <a:pt x="23" y="45"/>
                  </a:cubicBezTo>
                  <a:cubicBezTo>
                    <a:pt x="25" y="45"/>
                    <a:pt x="26" y="47"/>
                    <a:pt x="26" y="48"/>
                  </a:cubicBezTo>
                  <a:cubicBezTo>
                    <a:pt x="26" y="49"/>
                    <a:pt x="25" y="50"/>
                    <a:pt x="23" y="50"/>
                  </a:cubicBezTo>
                  <a:cubicBezTo>
                    <a:pt x="11" y="50"/>
                    <a:pt x="11" y="50"/>
                    <a:pt x="11" y="50"/>
                  </a:cubicBezTo>
                  <a:cubicBezTo>
                    <a:pt x="9" y="50"/>
                    <a:pt x="8" y="49"/>
                    <a:pt x="8" y="48"/>
                  </a:cubicBezTo>
                  <a:cubicBezTo>
                    <a:pt x="8" y="47"/>
                    <a:pt x="9" y="45"/>
                    <a:pt x="11" y="45"/>
                  </a:cubicBezTo>
                  <a:close/>
                  <a:moveTo>
                    <a:pt x="23" y="52"/>
                  </a:moveTo>
                  <a:cubicBezTo>
                    <a:pt x="26" y="52"/>
                    <a:pt x="28" y="50"/>
                    <a:pt x="28" y="48"/>
                  </a:cubicBezTo>
                  <a:cubicBezTo>
                    <a:pt x="28" y="46"/>
                    <a:pt x="26" y="44"/>
                    <a:pt x="24" y="44"/>
                  </a:cubicBezTo>
                  <a:cubicBezTo>
                    <a:pt x="25" y="43"/>
                    <a:pt x="25" y="42"/>
                    <a:pt x="25" y="41"/>
                  </a:cubicBezTo>
                  <a:cubicBezTo>
                    <a:pt x="25" y="39"/>
                    <a:pt x="24" y="38"/>
                    <a:pt x="22" y="37"/>
                  </a:cubicBezTo>
                  <a:cubicBezTo>
                    <a:pt x="22" y="36"/>
                    <a:pt x="23" y="35"/>
                    <a:pt x="23" y="34"/>
                  </a:cubicBezTo>
                  <a:cubicBezTo>
                    <a:pt x="23" y="33"/>
                    <a:pt x="22" y="33"/>
                    <a:pt x="21" y="32"/>
                  </a:cubicBezTo>
                  <a:cubicBezTo>
                    <a:pt x="24" y="32"/>
                    <a:pt x="26" y="30"/>
                    <a:pt x="26" y="28"/>
                  </a:cubicBezTo>
                  <a:cubicBezTo>
                    <a:pt x="26" y="27"/>
                    <a:pt x="26" y="26"/>
                    <a:pt x="26" y="26"/>
                  </a:cubicBezTo>
                  <a:cubicBezTo>
                    <a:pt x="27" y="25"/>
                    <a:pt x="27" y="25"/>
                    <a:pt x="27" y="25"/>
                  </a:cubicBezTo>
                  <a:cubicBezTo>
                    <a:pt x="28" y="27"/>
                    <a:pt x="28" y="29"/>
                    <a:pt x="28" y="31"/>
                  </a:cubicBezTo>
                  <a:cubicBezTo>
                    <a:pt x="29" y="38"/>
                    <a:pt x="37" y="41"/>
                    <a:pt x="37" y="41"/>
                  </a:cubicBezTo>
                  <a:cubicBezTo>
                    <a:pt x="38" y="41"/>
                    <a:pt x="38" y="41"/>
                    <a:pt x="39" y="40"/>
                  </a:cubicBezTo>
                  <a:cubicBezTo>
                    <a:pt x="39" y="40"/>
                    <a:pt x="38" y="39"/>
                    <a:pt x="38" y="39"/>
                  </a:cubicBezTo>
                  <a:cubicBezTo>
                    <a:pt x="38" y="39"/>
                    <a:pt x="31" y="37"/>
                    <a:pt x="30" y="31"/>
                  </a:cubicBezTo>
                  <a:cubicBezTo>
                    <a:pt x="30" y="28"/>
                    <a:pt x="29" y="24"/>
                    <a:pt x="29" y="24"/>
                  </a:cubicBezTo>
                  <a:cubicBezTo>
                    <a:pt x="29" y="24"/>
                    <a:pt x="29" y="24"/>
                    <a:pt x="29" y="24"/>
                  </a:cubicBezTo>
                  <a:cubicBezTo>
                    <a:pt x="29" y="24"/>
                    <a:pt x="29" y="24"/>
                    <a:pt x="29" y="24"/>
                  </a:cubicBezTo>
                  <a:cubicBezTo>
                    <a:pt x="29" y="24"/>
                    <a:pt x="29" y="24"/>
                    <a:pt x="29" y="24"/>
                  </a:cubicBezTo>
                  <a:cubicBezTo>
                    <a:pt x="29" y="24"/>
                    <a:pt x="29" y="24"/>
                    <a:pt x="29" y="23"/>
                  </a:cubicBezTo>
                  <a:cubicBezTo>
                    <a:pt x="29" y="23"/>
                    <a:pt x="21" y="16"/>
                    <a:pt x="22" y="8"/>
                  </a:cubicBezTo>
                  <a:cubicBezTo>
                    <a:pt x="23" y="5"/>
                    <a:pt x="24" y="4"/>
                    <a:pt x="25" y="3"/>
                  </a:cubicBezTo>
                  <a:cubicBezTo>
                    <a:pt x="26" y="3"/>
                    <a:pt x="27" y="3"/>
                    <a:pt x="28" y="4"/>
                  </a:cubicBezTo>
                  <a:cubicBezTo>
                    <a:pt x="28" y="4"/>
                    <a:pt x="29" y="5"/>
                    <a:pt x="29" y="7"/>
                  </a:cubicBezTo>
                  <a:cubicBezTo>
                    <a:pt x="30" y="9"/>
                    <a:pt x="31" y="11"/>
                    <a:pt x="32" y="14"/>
                  </a:cubicBezTo>
                  <a:cubicBezTo>
                    <a:pt x="35" y="17"/>
                    <a:pt x="38" y="18"/>
                    <a:pt x="40" y="19"/>
                  </a:cubicBezTo>
                  <a:cubicBezTo>
                    <a:pt x="41" y="19"/>
                    <a:pt x="42" y="20"/>
                    <a:pt x="43" y="20"/>
                  </a:cubicBezTo>
                  <a:cubicBezTo>
                    <a:pt x="44" y="21"/>
                    <a:pt x="47" y="25"/>
                    <a:pt x="48" y="26"/>
                  </a:cubicBezTo>
                  <a:cubicBezTo>
                    <a:pt x="46" y="50"/>
                    <a:pt x="46" y="50"/>
                    <a:pt x="46" y="50"/>
                  </a:cubicBezTo>
                  <a:cubicBezTo>
                    <a:pt x="43" y="52"/>
                    <a:pt x="39" y="54"/>
                    <a:pt x="34" y="54"/>
                  </a:cubicBezTo>
                  <a:cubicBezTo>
                    <a:pt x="27" y="55"/>
                    <a:pt x="14" y="54"/>
                    <a:pt x="12" y="52"/>
                  </a:cubicBezTo>
                  <a:cubicBezTo>
                    <a:pt x="12" y="52"/>
                    <a:pt x="12" y="52"/>
                    <a:pt x="12" y="52"/>
                  </a:cubicBezTo>
                  <a:lnTo>
                    <a:pt x="23" y="52"/>
                  </a:lnTo>
                  <a:close/>
                  <a:moveTo>
                    <a:pt x="50" y="26"/>
                  </a:moveTo>
                  <a:cubicBezTo>
                    <a:pt x="61" y="27"/>
                    <a:pt x="61" y="27"/>
                    <a:pt x="61" y="27"/>
                  </a:cubicBezTo>
                  <a:cubicBezTo>
                    <a:pt x="59" y="54"/>
                    <a:pt x="59" y="54"/>
                    <a:pt x="59" y="54"/>
                  </a:cubicBezTo>
                  <a:cubicBezTo>
                    <a:pt x="48" y="53"/>
                    <a:pt x="48" y="53"/>
                    <a:pt x="48" y="53"/>
                  </a:cubicBezTo>
                  <a:lnTo>
                    <a:pt x="5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sp>
          <p:nvSpPr>
            <p:cNvPr id="88" name="Freeform 64"/>
            <p:cNvSpPr>
              <a:spLocks noEditPoints="1"/>
            </p:cNvSpPr>
            <p:nvPr/>
          </p:nvSpPr>
          <p:spPr bwMode="auto">
            <a:xfrm>
              <a:off x="8014315" y="3728737"/>
              <a:ext cx="236963" cy="159712"/>
            </a:xfrm>
            <a:custGeom>
              <a:avLst/>
              <a:gdLst>
                <a:gd name="T0" fmla="*/ 58 w 58"/>
                <a:gd name="T1" fmla="*/ 18 h 38"/>
                <a:gd name="T2" fmla="*/ 31 w 58"/>
                <a:gd name="T3" fmla="*/ 0 h 38"/>
                <a:gd name="T4" fmla="*/ 1 w 58"/>
                <a:gd name="T5" fmla="*/ 18 h 38"/>
                <a:gd name="T6" fmla="*/ 0 w 58"/>
                <a:gd name="T7" fmla="*/ 20 h 38"/>
                <a:gd name="T8" fmla="*/ 31 w 58"/>
                <a:gd name="T9" fmla="*/ 38 h 38"/>
                <a:gd name="T10" fmla="*/ 58 w 58"/>
                <a:gd name="T11" fmla="*/ 20 h 38"/>
                <a:gd name="T12" fmla="*/ 58 w 58"/>
                <a:gd name="T13" fmla="*/ 18 h 38"/>
                <a:gd name="T14" fmla="*/ 18 w 58"/>
                <a:gd name="T15" fmla="*/ 19 h 38"/>
                <a:gd name="T16" fmla="*/ 16 w 58"/>
                <a:gd name="T17" fmla="*/ 19 h 38"/>
                <a:gd name="T18" fmla="*/ 28 w 58"/>
                <a:gd name="T19" fmla="*/ 34 h 38"/>
                <a:gd name="T20" fmla="*/ 4 w 58"/>
                <a:gd name="T21" fmla="*/ 19 h 38"/>
                <a:gd name="T22" fmla="*/ 27 w 58"/>
                <a:gd name="T23" fmla="*/ 4 h 38"/>
                <a:gd name="T24" fmla="*/ 19 w 58"/>
                <a:gd name="T25" fmla="*/ 9 h 38"/>
                <a:gd name="T26" fmla="*/ 21 w 58"/>
                <a:gd name="T27" fmla="*/ 10 h 38"/>
                <a:gd name="T28" fmla="*/ 31 w 58"/>
                <a:gd name="T29" fmla="*/ 5 h 38"/>
                <a:gd name="T30" fmla="*/ 45 w 58"/>
                <a:gd name="T31" fmla="*/ 19 h 38"/>
                <a:gd name="T32" fmla="*/ 31 w 58"/>
                <a:gd name="T33" fmla="*/ 33 h 38"/>
                <a:gd name="T34" fmla="*/ 18 w 58"/>
                <a:gd name="T35" fmla="*/ 19 h 38"/>
                <a:gd name="T36" fmla="*/ 36 w 58"/>
                <a:gd name="T37" fmla="*/ 34 h 38"/>
                <a:gd name="T38" fmla="*/ 47 w 58"/>
                <a:gd name="T39" fmla="*/ 19 h 38"/>
                <a:gd name="T40" fmla="*/ 38 w 58"/>
                <a:gd name="T41" fmla="*/ 4 h 38"/>
                <a:gd name="T42" fmla="*/ 55 w 58"/>
                <a:gd name="T43" fmla="*/ 19 h 38"/>
                <a:gd name="T44" fmla="*/ 36 w 58"/>
                <a:gd name="T45" fmla="*/ 34 h 38"/>
                <a:gd name="T46" fmla="*/ 40 w 58"/>
                <a:gd name="T47" fmla="*/ 19 h 38"/>
                <a:gd name="T48" fmla="*/ 31 w 58"/>
                <a:gd name="T49" fmla="*/ 28 h 38"/>
                <a:gd name="T50" fmla="*/ 23 w 58"/>
                <a:gd name="T51" fmla="*/ 19 h 38"/>
                <a:gd name="T52" fmla="*/ 31 w 58"/>
                <a:gd name="T53" fmla="*/ 19 h 38"/>
                <a:gd name="T54" fmla="*/ 24 w 58"/>
                <a:gd name="T55" fmla="*/ 14 h 38"/>
                <a:gd name="T56" fmla="*/ 31 w 58"/>
                <a:gd name="T57" fmla="*/ 10 h 38"/>
                <a:gd name="T58" fmla="*/ 40 w 58"/>
                <a:gd name="T59"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8" h="38">
                  <a:moveTo>
                    <a:pt x="58" y="18"/>
                  </a:moveTo>
                  <a:cubicBezTo>
                    <a:pt x="57" y="18"/>
                    <a:pt x="47" y="0"/>
                    <a:pt x="31" y="0"/>
                  </a:cubicBezTo>
                  <a:cubicBezTo>
                    <a:pt x="15" y="0"/>
                    <a:pt x="1" y="17"/>
                    <a:pt x="1" y="18"/>
                  </a:cubicBezTo>
                  <a:cubicBezTo>
                    <a:pt x="0" y="19"/>
                    <a:pt x="0" y="19"/>
                    <a:pt x="0" y="20"/>
                  </a:cubicBezTo>
                  <a:cubicBezTo>
                    <a:pt x="1" y="21"/>
                    <a:pt x="13" y="38"/>
                    <a:pt x="31" y="38"/>
                  </a:cubicBezTo>
                  <a:cubicBezTo>
                    <a:pt x="49" y="38"/>
                    <a:pt x="57" y="20"/>
                    <a:pt x="58" y="20"/>
                  </a:cubicBezTo>
                  <a:cubicBezTo>
                    <a:pt x="58" y="19"/>
                    <a:pt x="58" y="19"/>
                    <a:pt x="58" y="18"/>
                  </a:cubicBezTo>
                  <a:close/>
                  <a:moveTo>
                    <a:pt x="18" y="19"/>
                  </a:moveTo>
                  <a:cubicBezTo>
                    <a:pt x="16" y="19"/>
                    <a:pt x="16" y="19"/>
                    <a:pt x="16" y="19"/>
                  </a:cubicBezTo>
                  <a:cubicBezTo>
                    <a:pt x="16" y="27"/>
                    <a:pt x="21" y="33"/>
                    <a:pt x="28" y="34"/>
                  </a:cubicBezTo>
                  <a:cubicBezTo>
                    <a:pt x="16" y="33"/>
                    <a:pt x="6" y="22"/>
                    <a:pt x="4" y="19"/>
                  </a:cubicBezTo>
                  <a:cubicBezTo>
                    <a:pt x="6" y="16"/>
                    <a:pt x="16" y="6"/>
                    <a:pt x="27" y="4"/>
                  </a:cubicBezTo>
                  <a:cubicBezTo>
                    <a:pt x="24" y="5"/>
                    <a:pt x="21" y="7"/>
                    <a:pt x="19" y="9"/>
                  </a:cubicBezTo>
                  <a:cubicBezTo>
                    <a:pt x="21" y="10"/>
                    <a:pt x="21" y="10"/>
                    <a:pt x="21" y="10"/>
                  </a:cubicBezTo>
                  <a:cubicBezTo>
                    <a:pt x="23" y="7"/>
                    <a:pt x="27" y="5"/>
                    <a:pt x="31" y="5"/>
                  </a:cubicBezTo>
                  <a:cubicBezTo>
                    <a:pt x="39" y="5"/>
                    <a:pt x="45" y="11"/>
                    <a:pt x="45" y="19"/>
                  </a:cubicBezTo>
                  <a:cubicBezTo>
                    <a:pt x="45" y="27"/>
                    <a:pt x="39" y="33"/>
                    <a:pt x="31" y="33"/>
                  </a:cubicBezTo>
                  <a:cubicBezTo>
                    <a:pt x="24" y="33"/>
                    <a:pt x="18" y="27"/>
                    <a:pt x="18" y="19"/>
                  </a:cubicBezTo>
                  <a:close/>
                  <a:moveTo>
                    <a:pt x="36" y="34"/>
                  </a:moveTo>
                  <a:cubicBezTo>
                    <a:pt x="42" y="32"/>
                    <a:pt x="47" y="26"/>
                    <a:pt x="47" y="19"/>
                  </a:cubicBezTo>
                  <a:cubicBezTo>
                    <a:pt x="47" y="12"/>
                    <a:pt x="43" y="7"/>
                    <a:pt x="38" y="4"/>
                  </a:cubicBezTo>
                  <a:cubicBezTo>
                    <a:pt x="47" y="8"/>
                    <a:pt x="53" y="17"/>
                    <a:pt x="55" y="19"/>
                  </a:cubicBezTo>
                  <a:cubicBezTo>
                    <a:pt x="53" y="22"/>
                    <a:pt x="47" y="32"/>
                    <a:pt x="36" y="34"/>
                  </a:cubicBezTo>
                  <a:close/>
                  <a:moveTo>
                    <a:pt x="40" y="19"/>
                  </a:moveTo>
                  <a:cubicBezTo>
                    <a:pt x="40" y="24"/>
                    <a:pt x="36" y="28"/>
                    <a:pt x="31" y="28"/>
                  </a:cubicBezTo>
                  <a:cubicBezTo>
                    <a:pt x="27" y="28"/>
                    <a:pt x="23" y="24"/>
                    <a:pt x="23" y="19"/>
                  </a:cubicBezTo>
                  <a:cubicBezTo>
                    <a:pt x="31" y="19"/>
                    <a:pt x="31" y="19"/>
                    <a:pt x="31" y="19"/>
                  </a:cubicBezTo>
                  <a:cubicBezTo>
                    <a:pt x="24" y="14"/>
                    <a:pt x="24" y="14"/>
                    <a:pt x="24" y="14"/>
                  </a:cubicBezTo>
                  <a:cubicBezTo>
                    <a:pt x="26" y="12"/>
                    <a:pt x="29" y="10"/>
                    <a:pt x="31" y="10"/>
                  </a:cubicBezTo>
                  <a:cubicBezTo>
                    <a:pt x="36" y="10"/>
                    <a:pt x="40" y="14"/>
                    <a:pt x="40" y="19"/>
                  </a:cubicBezTo>
                  <a:close/>
                </a:path>
              </a:pathLst>
            </a:custGeom>
            <a:grpFill/>
            <a:ln>
              <a:noFill/>
            </a:ln>
          </p:spPr>
          <p:txBody>
            <a:bodyPr vert="horz" wrap="square" lIns="91407" tIns="45704" rIns="91407" bIns="45704" numCol="1" anchor="t" anchorCtr="0" compatLnSpc="1"/>
            <a:lstStyle/>
            <a:p>
              <a:pPr defTabSz="1218323">
                <a:defRPr/>
              </a:pPr>
              <a:endParaRPr lang="en-US" kern="0">
                <a:solidFill>
                  <a:prstClr val="black"/>
                </a:solidFill>
                <a:cs typeface="+mn-ea"/>
                <a:sym typeface="+mn-lt"/>
              </a:endParaRPr>
            </a:p>
          </p:txBody>
        </p:sp>
      </p:grpSp>
      <p:grpSp>
        <p:nvGrpSpPr>
          <p:cNvPr id="3" name="Group 10"/>
          <p:cNvGrpSpPr/>
          <p:nvPr/>
        </p:nvGrpSpPr>
        <p:grpSpPr>
          <a:xfrm>
            <a:off x="5178739" y="3478836"/>
            <a:ext cx="1966509" cy="3378977"/>
            <a:chOff x="3724275" y="1833563"/>
            <a:chExt cx="1316038" cy="2260600"/>
          </a:xfrm>
        </p:grpSpPr>
        <p:sp>
          <p:nvSpPr>
            <p:cNvPr id="90" name="Freeform 5"/>
            <p:cNvSpPr/>
            <p:nvPr/>
          </p:nvSpPr>
          <p:spPr bwMode="auto">
            <a:xfrm>
              <a:off x="4216400" y="2362201"/>
              <a:ext cx="330200" cy="381000"/>
            </a:xfrm>
            <a:custGeom>
              <a:avLst/>
              <a:gdLst>
                <a:gd name="T0" fmla="*/ 208 w 208"/>
                <a:gd name="T1" fmla="*/ 240 h 240"/>
                <a:gd name="T2" fmla="*/ 0 w 208"/>
                <a:gd name="T3" fmla="*/ 240 h 240"/>
                <a:gd name="T4" fmla="*/ 8 w 208"/>
                <a:gd name="T5" fmla="*/ 0 h 240"/>
                <a:gd name="T6" fmla="*/ 199 w 208"/>
                <a:gd name="T7" fmla="*/ 0 h 240"/>
                <a:gd name="T8" fmla="*/ 208 w 208"/>
                <a:gd name="T9" fmla="*/ 240 h 240"/>
              </a:gdLst>
              <a:ahLst/>
              <a:cxnLst>
                <a:cxn ang="0">
                  <a:pos x="T0" y="T1"/>
                </a:cxn>
                <a:cxn ang="0">
                  <a:pos x="T2" y="T3"/>
                </a:cxn>
                <a:cxn ang="0">
                  <a:pos x="T4" y="T5"/>
                </a:cxn>
                <a:cxn ang="0">
                  <a:pos x="T6" y="T7"/>
                </a:cxn>
                <a:cxn ang="0">
                  <a:pos x="T8" y="T9"/>
                </a:cxn>
              </a:cxnLst>
              <a:rect l="0" t="0" r="r" b="b"/>
              <a:pathLst>
                <a:path w="208" h="240">
                  <a:moveTo>
                    <a:pt x="208" y="240"/>
                  </a:moveTo>
                  <a:lnTo>
                    <a:pt x="0" y="240"/>
                  </a:lnTo>
                  <a:lnTo>
                    <a:pt x="8" y="0"/>
                  </a:lnTo>
                  <a:lnTo>
                    <a:pt x="199" y="0"/>
                  </a:lnTo>
                  <a:lnTo>
                    <a:pt x="208" y="240"/>
                  </a:lnTo>
                  <a:close/>
                </a:path>
              </a:pathLst>
            </a:custGeom>
            <a:solidFill>
              <a:srgbClr val="F1C9A5"/>
            </a:solidFill>
            <a:ln>
              <a:noFill/>
            </a:ln>
          </p:spPr>
          <p:txBody>
            <a:bodyPr vert="horz" wrap="square" lIns="91407" tIns="45704" rIns="91407" bIns="45704" numCol="1" anchor="t" anchorCtr="0" compatLnSpc="1"/>
            <a:lstStyle/>
            <a:p>
              <a:pPr defTabSz="1218323">
                <a:defRPr/>
              </a:pPr>
              <a:endParaRPr lang="en-US" sz="1353" kern="0">
                <a:solidFill>
                  <a:prstClr val="black"/>
                </a:solidFill>
                <a:cs typeface="+mn-ea"/>
                <a:sym typeface="+mn-lt"/>
              </a:endParaRPr>
            </a:p>
          </p:txBody>
        </p:sp>
        <p:sp>
          <p:nvSpPr>
            <p:cNvPr id="91" name="Freeform 6"/>
            <p:cNvSpPr/>
            <p:nvPr/>
          </p:nvSpPr>
          <p:spPr bwMode="auto">
            <a:xfrm>
              <a:off x="4111625" y="1833563"/>
              <a:ext cx="538163" cy="676275"/>
            </a:xfrm>
            <a:custGeom>
              <a:avLst/>
              <a:gdLst>
                <a:gd name="T0" fmla="*/ 179 w 179"/>
                <a:gd name="T1" fmla="*/ 109 h 226"/>
                <a:gd name="T2" fmla="*/ 90 w 179"/>
                <a:gd name="T3" fmla="*/ 0 h 226"/>
                <a:gd name="T4" fmla="*/ 0 w 179"/>
                <a:gd name="T5" fmla="*/ 109 h 226"/>
                <a:gd name="T6" fmla="*/ 42 w 179"/>
                <a:gd name="T7" fmla="*/ 194 h 226"/>
                <a:gd name="T8" fmla="*/ 49 w 179"/>
                <a:gd name="T9" fmla="*/ 218 h 226"/>
                <a:gd name="T10" fmla="*/ 59 w 179"/>
                <a:gd name="T11" fmla="*/ 226 h 226"/>
                <a:gd name="T12" fmla="*/ 121 w 179"/>
                <a:gd name="T13" fmla="*/ 226 h 226"/>
                <a:gd name="T14" fmla="*/ 131 w 179"/>
                <a:gd name="T15" fmla="*/ 218 h 226"/>
                <a:gd name="T16" fmla="*/ 138 w 179"/>
                <a:gd name="T17" fmla="*/ 194 h 226"/>
                <a:gd name="T18" fmla="*/ 179 w 179"/>
                <a:gd name="T19" fmla="*/ 109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9" h="226">
                  <a:moveTo>
                    <a:pt x="179" y="109"/>
                  </a:moveTo>
                  <a:cubicBezTo>
                    <a:pt x="179" y="54"/>
                    <a:pt x="171" y="0"/>
                    <a:pt x="90" y="0"/>
                  </a:cubicBezTo>
                  <a:cubicBezTo>
                    <a:pt x="7" y="0"/>
                    <a:pt x="0" y="54"/>
                    <a:pt x="0" y="109"/>
                  </a:cubicBezTo>
                  <a:cubicBezTo>
                    <a:pt x="0" y="145"/>
                    <a:pt x="17" y="176"/>
                    <a:pt x="42" y="194"/>
                  </a:cubicBezTo>
                  <a:cubicBezTo>
                    <a:pt x="49" y="218"/>
                    <a:pt x="49" y="218"/>
                    <a:pt x="49" y="218"/>
                  </a:cubicBezTo>
                  <a:cubicBezTo>
                    <a:pt x="50" y="223"/>
                    <a:pt x="55" y="226"/>
                    <a:pt x="59" y="226"/>
                  </a:cubicBezTo>
                  <a:cubicBezTo>
                    <a:pt x="121" y="226"/>
                    <a:pt x="121" y="226"/>
                    <a:pt x="121" y="226"/>
                  </a:cubicBezTo>
                  <a:cubicBezTo>
                    <a:pt x="125" y="226"/>
                    <a:pt x="130" y="223"/>
                    <a:pt x="131" y="218"/>
                  </a:cubicBezTo>
                  <a:cubicBezTo>
                    <a:pt x="138" y="194"/>
                    <a:pt x="138" y="194"/>
                    <a:pt x="138" y="194"/>
                  </a:cubicBezTo>
                  <a:cubicBezTo>
                    <a:pt x="163" y="176"/>
                    <a:pt x="179" y="145"/>
                    <a:pt x="179" y="109"/>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07" tIns="45704" rIns="91407" bIns="45704" numCol="1" anchor="t" anchorCtr="0" compatLnSpc="1"/>
            <a:lstStyle/>
            <a:p>
              <a:pPr defTabSz="1218323">
                <a:defRPr/>
              </a:pPr>
              <a:endParaRPr lang="en-US" sz="1353" kern="0">
                <a:solidFill>
                  <a:prstClr val="black"/>
                </a:solidFill>
                <a:cs typeface="+mn-ea"/>
                <a:sym typeface="+mn-lt"/>
              </a:endParaRPr>
            </a:p>
          </p:txBody>
        </p:sp>
        <p:sp>
          <p:nvSpPr>
            <p:cNvPr id="92" name="Freeform 7"/>
            <p:cNvSpPr/>
            <p:nvPr/>
          </p:nvSpPr>
          <p:spPr bwMode="auto">
            <a:xfrm>
              <a:off x="3724275" y="2557463"/>
              <a:ext cx="1316038" cy="1536700"/>
            </a:xfrm>
            <a:custGeom>
              <a:avLst/>
              <a:gdLst>
                <a:gd name="T0" fmla="*/ 405 w 438"/>
                <a:gd name="T1" fmla="*/ 60 h 514"/>
                <a:gd name="T2" fmla="*/ 287 w 438"/>
                <a:gd name="T3" fmla="*/ 28 h 514"/>
                <a:gd name="T4" fmla="*/ 282 w 438"/>
                <a:gd name="T5" fmla="*/ 8 h 514"/>
                <a:gd name="T6" fmla="*/ 219 w 438"/>
                <a:gd name="T7" fmla="*/ 0 h 514"/>
                <a:gd name="T8" fmla="*/ 156 w 438"/>
                <a:gd name="T9" fmla="*/ 8 h 514"/>
                <a:gd name="T10" fmla="*/ 152 w 438"/>
                <a:gd name="T11" fmla="*/ 28 h 514"/>
                <a:gd name="T12" fmla="*/ 33 w 438"/>
                <a:gd name="T13" fmla="*/ 60 h 514"/>
                <a:gd name="T14" fmla="*/ 0 w 438"/>
                <a:gd name="T15" fmla="*/ 93 h 514"/>
                <a:gd name="T16" fmla="*/ 7 w 438"/>
                <a:gd name="T17" fmla="*/ 258 h 514"/>
                <a:gd name="T18" fmla="*/ 65 w 438"/>
                <a:gd name="T19" fmla="*/ 344 h 514"/>
                <a:gd name="T20" fmla="*/ 35 w 438"/>
                <a:gd name="T21" fmla="*/ 514 h 514"/>
                <a:gd name="T22" fmla="*/ 402 w 438"/>
                <a:gd name="T23" fmla="*/ 514 h 514"/>
                <a:gd name="T24" fmla="*/ 371 w 438"/>
                <a:gd name="T25" fmla="*/ 344 h 514"/>
                <a:gd name="T26" fmla="*/ 431 w 438"/>
                <a:gd name="T27" fmla="*/ 258 h 514"/>
                <a:gd name="T28" fmla="*/ 438 w 438"/>
                <a:gd name="T29" fmla="*/ 93 h 514"/>
                <a:gd name="T30" fmla="*/ 405 w 438"/>
                <a:gd name="T31" fmla="*/ 60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8" h="514">
                  <a:moveTo>
                    <a:pt x="405" y="60"/>
                  </a:moveTo>
                  <a:cubicBezTo>
                    <a:pt x="287" y="28"/>
                    <a:pt x="287" y="28"/>
                    <a:pt x="287" y="28"/>
                  </a:cubicBezTo>
                  <a:cubicBezTo>
                    <a:pt x="282" y="8"/>
                    <a:pt x="282" y="8"/>
                    <a:pt x="282" y="8"/>
                  </a:cubicBezTo>
                  <a:cubicBezTo>
                    <a:pt x="282" y="8"/>
                    <a:pt x="235" y="0"/>
                    <a:pt x="219" y="0"/>
                  </a:cubicBezTo>
                  <a:cubicBezTo>
                    <a:pt x="203" y="0"/>
                    <a:pt x="156" y="8"/>
                    <a:pt x="156" y="8"/>
                  </a:cubicBezTo>
                  <a:cubicBezTo>
                    <a:pt x="152" y="28"/>
                    <a:pt x="152" y="28"/>
                    <a:pt x="152" y="28"/>
                  </a:cubicBezTo>
                  <a:cubicBezTo>
                    <a:pt x="33" y="60"/>
                    <a:pt x="33" y="60"/>
                    <a:pt x="33" y="60"/>
                  </a:cubicBezTo>
                  <a:cubicBezTo>
                    <a:pt x="15" y="66"/>
                    <a:pt x="0" y="75"/>
                    <a:pt x="0" y="93"/>
                  </a:cubicBezTo>
                  <a:cubicBezTo>
                    <a:pt x="0" y="93"/>
                    <a:pt x="3" y="213"/>
                    <a:pt x="7" y="258"/>
                  </a:cubicBezTo>
                  <a:cubicBezTo>
                    <a:pt x="9" y="285"/>
                    <a:pt x="15" y="341"/>
                    <a:pt x="65" y="344"/>
                  </a:cubicBezTo>
                  <a:cubicBezTo>
                    <a:pt x="35" y="514"/>
                    <a:pt x="35" y="514"/>
                    <a:pt x="35" y="514"/>
                  </a:cubicBezTo>
                  <a:cubicBezTo>
                    <a:pt x="402" y="514"/>
                    <a:pt x="402" y="514"/>
                    <a:pt x="402" y="514"/>
                  </a:cubicBezTo>
                  <a:cubicBezTo>
                    <a:pt x="371" y="344"/>
                    <a:pt x="371" y="344"/>
                    <a:pt x="371" y="344"/>
                  </a:cubicBezTo>
                  <a:cubicBezTo>
                    <a:pt x="424" y="344"/>
                    <a:pt x="428" y="285"/>
                    <a:pt x="431" y="258"/>
                  </a:cubicBezTo>
                  <a:cubicBezTo>
                    <a:pt x="436" y="213"/>
                    <a:pt x="438" y="93"/>
                    <a:pt x="438" y="93"/>
                  </a:cubicBezTo>
                  <a:cubicBezTo>
                    <a:pt x="438" y="75"/>
                    <a:pt x="425" y="67"/>
                    <a:pt x="405" y="60"/>
                  </a:cubicBezTo>
                  <a:close/>
                </a:path>
              </a:pathLst>
            </a:custGeom>
            <a:solidFill>
              <a:schemeClr val="accent2"/>
            </a:solidFill>
            <a:ln>
              <a:noFill/>
            </a:ln>
          </p:spPr>
          <p:txBody>
            <a:bodyPr vert="horz" wrap="square" lIns="91407" tIns="45704" rIns="91407" bIns="45704" numCol="1" anchor="t" anchorCtr="0" compatLnSpc="1"/>
            <a:lstStyle/>
            <a:p>
              <a:pPr defTabSz="1218323">
                <a:defRPr/>
              </a:pPr>
              <a:endParaRPr lang="en-US" sz="1353" kern="0">
                <a:solidFill>
                  <a:prstClr val="black"/>
                </a:solidFill>
                <a:cs typeface="+mn-ea"/>
                <a:sym typeface="+mn-lt"/>
              </a:endParaRPr>
            </a:p>
          </p:txBody>
        </p:sp>
      </p:grpSp>
      <p:sp>
        <p:nvSpPr>
          <p:cNvPr id="93" name="TextBox 121"/>
          <p:cNvSpPr txBox="1"/>
          <p:nvPr/>
        </p:nvSpPr>
        <p:spPr>
          <a:xfrm>
            <a:off x="688784" y="1998701"/>
            <a:ext cx="1376462" cy="318898"/>
          </a:xfrm>
          <a:prstGeom prst="rect">
            <a:avLst/>
          </a:prstGeom>
          <a:noFill/>
        </p:spPr>
        <p:txBody>
          <a:bodyPr wrap="none" lIns="71975" tIns="35987" rIns="71975" bIns="35987" rtlCol="0" anchor="t">
            <a:spAutoFit/>
          </a:bodyPr>
          <a:lstStyle/>
          <a:p>
            <a:pPr algn="ctr"/>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94" name="Rectangle 122"/>
          <p:cNvSpPr/>
          <p:nvPr/>
        </p:nvSpPr>
        <p:spPr>
          <a:xfrm>
            <a:off x="631737" y="2240577"/>
            <a:ext cx="2472467" cy="923330"/>
          </a:xfrm>
          <a:prstGeom prst="rect">
            <a:avLst/>
          </a:prstGeom>
        </p:spPr>
        <p:txBody>
          <a:bodyPr wrap="square">
            <a:spAutoFit/>
          </a:bodyPr>
          <a:lstStyle/>
          <a:p>
            <a:pPr>
              <a:lnSpc>
                <a:spcPct val="150000"/>
              </a:lnSpc>
            </a:pPr>
            <a:r>
              <a:rPr lang="zh-CN" altLang="en-US" sz="1200" dirty="0">
                <a:solidFill>
                  <a:schemeClr val="tx1">
                    <a:lumMod val="65000"/>
                    <a:lumOff val="35000"/>
                  </a:schemeClr>
                </a:solidFill>
                <a:cs typeface="+mn-ea"/>
                <a:sym typeface="+mn-lt"/>
              </a:rPr>
              <a:t>标题数字等都可以通过点击和重新输入进行更改。，语言描述尽量简洁。</a:t>
            </a:r>
          </a:p>
        </p:txBody>
      </p:sp>
      <p:sp>
        <p:nvSpPr>
          <p:cNvPr id="95" name="TextBox 123"/>
          <p:cNvSpPr txBox="1"/>
          <p:nvPr/>
        </p:nvSpPr>
        <p:spPr>
          <a:xfrm>
            <a:off x="677897" y="3347196"/>
            <a:ext cx="1376462" cy="318898"/>
          </a:xfrm>
          <a:prstGeom prst="rect">
            <a:avLst/>
          </a:prstGeom>
          <a:noFill/>
        </p:spPr>
        <p:txBody>
          <a:bodyPr wrap="none" lIns="71975" tIns="35987" rIns="71975" bIns="35987" rtlCol="0" anchor="t">
            <a:spAutoFit/>
          </a:bodyPr>
          <a:lstStyle/>
          <a:p>
            <a:pPr algn="ctr"/>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96" name="Rectangle 124"/>
          <p:cNvSpPr/>
          <p:nvPr/>
        </p:nvSpPr>
        <p:spPr>
          <a:xfrm>
            <a:off x="631737" y="3589070"/>
            <a:ext cx="2472467" cy="923330"/>
          </a:xfrm>
          <a:prstGeom prst="rect">
            <a:avLst/>
          </a:prstGeom>
        </p:spPr>
        <p:txBody>
          <a:bodyPr wrap="square">
            <a:spAutoFit/>
          </a:bodyPr>
          <a:lstStyle/>
          <a:p>
            <a:pPr>
              <a:lnSpc>
                <a:spcPct val="150000"/>
              </a:lnSpc>
            </a:pPr>
            <a:r>
              <a:rPr lang="zh-CN" altLang="en-US" sz="1200" dirty="0">
                <a:solidFill>
                  <a:schemeClr val="tx1">
                    <a:lumMod val="65000"/>
                    <a:lumOff val="35000"/>
                  </a:schemeClr>
                </a:solidFill>
                <a:cs typeface="+mn-ea"/>
                <a:sym typeface="+mn-lt"/>
              </a:rPr>
              <a:t>标题数字等都可以通过点击和重新输入进行更改。，语言描述尽量简洁。</a:t>
            </a:r>
          </a:p>
        </p:txBody>
      </p:sp>
      <p:sp>
        <p:nvSpPr>
          <p:cNvPr id="97" name="TextBox 125"/>
          <p:cNvSpPr txBox="1"/>
          <p:nvPr/>
        </p:nvSpPr>
        <p:spPr>
          <a:xfrm>
            <a:off x="688782" y="4652905"/>
            <a:ext cx="1376462" cy="318898"/>
          </a:xfrm>
          <a:prstGeom prst="rect">
            <a:avLst/>
          </a:prstGeom>
          <a:noFill/>
        </p:spPr>
        <p:txBody>
          <a:bodyPr wrap="none" lIns="71975" tIns="35987" rIns="71975" bIns="35987" rtlCol="0" anchor="t">
            <a:spAutoFit/>
          </a:bodyPr>
          <a:lstStyle/>
          <a:p>
            <a:pPr algn="ctr"/>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98" name="Rectangle 126"/>
          <p:cNvSpPr/>
          <p:nvPr/>
        </p:nvSpPr>
        <p:spPr>
          <a:xfrm>
            <a:off x="631737" y="4894782"/>
            <a:ext cx="2472467" cy="923330"/>
          </a:xfrm>
          <a:prstGeom prst="rect">
            <a:avLst/>
          </a:prstGeom>
        </p:spPr>
        <p:txBody>
          <a:bodyPr wrap="square">
            <a:spAutoFit/>
          </a:bodyPr>
          <a:lstStyle/>
          <a:p>
            <a:pPr>
              <a:lnSpc>
                <a:spcPct val="150000"/>
              </a:lnSpc>
            </a:pPr>
            <a:r>
              <a:rPr lang="zh-CN" altLang="en-US" sz="1200" dirty="0">
                <a:solidFill>
                  <a:schemeClr val="tx1">
                    <a:lumMod val="65000"/>
                    <a:lumOff val="35000"/>
                  </a:schemeClr>
                </a:solidFill>
                <a:cs typeface="+mn-ea"/>
                <a:sym typeface="+mn-lt"/>
              </a:rPr>
              <a:t>标题数字等都可以通过点击和重新输入进行更改。，语言描述尽量简洁。</a:t>
            </a:r>
          </a:p>
        </p:txBody>
      </p:sp>
      <p:sp>
        <p:nvSpPr>
          <p:cNvPr id="99" name="TextBox 128"/>
          <p:cNvSpPr txBox="1"/>
          <p:nvPr/>
        </p:nvSpPr>
        <p:spPr>
          <a:xfrm>
            <a:off x="9614530" y="2049499"/>
            <a:ext cx="1376462" cy="318898"/>
          </a:xfrm>
          <a:prstGeom prst="rect">
            <a:avLst/>
          </a:prstGeom>
          <a:noFill/>
        </p:spPr>
        <p:txBody>
          <a:bodyPr wrap="none" lIns="71975" tIns="35987" rIns="71975" bIns="35987" rtlCol="0" anchor="t">
            <a:spAutoFit/>
          </a:bodyPr>
          <a:lstStyle/>
          <a:p>
            <a:pPr algn="ctr"/>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100" name="Rectangle 129"/>
          <p:cNvSpPr/>
          <p:nvPr/>
        </p:nvSpPr>
        <p:spPr>
          <a:xfrm>
            <a:off x="9553974" y="2295043"/>
            <a:ext cx="2473313" cy="923330"/>
          </a:xfrm>
          <a:prstGeom prst="rect">
            <a:avLst/>
          </a:prstGeom>
        </p:spPr>
        <p:txBody>
          <a:bodyPr wrap="square">
            <a:spAutoFit/>
          </a:bodyPr>
          <a:lstStyle/>
          <a:p>
            <a:pPr>
              <a:lnSpc>
                <a:spcPct val="150000"/>
              </a:lnSpc>
            </a:pPr>
            <a:r>
              <a:rPr lang="zh-CN" altLang="en-US" sz="1200" dirty="0">
                <a:solidFill>
                  <a:schemeClr val="tx1">
                    <a:lumMod val="65000"/>
                    <a:lumOff val="35000"/>
                  </a:schemeClr>
                </a:solidFill>
                <a:cs typeface="+mn-ea"/>
                <a:sym typeface="+mn-lt"/>
              </a:rPr>
              <a:t>标题数字等都可以通过点击和重新输入进行更改。，语言描述尽量简洁。</a:t>
            </a:r>
          </a:p>
        </p:txBody>
      </p:sp>
      <p:sp>
        <p:nvSpPr>
          <p:cNvPr id="101" name="TextBox 130"/>
          <p:cNvSpPr txBox="1"/>
          <p:nvPr/>
        </p:nvSpPr>
        <p:spPr>
          <a:xfrm>
            <a:off x="9614530" y="3397992"/>
            <a:ext cx="1376462" cy="318898"/>
          </a:xfrm>
          <a:prstGeom prst="rect">
            <a:avLst/>
          </a:prstGeom>
          <a:noFill/>
        </p:spPr>
        <p:txBody>
          <a:bodyPr wrap="none" lIns="71975" tIns="35987" rIns="71975" bIns="35987" rtlCol="0" anchor="t">
            <a:spAutoFit/>
          </a:bodyPr>
          <a:lstStyle/>
          <a:p>
            <a:pPr algn="ctr"/>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102" name="Rectangle 131"/>
          <p:cNvSpPr/>
          <p:nvPr/>
        </p:nvSpPr>
        <p:spPr>
          <a:xfrm>
            <a:off x="9553975" y="3643535"/>
            <a:ext cx="2282709" cy="923330"/>
          </a:xfrm>
          <a:prstGeom prst="rect">
            <a:avLst/>
          </a:prstGeom>
        </p:spPr>
        <p:txBody>
          <a:bodyPr wrap="square">
            <a:spAutoFit/>
          </a:bodyPr>
          <a:lstStyle/>
          <a:p>
            <a:pPr>
              <a:lnSpc>
                <a:spcPct val="150000"/>
              </a:lnSpc>
            </a:pPr>
            <a:r>
              <a:rPr lang="zh-CN" altLang="en-US" sz="1200" dirty="0">
                <a:solidFill>
                  <a:schemeClr val="tx1">
                    <a:lumMod val="65000"/>
                    <a:lumOff val="35000"/>
                  </a:schemeClr>
                </a:solidFill>
                <a:cs typeface="+mn-ea"/>
                <a:sym typeface="+mn-lt"/>
              </a:rPr>
              <a:t>标题数字等都可以通过点击和重新输入进行更改。，语言描述尽量简洁。</a:t>
            </a:r>
          </a:p>
        </p:txBody>
      </p:sp>
      <p:sp>
        <p:nvSpPr>
          <p:cNvPr id="103" name="TextBox 132"/>
          <p:cNvSpPr txBox="1"/>
          <p:nvPr/>
        </p:nvSpPr>
        <p:spPr>
          <a:xfrm>
            <a:off x="9614530" y="4703704"/>
            <a:ext cx="1376462" cy="318898"/>
          </a:xfrm>
          <a:prstGeom prst="rect">
            <a:avLst/>
          </a:prstGeom>
          <a:noFill/>
        </p:spPr>
        <p:txBody>
          <a:bodyPr wrap="none" lIns="71975" tIns="35987" rIns="71975" bIns="35987" rtlCol="0" anchor="t">
            <a:spAutoFit/>
          </a:bodyPr>
          <a:lstStyle/>
          <a:p>
            <a:pPr algn="ctr"/>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104" name="Rectangle 133"/>
          <p:cNvSpPr/>
          <p:nvPr/>
        </p:nvSpPr>
        <p:spPr>
          <a:xfrm>
            <a:off x="9553975" y="4949247"/>
            <a:ext cx="2282709" cy="923330"/>
          </a:xfrm>
          <a:prstGeom prst="rect">
            <a:avLst/>
          </a:prstGeom>
        </p:spPr>
        <p:txBody>
          <a:bodyPr wrap="square">
            <a:spAutoFit/>
          </a:bodyPr>
          <a:lstStyle/>
          <a:p>
            <a:pPr>
              <a:lnSpc>
                <a:spcPct val="150000"/>
              </a:lnSpc>
            </a:pPr>
            <a:r>
              <a:rPr lang="zh-CN" altLang="en-US" sz="1200" dirty="0">
                <a:solidFill>
                  <a:schemeClr val="tx1">
                    <a:lumMod val="65000"/>
                    <a:lumOff val="35000"/>
                  </a:schemeClr>
                </a:solidFill>
                <a:cs typeface="+mn-ea"/>
                <a:sym typeface="+mn-lt"/>
              </a:rPr>
              <a:t>标题数字等都可以通过点击和重新输入进行更改。，语言描述尽量简洁。</a:t>
            </a:r>
          </a:p>
        </p:txBody>
      </p:sp>
    </p:spTree>
    <p:extLst>
      <p:ext uri="{BB962C8B-B14F-4D97-AF65-F5344CB8AC3E}">
        <p14:creationId xmlns:p14="http://schemas.microsoft.com/office/powerpoint/2010/main" val="246973277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fltVal val="0"/>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animEffect transition="in" filter="fade">
                                      <p:cBhvr>
                                        <p:cTn id="32" dur="500"/>
                                        <p:tgtEl>
                                          <p:spTgt spid="8"/>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fill="hold"/>
                                        <p:tgtEl>
                                          <p:spTgt spid="5"/>
                                        </p:tgtEl>
                                        <p:attrNameLst>
                                          <p:attrName>ppt_w</p:attrName>
                                        </p:attrNameLst>
                                      </p:cBhvr>
                                      <p:tavLst>
                                        <p:tav tm="0">
                                          <p:val>
                                            <p:fltVal val="0"/>
                                          </p:val>
                                        </p:tav>
                                        <p:tav tm="100000">
                                          <p:val>
                                            <p:strVal val="#ppt_w"/>
                                          </p:val>
                                        </p:tav>
                                      </p:tavLst>
                                    </p:anim>
                                    <p:anim calcmode="lin" valueType="num">
                                      <p:cBhvr>
                                        <p:cTn id="37" dur="500" fill="hold"/>
                                        <p:tgtEl>
                                          <p:spTgt spid="5"/>
                                        </p:tgtEl>
                                        <p:attrNameLst>
                                          <p:attrName>ppt_h</p:attrName>
                                        </p:attrNameLst>
                                      </p:cBhvr>
                                      <p:tavLst>
                                        <p:tav tm="0">
                                          <p:val>
                                            <p:fltVal val="0"/>
                                          </p:val>
                                        </p:tav>
                                        <p:tav tm="100000">
                                          <p:val>
                                            <p:strVal val="#ppt_h"/>
                                          </p:val>
                                        </p:tav>
                                      </p:tavLst>
                                    </p:anim>
                                    <p:animEffect transition="in" filter="fade">
                                      <p:cBhvr>
                                        <p:cTn id="38" dur="500"/>
                                        <p:tgtEl>
                                          <p:spTgt spid="5"/>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par>
                          <p:cTn id="45" fill="hold">
                            <p:stCondLst>
                              <p:cond delay="3500"/>
                            </p:stCondLst>
                            <p:childTnLst>
                              <p:par>
                                <p:cTn id="46" presetID="53" presetClass="entr" presetSubtype="16"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childTnLst>
                          </p:cTn>
                        </p:par>
                        <p:par>
                          <p:cTn id="51" fill="hold">
                            <p:stCondLst>
                              <p:cond delay="4000"/>
                            </p:stCondLst>
                            <p:childTnLst>
                              <p:par>
                                <p:cTn id="52" presetID="2" presetClass="entr" presetSubtype="8" fill="hold" grpId="0" nodeType="afterEffect">
                                  <p:stCondLst>
                                    <p:cond delay="0"/>
                                  </p:stCondLst>
                                  <p:childTnLst>
                                    <p:set>
                                      <p:cBhvr>
                                        <p:cTn id="53" dur="1" fill="hold">
                                          <p:stCondLst>
                                            <p:cond delay="0"/>
                                          </p:stCondLst>
                                        </p:cTn>
                                        <p:tgtEl>
                                          <p:spTgt spid="93"/>
                                        </p:tgtEl>
                                        <p:attrNameLst>
                                          <p:attrName>style.visibility</p:attrName>
                                        </p:attrNameLst>
                                      </p:cBhvr>
                                      <p:to>
                                        <p:strVal val="visible"/>
                                      </p:to>
                                    </p:set>
                                    <p:anim calcmode="lin" valueType="num">
                                      <p:cBhvr additive="base">
                                        <p:cTn id="54" dur="500" fill="hold"/>
                                        <p:tgtEl>
                                          <p:spTgt spid="93"/>
                                        </p:tgtEl>
                                        <p:attrNameLst>
                                          <p:attrName>ppt_x</p:attrName>
                                        </p:attrNameLst>
                                      </p:cBhvr>
                                      <p:tavLst>
                                        <p:tav tm="0">
                                          <p:val>
                                            <p:strVal val="0-#ppt_w/2"/>
                                          </p:val>
                                        </p:tav>
                                        <p:tav tm="100000">
                                          <p:val>
                                            <p:strVal val="#ppt_x"/>
                                          </p:val>
                                        </p:tav>
                                      </p:tavLst>
                                    </p:anim>
                                    <p:anim calcmode="lin" valueType="num">
                                      <p:cBhvr additive="base">
                                        <p:cTn id="55" dur="500" fill="hold"/>
                                        <p:tgtEl>
                                          <p:spTgt spid="93"/>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95"/>
                                        </p:tgtEl>
                                        <p:attrNameLst>
                                          <p:attrName>style.visibility</p:attrName>
                                        </p:attrNameLst>
                                      </p:cBhvr>
                                      <p:to>
                                        <p:strVal val="visible"/>
                                      </p:to>
                                    </p:set>
                                    <p:anim calcmode="lin" valueType="num">
                                      <p:cBhvr additive="base">
                                        <p:cTn id="58" dur="500" fill="hold"/>
                                        <p:tgtEl>
                                          <p:spTgt spid="95"/>
                                        </p:tgtEl>
                                        <p:attrNameLst>
                                          <p:attrName>ppt_x</p:attrName>
                                        </p:attrNameLst>
                                      </p:cBhvr>
                                      <p:tavLst>
                                        <p:tav tm="0">
                                          <p:val>
                                            <p:strVal val="0-#ppt_w/2"/>
                                          </p:val>
                                        </p:tav>
                                        <p:tav tm="100000">
                                          <p:val>
                                            <p:strVal val="#ppt_x"/>
                                          </p:val>
                                        </p:tav>
                                      </p:tavLst>
                                    </p:anim>
                                    <p:anim calcmode="lin" valueType="num">
                                      <p:cBhvr additive="base">
                                        <p:cTn id="59" dur="500" fill="hold"/>
                                        <p:tgtEl>
                                          <p:spTgt spid="9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97"/>
                                        </p:tgtEl>
                                        <p:attrNameLst>
                                          <p:attrName>style.visibility</p:attrName>
                                        </p:attrNameLst>
                                      </p:cBhvr>
                                      <p:to>
                                        <p:strVal val="visible"/>
                                      </p:to>
                                    </p:set>
                                    <p:anim calcmode="lin" valueType="num">
                                      <p:cBhvr additive="base">
                                        <p:cTn id="62" dur="500" fill="hold"/>
                                        <p:tgtEl>
                                          <p:spTgt spid="97"/>
                                        </p:tgtEl>
                                        <p:attrNameLst>
                                          <p:attrName>ppt_x</p:attrName>
                                        </p:attrNameLst>
                                      </p:cBhvr>
                                      <p:tavLst>
                                        <p:tav tm="0">
                                          <p:val>
                                            <p:strVal val="0-#ppt_w/2"/>
                                          </p:val>
                                        </p:tav>
                                        <p:tav tm="100000">
                                          <p:val>
                                            <p:strVal val="#ppt_x"/>
                                          </p:val>
                                        </p:tav>
                                      </p:tavLst>
                                    </p:anim>
                                    <p:anim calcmode="lin" valueType="num">
                                      <p:cBhvr additive="base">
                                        <p:cTn id="63" dur="500" fill="hold"/>
                                        <p:tgtEl>
                                          <p:spTgt spid="9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99"/>
                                        </p:tgtEl>
                                        <p:attrNameLst>
                                          <p:attrName>style.visibility</p:attrName>
                                        </p:attrNameLst>
                                      </p:cBhvr>
                                      <p:to>
                                        <p:strVal val="visible"/>
                                      </p:to>
                                    </p:set>
                                    <p:anim calcmode="lin" valueType="num">
                                      <p:cBhvr additive="base">
                                        <p:cTn id="66" dur="500" fill="hold"/>
                                        <p:tgtEl>
                                          <p:spTgt spid="99"/>
                                        </p:tgtEl>
                                        <p:attrNameLst>
                                          <p:attrName>ppt_x</p:attrName>
                                        </p:attrNameLst>
                                      </p:cBhvr>
                                      <p:tavLst>
                                        <p:tav tm="0">
                                          <p:val>
                                            <p:strVal val="1+#ppt_w/2"/>
                                          </p:val>
                                        </p:tav>
                                        <p:tav tm="100000">
                                          <p:val>
                                            <p:strVal val="#ppt_x"/>
                                          </p:val>
                                        </p:tav>
                                      </p:tavLst>
                                    </p:anim>
                                    <p:anim calcmode="lin" valueType="num">
                                      <p:cBhvr additive="base">
                                        <p:cTn id="67" dur="500" fill="hold"/>
                                        <p:tgtEl>
                                          <p:spTgt spid="9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01"/>
                                        </p:tgtEl>
                                        <p:attrNameLst>
                                          <p:attrName>style.visibility</p:attrName>
                                        </p:attrNameLst>
                                      </p:cBhvr>
                                      <p:to>
                                        <p:strVal val="visible"/>
                                      </p:to>
                                    </p:set>
                                    <p:anim calcmode="lin" valueType="num">
                                      <p:cBhvr additive="base">
                                        <p:cTn id="70" dur="500" fill="hold"/>
                                        <p:tgtEl>
                                          <p:spTgt spid="101"/>
                                        </p:tgtEl>
                                        <p:attrNameLst>
                                          <p:attrName>ppt_x</p:attrName>
                                        </p:attrNameLst>
                                      </p:cBhvr>
                                      <p:tavLst>
                                        <p:tav tm="0">
                                          <p:val>
                                            <p:strVal val="1+#ppt_w/2"/>
                                          </p:val>
                                        </p:tav>
                                        <p:tav tm="100000">
                                          <p:val>
                                            <p:strVal val="#ppt_x"/>
                                          </p:val>
                                        </p:tav>
                                      </p:tavLst>
                                    </p:anim>
                                    <p:anim calcmode="lin" valueType="num">
                                      <p:cBhvr additive="base">
                                        <p:cTn id="71" dur="500" fill="hold"/>
                                        <p:tgtEl>
                                          <p:spTgt spid="101"/>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03"/>
                                        </p:tgtEl>
                                        <p:attrNameLst>
                                          <p:attrName>style.visibility</p:attrName>
                                        </p:attrNameLst>
                                      </p:cBhvr>
                                      <p:to>
                                        <p:strVal val="visible"/>
                                      </p:to>
                                    </p:set>
                                    <p:anim calcmode="lin" valueType="num">
                                      <p:cBhvr additive="base">
                                        <p:cTn id="74" dur="500" fill="hold"/>
                                        <p:tgtEl>
                                          <p:spTgt spid="103"/>
                                        </p:tgtEl>
                                        <p:attrNameLst>
                                          <p:attrName>ppt_x</p:attrName>
                                        </p:attrNameLst>
                                      </p:cBhvr>
                                      <p:tavLst>
                                        <p:tav tm="0">
                                          <p:val>
                                            <p:strVal val="1+#ppt_w/2"/>
                                          </p:val>
                                        </p:tav>
                                        <p:tav tm="100000">
                                          <p:val>
                                            <p:strVal val="#ppt_x"/>
                                          </p:val>
                                        </p:tav>
                                      </p:tavLst>
                                    </p:anim>
                                    <p:anim calcmode="lin" valueType="num">
                                      <p:cBhvr additive="base">
                                        <p:cTn id="75" dur="500" fill="hold"/>
                                        <p:tgtEl>
                                          <p:spTgt spid="103"/>
                                        </p:tgtEl>
                                        <p:attrNameLst>
                                          <p:attrName>ppt_y</p:attrName>
                                        </p:attrNameLst>
                                      </p:cBhvr>
                                      <p:tavLst>
                                        <p:tav tm="0">
                                          <p:val>
                                            <p:strVal val="#ppt_y"/>
                                          </p:val>
                                        </p:tav>
                                        <p:tav tm="100000">
                                          <p:val>
                                            <p:strVal val="#ppt_y"/>
                                          </p:val>
                                        </p:tav>
                                      </p:tavLst>
                                    </p:anim>
                                  </p:childTnLst>
                                </p:cTn>
                              </p:par>
                            </p:childTnLst>
                          </p:cTn>
                        </p:par>
                        <p:par>
                          <p:cTn id="76" fill="hold">
                            <p:stCondLst>
                              <p:cond delay="4500"/>
                            </p:stCondLst>
                            <p:childTnLst>
                              <p:par>
                                <p:cTn id="77" presetID="2" presetClass="entr" presetSubtype="8" fill="hold" grpId="0" nodeType="afterEffect">
                                  <p:stCondLst>
                                    <p:cond delay="0"/>
                                  </p:stCondLst>
                                  <p:childTnLst>
                                    <p:set>
                                      <p:cBhvr>
                                        <p:cTn id="78" dur="1" fill="hold">
                                          <p:stCondLst>
                                            <p:cond delay="0"/>
                                          </p:stCondLst>
                                        </p:cTn>
                                        <p:tgtEl>
                                          <p:spTgt spid="94"/>
                                        </p:tgtEl>
                                        <p:attrNameLst>
                                          <p:attrName>style.visibility</p:attrName>
                                        </p:attrNameLst>
                                      </p:cBhvr>
                                      <p:to>
                                        <p:strVal val="visible"/>
                                      </p:to>
                                    </p:set>
                                    <p:anim calcmode="lin" valueType="num">
                                      <p:cBhvr additive="base">
                                        <p:cTn id="79" dur="500" fill="hold"/>
                                        <p:tgtEl>
                                          <p:spTgt spid="94"/>
                                        </p:tgtEl>
                                        <p:attrNameLst>
                                          <p:attrName>ppt_x</p:attrName>
                                        </p:attrNameLst>
                                      </p:cBhvr>
                                      <p:tavLst>
                                        <p:tav tm="0">
                                          <p:val>
                                            <p:strVal val="0-#ppt_w/2"/>
                                          </p:val>
                                        </p:tav>
                                        <p:tav tm="100000">
                                          <p:val>
                                            <p:strVal val="#ppt_x"/>
                                          </p:val>
                                        </p:tav>
                                      </p:tavLst>
                                    </p:anim>
                                    <p:anim calcmode="lin" valueType="num">
                                      <p:cBhvr additive="base">
                                        <p:cTn id="80" dur="500" fill="hold"/>
                                        <p:tgtEl>
                                          <p:spTgt spid="9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96"/>
                                        </p:tgtEl>
                                        <p:attrNameLst>
                                          <p:attrName>style.visibility</p:attrName>
                                        </p:attrNameLst>
                                      </p:cBhvr>
                                      <p:to>
                                        <p:strVal val="visible"/>
                                      </p:to>
                                    </p:set>
                                    <p:anim calcmode="lin" valueType="num">
                                      <p:cBhvr additive="base">
                                        <p:cTn id="83" dur="500" fill="hold"/>
                                        <p:tgtEl>
                                          <p:spTgt spid="96"/>
                                        </p:tgtEl>
                                        <p:attrNameLst>
                                          <p:attrName>ppt_x</p:attrName>
                                        </p:attrNameLst>
                                      </p:cBhvr>
                                      <p:tavLst>
                                        <p:tav tm="0">
                                          <p:val>
                                            <p:strVal val="0-#ppt_w/2"/>
                                          </p:val>
                                        </p:tav>
                                        <p:tav tm="100000">
                                          <p:val>
                                            <p:strVal val="#ppt_x"/>
                                          </p:val>
                                        </p:tav>
                                      </p:tavLst>
                                    </p:anim>
                                    <p:anim calcmode="lin" valueType="num">
                                      <p:cBhvr additive="base">
                                        <p:cTn id="84" dur="500" fill="hold"/>
                                        <p:tgtEl>
                                          <p:spTgt spid="9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98"/>
                                        </p:tgtEl>
                                        <p:attrNameLst>
                                          <p:attrName>style.visibility</p:attrName>
                                        </p:attrNameLst>
                                      </p:cBhvr>
                                      <p:to>
                                        <p:strVal val="visible"/>
                                      </p:to>
                                    </p:set>
                                    <p:anim calcmode="lin" valueType="num">
                                      <p:cBhvr additive="base">
                                        <p:cTn id="87" dur="500" fill="hold"/>
                                        <p:tgtEl>
                                          <p:spTgt spid="98"/>
                                        </p:tgtEl>
                                        <p:attrNameLst>
                                          <p:attrName>ppt_x</p:attrName>
                                        </p:attrNameLst>
                                      </p:cBhvr>
                                      <p:tavLst>
                                        <p:tav tm="0">
                                          <p:val>
                                            <p:strVal val="0-#ppt_w/2"/>
                                          </p:val>
                                        </p:tav>
                                        <p:tav tm="100000">
                                          <p:val>
                                            <p:strVal val="#ppt_x"/>
                                          </p:val>
                                        </p:tav>
                                      </p:tavLst>
                                    </p:anim>
                                    <p:anim calcmode="lin" valueType="num">
                                      <p:cBhvr additive="base">
                                        <p:cTn id="88" dur="500" fill="hold"/>
                                        <p:tgtEl>
                                          <p:spTgt spid="9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100"/>
                                        </p:tgtEl>
                                        <p:attrNameLst>
                                          <p:attrName>style.visibility</p:attrName>
                                        </p:attrNameLst>
                                      </p:cBhvr>
                                      <p:to>
                                        <p:strVal val="visible"/>
                                      </p:to>
                                    </p:set>
                                    <p:anim calcmode="lin" valueType="num">
                                      <p:cBhvr additive="base">
                                        <p:cTn id="91" dur="500" fill="hold"/>
                                        <p:tgtEl>
                                          <p:spTgt spid="100"/>
                                        </p:tgtEl>
                                        <p:attrNameLst>
                                          <p:attrName>ppt_x</p:attrName>
                                        </p:attrNameLst>
                                      </p:cBhvr>
                                      <p:tavLst>
                                        <p:tav tm="0">
                                          <p:val>
                                            <p:strVal val="1+#ppt_w/2"/>
                                          </p:val>
                                        </p:tav>
                                        <p:tav tm="100000">
                                          <p:val>
                                            <p:strVal val="#ppt_x"/>
                                          </p:val>
                                        </p:tav>
                                      </p:tavLst>
                                    </p:anim>
                                    <p:anim calcmode="lin" valueType="num">
                                      <p:cBhvr additive="base">
                                        <p:cTn id="92" dur="500" fill="hold"/>
                                        <p:tgtEl>
                                          <p:spTgt spid="100"/>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02"/>
                                        </p:tgtEl>
                                        <p:attrNameLst>
                                          <p:attrName>style.visibility</p:attrName>
                                        </p:attrNameLst>
                                      </p:cBhvr>
                                      <p:to>
                                        <p:strVal val="visible"/>
                                      </p:to>
                                    </p:set>
                                    <p:anim calcmode="lin" valueType="num">
                                      <p:cBhvr additive="base">
                                        <p:cTn id="95" dur="500" fill="hold"/>
                                        <p:tgtEl>
                                          <p:spTgt spid="102"/>
                                        </p:tgtEl>
                                        <p:attrNameLst>
                                          <p:attrName>ppt_x</p:attrName>
                                        </p:attrNameLst>
                                      </p:cBhvr>
                                      <p:tavLst>
                                        <p:tav tm="0">
                                          <p:val>
                                            <p:strVal val="1+#ppt_w/2"/>
                                          </p:val>
                                        </p:tav>
                                        <p:tav tm="100000">
                                          <p:val>
                                            <p:strVal val="#ppt_x"/>
                                          </p:val>
                                        </p:tav>
                                      </p:tavLst>
                                    </p:anim>
                                    <p:anim calcmode="lin" valueType="num">
                                      <p:cBhvr additive="base">
                                        <p:cTn id="96" dur="500" fill="hold"/>
                                        <p:tgtEl>
                                          <p:spTgt spid="102"/>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104"/>
                                        </p:tgtEl>
                                        <p:attrNameLst>
                                          <p:attrName>style.visibility</p:attrName>
                                        </p:attrNameLst>
                                      </p:cBhvr>
                                      <p:to>
                                        <p:strVal val="visible"/>
                                      </p:to>
                                    </p:set>
                                    <p:anim calcmode="lin" valueType="num">
                                      <p:cBhvr additive="base">
                                        <p:cTn id="99" dur="500" fill="hold"/>
                                        <p:tgtEl>
                                          <p:spTgt spid="104"/>
                                        </p:tgtEl>
                                        <p:attrNameLst>
                                          <p:attrName>ppt_x</p:attrName>
                                        </p:attrNameLst>
                                      </p:cBhvr>
                                      <p:tavLst>
                                        <p:tav tm="0">
                                          <p:val>
                                            <p:strVal val="1+#ppt_w/2"/>
                                          </p:val>
                                        </p:tav>
                                        <p:tav tm="100000">
                                          <p:val>
                                            <p:strVal val="#ppt_x"/>
                                          </p:val>
                                        </p:tav>
                                      </p:tavLst>
                                    </p:anim>
                                    <p:anim calcmode="lin" valueType="num">
                                      <p:cBhvr additive="base">
                                        <p:cTn id="100" dur="500" fill="hold"/>
                                        <p:tgtEl>
                                          <p:spTgt spid="1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ent Arrow 44"/>
          <p:cNvSpPr/>
          <p:nvPr/>
        </p:nvSpPr>
        <p:spPr>
          <a:xfrm rot="10800000">
            <a:off x="333" y="2666628"/>
            <a:ext cx="544590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49" name="Bent Arrow 48"/>
          <p:cNvSpPr/>
          <p:nvPr/>
        </p:nvSpPr>
        <p:spPr>
          <a:xfrm rot="10800000">
            <a:off x="332" y="3442250"/>
            <a:ext cx="4425545" cy="1523917"/>
          </a:xfrm>
          <a:prstGeom prst="bentArrow">
            <a:avLst>
              <a:gd name="adj1" fmla="val 25000"/>
              <a:gd name="adj2" fmla="val 3719"/>
              <a:gd name="adj3" fmla="val 0"/>
              <a:gd name="adj4" fmla="val 300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53" name="Bent Arrow 52"/>
          <p:cNvSpPr/>
          <p:nvPr/>
        </p:nvSpPr>
        <p:spPr>
          <a:xfrm rot="10800000">
            <a:off x="330" y="4161400"/>
            <a:ext cx="322452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grpSp>
        <p:nvGrpSpPr>
          <p:cNvPr id="65" name="Group 64"/>
          <p:cNvGrpSpPr/>
          <p:nvPr/>
        </p:nvGrpSpPr>
        <p:grpSpPr>
          <a:xfrm>
            <a:off x="4802881" y="1940022"/>
            <a:ext cx="1177897" cy="1178881"/>
            <a:chOff x="3621156" y="1140216"/>
            <a:chExt cx="883472" cy="884210"/>
          </a:xfrm>
        </p:grpSpPr>
        <p:sp>
          <p:nvSpPr>
            <p:cNvPr id="47" name="Oval 46"/>
            <p:cNvSpPr>
              <a:spLocks noChangeAspect="1"/>
            </p:cNvSpPr>
            <p:nvPr/>
          </p:nvSpPr>
          <p:spPr>
            <a:xfrm>
              <a:off x="3621156" y="1140216"/>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1" name="Freeform 5"/>
            <p:cNvSpPr>
              <a:spLocks noEditPoints="1"/>
            </p:cNvSpPr>
            <p:nvPr/>
          </p:nvSpPr>
          <p:spPr bwMode="auto">
            <a:xfrm>
              <a:off x="3898696" y="1397136"/>
              <a:ext cx="370370" cy="37037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67" name="Group 66"/>
          <p:cNvGrpSpPr/>
          <p:nvPr/>
        </p:nvGrpSpPr>
        <p:grpSpPr>
          <a:xfrm>
            <a:off x="2568625" y="3477296"/>
            <a:ext cx="1177897" cy="1178881"/>
            <a:chOff x="1926323" y="2293234"/>
            <a:chExt cx="883472" cy="884210"/>
          </a:xfrm>
        </p:grpSpPr>
        <p:sp>
          <p:nvSpPr>
            <p:cNvPr id="55" name="Oval 54"/>
            <p:cNvSpPr>
              <a:spLocks noChangeAspect="1"/>
            </p:cNvSpPr>
            <p:nvPr/>
          </p:nvSpPr>
          <p:spPr>
            <a:xfrm>
              <a:off x="1926323" y="2293234"/>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3" name="Freeform 216"/>
            <p:cNvSpPr>
              <a:spLocks noEditPoints="1"/>
            </p:cNvSpPr>
            <p:nvPr/>
          </p:nvSpPr>
          <p:spPr bwMode="auto">
            <a:xfrm>
              <a:off x="2198512" y="2564639"/>
              <a:ext cx="339094" cy="341400"/>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66" name="Group 65"/>
          <p:cNvGrpSpPr/>
          <p:nvPr/>
        </p:nvGrpSpPr>
        <p:grpSpPr>
          <a:xfrm>
            <a:off x="3756948" y="2703354"/>
            <a:ext cx="1177897" cy="1178881"/>
            <a:chOff x="2827138" y="1712746"/>
            <a:chExt cx="883472" cy="884210"/>
          </a:xfrm>
        </p:grpSpPr>
        <p:sp>
          <p:nvSpPr>
            <p:cNvPr id="51" name="Oval 50"/>
            <p:cNvSpPr>
              <a:spLocks noChangeAspect="1"/>
            </p:cNvSpPr>
            <p:nvPr/>
          </p:nvSpPr>
          <p:spPr>
            <a:xfrm>
              <a:off x="2827138" y="1712746"/>
              <a:ext cx="883472" cy="884210"/>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64" name="Freeform 135"/>
            <p:cNvSpPr>
              <a:spLocks noEditPoints="1"/>
            </p:cNvSpPr>
            <p:nvPr/>
          </p:nvSpPr>
          <p:spPr bwMode="auto">
            <a:xfrm>
              <a:off x="3117194" y="2012771"/>
              <a:ext cx="303361" cy="284161"/>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sp>
        <p:nvSpPr>
          <p:cNvPr id="105" name="Bent Arrow 104"/>
          <p:cNvSpPr/>
          <p:nvPr/>
        </p:nvSpPr>
        <p:spPr>
          <a:xfrm rot="10800000" flipH="1">
            <a:off x="6745755" y="2666628"/>
            <a:ext cx="544590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108" name="Bent Arrow 107"/>
          <p:cNvSpPr/>
          <p:nvPr/>
        </p:nvSpPr>
        <p:spPr>
          <a:xfrm rot="10800000" flipH="1">
            <a:off x="7766121" y="3442250"/>
            <a:ext cx="4425545" cy="1523917"/>
          </a:xfrm>
          <a:prstGeom prst="bentArrow">
            <a:avLst>
              <a:gd name="adj1" fmla="val 25000"/>
              <a:gd name="adj2" fmla="val 3719"/>
              <a:gd name="adj3" fmla="val 0"/>
              <a:gd name="adj4" fmla="val 300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sp>
        <p:nvSpPr>
          <p:cNvPr id="109" name="Bent Arrow 108"/>
          <p:cNvSpPr/>
          <p:nvPr/>
        </p:nvSpPr>
        <p:spPr>
          <a:xfrm rot="10800000" flipH="1">
            <a:off x="8967139" y="4161400"/>
            <a:ext cx="3224527" cy="1523917"/>
          </a:xfrm>
          <a:prstGeom prst="bentArrow">
            <a:avLst>
              <a:gd name="adj1" fmla="val 25000"/>
              <a:gd name="adj2" fmla="val 3719"/>
              <a:gd name="adj3" fmla="val 0"/>
              <a:gd name="adj4" fmla="val 30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7">
              <a:solidFill>
                <a:schemeClr val="tx1"/>
              </a:solidFill>
              <a:cs typeface="+mn-ea"/>
              <a:sym typeface="+mn-lt"/>
            </a:endParaRPr>
          </a:p>
        </p:txBody>
      </p:sp>
      <p:grpSp>
        <p:nvGrpSpPr>
          <p:cNvPr id="141" name="Group 140"/>
          <p:cNvGrpSpPr/>
          <p:nvPr/>
        </p:nvGrpSpPr>
        <p:grpSpPr>
          <a:xfrm>
            <a:off x="8445473" y="3477296"/>
            <a:ext cx="1177897" cy="1178881"/>
            <a:chOff x="6334201" y="2293234"/>
            <a:chExt cx="883472" cy="884210"/>
          </a:xfrm>
        </p:grpSpPr>
        <p:sp>
          <p:nvSpPr>
            <p:cNvPr id="121" name="Oval 120"/>
            <p:cNvSpPr>
              <a:spLocks noChangeAspect="1"/>
            </p:cNvSpPr>
            <p:nvPr/>
          </p:nvSpPr>
          <p:spPr>
            <a:xfrm flipH="1">
              <a:off x="6334201" y="2293234"/>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5" name="Freeform 56"/>
            <p:cNvSpPr>
              <a:spLocks noEditPoints="1"/>
            </p:cNvSpPr>
            <p:nvPr/>
          </p:nvSpPr>
          <p:spPr bwMode="auto">
            <a:xfrm>
              <a:off x="6585437" y="2544839"/>
              <a:ext cx="381000" cy="381000"/>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143" name="Group 142"/>
          <p:cNvGrpSpPr/>
          <p:nvPr/>
        </p:nvGrpSpPr>
        <p:grpSpPr>
          <a:xfrm>
            <a:off x="6223918" y="1940022"/>
            <a:ext cx="1177897" cy="1178881"/>
            <a:chOff x="4639368" y="1140216"/>
            <a:chExt cx="883472" cy="884210"/>
          </a:xfrm>
        </p:grpSpPr>
        <p:sp>
          <p:nvSpPr>
            <p:cNvPr id="133" name="Oval 132"/>
            <p:cNvSpPr>
              <a:spLocks noChangeAspect="1"/>
            </p:cNvSpPr>
            <p:nvPr/>
          </p:nvSpPr>
          <p:spPr>
            <a:xfrm flipH="1">
              <a:off x="4639368" y="1140216"/>
              <a:ext cx="883472" cy="884210"/>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8" name="Freeform 152"/>
            <p:cNvSpPr>
              <a:spLocks noEditPoints="1"/>
            </p:cNvSpPr>
            <p:nvPr/>
          </p:nvSpPr>
          <p:spPr bwMode="auto">
            <a:xfrm>
              <a:off x="4880717" y="1397136"/>
              <a:ext cx="400775" cy="37037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grpSp>
        <p:nvGrpSpPr>
          <p:cNvPr id="142" name="Group 141"/>
          <p:cNvGrpSpPr/>
          <p:nvPr/>
        </p:nvGrpSpPr>
        <p:grpSpPr>
          <a:xfrm>
            <a:off x="7244453" y="2703354"/>
            <a:ext cx="1177897" cy="1178881"/>
            <a:chOff x="5433386" y="1712746"/>
            <a:chExt cx="883472" cy="884210"/>
          </a:xfrm>
        </p:grpSpPr>
        <p:sp>
          <p:nvSpPr>
            <p:cNvPr id="118" name="Oval 117"/>
            <p:cNvSpPr>
              <a:spLocks noChangeAspect="1"/>
            </p:cNvSpPr>
            <p:nvPr/>
          </p:nvSpPr>
          <p:spPr>
            <a:xfrm flipH="1">
              <a:off x="5433386" y="1712746"/>
              <a:ext cx="883472" cy="884210"/>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33" b="1" dirty="0">
                <a:cs typeface="+mn-ea"/>
                <a:sym typeface="+mn-lt"/>
              </a:endParaRPr>
            </a:p>
          </p:txBody>
        </p:sp>
        <p:sp>
          <p:nvSpPr>
            <p:cNvPr id="139" name="Freeform 66"/>
            <p:cNvSpPr>
              <a:spLocks noEditPoints="1"/>
            </p:cNvSpPr>
            <p:nvPr/>
          </p:nvSpPr>
          <p:spPr bwMode="auto">
            <a:xfrm>
              <a:off x="5641291" y="1973482"/>
              <a:ext cx="467662" cy="362739"/>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ln>
          </p:spPr>
          <p:txBody>
            <a:bodyPr vert="horz" wrap="square" lIns="121913" tIns="60956" rIns="121913" bIns="60956" numCol="1" anchor="t" anchorCtr="0" compatLnSpc="1"/>
            <a:lstStyle/>
            <a:p>
              <a:endParaRPr lang="en-US" sz="1707" dirty="0">
                <a:cs typeface="+mn-ea"/>
                <a:sym typeface="+mn-lt"/>
              </a:endParaRPr>
            </a:p>
          </p:txBody>
        </p:sp>
      </p:grpSp>
      <p:sp>
        <p:nvSpPr>
          <p:cNvPr id="144" name="TextBox 143"/>
          <p:cNvSpPr txBox="1"/>
          <p:nvPr/>
        </p:nvSpPr>
        <p:spPr>
          <a:xfrm>
            <a:off x="2374807" y="982372"/>
            <a:ext cx="2336859" cy="147168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5" name="TextBox 144"/>
          <p:cNvSpPr txBox="1"/>
          <p:nvPr/>
        </p:nvSpPr>
        <p:spPr>
          <a:xfrm>
            <a:off x="1269111" y="2475739"/>
            <a:ext cx="2384549" cy="122533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endParaRPr lang="en-US" altLang="zh-CN" sz="1707" b="1" dirty="0">
              <a:solidFill>
                <a:schemeClr val="accent4"/>
              </a:solidFill>
              <a:cs typeface="+mn-ea"/>
              <a:sym typeface="+mn-lt"/>
            </a:endParaRPr>
          </a:p>
          <a:p>
            <a:pPr algn="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1067" dirty="0">
              <a:solidFill>
                <a:schemeClr val="tx1">
                  <a:lumMod val="65000"/>
                  <a:lumOff val="35000"/>
                </a:schemeClr>
              </a:solidFill>
              <a:cs typeface="+mn-ea"/>
              <a:sym typeface="+mn-lt"/>
            </a:endParaRPr>
          </a:p>
        </p:txBody>
      </p:sp>
      <p:sp>
        <p:nvSpPr>
          <p:cNvPr id="146" name="TextBox 145"/>
          <p:cNvSpPr txBox="1"/>
          <p:nvPr/>
        </p:nvSpPr>
        <p:spPr>
          <a:xfrm>
            <a:off x="7766120" y="1014840"/>
            <a:ext cx="2336859" cy="1132426"/>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933"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933" dirty="0">
              <a:solidFill>
                <a:schemeClr val="tx1">
                  <a:lumMod val="65000"/>
                  <a:lumOff val="35000"/>
                </a:schemeClr>
              </a:solidFill>
              <a:cs typeface="+mn-ea"/>
              <a:sym typeface="+mn-lt"/>
            </a:endParaRPr>
          </a:p>
        </p:txBody>
      </p:sp>
      <p:sp>
        <p:nvSpPr>
          <p:cNvPr id="147" name="TextBox 146"/>
          <p:cNvSpPr txBox="1"/>
          <p:nvPr/>
        </p:nvSpPr>
        <p:spPr>
          <a:xfrm>
            <a:off x="8737268" y="2408581"/>
            <a:ext cx="2336859" cy="1471685"/>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8" name="TextBox 147"/>
          <p:cNvSpPr txBox="1"/>
          <p:nvPr/>
        </p:nvSpPr>
        <p:spPr>
          <a:xfrm>
            <a:off x="3604164" y="4966165"/>
            <a:ext cx="2336859" cy="1471685"/>
          </a:xfrm>
          <a:prstGeom prst="rect">
            <a:avLst/>
          </a:prstGeom>
          <a:noFill/>
        </p:spPr>
        <p:txBody>
          <a:bodyPr wrap="square" rtlCol="0">
            <a:spAutoFit/>
          </a:bodyPr>
          <a:lstStyle/>
          <a:p>
            <a:pPr algn="r"/>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gn="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149" name="TextBox 148"/>
          <p:cNvSpPr txBox="1"/>
          <p:nvPr/>
        </p:nvSpPr>
        <p:spPr>
          <a:xfrm>
            <a:off x="6537872" y="5046573"/>
            <a:ext cx="2336859" cy="1471685"/>
          </a:xfrm>
          <a:prstGeom prst="rect">
            <a:avLst/>
          </a:prstGeom>
          <a:noFill/>
        </p:spPr>
        <p:txBody>
          <a:bodyPr wrap="square" rtlCol="0">
            <a:spAutoFit/>
          </a:bodyPr>
          <a:lstStyle/>
          <a:p>
            <a:r>
              <a:rPr lang="zh-CN" altLang="en-US" sz="1707" dirty="0">
                <a:solidFill>
                  <a:schemeClr val="tx1">
                    <a:lumMod val="65000"/>
                    <a:lumOff val="35000"/>
                  </a:schemeClr>
                </a:solidFill>
                <a:cs typeface="+mn-ea"/>
                <a:sym typeface="+mn-lt"/>
              </a:rPr>
              <a:t>请输入您的标题</a:t>
            </a:r>
            <a:r>
              <a:rPr lang="en-US" altLang="zh-CN" sz="853" b="1" dirty="0">
                <a:solidFill>
                  <a:schemeClr val="accent4"/>
                </a:solidFill>
                <a:cs typeface="+mn-ea"/>
                <a:sym typeface="+mn-lt"/>
              </a:rPr>
              <a:t/>
            </a:r>
            <a:br>
              <a:rPr lang="en-US" altLang="zh-CN" sz="853" b="1" dirty="0">
                <a:solidFill>
                  <a:schemeClr val="accent4"/>
                </a:solidFill>
                <a:cs typeface="+mn-ea"/>
                <a:sym typeface="+mn-lt"/>
              </a:rPr>
            </a:br>
            <a:endParaRPr lang="en-US" altLang="zh-CN" sz="853" b="1" dirty="0">
              <a:solidFill>
                <a:schemeClr val="accent4"/>
              </a:solidFill>
              <a:cs typeface="+mn-ea"/>
              <a:sym typeface="+mn-lt"/>
            </a:endParaRPr>
          </a:p>
          <a:p>
            <a:pPr>
              <a:lnSpc>
                <a:spcPct val="15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682672283"/>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Right)">
                                      <p:cBhvr>
                                        <p:cTn id="7" dur="500"/>
                                        <p:tgtEl>
                                          <p:spTgt spid="4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p:cTn id="11" dur="500" fill="hold"/>
                                        <p:tgtEl>
                                          <p:spTgt spid="65"/>
                                        </p:tgtEl>
                                        <p:attrNameLst>
                                          <p:attrName>ppt_w</p:attrName>
                                        </p:attrNameLst>
                                      </p:cBhvr>
                                      <p:tavLst>
                                        <p:tav tm="0">
                                          <p:val>
                                            <p:fltVal val="0"/>
                                          </p:val>
                                        </p:tav>
                                        <p:tav tm="100000">
                                          <p:val>
                                            <p:strVal val="#ppt_w"/>
                                          </p:val>
                                        </p:tav>
                                      </p:tavLst>
                                    </p:anim>
                                    <p:anim calcmode="lin" valueType="num">
                                      <p:cBhvr>
                                        <p:cTn id="12" dur="500" fill="hold"/>
                                        <p:tgtEl>
                                          <p:spTgt spid="65"/>
                                        </p:tgtEl>
                                        <p:attrNameLst>
                                          <p:attrName>ppt_h</p:attrName>
                                        </p:attrNameLst>
                                      </p:cBhvr>
                                      <p:tavLst>
                                        <p:tav tm="0">
                                          <p:val>
                                            <p:fltVal val="0"/>
                                          </p:val>
                                        </p:tav>
                                        <p:tav tm="100000">
                                          <p:val>
                                            <p:strVal val="#ppt_h"/>
                                          </p:val>
                                        </p:tav>
                                      </p:tavLst>
                                    </p:anim>
                                    <p:animEffect transition="in" filter="fade">
                                      <p:cBhvr>
                                        <p:cTn id="13" dur="500"/>
                                        <p:tgtEl>
                                          <p:spTgt spid="65"/>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wipe(right)">
                                      <p:cBhvr>
                                        <p:cTn id="17" dur="500"/>
                                        <p:tgtEl>
                                          <p:spTgt spid="144"/>
                                        </p:tgtEl>
                                      </p:cBhvr>
                                    </p:animEffect>
                                  </p:childTnLst>
                                </p:cTn>
                              </p:par>
                            </p:childTnLst>
                          </p:cTn>
                        </p:par>
                        <p:par>
                          <p:cTn id="18" fill="hold">
                            <p:stCondLst>
                              <p:cond delay="1500"/>
                            </p:stCondLst>
                            <p:childTnLst>
                              <p:par>
                                <p:cTn id="19" presetID="18" presetClass="entr" presetSubtype="3"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strips(upRight)">
                                      <p:cBhvr>
                                        <p:cTn id="21" dur="500"/>
                                        <p:tgtEl>
                                          <p:spTgt spid="49"/>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p:cTn id="25" dur="500" fill="hold"/>
                                        <p:tgtEl>
                                          <p:spTgt spid="66"/>
                                        </p:tgtEl>
                                        <p:attrNameLst>
                                          <p:attrName>ppt_w</p:attrName>
                                        </p:attrNameLst>
                                      </p:cBhvr>
                                      <p:tavLst>
                                        <p:tav tm="0">
                                          <p:val>
                                            <p:fltVal val="0"/>
                                          </p:val>
                                        </p:tav>
                                        <p:tav tm="100000">
                                          <p:val>
                                            <p:strVal val="#ppt_w"/>
                                          </p:val>
                                        </p:tav>
                                      </p:tavLst>
                                    </p:anim>
                                    <p:anim calcmode="lin" valueType="num">
                                      <p:cBhvr>
                                        <p:cTn id="26" dur="500" fill="hold"/>
                                        <p:tgtEl>
                                          <p:spTgt spid="66"/>
                                        </p:tgtEl>
                                        <p:attrNameLst>
                                          <p:attrName>ppt_h</p:attrName>
                                        </p:attrNameLst>
                                      </p:cBhvr>
                                      <p:tavLst>
                                        <p:tav tm="0">
                                          <p:val>
                                            <p:fltVal val="0"/>
                                          </p:val>
                                        </p:tav>
                                        <p:tav tm="100000">
                                          <p:val>
                                            <p:strVal val="#ppt_h"/>
                                          </p:val>
                                        </p:tav>
                                      </p:tavLst>
                                    </p:anim>
                                    <p:animEffect transition="in" filter="fade">
                                      <p:cBhvr>
                                        <p:cTn id="27" dur="500"/>
                                        <p:tgtEl>
                                          <p:spTgt spid="66"/>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145"/>
                                        </p:tgtEl>
                                        <p:attrNameLst>
                                          <p:attrName>style.visibility</p:attrName>
                                        </p:attrNameLst>
                                      </p:cBhvr>
                                      <p:to>
                                        <p:strVal val="visible"/>
                                      </p:to>
                                    </p:set>
                                    <p:animEffect transition="in" filter="wipe(right)">
                                      <p:cBhvr>
                                        <p:cTn id="31" dur="500"/>
                                        <p:tgtEl>
                                          <p:spTgt spid="145"/>
                                        </p:tgtEl>
                                      </p:cBhvr>
                                    </p:animEffect>
                                  </p:childTnLst>
                                </p:cTn>
                              </p:par>
                            </p:childTnLst>
                          </p:cTn>
                        </p:par>
                        <p:par>
                          <p:cTn id="32" fill="hold">
                            <p:stCondLst>
                              <p:cond delay="3000"/>
                            </p:stCondLst>
                            <p:childTnLst>
                              <p:par>
                                <p:cTn id="33" presetID="18" presetClass="entr" presetSubtype="3" fill="hold" grpId="0" nodeType="after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strips(upRight)">
                                      <p:cBhvr>
                                        <p:cTn id="35" dur="500"/>
                                        <p:tgtEl>
                                          <p:spTgt spid="53"/>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p:cTn id="39" dur="500" fill="hold"/>
                                        <p:tgtEl>
                                          <p:spTgt spid="67"/>
                                        </p:tgtEl>
                                        <p:attrNameLst>
                                          <p:attrName>ppt_w</p:attrName>
                                        </p:attrNameLst>
                                      </p:cBhvr>
                                      <p:tavLst>
                                        <p:tav tm="0">
                                          <p:val>
                                            <p:fltVal val="0"/>
                                          </p:val>
                                        </p:tav>
                                        <p:tav tm="100000">
                                          <p:val>
                                            <p:strVal val="#ppt_w"/>
                                          </p:val>
                                        </p:tav>
                                      </p:tavLst>
                                    </p:anim>
                                    <p:anim calcmode="lin" valueType="num">
                                      <p:cBhvr>
                                        <p:cTn id="40" dur="500" fill="hold"/>
                                        <p:tgtEl>
                                          <p:spTgt spid="67"/>
                                        </p:tgtEl>
                                        <p:attrNameLst>
                                          <p:attrName>ppt_h</p:attrName>
                                        </p:attrNameLst>
                                      </p:cBhvr>
                                      <p:tavLst>
                                        <p:tav tm="0">
                                          <p:val>
                                            <p:fltVal val="0"/>
                                          </p:val>
                                        </p:tav>
                                        <p:tav tm="100000">
                                          <p:val>
                                            <p:strVal val="#ppt_h"/>
                                          </p:val>
                                        </p:tav>
                                      </p:tavLst>
                                    </p:anim>
                                    <p:animEffect transition="in" filter="fade">
                                      <p:cBhvr>
                                        <p:cTn id="41" dur="500"/>
                                        <p:tgtEl>
                                          <p:spTgt spid="67"/>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48"/>
                                        </p:tgtEl>
                                        <p:attrNameLst>
                                          <p:attrName>style.visibility</p:attrName>
                                        </p:attrNameLst>
                                      </p:cBhvr>
                                      <p:to>
                                        <p:strVal val="visible"/>
                                      </p:to>
                                    </p:set>
                                    <p:animEffect transition="in" filter="wipe(left)">
                                      <p:cBhvr>
                                        <p:cTn id="45" dur="500"/>
                                        <p:tgtEl>
                                          <p:spTgt spid="148"/>
                                        </p:tgtEl>
                                      </p:cBhvr>
                                    </p:animEffect>
                                  </p:childTnLst>
                                </p:cTn>
                              </p:par>
                            </p:childTnLst>
                          </p:cTn>
                        </p:par>
                        <p:par>
                          <p:cTn id="46" fill="hold">
                            <p:stCondLst>
                              <p:cond delay="4500"/>
                            </p:stCondLst>
                            <p:childTnLst>
                              <p:par>
                                <p:cTn id="47" presetID="18" presetClass="entr" presetSubtype="9" fill="hold" grpId="0" nodeType="afterEffect">
                                  <p:stCondLst>
                                    <p:cond delay="0"/>
                                  </p:stCondLst>
                                  <p:childTnLst>
                                    <p:set>
                                      <p:cBhvr>
                                        <p:cTn id="48" dur="1" fill="hold">
                                          <p:stCondLst>
                                            <p:cond delay="0"/>
                                          </p:stCondLst>
                                        </p:cTn>
                                        <p:tgtEl>
                                          <p:spTgt spid="105"/>
                                        </p:tgtEl>
                                        <p:attrNameLst>
                                          <p:attrName>style.visibility</p:attrName>
                                        </p:attrNameLst>
                                      </p:cBhvr>
                                      <p:to>
                                        <p:strVal val="visible"/>
                                      </p:to>
                                    </p:set>
                                    <p:animEffect transition="in" filter="strips(upLeft)">
                                      <p:cBhvr>
                                        <p:cTn id="49" dur="500"/>
                                        <p:tgtEl>
                                          <p:spTgt spid="105"/>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143"/>
                                        </p:tgtEl>
                                        <p:attrNameLst>
                                          <p:attrName>style.visibility</p:attrName>
                                        </p:attrNameLst>
                                      </p:cBhvr>
                                      <p:to>
                                        <p:strVal val="visible"/>
                                      </p:to>
                                    </p:set>
                                    <p:anim calcmode="lin" valueType="num">
                                      <p:cBhvr>
                                        <p:cTn id="53" dur="500" fill="hold"/>
                                        <p:tgtEl>
                                          <p:spTgt spid="143"/>
                                        </p:tgtEl>
                                        <p:attrNameLst>
                                          <p:attrName>ppt_w</p:attrName>
                                        </p:attrNameLst>
                                      </p:cBhvr>
                                      <p:tavLst>
                                        <p:tav tm="0">
                                          <p:val>
                                            <p:fltVal val="0"/>
                                          </p:val>
                                        </p:tav>
                                        <p:tav tm="100000">
                                          <p:val>
                                            <p:strVal val="#ppt_w"/>
                                          </p:val>
                                        </p:tav>
                                      </p:tavLst>
                                    </p:anim>
                                    <p:anim calcmode="lin" valueType="num">
                                      <p:cBhvr>
                                        <p:cTn id="54" dur="500" fill="hold"/>
                                        <p:tgtEl>
                                          <p:spTgt spid="143"/>
                                        </p:tgtEl>
                                        <p:attrNameLst>
                                          <p:attrName>ppt_h</p:attrName>
                                        </p:attrNameLst>
                                      </p:cBhvr>
                                      <p:tavLst>
                                        <p:tav tm="0">
                                          <p:val>
                                            <p:fltVal val="0"/>
                                          </p:val>
                                        </p:tav>
                                        <p:tav tm="100000">
                                          <p:val>
                                            <p:strVal val="#ppt_h"/>
                                          </p:val>
                                        </p:tav>
                                      </p:tavLst>
                                    </p:anim>
                                    <p:animEffect transition="in" filter="fade">
                                      <p:cBhvr>
                                        <p:cTn id="55" dur="500"/>
                                        <p:tgtEl>
                                          <p:spTgt spid="143"/>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146"/>
                                        </p:tgtEl>
                                        <p:attrNameLst>
                                          <p:attrName>style.visibility</p:attrName>
                                        </p:attrNameLst>
                                      </p:cBhvr>
                                      <p:to>
                                        <p:strVal val="visible"/>
                                      </p:to>
                                    </p:set>
                                    <p:animEffect transition="in" filter="wipe(left)">
                                      <p:cBhvr>
                                        <p:cTn id="59" dur="500"/>
                                        <p:tgtEl>
                                          <p:spTgt spid="146"/>
                                        </p:tgtEl>
                                      </p:cBhvr>
                                    </p:animEffect>
                                  </p:childTnLst>
                                </p:cTn>
                              </p:par>
                            </p:childTnLst>
                          </p:cTn>
                        </p:par>
                        <p:par>
                          <p:cTn id="60" fill="hold">
                            <p:stCondLst>
                              <p:cond delay="6000"/>
                            </p:stCondLst>
                            <p:childTnLst>
                              <p:par>
                                <p:cTn id="61" presetID="18" presetClass="entr" presetSubtype="9" fill="hold" grpId="0" nodeType="afterEffect">
                                  <p:stCondLst>
                                    <p:cond delay="0"/>
                                  </p:stCondLst>
                                  <p:childTnLst>
                                    <p:set>
                                      <p:cBhvr>
                                        <p:cTn id="62" dur="1" fill="hold">
                                          <p:stCondLst>
                                            <p:cond delay="0"/>
                                          </p:stCondLst>
                                        </p:cTn>
                                        <p:tgtEl>
                                          <p:spTgt spid="108"/>
                                        </p:tgtEl>
                                        <p:attrNameLst>
                                          <p:attrName>style.visibility</p:attrName>
                                        </p:attrNameLst>
                                      </p:cBhvr>
                                      <p:to>
                                        <p:strVal val="visible"/>
                                      </p:to>
                                    </p:set>
                                    <p:animEffect transition="in" filter="strips(upLeft)">
                                      <p:cBhvr>
                                        <p:cTn id="63" dur="500"/>
                                        <p:tgtEl>
                                          <p:spTgt spid="108"/>
                                        </p:tgtEl>
                                      </p:cBhvr>
                                    </p:animEffect>
                                  </p:childTnLst>
                                </p:cTn>
                              </p:par>
                            </p:childTnLst>
                          </p:cTn>
                        </p:par>
                        <p:par>
                          <p:cTn id="64" fill="hold">
                            <p:stCondLst>
                              <p:cond delay="6500"/>
                            </p:stCondLst>
                            <p:childTnLst>
                              <p:par>
                                <p:cTn id="65" presetID="53" presetClass="entr" presetSubtype="16" fill="hold" nodeType="afterEffect">
                                  <p:stCondLst>
                                    <p:cond delay="0"/>
                                  </p:stCondLst>
                                  <p:childTnLst>
                                    <p:set>
                                      <p:cBhvr>
                                        <p:cTn id="66" dur="1" fill="hold">
                                          <p:stCondLst>
                                            <p:cond delay="0"/>
                                          </p:stCondLst>
                                        </p:cTn>
                                        <p:tgtEl>
                                          <p:spTgt spid="142"/>
                                        </p:tgtEl>
                                        <p:attrNameLst>
                                          <p:attrName>style.visibility</p:attrName>
                                        </p:attrNameLst>
                                      </p:cBhvr>
                                      <p:to>
                                        <p:strVal val="visible"/>
                                      </p:to>
                                    </p:set>
                                    <p:anim calcmode="lin" valueType="num">
                                      <p:cBhvr>
                                        <p:cTn id="67" dur="500" fill="hold"/>
                                        <p:tgtEl>
                                          <p:spTgt spid="142"/>
                                        </p:tgtEl>
                                        <p:attrNameLst>
                                          <p:attrName>ppt_w</p:attrName>
                                        </p:attrNameLst>
                                      </p:cBhvr>
                                      <p:tavLst>
                                        <p:tav tm="0">
                                          <p:val>
                                            <p:fltVal val="0"/>
                                          </p:val>
                                        </p:tav>
                                        <p:tav tm="100000">
                                          <p:val>
                                            <p:strVal val="#ppt_w"/>
                                          </p:val>
                                        </p:tav>
                                      </p:tavLst>
                                    </p:anim>
                                    <p:anim calcmode="lin" valueType="num">
                                      <p:cBhvr>
                                        <p:cTn id="68" dur="500" fill="hold"/>
                                        <p:tgtEl>
                                          <p:spTgt spid="142"/>
                                        </p:tgtEl>
                                        <p:attrNameLst>
                                          <p:attrName>ppt_h</p:attrName>
                                        </p:attrNameLst>
                                      </p:cBhvr>
                                      <p:tavLst>
                                        <p:tav tm="0">
                                          <p:val>
                                            <p:fltVal val="0"/>
                                          </p:val>
                                        </p:tav>
                                        <p:tav tm="100000">
                                          <p:val>
                                            <p:strVal val="#ppt_h"/>
                                          </p:val>
                                        </p:tav>
                                      </p:tavLst>
                                    </p:anim>
                                    <p:animEffect transition="in" filter="fade">
                                      <p:cBhvr>
                                        <p:cTn id="69" dur="500"/>
                                        <p:tgtEl>
                                          <p:spTgt spid="142"/>
                                        </p:tgtEl>
                                      </p:cBhvr>
                                    </p:animEffect>
                                  </p:childTnLst>
                                </p:cTn>
                              </p:par>
                            </p:childTnLst>
                          </p:cTn>
                        </p:par>
                        <p:par>
                          <p:cTn id="70" fill="hold">
                            <p:stCondLst>
                              <p:cond delay="7000"/>
                            </p:stCondLst>
                            <p:childTnLst>
                              <p:par>
                                <p:cTn id="71" presetID="22" presetClass="entr" presetSubtype="8" fill="hold" grpId="0" nodeType="afterEffect">
                                  <p:stCondLst>
                                    <p:cond delay="0"/>
                                  </p:stCondLst>
                                  <p:childTnLst>
                                    <p:set>
                                      <p:cBhvr>
                                        <p:cTn id="72" dur="1" fill="hold">
                                          <p:stCondLst>
                                            <p:cond delay="0"/>
                                          </p:stCondLst>
                                        </p:cTn>
                                        <p:tgtEl>
                                          <p:spTgt spid="147"/>
                                        </p:tgtEl>
                                        <p:attrNameLst>
                                          <p:attrName>style.visibility</p:attrName>
                                        </p:attrNameLst>
                                      </p:cBhvr>
                                      <p:to>
                                        <p:strVal val="visible"/>
                                      </p:to>
                                    </p:set>
                                    <p:animEffect transition="in" filter="wipe(left)">
                                      <p:cBhvr>
                                        <p:cTn id="73" dur="500"/>
                                        <p:tgtEl>
                                          <p:spTgt spid="147"/>
                                        </p:tgtEl>
                                      </p:cBhvr>
                                    </p:animEffect>
                                  </p:childTnLst>
                                </p:cTn>
                              </p:par>
                            </p:childTnLst>
                          </p:cTn>
                        </p:par>
                        <p:par>
                          <p:cTn id="74" fill="hold">
                            <p:stCondLst>
                              <p:cond delay="7500"/>
                            </p:stCondLst>
                            <p:childTnLst>
                              <p:par>
                                <p:cTn id="75" presetID="18" presetClass="entr" presetSubtype="9" fill="hold" grpId="0" nodeType="afterEffect">
                                  <p:stCondLst>
                                    <p:cond delay="0"/>
                                  </p:stCondLst>
                                  <p:childTnLst>
                                    <p:set>
                                      <p:cBhvr>
                                        <p:cTn id="76" dur="1" fill="hold">
                                          <p:stCondLst>
                                            <p:cond delay="0"/>
                                          </p:stCondLst>
                                        </p:cTn>
                                        <p:tgtEl>
                                          <p:spTgt spid="109"/>
                                        </p:tgtEl>
                                        <p:attrNameLst>
                                          <p:attrName>style.visibility</p:attrName>
                                        </p:attrNameLst>
                                      </p:cBhvr>
                                      <p:to>
                                        <p:strVal val="visible"/>
                                      </p:to>
                                    </p:set>
                                    <p:animEffect transition="in" filter="strips(upLeft)">
                                      <p:cBhvr>
                                        <p:cTn id="77" dur="500"/>
                                        <p:tgtEl>
                                          <p:spTgt spid="109"/>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141"/>
                                        </p:tgtEl>
                                        <p:attrNameLst>
                                          <p:attrName>style.visibility</p:attrName>
                                        </p:attrNameLst>
                                      </p:cBhvr>
                                      <p:to>
                                        <p:strVal val="visible"/>
                                      </p:to>
                                    </p:set>
                                    <p:anim calcmode="lin" valueType="num">
                                      <p:cBhvr>
                                        <p:cTn id="81" dur="500" fill="hold"/>
                                        <p:tgtEl>
                                          <p:spTgt spid="141"/>
                                        </p:tgtEl>
                                        <p:attrNameLst>
                                          <p:attrName>ppt_w</p:attrName>
                                        </p:attrNameLst>
                                      </p:cBhvr>
                                      <p:tavLst>
                                        <p:tav tm="0">
                                          <p:val>
                                            <p:fltVal val="0"/>
                                          </p:val>
                                        </p:tav>
                                        <p:tav tm="100000">
                                          <p:val>
                                            <p:strVal val="#ppt_w"/>
                                          </p:val>
                                        </p:tav>
                                      </p:tavLst>
                                    </p:anim>
                                    <p:anim calcmode="lin" valueType="num">
                                      <p:cBhvr>
                                        <p:cTn id="82" dur="500" fill="hold"/>
                                        <p:tgtEl>
                                          <p:spTgt spid="141"/>
                                        </p:tgtEl>
                                        <p:attrNameLst>
                                          <p:attrName>ppt_h</p:attrName>
                                        </p:attrNameLst>
                                      </p:cBhvr>
                                      <p:tavLst>
                                        <p:tav tm="0">
                                          <p:val>
                                            <p:fltVal val="0"/>
                                          </p:val>
                                        </p:tav>
                                        <p:tav tm="100000">
                                          <p:val>
                                            <p:strVal val="#ppt_h"/>
                                          </p:val>
                                        </p:tav>
                                      </p:tavLst>
                                    </p:anim>
                                    <p:animEffect transition="in" filter="fade">
                                      <p:cBhvr>
                                        <p:cTn id="83" dur="500"/>
                                        <p:tgtEl>
                                          <p:spTgt spid="141"/>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149"/>
                                        </p:tgtEl>
                                        <p:attrNameLst>
                                          <p:attrName>style.visibility</p:attrName>
                                        </p:attrNameLst>
                                      </p:cBhvr>
                                      <p:to>
                                        <p:strVal val="visible"/>
                                      </p:to>
                                    </p:set>
                                    <p:animEffect transition="in" filter="wipe(right)">
                                      <p:cBhvr>
                                        <p:cTn id="87"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9" grpId="0" animBg="1"/>
      <p:bldP spid="53" grpId="0" animBg="1"/>
      <p:bldP spid="105" grpId="0" animBg="1"/>
      <p:bldP spid="108" grpId="0" animBg="1"/>
      <p:bldP spid="109" grpId="0" animBg="1"/>
      <p:bldP spid="144" grpId="0"/>
      <p:bldP spid="145" grpId="0"/>
      <p:bldP spid="146" grpId="0"/>
      <p:bldP spid="147" grpId="0"/>
      <p:bldP spid="148" grpId="0"/>
      <p:bldP spid="1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8546375" y="1224116"/>
            <a:ext cx="1365175" cy="3485957"/>
            <a:chOff x="6518260" y="1252165"/>
            <a:chExt cx="1023937" cy="2614612"/>
          </a:xfrm>
          <a:solidFill>
            <a:srgbClr val="4F81BD"/>
          </a:solidFill>
        </p:grpSpPr>
        <p:sp>
          <p:nvSpPr>
            <p:cNvPr id="150" name="Freeform 5"/>
            <p:cNvSpPr>
              <a:spLocks noChangeArrowheads="1"/>
            </p:cNvSpPr>
            <p:nvPr/>
          </p:nvSpPr>
          <p:spPr bwMode="auto">
            <a:xfrm>
              <a:off x="6518260" y="1703015"/>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77"/>
                <a:gd name="T95" fmla="*/ 273 w 273"/>
                <a:gd name="T96" fmla="*/ 577 h 57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1" name="Oval 6"/>
            <p:cNvSpPr>
              <a:spLocks noChangeArrowheads="1"/>
            </p:cNvSpPr>
            <p:nvPr/>
          </p:nvSpPr>
          <p:spPr bwMode="auto">
            <a:xfrm>
              <a:off x="6826235" y="1252165"/>
              <a:ext cx="407987" cy="412750"/>
            </a:xfrm>
            <a:prstGeom prst="ellipse">
              <a:avLst/>
            </a:pr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grpSp>
      <p:grpSp>
        <p:nvGrpSpPr>
          <p:cNvPr id="4" name="组合 3"/>
          <p:cNvGrpSpPr/>
          <p:nvPr/>
        </p:nvGrpSpPr>
        <p:grpSpPr>
          <a:xfrm>
            <a:off x="4436033" y="1224116"/>
            <a:ext cx="1365175" cy="3485957"/>
            <a:chOff x="3435335" y="1252165"/>
            <a:chExt cx="1023937" cy="2614612"/>
          </a:xfrm>
        </p:grpSpPr>
        <p:sp>
          <p:nvSpPr>
            <p:cNvPr id="152" name="Freeform 9"/>
            <p:cNvSpPr>
              <a:spLocks noChangeArrowheads="1"/>
            </p:cNvSpPr>
            <p:nvPr/>
          </p:nvSpPr>
          <p:spPr bwMode="auto">
            <a:xfrm>
              <a:off x="3435335" y="2561852"/>
              <a:ext cx="168275" cy="198438"/>
            </a:xfrm>
            <a:custGeom>
              <a:avLst/>
              <a:gdLst>
                <a:gd name="T0" fmla="*/ 0 w 45"/>
                <a:gd name="T1" fmla="*/ 30 h 53"/>
                <a:gd name="T2" fmla="*/ 22 w 45"/>
                <a:gd name="T3" fmla="*/ 53 h 53"/>
                <a:gd name="T4" fmla="*/ 45 w 45"/>
                <a:gd name="T5" fmla="*/ 30 h 53"/>
                <a:gd name="T6" fmla="*/ 45 w 45"/>
                <a:gd name="T7" fmla="*/ 0 h 53"/>
                <a:gd name="T8" fmla="*/ 0 w 45"/>
                <a:gd name="T9" fmla="*/ 0 h 53"/>
                <a:gd name="T10" fmla="*/ 0 w 45"/>
                <a:gd name="T11" fmla="*/ 30 h 53"/>
                <a:gd name="T12" fmla="*/ 0 60000 65536"/>
                <a:gd name="T13" fmla="*/ 0 60000 65536"/>
                <a:gd name="T14" fmla="*/ 0 60000 65536"/>
                <a:gd name="T15" fmla="*/ 0 60000 65536"/>
                <a:gd name="T16" fmla="*/ 0 60000 65536"/>
                <a:gd name="T17" fmla="*/ 0 60000 65536"/>
                <a:gd name="T18" fmla="*/ 0 w 45"/>
                <a:gd name="T19" fmla="*/ 0 h 53"/>
                <a:gd name="T20" fmla="*/ 45 w 45"/>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5" h="53">
                  <a:moveTo>
                    <a:pt x="0" y="30"/>
                  </a:moveTo>
                  <a:cubicBezTo>
                    <a:pt x="0" y="43"/>
                    <a:pt x="10" y="53"/>
                    <a:pt x="22" y="53"/>
                  </a:cubicBezTo>
                  <a:cubicBezTo>
                    <a:pt x="35" y="53"/>
                    <a:pt x="45" y="43"/>
                    <a:pt x="45" y="30"/>
                  </a:cubicBezTo>
                  <a:cubicBezTo>
                    <a:pt x="45" y="0"/>
                    <a:pt x="45" y="0"/>
                    <a:pt x="45" y="0"/>
                  </a:cubicBezTo>
                  <a:cubicBezTo>
                    <a:pt x="0" y="0"/>
                    <a:pt x="0" y="0"/>
                    <a:pt x="0" y="0"/>
                  </a:cubicBezTo>
                  <a:lnTo>
                    <a:pt x="0" y="30"/>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3" name="Freeform 10"/>
            <p:cNvSpPr>
              <a:spLocks noChangeArrowheads="1"/>
            </p:cNvSpPr>
            <p:nvPr/>
          </p:nvSpPr>
          <p:spPr bwMode="auto">
            <a:xfrm>
              <a:off x="3675047" y="2561852"/>
              <a:ext cx="536575" cy="1304925"/>
            </a:xfrm>
            <a:custGeom>
              <a:avLst/>
              <a:gdLst>
                <a:gd name="T0" fmla="*/ 0 w 143"/>
                <a:gd name="T1" fmla="*/ 23 h 348"/>
                <a:gd name="T2" fmla="*/ 1 w 143"/>
                <a:gd name="T3" fmla="*/ 30 h 348"/>
                <a:gd name="T4" fmla="*/ 1 w 143"/>
                <a:gd name="T5" fmla="*/ 314 h 348"/>
                <a:gd name="T6" fmla="*/ 33 w 143"/>
                <a:gd name="T7" fmla="*/ 348 h 348"/>
                <a:gd name="T8" fmla="*/ 64 w 143"/>
                <a:gd name="T9" fmla="*/ 314 h 348"/>
                <a:gd name="T10" fmla="*/ 64 w 143"/>
                <a:gd name="T11" fmla="*/ 63 h 348"/>
                <a:gd name="T12" fmla="*/ 80 w 143"/>
                <a:gd name="T13" fmla="*/ 63 h 348"/>
                <a:gd name="T14" fmla="*/ 80 w 143"/>
                <a:gd name="T15" fmla="*/ 314 h 348"/>
                <a:gd name="T16" fmla="*/ 112 w 143"/>
                <a:gd name="T17" fmla="*/ 348 h 348"/>
                <a:gd name="T18" fmla="*/ 143 w 143"/>
                <a:gd name="T19" fmla="*/ 314 h 348"/>
                <a:gd name="T20" fmla="*/ 143 w 143"/>
                <a:gd name="T21" fmla="*/ 23 h 348"/>
                <a:gd name="T22" fmla="*/ 143 w 143"/>
                <a:gd name="T23" fmla="*/ 21 h 348"/>
                <a:gd name="T24" fmla="*/ 143 w 143"/>
                <a:gd name="T25" fmla="*/ 0 h 348"/>
                <a:gd name="T26" fmla="*/ 0 w 143"/>
                <a:gd name="T27" fmla="*/ 0 h 348"/>
                <a:gd name="T28" fmla="*/ 0 w 143"/>
                <a:gd name="T29" fmla="*/ 23 h 3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3"/>
                <a:gd name="T46" fmla="*/ 0 h 348"/>
                <a:gd name="T47" fmla="*/ 143 w 143"/>
                <a:gd name="T48" fmla="*/ 348 h 34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3" h="348">
                  <a:moveTo>
                    <a:pt x="0" y="23"/>
                  </a:moveTo>
                  <a:cubicBezTo>
                    <a:pt x="0" y="26"/>
                    <a:pt x="1" y="28"/>
                    <a:pt x="1" y="30"/>
                  </a:cubicBezTo>
                  <a:cubicBezTo>
                    <a:pt x="1" y="314"/>
                    <a:pt x="1" y="314"/>
                    <a:pt x="1" y="314"/>
                  </a:cubicBezTo>
                  <a:cubicBezTo>
                    <a:pt x="1" y="333"/>
                    <a:pt x="15" y="348"/>
                    <a:pt x="33" y="348"/>
                  </a:cubicBezTo>
                  <a:cubicBezTo>
                    <a:pt x="50" y="348"/>
                    <a:pt x="64" y="333"/>
                    <a:pt x="64" y="314"/>
                  </a:cubicBezTo>
                  <a:cubicBezTo>
                    <a:pt x="64" y="63"/>
                    <a:pt x="64" y="63"/>
                    <a:pt x="64" y="63"/>
                  </a:cubicBezTo>
                  <a:cubicBezTo>
                    <a:pt x="80" y="63"/>
                    <a:pt x="80" y="63"/>
                    <a:pt x="80" y="63"/>
                  </a:cubicBezTo>
                  <a:cubicBezTo>
                    <a:pt x="80" y="314"/>
                    <a:pt x="80" y="314"/>
                    <a:pt x="80" y="314"/>
                  </a:cubicBezTo>
                  <a:cubicBezTo>
                    <a:pt x="80" y="333"/>
                    <a:pt x="94" y="348"/>
                    <a:pt x="112" y="348"/>
                  </a:cubicBezTo>
                  <a:cubicBezTo>
                    <a:pt x="129" y="348"/>
                    <a:pt x="143" y="333"/>
                    <a:pt x="143" y="314"/>
                  </a:cubicBezTo>
                  <a:cubicBezTo>
                    <a:pt x="143" y="23"/>
                    <a:pt x="143" y="23"/>
                    <a:pt x="143" y="23"/>
                  </a:cubicBezTo>
                  <a:cubicBezTo>
                    <a:pt x="143" y="21"/>
                    <a:pt x="143" y="21"/>
                    <a:pt x="143" y="21"/>
                  </a:cubicBezTo>
                  <a:cubicBezTo>
                    <a:pt x="143" y="0"/>
                    <a:pt x="143" y="0"/>
                    <a:pt x="143" y="0"/>
                  </a:cubicBezTo>
                  <a:cubicBezTo>
                    <a:pt x="0" y="0"/>
                    <a:pt x="0" y="0"/>
                    <a:pt x="0" y="0"/>
                  </a:cubicBezTo>
                  <a:lnTo>
                    <a:pt x="0" y="23"/>
                  </a:lnTo>
                  <a:close/>
                </a:path>
              </a:pathLst>
            </a:custGeom>
            <a:solidFill>
              <a:schemeClr val="accent1"/>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4" name="Freeform 11"/>
            <p:cNvSpPr>
              <a:spLocks noChangeArrowheads="1"/>
            </p:cNvSpPr>
            <p:nvPr/>
          </p:nvSpPr>
          <p:spPr bwMode="auto">
            <a:xfrm>
              <a:off x="4275122" y="2561852"/>
              <a:ext cx="184150" cy="198438"/>
            </a:xfrm>
            <a:custGeom>
              <a:avLst/>
              <a:gdLst>
                <a:gd name="T0" fmla="*/ 0 w 49"/>
                <a:gd name="T1" fmla="*/ 0 h 53"/>
                <a:gd name="T2" fmla="*/ 0 w 49"/>
                <a:gd name="T3" fmla="*/ 30 h 53"/>
                <a:gd name="T4" fmla="*/ 25 w 49"/>
                <a:gd name="T5" fmla="*/ 53 h 53"/>
                <a:gd name="T6" fmla="*/ 49 w 49"/>
                <a:gd name="T7" fmla="*/ 30 h 53"/>
                <a:gd name="T8" fmla="*/ 49 w 49"/>
                <a:gd name="T9" fmla="*/ 0 h 53"/>
                <a:gd name="T10" fmla="*/ 0 w 49"/>
                <a:gd name="T11" fmla="*/ 0 h 53"/>
                <a:gd name="T12" fmla="*/ 0 60000 65536"/>
                <a:gd name="T13" fmla="*/ 0 60000 65536"/>
                <a:gd name="T14" fmla="*/ 0 60000 65536"/>
                <a:gd name="T15" fmla="*/ 0 60000 65536"/>
                <a:gd name="T16" fmla="*/ 0 60000 65536"/>
                <a:gd name="T17" fmla="*/ 0 60000 65536"/>
                <a:gd name="T18" fmla="*/ 0 w 49"/>
                <a:gd name="T19" fmla="*/ 0 h 53"/>
                <a:gd name="T20" fmla="*/ 49 w 49"/>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9" h="53">
                  <a:moveTo>
                    <a:pt x="0" y="0"/>
                  </a:moveTo>
                  <a:cubicBezTo>
                    <a:pt x="0" y="30"/>
                    <a:pt x="0" y="30"/>
                    <a:pt x="0" y="30"/>
                  </a:cubicBezTo>
                  <a:cubicBezTo>
                    <a:pt x="0" y="43"/>
                    <a:pt x="11" y="53"/>
                    <a:pt x="25" y="53"/>
                  </a:cubicBezTo>
                  <a:cubicBezTo>
                    <a:pt x="38" y="53"/>
                    <a:pt x="49" y="43"/>
                    <a:pt x="49" y="30"/>
                  </a:cubicBezTo>
                  <a:cubicBezTo>
                    <a:pt x="49" y="0"/>
                    <a:pt x="49" y="0"/>
                    <a:pt x="49" y="0"/>
                  </a:cubicBezTo>
                  <a:lnTo>
                    <a:pt x="0" y="0"/>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5" name="Freeform 12"/>
            <p:cNvSpPr>
              <a:spLocks noChangeArrowheads="1"/>
            </p:cNvSpPr>
            <p:nvPr/>
          </p:nvSpPr>
          <p:spPr bwMode="auto">
            <a:xfrm>
              <a:off x="3435335" y="1703015"/>
              <a:ext cx="1023937" cy="858837"/>
            </a:xfrm>
            <a:custGeom>
              <a:avLst/>
              <a:gdLst>
                <a:gd name="T0" fmla="*/ 273 w 273"/>
                <a:gd name="T1" fmla="*/ 67 h 229"/>
                <a:gd name="T2" fmla="*/ 273 w 273"/>
                <a:gd name="T3" fmla="*/ 58 h 229"/>
                <a:gd name="T4" fmla="*/ 273 w 273"/>
                <a:gd name="T5" fmla="*/ 54 h 229"/>
                <a:gd name="T6" fmla="*/ 207 w 273"/>
                <a:gd name="T7" fmla="*/ 0 h 229"/>
                <a:gd name="T8" fmla="*/ 69 w 273"/>
                <a:gd name="T9" fmla="*/ 0 h 229"/>
                <a:gd name="T10" fmla="*/ 0 w 273"/>
                <a:gd name="T11" fmla="*/ 56 h 229"/>
                <a:gd name="T12" fmla="*/ 0 w 273"/>
                <a:gd name="T13" fmla="*/ 58 h 229"/>
                <a:gd name="T14" fmla="*/ 0 w 273"/>
                <a:gd name="T15" fmla="*/ 67 h 229"/>
                <a:gd name="T16" fmla="*/ 0 w 273"/>
                <a:gd name="T17" fmla="*/ 229 h 229"/>
                <a:gd name="T18" fmla="*/ 45 w 273"/>
                <a:gd name="T19" fmla="*/ 229 h 229"/>
                <a:gd name="T20" fmla="*/ 45 w 273"/>
                <a:gd name="T21" fmla="*/ 93 h 229"/>
                <a:gd name="T22" fmla="*/ 64 w 273"/>
                <a:gd name="T23" fmla="*/ 93 h 229"/>
                <a:gd name="T24" fmla="*/ 64 w 273"/>
                <a:gd name="T25" fmla="*/ 229 h 229"/>
                <a:gd name="T26" fmla="*/ 207 w 273"/>
                <a:gd name="T27" fmla="*/ 229 h 229"/>
                <a:gd name="T28" fmla="*/ 207 w 273"/>
                <a:gd name="T29" fmla="*/ 93 h 229"/>
                <a:gd name="T30" fmla="*/ 224 w 273"/>
                <a:gd name="T31" fmla="*/ 93 h 229"/>
                <a:gd name="T32" fmla="*/ 224 w 273"/>
                <a:gd name="T33" fmla="*/ 229 h 229"/>
                <a:gd name="T34" fmla="*/ 273 w 273"/>
                <a:gd name="T35" fmla="*/ 229 h 229"/>
                <a:gd name="T36" fmla="*/ 273 w 273"/>
                <a:gd name="T37" fmla="*/ 67 h 22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3"/>
                <a:gd name="T58" fmla="*/ 0 h 229"/>
                <a:gd name="T59" fmla="*/ 273 w 273"/>
                <a:gd name="T60" fmla="*/ 229 h 22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3" h="229">
                  <a:moveTo>
                    <a:pt x="273" y="67"/>
                  </a:moveTo>
                  <a:cubicBezTo>
                    <a:pt x="273" y="58"/>
                    <a:pt x="273" y="58"/>
                    <a:pt x="273" y="58"/>
                  </a:cubicBezTo>
                  <a:cubicBezTo>
                    <a:pt x="273" y="54"/>
                    <a:pt x="273" y="54"/>
                    <a:pt x="273" y="54"/>
                  </a:cubicBezTo>
                  <a:cubicBezTo>
                    <a:pt x="273" y="36"/>
                    <a:pt x="250" y="0"/>
                    <a:pt x="207" y="0"/>
                  </a:cubicBezTo>
                  <a:cubicBezTo>
                    <a:pt x="69" y="0"/>
                    <a:pt x="69" y="0"/>
                    <a:pt x="69" y="0"/>
                  </a:cubicBezTo>
                  <a:cubicBezTo>
                    <a:pt x="19" y="1"/>
                    <a:pt x="0" y="42"/>
                    <a:pt x="0" y="56"/>
                  </a:cubicBezTo>
                  <a:cubicBezTo>
                    <a:pt x="0" y="58"/>
                    <a:pt x="0" y="58"/>
                    <a:pt x="0" y="58"/>
                  </a:cubicBezTo>
                  <a:cubicBezTo>
                    <a:pt x="0" y="67"/>
                    <a:pt x="0" y="67"/>
                    <a:pt x="0" y="67"/>
                  </a:cubicBezTo>
                  <a:cubicBezTo>
                    <a:pt x="0" y="229"/>
                    <a:pt x="0" y="229"/>
                    <a:pt x="0" y="229"/>
                  </a:cubicBezTo>
                  <a:cubicBezTo>
                    <a:pt x="45" y="229"/>
                    <a:pt x="45" y="229"/>
                    <a:pt x="45" y="229"/>
                  </a:cubicBezTo>
                  <a:cubicBezTo>
                    <a:pt x="45" y="93"/>
                    <a:pt x="45" y="93"/>
                    <a:pt x="45" y="93"/>
                  </a:cubicBezTo>
                  <a:cubicBezTo>
                    <a:pt x="64" y="93"/>
                    <a:pt x="64" y="93"/>
                    <a:pt x="64" y="93"/>
                  </a:cubicBezTo>
                  <a:cubicBezTo>
                    <a:pt x="64" y="229"/>
                    <a:pt x="64" y="229"/>
                    <a:pt x="64" y="229"/>
                  </a:cubicBezTo>
                  <a:cubicBezTo>
                    <a:pt x="207" y="229"/>
                    <a:pt x="207" y="229"/>
                    <a:pt x="207" y="229"/>
                  </a:cubicBezTo>
                  <a:cubicBezTo>
                    <a:pt x="207" y="93"/>
                    <a:pt x="207" y="93"/>
                    <a:pt x="207" y="93"/>
                  </a:cubicBezTo>
                  <a:cubicBezTo>
                    <a:pt x="224" y="93"/>
                    <a:pt x="224" y="93"/>
                    <a:pt x="224" y="93"/>
                  </a:cubicBezTo>
                  <a:cubicBezTo>
                    <a:pt x="224" y="229"/>
                    <a:pt x="224" y="229"/>
                    <a:pt x="224" y="229"/>
                  </a:cubicBezTo>
                  <a:cubicBezTo>
                    <a:pt x="273" y="229"/>
                    <a:pt x="273" y="229"/>
                    <a:pt x="273" y="229"/>
                  </a:cubicBezTo>
                  <a:lnTo>
                    <a:pt x="273" y="67"/>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6" name="Oval 13"/>
            <p:cNvSpPr>
              <a:spLocks noChangeArrowheads="1"/>
            </p:cNvSpPr>
            <p:nvPr/>
          </p:nvSpPr>
          <p:spPr bwMode="auto">
            <a:xfrm>
              <a:off x="3743310" y="1252165"/>
              <a:ext cx="407987"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grpSp>
        <p:nvGrpSpPr>
          <p:cNvPr id="5" name="组合 4"/>
          <p:cNvGrpSpPr/>
          <p:nvPr/>
        </p:nvGrpSpPr>
        <p:grpSpPr>
          <a:xfrm>
            <a:off x="6491201" y="1224116"/>
            <a:ext cx="1365176" cy="3485957"/>
            <a:chOff x="4976797" y="1252165"/>
            <a:chExt cx="1023938" cy="2614612"/>
          </a:xfrm>
        </p:grpSpPr>
        <p:sp>
          <p:nvSpPr>
            <p:cNvPr id="157" name="Freeform 14"/>
            <p:cNvSpPr>
              <a:spLocks noChangeArrowheads="1"/>
            </p:cNvSpPr>
            <p:nvPr/>
          </p:nvSpPr>
          <p:spPr bwMode="auto">
            <a:xfrm>
              <a:off x="4979972" y="1703015"/>
              <a:ext cx="1017588" cy="179387"/>
            </a:xfrm>
            <a:custGeom>
              <a:avLst/>
              <a:gdLst>
                <a:gd name="T0" fmla="*/ 206 w 271"/>
                <a:gd name="T1" fmla="*/ 0 h 48"/>
                <a:gd name="T2" fmla="*/ 69 w 271"/>
                <a:gd name="T3" fmla="*/ 0 h 48"/>
                <a:gd name="T4" fmla="*/ 0 w 271"/>
                <a:gd name="T5" fmla="*/ 48 h 48"/>
                <a:gd name="T6" fmla="*/ 271 w 271"/>
                <a:gd name="T7" fmla="*/ 48 h 48"/>
                <a:gd name="T8" fmla="*/ 206 w 271"/>
                <a:gd name="T9" fmla="*/ 0 h 48"/>
                <a:gd name="T10" fmla="*/ 0 60000 65536"/>
                <a:gd name="T11" fmla="*/ 0 60000 65536"/>
                <a:gd name="T12" fmla="*/ 0 60000 65536"/>
                <a:gd name="T13" fmla="*/ 0 60000 65536"/>
                <a:gd name="T14" fmla="*/ 0 60000 65536"/>
                <a:gd name="T15" fmla="*/ 0 w 271"/>
                <a:gd name="T16" fmla="*/ 0 h 48"/>
                <a:gd name="T17" fmla="*/ 271 w 271"/>
                <a:gd name="T18" fmla="*/ 48 h 48"/>
              </a:gdLst>
              <a:ahLst/>
              <a:cxnLst>
                <a:cxn ang="T10">
                  <a:pos x="T0" y="T1"/>
                </a:cxn>
                <a:cxn ang="T11">
                  <a:pos x="T2" y="T3"/>
                </a:cxn>
                <a:cxn ang="T12">
                  <a:pos x="T4" y="T5"/>
                </a:cxn>
                <a:cxn ang="T13">
                  <a:pos x="T6" y="T7"/>
                </a:cxn>
                <a:cxn ang="T14">
                  <a:pos x="T8" y="T9"/>
                </a:cxn>
              </a:cxnLst>
              <a:rect l="T15" t="T16" r="T17" b="T18"/>
              <a:pathLst>
                <a:path w="271" h="48">
                  <a:moveTo>
                    <a:pt x="206" y="0"/>
                  </a:moveTo>
                  <a:cubicBezTo>
                    <a:pt x="69" y="0"/>
                    <a:pt x="69" y="0"/>
                    <a:pt x="69" y="0"/>
                  </a:cubicBezTo>
                  <a:cubicBezTo>
                    <a:pt x="26" y="1"/>
                    <a:pt x="6" y="30"/>
                    <a:pt x="0" y="48"/>
                  </a:cubicBezTo>
                  <a:cubicBezTo>
                    <a:pt x="271" y="48"/>
                    <a:pt x="271" y="48"/>
                    <a:pt x="271" y="48"/>
                  </a:cubicBezTo>
                  <a:cubicBezTo>
                    <a:pt x="267" y="29"/>
                    <a:pt x="245" y="0"/>
                    <a:pt x="206" y="0"/>
                  </a:cubicBez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58" name="Freeform 15"/>
            <p:cNvSpPr>
              <a:spLocks noChangeArrowheads="1"/>
            </p:cNvSpPr>
            <p:nvPr/>
          </p:nvSpPr>
          <p:spPr bwMode="auto">
            <a:xfrm>
              <a:off x="4976797" y="1882402"/>
              <a:ext cx="1023938" cy="1984375"/>
            </a:xfrm>
            <a:custGeom>
              <a:avLst/>
              <a:gdLst>
                <a:gd name="T0" fmla="*/ 1 w 273"/>
                <a:gd name="T1" fmla="*/ 0 h 529"/>
                <a:gd name="T2" fmla="*/ 0 w 273"/>
                <a:gd name="T3" fmla="*/ 8 h 529"/>
                <a:gd name="T4" fmla="*/ 0 w 273"/>
                <a:gd name="T5" fmla="*/ 10 h 529"/>
                <a:gd name="T6" fmla="*/ 0 w 273"/>
                <a:gd name="T7" fmla="*/ 19 h 529"/>
                <a:gd name="T8" fmla="*/ 0 w 273"/>
                <a:gd name="T9" fmla="*/ 211 h 529"/>
                <a:gd name="T10" fmla="*/ 22 w 273"/>
                <a:gd name="T11" fmla="*/ 234 h 529"/>
                <a:gd name="T12" fmla="*/ 45 w 273"/>
                <a:gd name="T13" fmla="*/ 211 h 529"/>
                <a:gd name="T14" fmla="*/ 45 w 273"/>
                <a:gd name="T15" fmla="*/ 45 h 529"/>
                <a:gd name="T16" fmla="*/ 65 w 273"/>
                <a:gd name="T17" fmla="*/ 45 h 529"/>
                <a:gd name="T18" fmla="*/ 65 w 273"/>
                <a:gd name="T19" fmla="*/ 204 h 529"/>
                <a:gd name="T20" fmla="*/ 65 w 273"/>
                <a:gd name="T21" fmla="*/ 211 h 529"/>
                <a:gd name="T22" fmla="*/ 65 w 273"/>
                <a:gd name="T23" fmla="*/ 495 h 529"/>
                <a:gd name="T24" fmla="*/ 97 w 273"/>
                <a:gd name="T25" fmla="*/ 529 h 529"/>
                <a:gd name="T26" fmla="*/ 128 w 273"/>
                <a:gd name="T27" fmla="*/ 495 h 529"/>
                <a:gd name="T28" fmla="*/ 128 w 273"/>
                <a:gd name="T29" fmla="*/ 244 h 529"/>
                <a:gd name="T30" fmla="*/ 144 w 273"/>
                <a:gd name="T31" fmla="*/ 244 h 529"/>
                <a:gd name="T32" fmla="*/ 144 w 273"/>
                <a:gd name="T33" fmla="*/ 495 h 529"/>
                <a:gd name="T34" fmla="*/ 176 w 273"/>
                <a:gd name="T35" fmla="*/ 529 h 529"/>
                <a:gd name="T36" fmla="*/ 207 w 273"/>
                <a:gd name="T37" fmla="*/ 495 h 529"/>
                <a:gd name="T38" fmla="*/ 207 w 273"/>
                <a:gd name="T39" fmla="*/ 204 h 529"/>
                <a:gd name="T40" fmla="*/ 207 w 273"/>
                <a:gd name="T41" fmla="*/ 202 h 529"/>
                <a:gd name="T42" fmla="*/ 207 w 273"/>
                <a:gd name="T43" fmla="*/ 45 h 529"/>
                <a:gd name="T44" fmla="*/ 224 w 273"/>
                <a:gd name="T45" fmla="*/ 45 h 529"/>
                <a:gd name="T46" fmla="*/ 224 w 273"/>
                <a:gd name="T47" fmla="*/ 211 h 529"/>
                <a:gd name="T48" fmla="*/ 249 w 273"/>
                <a:gd name="T49" fmla="*/ 234 h 529"/>
                <a:gd name="T50" fmla="*/ 273 w 273"/>
                <a:gd name="T51" fmla="*/ 211 h 529"/>
                <a:gd name="T52" fmla="*/ 273 w 273"/>
                <a:gd name="T53" fmla="*/ 19 h 529"/>
                <a:gd name="T54" fmla="*/ 273 w 273"/>
                <a:gd name="T55" fmla="*/ 10 h 529"/>
                <a:gd name="T56" fmla="*/ 273 w 273"/>
                <a:gd name="T57" fmla="*/ 6 h 529"/>
                <a:gd name="T58" fmla="*/ 272 w 273"/>
                <a:gd name="T59" fmla="*/ 0 h 529"/>
                <a:gd name="T60" fmla="*/ 1 w 273"/>
                <a:gd name="T61" fmla="*/ 0 h 52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29"/>
                <a:gd name="T95" fmla="*/ 273 w 273"/>
                <a:gd name="T96" fmla="*/ 529 h 52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29">
                  <a:moveTo>
                    <a:pt x="1" y="0"/>
                  </a:moveTo>
                  <a:cubicBezTo>
                    <a:pt x="0" y="3"/>
                    <a:pt x="0" y="6"/>
                    <a:pt x="0" y="8"/>
                  </a:cubicBezTo>
                  <a:cubicBezTo>
                    <a:pt x="0" y="10"/>
                    <a:pt x="0" y="10"/>
                    <a:pt x="0" y="10"/>
                  </a:cubicBezTo>
                  <a:cubicBezTo>
                    <a:pt x="0" y="19"/>
                    <a:pt x="0" y="19"/>
                    <a:pt x="0" y="19"/>
                  </a:cubicBezTo>
                  <a:cubicBezTo>
                    <a:pt x="0" y="211"/>
                    <a:pt x="0" y="211"/>
                    <a:pt x="0" y="211"/>
                  </a:cubicBezTo>
                  <a:cubicBezTo>
                    <a:pt x="0" y="224"/>
                    <a:pt x="10" y="234"/>
                    <a:pt x="22" y="234"/>
                  </a:cubicBezTo>
                  <a:cubicBezTo>
                    <a:pt x="35" y="234"/>
                    <a:pt x="45" y="224"/>
                    <a:pt x="45" y="211"/>
                  </a:cubicBezTo>
                  <a:cubicBezTo>
                    <a:pt x="45" y="45"/>
                    <a:pt x="45" y="45"/>
                    <a:pt x="45" y="45"/>
                  </a:cubicBezTo>
                  <a:cubicBezTo>
                    <a:pt x="65" y="45"/>
                    <a:pt x="65" y="45"/>
                    <a:pt x="65" y="45"/>
                  </a:cubicBezTo>
                  <a:cubicBezTo>
                    <a:pt x="65" y="204"/>
                    <a:pt x="65" y="204"/>
                    <a:pt x="65" y="204"/>
                  </a:cubicBezTo>
                  <a:cubicBezTo>
                    <a:pt x="65" y="207"/>
                    <a:pt x="65" y="209"/>
                    <a:pt x="65" y="211"/>
                  </a:cubicBezTo>
                  <a:cubicBezTo>
                    <a:pt x="65" y="495"/>
                    <a:pt x="65" y="495"/>
                    <a:pt x="65" y="495"/>
                  </a:cubicBezTo>
                  <a:cubicBezTo>
                    <a:pt x="65" y="514"/>
                    <a:pt x="79" y="529"/>
                    <a:pt x="97" y="529"/>
                  </a:cubicBezTo>
                  <a:cubicBezTo>
                    <a:pt x="114" y="529"/>
                    <a:pt x="128" y="514"/>
                    <a:pt x="128" y="495"/>
                  </a:cubicBezTo>
                  <a:cubicBezTo>
                    <a:pt x="128" y="244"/>
                    <a:pt x="128" y="244"/>
                    <a:pt x="128" y="244"/>
                  </a:cubicBezTo>
                  <a:cubicBezTo>
                    <a:pt x="144" y="244"/>
                    <a:pt x="144" y="244"/>
                    <a:pt x="144" y="244"/>
                  </a:cubicBezTo>
                  <a:cubicBezTo>
                    <a:pt x="144" y="495"/>
                    <a:pt x="144" y="495"/>
                    <a:pt x="144" y="495"/>
                  </a:cubicBezTo>
                  <a:cubicBezTo>
                    <a:pt x="144" y="514"/>
                    <a:pt x="158" y="529"/>
                    <a:pt x="176" y="529"/>
                  </a:cubicBezTo>
                  <a:cubicBezTo>
                    <a:pt x="193" y="529"/>
                    <a:pt x="207" y="514"/>
                    <a:pt x="207" y="495"/>
                  </a:cubicBezTo>
                  <a:cubicBezTo>
                    <a:pt x="207" y="204"/>
                    <a:pt x="207" y="204"/>
                    <a:pt x="207" y="204"/>
                  </a:cubicBezTo>
                  <a:cubicBezTo>
                    <a:pt x="207" y="202"/>
                    <a:pt x="207" y="202"/>
                    <a:pt x="207" y="202"/>
                  </a:cubicBezTo>
                  <a:cubicBezTo>
                    <a:pt x="207" y="45"/>
                    <a:pt x="207" y="45"/>
                    <a:pt x="207" y="45"/>
                  </a:cubicBezTo>
                  <a:cubicBezTo>
                    <a:pt x="224" y="45"/>
                    <a:pt x="224" y="45"/>
                    <a:pt x="224" y="45"/>
                  </a:cubicBezTo>
                  <a:cubicBezTo>
                    <a:pt x="224" y="211"/>
                    <a:pt x="224" y="211"/>
                    <a:pt x="224" y="211"/>
                  </a:cubicBezTo>
                  <a:cubicBezTo>
                    <a:pt x="224" y="224"/>
                    <a:pt x="235" y="234"/>
                    <a:pt x="249" y="234"/>
                  </a:cubicBezTo>
                  <a:cubicBezTo>
                    <a:pt x="262" y="234"/>
                    <a:pt x="273" y="224"/>
                    <a:pt x="273" y="211"/>
                  </a:cubicBezTo>
                  <a:cubicBezTo>
                    <a:pt x="273" y="19"/>
                    <a:pt x="273" y="19"/>
                    <a:pt x="273" y="19"/>
                  </a:cubicBezTo>
                  <a:cubicBezTo>
                    <a:pt x="273" y="10"/>
                    <a:pt x="273" y="10"/>
                    <a:pt x="273" y="10"/>
                  </a:cubicBezTo>
                  <a:cubicBezTo>
                    <a:pt x="273" y="6"/>
                    <a:pt x="273" y="6"/>
                    <a:pt x="273" y="6"/>
                  </a:cubicBezTo>
                  <a:cubicBezTo>
                    <a:pt x="273" y="4"/>
                    <a:pt x="273" y="2"/>
                    <a:pt x="272" y="0"/>
                  </a:cubicBezTo>
                  <a:lnTo>
                    <a:pt x="1" y="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59" name="Oval 16"/>
            <p:cNvSpPr>
              <a:spLocks noChangeArrowheads="1"/>
            </p:cNvSpPr>
            <p:nvPr/>
          </p:nvSpPr>
          <p:spPr bwMode="auto">
            <a:xfrm>
              <a:off x="5284772" y="1252165"/>
              <a:ext cx="407988"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grpSp>
        <p:nvGrpSpPr>
          <p:cNvPr id="3" name="组合 2"/>
          <p:cNvGrpSpPr/>
          <p:nvPr/>
        </p:nvGrpSpPr>
        <p:grpSpPr>
          <a:xfrm>
            <a:off x="2380861" y="1224116"/>
            <a:ext cx="1365176" cy="3485957"/>
            <a:chOff x="1893872" y="1252165"/>
            <a:chExt cx="1023938" cy="2614612"/>
          </a:xfrm>
        </p:grpSpPr>
        <p:sp>
          <p:nvSpPr>
            <p:cNvPr id="160" name="Rectangle 17"/>
            <p:cNvSpPr>
              <a:spLocks noChangeArrowheads="1"/>
            </p:cNvSpPr>
            <p:nvPr/>
          </p:nvSpPr>
          <p:spPr bwMode="auto">
            <a:xfrm>
              <a:off x="2374885" y="2798390"/>
              <a:ext cx="58737" cy="415925"/>
            </a:xfrm>
            <a:prstGeom prst="rect">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61" name="Freeform 18"/>
            <p:cNvSpPr>
              <a:spLocks noChangeArrowheads="1"/>
            </p:cNvSpPr>
            <p:nvPr/>
          </p:nvSpPr>
          <p:spPr bwMode="auto">
            <a:xfrm>
              <a:off x="2138347" y="3214315"/>
              <a:ext cx="236538" cy="652462"/>
            </a:xfrm>
            <a:custGeom>
              <a:avLst/>
              <a:gdLst>
                <a:gd name="T0" fmla="*/ 0 w 63"/>
                <a:gd name="T1" fmla="*/ 140 h 174"/>
                <a:gd name="T2" fmla="*/ 32 w 63"/>
                <a:gd name="T3" fmla="*/ 174 h 174"/>
                <a:gd name="T4" fmla="*/ 63 w 63"/>
                <a:gd name="T5" fmla="*/ 140 h 174"/>
                <a:gd name="T6" fmla="*/ 63 w 63"/>
                <a:gd name="T7" fmla="*/ 0 h 174"/>
                <a:gd name="T8" fmla="*/ 0 w 63"/>
                <a:gd name="T9" fmla="*/ 0 h 174"/>
                <a:gd name="T10" fmla="*/ 0 w 63"/>
                <a:gd name="T11" fmla="*/ 14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140"/>
                  </a:moveTo>
                  <a:cubicBezTo>
                    <a:pt x="0" y="159"/>
                    <a:pt x="14" y="174"/>
                    <a:pt x="32" y="174"/>
                  </a:cubicBezTo>
                  <a:cubicBezTo>
                    <a:pt x="49" y="174"/>
                    <a:pt x="63" y="159"/>
                    <a:pt x="63" y="140"/>
                  </a:cubicBezTo>
                  <a:cubicBezTo>
                    <a:pt x="63" y="0"/>
                    <a:pt x="63" y="0"/>
                    <a:pt x="63" y="0"/>
                  </a:cubicBezTo>
                  <a:cubicBezTo>
                    <a:pt x="0" y="0"/>
                    <a:pt x="0" y="0"/>
                    <a:pt x="0" y="0"/>
                  </a:cubicBezTo>
                  <a:lnTo>
                    <a:pt x="0" y="14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62" name="Freeform 19"/>
            <p:cNvSpPr>
              <a:spLocks noChangeArrowheads="1"/>
            </p:cNvSpPr>
            <p:nvPr/>
          </p:nvSpPr>
          <p:spPr bwMode="auto">
            <a:xfrm>
              <a:off x="2433622" y="3214315"/>
              <a:ext cx="236538" cy="652462"/>
            </a:xfrm>
            <a:custGeom>
              <a:avLst/>
              <a:gdLst>
                <a:gd name="T0" fmla="*/ 0 w 63"/>
                <a:gd name="T1" fmla="*/ 0 h 174"/>
                <a:gd name="T2" fmla="*/ 0 w 63"/>
                <a:gd name="T3" fmla="*/ 140 h 174"/>
                <a:gd name="T4" fmla="*/ 31 w 63"/>
                <a:gd name="T5" fmla="*/ 174 h 174"/>
                <a:gd name="T6" fmla="*/ 63 w 63"/>
                <a:gd name="T7" fmla="*/ 140 h 174"/>
                <a:gd name="T8" fmla="*/ 63 w 63"/>
                <a:gd name="T9" fmla="*/ 0 h 174"/>
                <a:gd name="T10" fmla="*/ 0 w 63"/>
                <a:gd name="T11" fmla="*/ 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0"/>
                  </a:moveTo>
                  <a:cubicBezTo>
                    <a:pt x="0" y="140"/>
                    <a:pt x="0" y="140"/>
                    <a:pt x="0" y="140"/>
                  </a:cubicBezTo>
                  <a:cubicBezTo>
                    <a:pt x="0" y="159"/>
                    <a:pt x="14" y="174"/>
                    <a:pt x="31" y="174"/>
                  </a:cubicBezTo>
                  <a:cubicBezTo>
                    <a:pt x="49" y="174"/>
                    <a:pt x="63" y="159"/>
                    <a:pt x="63" y="140"/>
                  </a:cubicBezTo>
                  <a:cubicBezTo>
                    <a:pt x="63" y="0"/>
                    <a:pt x="63" y="0"/>
                    <a:pt x="63" y="0"/>
                  </a:cubicBezTo>
                  <a:lnTo>
                    <a:pt x="0" y="0"/>
                  </a:lnTo>
                  <a:close/>
                </a:path>
              </a:pathLst>
            </a:custGeom>
            <a:solidFill>
              <a:schemeClr val="accent2"/>
            </a:solidFill>
            <a:ln w="28575">
              <a:solidFill>
                <a:srgbClr val="F2F2F2"/>
              </a:solidFill>
            </a:ln>
            <a:effectLst>
              <a:outerShdw blurRad="88900" dist="75434" dir="2699985" rotWithShape="0">
                <a:scrgbClr r="0" g="0" b="0">
                  <a:alpha val="23000"/>
                </a:scrgbClr>
              </a:outerShdw>
            </a:effec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2133">
                <a:solidFill>
                  <a:srgbClr val="000000"/>
                </a:solidFill>
                <a:latin typeface="+mn-lt"/>
                <a:ea typeface="+mn-ea"/>
                <a:cs typeface="+mn-ea"/>
                <a:sym typeface="+mn-lt"/>
              </a:endParaRPr>
            </a:p>
          </p:txBody>
        </p:sp>
        <p:sp>
          <p:nvSpPr>
            <p:cNvPr id="163" name="Freeform 20"/>
            <p:cNvSpPr>
              <a:spLocks noChangeArrowheads="1"/>
            </p:cNvSpPr>
            <p:nvPr/>
          </p:nvSpPr>
          <p:spPr bwMode="auto">
            <a:xfrm>
              <a:off x="1893872" y="1703015"/>
              <a:ext cx="1023938" cy="1511300"/>
            </a:xfrm>
            <a:custGeom>
              <a:avLst/>
              <a:gdLst>
                <a:gd name="T0" fmla="*/ 207 w 273"/>
                <a:gd name="T1" fmla="*/ 252 h 403"/>
                <a:gd name="T2" fmla="*/ 207 w 273"/>
                <a:gd name="T3" fmla="*/ 250 h 403"/>
                <a:gd name="T4" fmla="*/ 207 w 273"/>
                <a:gd name="T5" fmla="*/ 93 h 403"/>
                <a:gd name="T6" fmla="*/ 224 w 273"/>
                <a:gd name="T7" fmla="*/ 93 h 403"/>
                <a:gd name="T8" fmla="*/ 224 w 273"/>
                <a:gd name="T9" fmla="*/ 259 h 403"/>
                <a:gd name="T10" fmla="*/ 249 w 273"/>
                <a:gd name="T11" fmla="*/ 282 h 403"/>
                <a:gd name="T12" fmla="*/ 273 w 273"/>
                <a:gd name="T13" fmla="*/ 259 h 403"/>
                <a:gd name="T14" fmla="*/ 273 w 273"/>
                <a:gd name="T15" fmla="*/ 67 h 403"/>
                <a:gd name="T16" fmla="*/ 273 w 273"/>
                <a:gd name="T17" fmla="*/ 58 h 403"/>
                <a:gd name="T18" fmla="*/ 273 w 273"/>
                <a:gd name="T19" fmla="*/ 54 h 403"/>
                <a:gd name="T20" fmla="*/ 207 w 273"/>
                <a:gd name="T21" fmla="*/ 0 h 403"/>
                <a:gd name="T22" fmla="*/ 69 w 273"/>
                <a:gd name="T23" fmla="*/ 0 h 403"/>
                <a:gd name="T24" fmla="*/ 0 w 273"/>
                <a:gd name="T25" fmla="*/ 56 h 403"/>
                <a:gd name="T26" fmla="*/ 0 w 273"/>
                <a:gd name="T27" fmla="*/ 58 h 403"/>
                <a:gd name="T28" fmla="*/ 0 w 273"/>
                <a:gd name="T29" fmla="*/ 67 h 403"/>
                <a:gd name="T30" fmla="*/ 0 w 273"/>
                <a:gd name="T31" fmla="*/ 259 h 403"/>
                <a:gd name="T32" fmla="*/ 22 w 273"/>
                <a:gd name="T33" fmla="*/ 282 h 403"/>
                <a:gd name="T34" fmla="*/ 45 w 273"/>
                <a:gd name="T35" fmla="*/ 259 h 403"/>
                <a:gd name="T36" fmla="*/ 45 w 273"/>
                <a:gd name="T37" fmla="*/ 93 h 403"/>
                <a:gd name="T38" fmla="*/ 64 w 273"/>
                <a:gd name="T39" fmla="*/ 93 h 403"/>
                <a:gd name="T40" fmla="*/ 64 w 273"/>
                <a:gd name="T41" fmla="*/ 252 h 403"/>
                <a:gd name="T42" fmla="*/ 65 w 273"/>
                <a:gd name="T43" fmla="*/ 259 h 403"/>
                <a:gd name="T44" fmla="*/ 65 w 273"/>
                <a:gd name="T45" fmla="*/ 403 h 403"/>
                <a:gd name="T46" fmla="*/ 128 w 273"/>
                <a:gd name="T47" fmla="*/ 403 h 403"/>
                <a:gd name="T48" fmla="*/ 128 w 273"/>
                <a:gd name="T49" fmla="*/ 292 h 403"/>
                <a:gd name="T50" fmla="*/ 144 w 273"/>
                <a:gd name="T51" fmla="*/ 292 h 403"/>
                <a:gd name="T52" fmla="*/ 144 w 273"/>
                <a:gd name="T53" fmla="*/ 403 h 403"/>
                <a:gd name="T54" fmla="*/ 207 w 273"/>
                <a:gd name="T55" fmla="*/ 403 h 403"/>
                <a:gd name="T56" fmla="*/ 207 w 273"/>
                <a:gd name="T57" fmla="*/ 252 h 40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73"/>
                <a:gd name="T88" fmla="*/ 0 h 403"/>
                <a:gd name="T89" fmla="*/ 273 w 273"/>
                <a:gd name="T90" fmla="*/ 403 h 40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73" h="403">
                  <a:moveTo>
                    <a:pt x="207" y="252"/>
                  </a:moveTo>
                  <a:cubicBezTo>
                    <a:pt x="207" y="250"/>
                    <a:pt x="207" y="250"/>
                    <a:pt x="207" y="250"/>
                  </a:cubicBezTo>
                  <a:cubicBezTo>
                    <a:pt x="207" y="93"/>
                    <a:pt x="207" y="93"/>
                    <a:pt x="207" y="93"/>
                  </a:cubicBezTo>
                  <a:cubicBezTo>
                    <a:pt x="224" y="93"/>
                    <a:pt x="224" y="93"/>
                    <a:pt x="224" y="93"/>
                  </a:cubicBezTo>
                  <a:cubicBezTo>
                    <a:pt x="224" y="259"/>
                    <a:pt x="224" y="259"/>
                    <a:pt x="224" y="259"/>
                  </a:cubicBezTo>
                  <a:cubicBezTo>
                    <a:pt x="224"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0" y="0"/>
                    <a:pt x="207" y="0"/>
                  </a:cubicBezTo>
                  <a:cubicBezTo>
                    <a:pt x="69" y="0"/>
                    <a:pt x="69" y="0"/>
                    <a:pt x="69" y="0"/>
                  </a:cubicBezTo>
                  <a:cubicBezTo>
                    <a:pt x="18" y="1"/>
                    <a:pt x="0" y="42"/>
                    <a:pt x="0" y="56"/>
                  </a:cubicBezTo>
                  <a:cubicBezTo>
                    <a:pt x="0" y="58"/>
                    <a:pt x="0" y="58"/>
                    <a:pt x="0" y="58"/>
                  </a:cubicBezTo>
                  <a:cubicBezTo>
                    <a:pt x="0" y="67"/>
                    <a:pt x="0" y="67"/>
                    <a:pt x="0" y="67"/>
                  </a:cubicBezTo>
                  <a:cubicBezTo>
                    <a:pt x="0" y="259"/>
                    <a:pt x="0" y="259"/>
                    <a:pt x="0" y="259"/>
                  </a:cubicBezTo>
                  <a:cubicBezTo>
                    <a:pt x="0" y="272"/>
                    <a:pt x="10" y="282"/>
                    <a:pt x="22" y="282"/>
                  </a:cubicBezTo>
                  <a:cubicBezTo>
                    <a:pt x="35" y="282"/>
                    <a:pt x="45" y="272"/>
                    <a:pt x="45" y="259"/>
                  </a:cubicBezTo>
                  <a:cubicBezTo>
                    <a:pt x="45" y="93"/>
                    <a:pt x="45" y="93"/>
                    <a:pt x="45" y="93"/>
                  </a:cubicBezTo>
                  <a:cubicBezTo>
                    <a:pt x="64" y="93"/>
                    <a:pt x="64" y="93"/>
                    <a:pt x="64" y="93"/>
                  </a:cubicBezTo>
                  <a:cubicBezTo>
                    <a:pt x="64" y="252"/>
                    <a:pt x="64" y="252"/>
                    <a:pt x="64" y="252"/>
                  </a:cubicBezTo>
                  <a:cubicBezTo>
                    <a:pt x="64" y="255"/>
                    <a:pt x="65" y="257"/>
                    <a:pt x="65" y="259"/>
                  </a:cubicBezTo>
                  <a:cubicBezTo>
                    <a:pt x="65" y="403"/>
                    <a:pt x="65" y="403"/>
                    <a:pt x="65" y="403"/>
                  </a:cubicBezTo>
                  <a:cubicBezTo>
                    <a:pt x="128" y="403"/>
                    <a:pt x="128" y="403"/>
                    <a:pt x="128" y="403"/>
                  </a:cubicBezTo>
                  <a:cubicBezTo>
                    <a:pt x="128" y="292"/>
                    <a:pt x="128" y="292"/>
                    <a:pt x="128" y="292"/>
                  </a:cubicBezTo>
                  <a:cubicBezTo>
                    <a:pt x="144" y="292"/>
                    <a:pt x="144" y="292"/>
                    <a:pt x="144" y="292"/>
                  </a:cubicBezTo>
                  <a:cubicBezTo>
                    <a:pt x="144" y="403"/>
                    <a:pt x="144" y="403"/>
                    <a:pt x="144" y="403"/>
                  </a:cubicBezTo>
                  <a:cubicBezTo>
                    <a:pt x="207" y="403"/>
                    <a:pt x="207" y="403"/>
                    <a:pt x="207" y="403"/>
                  </a:cubicBezTo>
                  <a:lnTo>
                    <a:pt x="207" y="252"/>
                  </a:lnTo>
                  <a:close/>
                </a:path>
              </a:pathLst>
            </a:cu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sp>
          <p:nvSpPr>
            <p:cNvPr id="164" name="Oval 21"/>
            <p:cNvSpPr>
              <a:spLocks noChangeArrowheads="1"/>
            </p:cNvSpPr>
            <p:nvPr/>
          </p:nvSpPr>
          <p:spPr bwMode="auto">
            <a:xfrm>
              <a:off x="2201847" y="1252165"/>
              <a:ext cx="407988" cy="412750"/>
            </a:xfrm>
            <a:prstGeom prst="ellipse">
              <a:avLst/>
            </a:prstGeom>
            <a:solidFill>
              <a:srgbClr val="D5D2CF"/>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zh-CN" sz="1707">
                <a:solidFill>
                  <a:srgbClr val="000000"/>
                </a:solidFill>
                <a:latin typeface="+mn-lt"/>
                <a:ea typeface="+mn-ea"/>
                <a:cs typeface="+mn-ea"/>
                <a:sym typeface="+mn-lt"/>
              </a:endParaRPr>
            </a:p>
          </p:txBody>
        </p:sp>
      </p:grpSp>
      <p:sp>
        <p:nvSpPr>
          <p:cNvPr id="11" name="TextBox 10"/>
          <p:cNvSpPr txBox="1"/>
          <p:nvPr/>
        </p:nvSpPr>
        <p:spPr>
          <a:xfrm>
            <a:off x="2516271"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78" name="TextBox 177"/>
          <p:cNvSpPr txBox="1"/>
          <p:nvPr/>
        </p:nvSpPr>
        <p:spPr>
          <a:xfrm>
            <a:off x="4639091"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80" name="TextBox 179"/>
          <p:cNvSpPr txBox="1"/>
          <p:nvPr/>
        </p:nvSpPr>
        <p:spPr>
          <a:xfrm>
            <a:off x="6758653"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182" name="TextBox 181"/>
          <p:cNvSpPr txBox="1"/>
          <p:nvPr/>
        </p:nvSpPr>
        <p:spPr>
          <a:xfrm>
            <a:off x="8774765" y="5129964"/>
            <a:ext cx="1011815" cy="338554"/>
          </a:xfrm>
          <a:prstGeom prst="rect">
            <a:avLst/>
          </a:prstGeom>
          <a:noFill/>
        </p:spPr>
        <p:txBody>
          <a:bodyPr wrap="none" rtlCol="0">
            <a:spAutoFit/>
          </a:bodyPr>
          <a:lstStyle/>
          <a:p>
            <a:pPr algn="ctr"/>
            <a:r>
              <a:rPr lang="zh-CN" altLang="en-US" sz="1600" b="1" dirty="0">
                <a:solidFill>
                  <a:schemeClr val="accent2"/>
                </a:solidFill>
                <a:cs typeface="+mn-ea"/>
                <a:sym typeface="+mn-lt"/>
              </a:rPr>
              <a:t>输入标题</a:t>
            </a:r>
          </a:p>
        </p:txBody>
      </p:sp>
      <p:sp>
        <p:nvSpPr>
          <p:cNvPr id="32" name="Text Placeholder 2"/>
          <p:cNvSpPr txBox="1"/>
          <p:nvPr/>
        </p:nvSpPr>
        <p:spPr>
          <a:xfrm>
            <a:off x="2156057"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3" name="Text Placeholder 2"/>
          <p:cNvSpPr txBox="1"/>
          <p:nvPr/>
        </p:nvSpPr>
        <p:spPr>
          <a:xfrm>
            <a:off x="4303820"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4" name="Text Placeholder 2"/>
          <p:cNvSpPr txBox="1"/>
          <p:nvPr/>
        </p:nvSpPr>
        <p:spPr>
          <a:xfrm>
            <a:off x="6382617"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35" name="Text Placeholder 2"/>
          <p:cNvSpPr txBox="1"/>
          <p:nvPr/>
        </p:nvSpPr>
        <p:spPr>
          <a:xfrm>
            <a:off x="8441710" y="5481550"/>
            <a:ext cx="2082545"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327" dirty="0">
                <a:solidFill>
                  <a:schemeClr val="tx1">
                    <a:lumMod val="65000"/>
                    <a:lumOff val="35000"/>
                  </a:schemeClr>
                </a:solidFill>
                <a:latin typeface="+mn-lt"/>
                <a:cs typeface="+mn-ea"/>
                <a:sym typeface="+mn-lt"/>
              </a:rPr>
              <a:t>点击添加相关标题文字，点击添加相关标题文字。</a:t>
            </a:r>
            <a:endParaRPr lang="en-GB" altLang="zh-CN" sz="1327" dirty="0">
              <a:solidFill>
                <a:schemeClr val="tx1">
                  <a:lumMod val="65000"/>
                  <a:lumOff val="35000"/>
                </a:schemeClr>
              </a:solidFill>
              <a:latin typeface="+mn-lt"/>
              <a:cs typeface="+mn-ea"/>
              <a:sym typeface="+mn-lt"/>
            </a:endParaRPr>
          </a:p>
        </p:txBody>
      </p:sp>
      <p:sp>
        <p:nvSpPr>
          <p:cNvPr id="2" name="矩形 1"/>
          <p:cNvSpPr/>
          <p:nvPr/>
        </p:nvSpPr>
        <p:spPr>
          <a:xfrm>
            <a:off x="5357336" y="3182780"/>
            <a:ext cx="1415772" cy="461665"/>
          </a:xfrm>
          <a:prstGeom prst="rect">
            <a:avLst/>
          </a:prstGeom>
        </p:spPr>
        <p:txBody>
          <a:bodyPr wrap="none">
            <a:spAutoFit/>
          </a:bodyPr>
          <a:lstStyle/>
          <a:p>
            <a:r>
              <a:rPr lang="zh-CN" altLang="en-US" sz="2400" dirty="0">
                <a:cs typeface="+mn-ea"/>
                <a:sym typeface="+mn-lt"/>
              </a:rPr>
              <a:t>输入标题</a:t>
            </a:r>
          </a:p>
        </p:txBody>
      </p:sp>
    </p:spTree>
    <p:extLst>
      <p:ext uri="{BB962C8B-B14F-4D97-AF65-F5344CB8AC3E}">
        <p14:creationId xmlns:p14="http://schemas.microsoft.com/office/powerpoint/2010/main" val="253713080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25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ntr" presetSubtype="0" fill="hold" nodeType="withEffect">
                                  <p:stCondLst>
                                    <p:cond delay="250"/>
                                  </p:stCondLst>
                                  <p:childTnLst>
                                    <p:set>
                                      <p:cBhvr>
                                        <p:cTn id="13" dur="1" fill="hold">
                                          <p:stCondLst>
                                            <p:cond delay="0"/>
                                          </p:stCondLst>
                                        </p:cTn>
                                        <p:tgtEl>
                                          <p:spTgt spid="5"/>
                                        </p:tgtEl>
                                        <p:attrNameLst>
                                          <p:attrName>style.visibility</p:attrName>
                                        </p:attrNameLst>
                                      </p:cBhvr>
                                      <p:to>
                                        <p:strVal val="visible"/>
                                      </p:to>
                                    </p:set>
                                  </p:childTnLst>
                                </p:cTn>
                              </p:par>
                              <p:par>
                                <p:cTn id="14" presetID="1" presetClass="entr" presetSubtype="0"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childTnLst>
                                </p:cTn>
                              </p:par>
                            </p:childTnLst>
                          </p:cTn>
                        </p:par>
                        <p:par>
                          <p:cTn id="16" fill="hold">
                            <p:stCondLst>
                              <p:cond delay="750"/>
                            </p:stCondLst>
                            <p:childTnLst>
                              <p:par>
                                <p:cTn id="17" presetID="63" presetClass="path" presetSubtype="0" fill="hold" nodeType="afterEffect">
                                  <p:stCondLst>
                                    <p:cond delay="0"/>
                                  </p:stCondLst>
                                  <p:childTnLst>
                                    <p:animMotion origin="layout" path="M -0.1679 3.66989E-6 L -3.08642E-6 3.66989E-6 " pathEditMode="relative" rAng="0" ptsTypes="AA">
                                      <p:cBhvr>
                                        <p:cTn id="18" dur="500" fill="hold"/>
                                        <p:tgtEl>
                                          <p:spTgt spid="4"/>
                                        </p:tgtEl>
                                        <p:attrNameLst>
                                          <p:attrName>ppt_x</p:attrName>
                                          <p:attrName>ppt_y</p:attrName>
                                        </p:attrNameLst>
                                      </p:cBhvr>
                                      <p:rCtr x="8395" y="0"/>
                                    </p:animMotion>
                                  </p:childTnLst>
                                </p:cTn>
                              </p:par>
                              <p:par>
                                <p:cTn id="19" presetID="63" presetClass="path" presetSubtype="0" fill="hold" nodeType="withEffect">
                                  <p:stCondLst>
                                    <p:cond delay="0"/>
                                  </p:stCondLst>
                                  <p:childTnLst>
                                    <p:animMotion origin="layout" path="M -0.33642 3.66989E-6 L 4.93827E-6 3.66989E-6 " pathEditMode="relative" rAng="0" ptsTypes="AA">
                                      <p:cBhvr>
                                        <p:cTn id="20" dur="500" fill="hold"/>
                                        <p:tgtEl>
                                          <p:spTgt spid="5"/>
                                        </p:tgtEl>
                                        <p:attrNameLst>
                                          <p:attrName>ppt_x</p:attrName>
                                          <p:attrName>ppt_y</p:attrName>
                                        </p:attrNameLst>
                                      </p:cBhvr>
                                      <p:rCtr x="16815" y="0"/>
                                    </p:animMotion>
                                  </p:childTnLst>
                                </p:cTn>
                              </p:par>
                              <p:par>
                                <p:cTn id="21" presetID="63" presetClass="path" presetSubtype="0" fill="hold" nodeType="withEffect">
                                  <p:stCondLst>
                                    <p:cond delay="0"/>
                                  </p:stCondLst>
                                  <p:childTnLst>
                                    <p:animMotion origin="layout" path="M -0.50506 3.66989E-6 L -3.58025E-6 3.66989E-6 " pathEditMode="relative" rAng="0" ptsTypes="AA">
                                      <p:cBhvr>
                                        <p:cTn id="22" dur="500" fill="hold"/>
                                        <p:tgtEl>
                                          <p:spTgt spid="6"/>
                                        </p:tgtEl>
                                        <p:attrNameLst>
                                          <p:attrName>ppt_x</p:attrName>
                                          <p:attrName>ppt_y</p:attrName>
                                        </p:attrNameLst>
                                      </p:cBhvr>
                                      <p:rCtr x="25247" y="0"/>
                                    </p:animMotion>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50" fill="hold"/>
                                        <p:tgtEl>
                                          <p:spTgt spid="11"/>
                                        </p:tgtEl>
                                        <p:attrNameLst>
                                          <p:attrName>ppt_x</p:attrName>
                                        </p:attrNameLst>
                                      </p:cBhvr>
                                      <p:tavLst>
                                        <p:tav tm="0">
                                          <p:val>
                                            <p:strVal val="#ppt_x"/>
                                          </p:val>
                                        </p:tav>
                                        <p:tav tm="100000">
                                          <p:val>
                                            <p:strVal val="#ppt_x"/>
                                          </p:val>
                                        </p:tav>
                                      </p:tavLst>
                                    </p:anim>
                                    <p:anim calcmode="lin" valueType="num">
                                      <p:cBhvr additive="base">
                                        <p:cTn id="27" dur="25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8"/>
                                        </p:tgtEl>
                                        <p:attrNameLst>
                                          <p:attrName>style.visibility</p:attrName>
                                        </p:attrNameLst>
                                      </p:cBhvr>
                                      <p:to>
                                        <p:strVal val="visible"/>
                                      </p:to>
                                    </p:set>
                                    <p:anim calcmode="lin" valueType="num">
                                      <p:cBhvr additive="base">
                                        <p:cTn id="30" dur="250" fill="hold"/>
                                        <p:tgtEl>
                                          <p:spTgt spid="178"/>
                                        </p:tgtEl>
                                        <p:attrNameLst>
                                          <p:attrName>ppt_x</p:attrName>
                                        </p:attrNameLst>
                                      </p:cBhvr>
                                      <p:tavLst>
                                        <p:tav tm="0">
                                          <p:val>
                                            <p:strVal val="#ppt_x"/>
                                          </p:val>
                                        </p:tav>
                                        <p:tav tm="100000">
                                          <p:val>
                                            <p:strVal val="#ppt_x"/>
                                          </p:val>
                                        </p:tav>
                                      </p:tavLst>
                                    </p:anim>
                                    <p:anim calcmode="lin" valueType="num">
                                      <p:cBhvr additive="base">
                                        <p:cTn id="31" dur="250" fill="hold"/>
                                        <p:tgtEl>
                                          <p:spTgt spid="17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0"/>
                                        </p:tgtEl>
                                        <p:attrNameLst>
                                          <p:attrName>style.visibility</p:attrName>
                                        </p:attrNameLst>
                                      </p:cBhvr>
                                      <p:to>
                                        <p:strVal val="visible"/>
                                      </p:to>
                                    </p:set>
                                    <p:anim calcmode="lin" valueType="num">
                                      <p:cBhvr additive="base">
                                        <p:cTn id="34" dur="250" fill="hold"/>
                                        <p:tgtEl>
                                          <p:spTgt spid="180"/>
                                        </p:tgtEl>
                                        <p:attrNameLst>
                                          <p:attrName>ppt_x</p:attrName>
                                        </p:attrNameLst>
                                      </p:cBhvr>
                                      <p:tavLst>
                                        <p:tav tm="0">
                                          <p:val>
                                            <p:strVal val="#ppt_x"/>
                                          </p:val>
                                        </p:tav>
                                        <p:tav tm="100000">
                                          <p:val>
                                            <p:strVal val="#ppt_x"/>
                                          </p:val>
                                        </p:tav>
                                      </p:tavLst>
                                    </p:anim>
                                    <p:anim calcmode="lin" valueType="num">
                                      <p:cBhvr additive="base">
                                        <p:cTn id="35" dur="250" fill="hold"/>
                                        <p:tgtEl>
                                          <p:spTgt spid="18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2"/>
                                        </p:tgtEl>
                                        <p:attrNameLst>
                                          <p:attrName>style.visibility</p:attrName>
                                        </p:attrNameLst>
                                      </p:cBhvr>
                                      <p:to>
                                        <p:strVal val="visible"/>
                                      </p:to>
                                    </p:set>
                                    <p:anim calcmode="lin" valueType="num">
                                      <p:cBhvr additive="base">
                                        <p:cTn id="38" dur="250" fill="hold"/>
                                        <p:tgtEl>
                                          <p:spTgt spid="182"/>
                                        </p:tgtEl>
                                        <p:attrNameLst>
                                          <p:attrName>ppt_x</p:attrName>
                                        </p:attrNameLst>
                                      </p:cBhvr>
                                      <p:tavLst>
                                        <p:tav tm="0">
                                          <p:val>
                                            <p:strVal val="#ppt_x"/>
                                          </p:val>
                                        </p:tav>
                                        <p:tav tm="100000">
                                          <p:val>
                                            <p:strVal val="#ppt_x"/>
                                          </p:val>
                                        </p:tav>
                                      </p:tavLst>
                                    </p:anim>
                                    <p:anim calcmode="lin" valueType="num">
                                      <p:cBhvr additive="base">
                                        <p:cTn id="39" dur="250" fill="hold"/>
                                        <p:tgtEl>
                                          <p:spTgt spid="182"/>
                                        </p:tgtEl>
                                        <p:attrNameLst>
                                          <p:attrName>ppt_y</p:attrName>
                                        </p:attrNameLst>
                                      </p:cBhvr>
                                      <p:tavLst>
                                        <p:tav tm="0">
                                          <p:val>
                                            <p:strVal val="1+#ppt_h/2"/>
                                          </p:val>
                                        </p:tav>
                                        <p:tav tm="100000">
                                          <p:val>
                                            <p:strVal val="#ppt_y"/>
                                          </p:val>
                                        </p:tav>
                                      </p:tavLst>
                                    </p:anim>
                                  </p:childTnLst>
                                </p:cTn>
                              </p:par>
                            </p:childTnLst>
                          </p:cTn>
                        </p:par>
                        <p:par>
                          <p:cTn id="40" fill="hold">
                            <p:stCondLst>
                              <p:cond delay="1750"/>
                            </p:stCondLst>
                            <p:childTnLst>
                              <p:par>
                                <p:cTn id="41" presetID="22" presetClass="entr" presetSubtype="8"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par>
                          <p:cTn id="44" fill="hold">
                            <p:stCondLst>
                              <p:cond delay="225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left)">
                                      <p:cBhvr>
                                        <p:cTn id="51" dur="500"/>
                                        <p:tgtEl>
                                          <p:spTgt spid="34"/>
                                        </p:tgtEl>
                                      </p:cBhvr>
                                    </p:animEffect>
                                  </p:childTnLst>
                                </p:cTn>
                              </p:par>
                            </p:childTnLst>
                          </p:cTn>
                        </p:par>
                        <p:par>
                          <p:cTn id="52" fill="hold">
                            <p:stCondLst>
                              <p:cond delay="3250"/>
                            </p:stCondLst>
                            <p:childTnLst>
                              <p:par>
                                <p:cTn id="53" presetID="22" presetClass="entr" presetSubtype="8"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left)">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8" grpId="0"/>
      <p:bldP spid="180" grpId="0"/>
      <p:bldP spid="182" grpId="0"/>
      <p:bldP spid="32" grpId="0"/>
      <p:bldP spid="33" grpId="0"/>
      <p:bldP spid="34" grpId="0"/>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7156539" y="2883719"/>
            <a:ext cx="2166287" cy="2166287"/>
            <a:chOff x="7547911" y="3041224"/>
            <a:chExt cx="2284755" cy="2284755"/>
          </a:xfrm>
        </p:grpSpPr>
        <p:sp>
          <p:nvSpPr>
            <p:cNvPr id="7" name="Freeform 6"/>
            <p:cNvSpPr/>
            <p:nvPr/>
          </p:nvSpPr>
          <p:spPr bwMode="auto">
            <a:xfrm>
              <a:off x="7547911" y="3041224"/>
              <a:ext cx="2284755" cy="2284755"/>
            </a:xfrm>
            <a:custGeom>
              <a:avLst/>
              <a:gdLst>
                <a:gd name="T0" fmla="*/ 804 w 1216"/>
                <a:gd name="T1" fmla="*/ 0 h 1216"/>
                <a:gd name="T2" fmla="*/ 1216 w 1216"/>
                <a:gd name="T3" fmla="*/ 9 h 1216"/>
                <a:gd name="T4" fmla="*/ 1216 w 1216"/>
                <a:gd name="T5" fmla="*/ 411 h 1216"/>
                <a:gd name="T6" fmla="*/ 412 w 1216"/>
                <a:gd name="T7" fmla="*/ 1216 h 1216"/>
                <a:gd name="T8" fmla="*/ 0 w 1216"/>
                <a:gd name="T9" fmla="*/ 805 h 1216"/>
                <a:gd name="T10" fmla="*/ 804 w 1216"/>
                <a:gd name="T11" fmla="*/ 0 h 1216"/>
              </a:gdLst>
              <a:ahLst/>
              <a:cxnLst>
                <a:cxn ang="0">
                  <a:pos x="T0" y="T1"/>
                </a:cxn>
                <a:cxn ang="0">
                  <a:pos x="T2" y="T3"/>
                </a:cxn>
                <a:cxn ang="0">
                  <a:pos x="T4" y="T5"/>
                </a:cxn>
                <a:cxn ang="0">
                  <a:pos x="T6" y="T7"/>
                </a:cxn>
                <a:cxn ang="0">
                  <a:pos x="T8" y="T9"/>
                </a:cxn>
                <a:cxn ang="0">
                  <a:pos x="T10" y="T11"/>
                </a:cxn>
              </a:cxnLst>
              <a:rect l="0" t="0" r="r" b="b"/>
              <a:pathLst>
                <a:path w="1216" h="1216">
                  <a:moveTo>
                    <a:pt x="804" y="0"/>
                  </a:moveTo>
                  <a:lnTo>
                    <a:pt x="1216" y="9"/>
                  </a:lnTo>
                  <a:lnTo>
                    <a:pt x="1216" y="411"/>
                  </a:lnTo>
                  <a:lnTo>
                    <a:pt x="412" y="1216"/>
                  </a:lnTo>
                  <a:lnTo>
                    <a:pt x="0" y="805"/>
                  </a:lnTo>
                  <a:lnTo>
                    <a:pt x="804" y="0"/>
                  </a:lnTo>
                  <a:close/>
                </a:path>
              </a:pathLst>
            </a:custGeom>
            <a:solidFill>
              <a:schemeClr val="accent2"/>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8" name="Freeform 7"/>
            <p:cNvSpPr/>
            <p:nvPr/>
          </p:nvSpPr>
          <p:spPr bwMode="auto">
            <a:xfrm>
              <a:off x="7547911" y="3041224"/>
              <a:ext cx="2284755" cy="2284755"/>
            </a:xfrm>
            <a:custGeom>
              <a:avLst/>
              <a:gdLst>
                <a:gd name="T0" fmla="*/ 804 w 1216"/>
                <a:gd name="T1" fmla="*/ 0 h 1216"/>
                <a:gd name="T2" fmla="*/ 1216 w 1216"/>
                <a:gd name="T3" fmla="*/ 411 h 1216"/>
                <a:gd name="T4" fmla="*/ 412 w 1216"/>
                <a:gd name="T5" fmla="*/ 1216 h 1216"/>
                <a:gd name="T6" fmla="*/ 0 w 1216"/>
                <a:gd name="T7" fmla="*/ 805 h 1216"/>
                <a:gd name="T8" fmla="*/ 804 w 1216"/>
                <a:gd name="T9" fmla="*/ 0 h 1216"/>
              </a:gdLst>
              <a:ahLst/>
              <a:cxnLst>
                <a:cxn ang="0">
                  <a:pos x="T0" y="T1"/>
                </a:cxn>
                <a:cxn ang="0">
                  <a:pos x="T2" y="T3"/>
                </a:cxn>
                <a:cxn ang="0">
                  <a:pos x="T4" y="T5"/>
                </a:cxn>
                <a:cxn ang="0">
                  <a:pos x="T6" y="T7"/>
                </a:cxn>
                <a:cxn ang="0">
                  <a:pos x="T8" y="T9"/>
                </a:cxn>
              </a:cxnLst>
              <a:rect l="0" t="0" r="r" b="b"/>
              <a:pathLst>
                <a:path w="1216" h="1216">
                  <a:moveTo>
                    <a:pt x="804" y="0"/>
                  </a:moveTo>
                  <a:lnTo>
                    <a:pt x="1216" y="411"/>
                  </a:lnTo>
                  <a:lnTo>
                    <a:pt x="412" y="1216"/>
                  </a:lnTo>
                  <a:lnTo>
                    <a:pt x="0" y="805"/>
                  </a:lnTo>
                  <a:lnTo>
                    <a:pt x="804" y="0"/>
                  </a:lnTo>
                  <a:close/>
                </a:path>
              </a:pathLst>
            </a:custGeom>
            <a:solidFill>
              <a:schemeClr val="accent2"/>
            </a:solidFill>
            <a:ln w="0">
              <a:noFill/>
              <a:prstDash val="solid"/>
              <a:round/>
            </a:ln>
            <a:effectLst>
              <a:outerShdw blurRad="190500" dist="63500" dir="18900000" algn="b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1" name="组合 30"/>
          <p:cNvGrpSpPr/>
          <p:nvPr/>
        </p:nvGrpSpPr>
        <p:grpSpPr>
          <a:xfrm>
            <a:off x="5718881" y="2144404"/>
            <a:ext cx="2164505" cy="2168069"/>
            <a:chOff x="6031630" y="2261477"/>
            <a:chExt cx="2282877" cy="2286635"/>
          </a:xfrm>
        </p:grpSpPr>
        <p:sp>
          <p:nvSpPr>
            <p:cNvPr id="9" name="Freeform 8"/>
            <p:cNvSpPr/>
            <p:nvPr/>
          </p:nvSpPr>
          <p:spPr bwMode="auto">
            <a:xfrm>
              <a:off x="6031630" y="2261477"/>
              <a:ext cx="2282877" cy="2286635"/>
            </a:xfrm>
            <a:custGeom>
              <a:avLst/>
              <a:gdLst>
                <a:gd name="T0" fmla="*/ 411 w 1215"/>
                <a:gd name="T1" fmla="*/ 0 h 1217"/>
                <a:gd name="T2" fmla="*/ 1215 w 1215"/>
                <a:gd name="T3" fmla="*/ 805 h 1217"/>
                <a:gd name="T4" fmla="*/ 1206 w 1215"/>
                <a:gd name="T5" fmla="*/ 1217 h 1217"/>
                <a:gd name="T6" fmla="*/ 804 w 1215"/>
                <a:gd name="T7" fmla="*/ 1217 h 1217"/>
                <a:gd name="T8" fmla="*/ 0 w 1215"/>
                <a:gd name="T9" fmla="*/ 412 h 1217"/>
                <a:gd name="T10" fmla="*/ 411 w 1215"/>
                <a:gd name="T11" fmla="*/ 0 h 1217"/>
              </a:gdLst>
              <a:ahLst/>
              <a:cxnLst>
                <a:cxn ang="0">
                  <a:pos x="T0" y="T1"/>
                </a:cxn>
                <a:cxn ang="0">
                  <a:pos x="T2" y="T3"/>
                </a:cxn>
                <a:cxn ang="0">
                  <a:pos x="T4" y="T5"/>
                </a:cxn>
                <a:cxn ang="0">
                  <a:pos x="T6" y="T7"/>
                </a:cxn>
                <a:cxn ang="0">
                  <a:pos x="T8" y="T9"/>
                </a:cxn>
                <a:cxn ang="0">
                  <a:pos x="T10" y="T11"/>
                </a:cxn>
              </a:cxnLst>
              <a:rect l="0" t="0" r="r" b="b"/>
              <a:pathLst>
                <a:path w="1215" h="1217">
                  <a:moveTo>
                    <a:pt x="411" y="0"/>
                  </a:moveTo>
                  <a:lnTo>
                    <a:pt x="1215" y="805"/>
                  </a:lnTo>
                  <a:lnTo>
                    <a:pt x="1206" y="1217"/>
                  </a:lnTo>
                  <a:lnTo>
                    <a:pt x="804" y="1217"/>
                  </a:lnTo>
                  <a:lnTo>
                    <a:pt x="0" y="412"/>
                  </a:lnTo>
                  <a:lnTo>
                    <a:pt x="411" y="0"/>
                  </a:lnTo>
                  <a:close/>
                </a:path>
              </a:pathLst>
            </a:custGeom>
            <a:solidFill>
              <a:schemeClr val="accent1"/>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0" name="Freeform 9"/>
            <p:cNvSpPr/>
            <p:nvPr/>
          </p:nvSpPr>
          <p:spPr bwMode="auto">
            <a:xfrm>
              <a:off x="6031630" y="2261477"/>
              <a:ext cx="2282877" cy="2286635"/>
            </a:xfrm>
            <a:custGeom>
              <a:avLst/>
              <a:gdLst>
                <a:gd name="T0" fmla="*/ 411 w 1215"/>
                <a:gd name="T1" fmla="*/ 0 h 1217"/>
                <a:gd name="T2" fmla="*/ 1215 w 1215"/>
                <a:gd name="T3" fmla="*/ 805 h 1217"/>
                <a:gd name="T4" fmla="*/ 804 w 1215"/>
                <a:gd name="T5" fmla="*/ 1217 h 1217"/>
                <a:gd name="T6" fmla="*/ 0 w 1215"/>
                <a:gd name="T7" fmla="*/ 412 h 1217"/>
                <a:gd name="T8" fmla="*/ 411 w 1215"/>
                <a:gd name="T9" fmla="*/ 0 h 1217"/>
              </a:gdLst>
              <a:ahLst/>
              <a:cxnLst>
                <a:cxn ang="0">
                  <a:pos x="T0" y="T1"/>
                </a:cxn>
                <a:cxn ang="0">
                  <a:pos x="T2" y="T3"/>
                </a:cxn>
                <a:cxn ang="0">
                  <a:pos x="T4" y="T5"/>
                </a:cxn>
                <a:cxn ang="0">
                  <a:pos x="T6" y="T7"/>
                </a:cxn>
                <a:cxn ang="0">
                  <a:pos x="T8" y="T9"/>
                </a:cxn>
              </a:cxnLst>
              <a:rect l="0" t="0" r="r" b="b"/>
              <a:pathLst>
                <a:path w="1215" h="1217">
                  <a:moveTo>
                    <a:pt x="411" y="0"/>
                  </a:moveTo>
                  <a:lnTo>
                    <a:pt x="1215" y="805"/>
                  </a:lnTo>
                  <a:lnTo>
                    <a:pt x="804" y="1217"/>
                  </a:lnTo>
                  <a:lnTo>
                    <a:pt x="0" y="412"/>
                  </a:lnTo>
                  <a:lnTo>
                    <a:pt x="411" y="0"/>
                  </a:lnTo>
                  <a:close/>
                </a:path>
              </a:pathLst>
            </a:custGeom>
            <a:solidFill>
              <a:schemeClr val="accent1"/>
            </a:solidFill>
            <a:ln w="0">
              <a:noFill/>
              <a:prstDash val="solid"/>
              <a:round/>
            </a:ln>
            <a:effectLst>
              <a:outerShdw blurRad="190500" dist="63500" dir="2700000" algn="t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2" name="组合 31"/>
          <p:cNvGrpSpPr/>
          <p:nvPr/>
        </p:nvGrpSpPr>
        <p:grpSpPr>
          <a:xfrm>
            <a:off x="4293691" y="2876594"/>
            <a:ext cx="2166287" cy="2168069"/>
            <a:chOff x="4528502" y="3033708"/>
            <a:chExt cx="2284755" cy="2286635"/>
          </a:xfrm>
        </p:grpSpPr>
        <p:sp>
          <p:nvSpPr>
            <p:cNvPr id="11" name="Freeform 10"/>
            <p:cNvSpPr/>
            <p:nvPr/>
          </p:nvSpPr>
          <p:spPr bwMode="auto">
            <a:xfrm>
              <a:off x="4528502" y="3033708"/>
              <a:ext cx="2284755" cy="2286635"/>
            </a:xfrm>
            <a:custGeom>
              <a:avLst/>
              <a:gdLst>
                <a:gd name="T0" fmla="*/ 804 w 1216"/>
                <a:gd name="T1" fmla="*/ 0 h 1217"/>
                <a:gd name="T2" fmla="*/ 1216 w 1216"/>
                <a:gd name="T3" fmla="*/ 9 h 1217"/>
                <a:gd name="T4" fmla="*/ 1216 w 1216"/>
                <a:gd name="T5" fmla="*/ 412 h 1217"/>
                <a:gd name="T6" fmla="*/ 410 w 1216"/>
                <a:gd name="T7" fmla="*/ 1217 h 1217"/>
                <a:gd name="T8" fmla="*/ 0 w 1216"/>
                <a:gd name="T9" fmla="*/ 805 h 1217"/>
                <a:gd name="T10" fmla="*/ 804 w 1216"/>
                <a:gd name="T11" fmla="*/ 0 h 1217"/>
              </a:gdLst>
              <a:ahLst/>
              <a:cxnLst>
                <a:cxn ang="0">
                  <a:pos x="T0" y="T1"/>
                </a:cxn>
                <a:cxn ang="0">
                  <a:pos x="T2" y="T3"/>
                </a:cxn>
                <a:cxn ang="0">
                  <a:pos x="T4" y="T5"/>
                </a:cxn>
                <a:cxn ang="0">
                  <a:pos x="T6" y="T7"/>
                </a:cxn>
                <a:cxn ang="0">
                  <a:pos x="T8" y="T9"/>
                </a:cxn>
                <a:cxn ang="0">
                  <a:pos x="T10" y="T11"/>
                </a:cxn>
              </a:cxnLst>
              <a:rect l="0" t="0" r="r" b="b"/>
              <a:pathLst>
                <a:path w="1216" h="1217">
                  <a:moveTo>
                    <a:pt x="804" y="0"/>
                  </a:moveTo>
                  <a:lnTo>
                    <a:pt x="1216" y="9"/>
                  </a:lnTo>
                  <a:lnTo>
                    <a:pt x="1216" y="412"/>
                  </a:lnTo>
                  <a:lnTo>
                    <a:pt x="410" y="1217"/>
                  </a:lnTo>
                  <a:lnTo>
                    <a:pt x="0" y="805"/>
                  </a:lnTo>
                  <a:lnTo>
                    <a:pt x="804" y="0"/>
                  </a:lnTo>
                  <a:close/>
                </a:path>
              </a:pathLst>
            </a:custGeom>
            <a:solidFill>
              <a:schemeClr val="accent2"/>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2" name="Freeform 11"/>
            <p:cNvSpPr/>
            <p:nvPr/>
          </p:nvSpPr>
          <p:spPr bwMode="auto">
            <a:xfrm>
              <a:off x="4528502" y="3033708"/>
              <a:ext cx="2284755" cy="2286635"/>
            </a:xfrm>
            <a:custGeom>
              <a:avLst/>
              <a:gdLst>
                <a:gd name="T0" fmla="*/ 804 w 1216"/>
                <a:gd name="T1" fmla="*/ 0 h 1217"/>
                <a:gd name="T2" fmla="*/ 1216 w 1216"/>
                <a:gd name="T3" fmla="*/ 412 h 1217"/>
                <a:gd name="T4" fmla="*/ 410 w 1216"/>
                <a:gd name="T5" fmla="*/ 1217 h 1217"/>
                <a:gd name="T6" fmla="*/ 0 w 1216"/>
                <a:gd name="T7" fmla="*/ 805 h 1217"/>
                <a:gd name="T8" fmla="*/ 804 w 1216"/>
                <a:gd name="T9" fmla="*/ 0 h 1217"/>
              </a:gdLst>
              <a:ahLst/>
              <a:cxnLst>
                <a:cxn ang="0">
                  <a:pos x="T0" y="T1"/>
                </a:cxn>
                <a:cxn ang="0">
                  <a:pos x="T2" y="T3"/>
                </a:cxn>
                <a:cxn ang="0">
                  <a:pos x="T4" y="T5"/>
                </a:cxn>
                <a:cxn ang="0">
                  <a:pos x="T6" y="T7"/>
                </a:cxn>
                <a:cxn ang="0">
                  <a:pos x="T8" y="T9"/>
                </a:cxn>
              </a:cxnLst>
              <a:rect l="0" t="0" r="r" b="b"/>
              <a:pathLst>
                <a:path w="1216" h="1217">
                  <a:moveTo>
                    <a:pt x="804" y="0"/>
                  </a:moveTo>
                  <a:lnTo>
                    <a:pt x="1216" y="412"/>
                  </a:lnTo>
                  <a:lnTo>
                    <a:pt x="410" y="1217"/>
                  </a:lnTo>
                  <a:lnTo>
                    <a:pt x="0" y="805"/>
                  </a:lnTo>
                  <a:lnTo>
                    <a:pt x="804" y="0"/>
                  </a:lnTo>
                  <a:close/>
                </a:path>
              </a:pathLst>
            </a:custGeom>
            <a:solidFill>
              <a:schemeClr val="accent2"/>
            </a:solidFill>
            <a:ln w="0">
              <a:noFill/>
              <a:prstDash val="solid"/>
              <a:round/>
            </a:ln>
            <a:effectLst>
              <a:outerShdw blurRad="190500" dist="63500" dir="18900000" algn="b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3" name="组合 2"/>
          <p:cNvGrpSpPr/>
          <p:nvPr/>
        </p:nvGrpSpPr>
        <p:grpSpPr>
          <a:xfrm>
            <a:off x="2863158" y="2142622"/>
            <a:ext cx="2166287" cy="2168069"/>
            <a:chOff x="3019736" y="2259597"/>
            <a:chExt cx="2284755" cy="2286635"/>
          </a:xfrm>
        </p:grpSpPr>
        <p:sp>
          <p:nvSpPr>
            <p:cNvPr id="13" name="Freeform 12"/>
            <p:cNvSpPr/>
            <p:nvPr/>
          </p:nvSpPr>
          <p:spPr bwMode="auto">
            <a:xfrm>
              <a:off x="3019736" y="2259597"/>
              <a:ext cx="2284755" cy="2286635"/>
            </a:xfrm>
            <a:custGeom>
              <a:avLst/>
              <a:gdLst>
                <a:gd name="T0" fmla="*/ 410 w 1216"/>
                <a:gd name="T1" fmla="*/ 0 h 1217"/>
                <a:gd name="T2" fmla="*/ 1216 w 1216"/>
                <a:gd name="T3" fmla="*/ 806 h 1217"/>
                <a:gd name="T4" fmla="*/ 1207 w 1216"/>
                <a:gd name="T5" fmla="*/ 1217 h 1217"/>
                <a:gd name="T6" fmla="*/ 804 w 1216"/>
                <a:gd name="T7" fmla="*/ 1217 h 1217"/>
                <a:gd name="T8" fmla="*/ 0 w 1216"/>
                <a:gd name="T9" fmla="*/ 412 h 1217"/>
                <a:gd name="T10" fmla="*/ 410 w 1216"/>
                <a:gd name="T11" fmla="*/ 0 h 1217"/>
              </a:gdLst>
              <a:ahLst/>
              <a:cxnLst>
                <a:cxn ang="0">
                  <a:pos x="T0" y="T1"/>
                </a:cxn>
                <a:cxn ang="0">
                  <a:pos x="T2" y="T3"/>
                </a:cxn>
                <a:cxn ang="0">
                  <a:pos x="T4" y="T5"/>
                </a:cxn>
                <a:cxn ang="0">
                  <a:pos x="T6" y="T7"/>
                </a:cxn>
                <a:cxn ang="0">
                  <a:pos x="T8" y="T9"/>
                </a:cxn>
                <a:cxn ang="0">
                  <a:pos x="T10" y="T11"/>
                </a:cxn>
              </a:cxnLst>
              <a:rect l="0" t="0" r="r" b="b"/>
              <a:pathLst>
                <a:path w="1216" h="1217">
                  <a:moveTo>
                    <a:pt x="410" y="0"/>
                  </a:moveTo>
                  <a:lnTo>
                    <a:pt x="1216" y="806"/>
                  </a:lnTo>
                  <a:lnTo>
                    <a:pt x="1207" y="1217"/>
                  </a:lnTo>
                  <a:lnTo>
                    <a:pt x="804" y="1217"/>
                  </a:lnTo>
                  <a:lnTo>
                    <a:pt x="0" y="412"/>
                  </a:lnTo>
                  <a:lnTo>
                    <a:pt x="410" y="0"/>
                  </a:lnTo>
                  <a:close/>
                </a:path>
              </a:pathLst>
            </a:custGeom>
            <a:solidFill>
              <a:schemeClr val="accent1"/>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4" name="Freeform 13"/>
            <p:cNvSpPr/>
            <p:nvPr/>
          </p:nvSpPr>
          <p:spPr bwMode="auto">
            <a:xfrm>
              <a:off x="3019736" y="2259597"/>
              <a:ext cx="2284755" cy="2286635"/>
            </a:xfrm>
            <a:custGeom>
              <a:avLst/>
              <a:gdLst>
                <a:gd name="T0" fmla="*/ 410 w 1216"/>
                <a:gd name="T1" fmla="*/ 0 h 1217"/>
                <a:gd name="T2" fmla="*/ 1216 w 1216"/>
                <a:gd name="T3" fmla="*/ 806 h 1217"/>
                <a:gd name="T4" fmla="*/ 804 w 1216"/>
                <a:gd name="T5" fmla="*/ 1217 h 1217"/>
                <a:gd name="T6" fmla="*/ 0 w 1216"/>
                <a:gd name="T7" fmla="*/ 412 h 1217"/>
                <a:gd name="T8" fmla="*/ 410 w 1216"/>
                <a:gd name="T9" fmla="*/ 0 h 1217"/>
              </a:gdLst>
              <a:ahLst/>
              <a:cxnLst>
                <a:cxn ang="0">
                  <a:pos x="T0" y="T1"/>
                </a:cxn>
                <a:cxn ang="0">
                  <a:pos x="T2" y="T3"/>
                </a:cxn>
                <a:cxn ang="0">
                  <a:pos x="T4" y="T5"/>
                </a:cxn>
                <a:cxn ang="0">
                  <a:pos x="T6" y="T7"/>
                </a:cxn>
                <a:cxn ang="0">
                  <a:pos x="T8" y="T9"/>
                </a:cxn>
              </a:cxnLst>
              <a:rect l="0" t="0" r="r" b="b"/>
              <a:pathLst>
                <a:path w="1216" h="1217">
                  <a:moveTo>
                    <a:pt x="410" y="0"/>
                  </a:moveTo>
                  <a:lnTo>
                    <a:pt x="1216" y="806"/>
                  </a:lnTo>
                  <a:lnTo>
                    <a:pt x="804" y="1217"/>
                  </a:lnTo>
                  <a:lnTo>
                    <a:pt x="0" y="412"/>
                  </a:lnTo>
                  <a:lnTo>
                    <a:pt x="410" y="0"/>
                  </a:lnTo>
                  <a:close/>
                </a:path>
              </a:pathLst>
            </a:custGeom>
            <a:solidFill>
              <a:schemeClr val="accent1"/>
            </a:solidFill>
            <a:ln w="0">
              <a:noFill/>
              <a:prstDash val="solid"/>
              <a:round/>
            </a:ln>
            <a:effectLst>
              <a:outerShdw blurRad="127000" dist="63500" dir="2700000" algn="tl" rotWithShape="0">
                <a:prstClr val="black">
                  <a:alpha val="40000"/>
                </a:prstClr>
              </a:outerShdw>
            </a:effectLst>
          </p:spPr>
          <p:txBody>
            <a:bodyPr vert="horz" wrap="square" lIns="86699" tIns="43349" rIns="86699" bIns="43349" numCol="1" anchor="t" anchorCtr="0" compatLnSpc="1"/>
            <a:lstStyle/>
            <a:p>
              <a:endParaRPr lang="zh-CN" altLang="en-US" sz="1707">
                <a:cs typeface="+mn-ea"/>
                <a:sym typeface="+mn-lt"/>
              </a:endParaRPr>
            </a:p>
          </p:txBody>
        </p:sp>
      </p:grpSp>
      <p:grpSp>
        <p:nvGrpSpPr>
          <p:cNvPr id="16" name="组合 15"/>
          <p:cNvGrpSpPr/>
          <p:nvPr/>
        </p:nvGrpSpPr>
        <p:grpSpPr>
          <a:xfrm>
            <a:off x="6251211" y="2701183"/>
            <a:ext cx="472095" cy="349171"/>
            <a:chOff x="6923088" y="3898901"/>
            <a:chExt cx="420688" cy="311150"/>
          </a:xfrm>
        </p:grpSpPr>
        <p:sp>
          <p:nvSpPr>
            <p:cNvPr id="17" name="Freeform 27"/>
            <p:cNvSpPr>
              <a:spLocks noEditPoints="1"/>
            </p:cNvSpPr>
            <p:nvPr/>
          </p:nvSpPr>
          <p:spPr bwMode="auto">
            <a:xfrm>
              <a:off x="6923088" y="3898901"/>
              <a:ext cx="269875" cy="271463"/>
            </a:xfrm>
            <a:custGeom>
              <a:avLst/>
              <a:gdLst>
                <a:gd name="T0" fmla="*/ 170 w 340"/>
                <a:gd name="T1" fmla="*/ 77 h 340"/>
                <a:gd name="T2" fmla="*/ 141 w 340"/>
                <a:gd name="T3" fmla="*/ 81 h 340"/>
                <a:gd name="T4" fmla="*/ 116 w 340"/>
                <a:gd name="T5" fmla="*/ 95 h 340"/>
                <a:gd name="T6" fmla="*/ 94 w 340"/>
                <a:gd name="T7" fmla="*/ 114 h 340"/>
                <a:gd name="T8" fmla="*/ 81 w 340"/>
                <a:gd name="T9" fmla="*/ 141 h 340"/>
                <a:gd name="T10" fmla="*/ 77 w 340"/>
                <a:gd name="T11" fmla="*/ 170 h 340"/>
                <a:gd name="T12" fmla="*/ 81 w 340"/>
                <a:gd name="T13" fmla="*/ 199 h 340"/>
                <a:gd name="T14" fmla="*/ 94 w 340"/>
                <a:gd name="T15" fmla="*/ 224 h 340"/>
                <a:gd name="T16" fmla="*/ 116 w 340"/>
                <a:gd name="T17" fmla="*/ 246 h 340"/>
                <a:gd name="T18" fmla="*/ 141 w 340"/>
                <a:gd name="T19" fmla="*/ 259 h 340"/>
                <a:gd name="T20" fmla="*/ 170 w 340"/>
                <a:gd name="T21" fmla="*/ 263 h 340"/>
                <a:gd name="T22" fmla="*/ 199 w 340"/>
                <a:gd name="T23" fmla="*/ 259 h 340"/>
                <a:gd name="T24" fmla="*/ 226 w 340"/>
                <a:gd name="T25" fmla="*/ 246 h 340"/>
                <a:gd name="T26" fmla="*/ 245 w 340"/>
                <a:gd name="T27" fmla="*/ 224 h 340"/>
                <a:gd name="T28" fmla="*/ 258 w 340"/>
                <a:gd name="T29" fmla="*/ 199 h 340"/>
                <a:gd name="T30" fmla="*/ 262 w 340"/>
                <a:gd name="T31" fmla="*/ 170 h 340"/>
                <a:gd name="T32" fmla="*/ 258 w 340"/>
                <a:gd name="T33" fmla="*/ 141 h 340"/>
                <a:gd name="T34" fmla="*/ 245 w 340"/>
                <a:gd name="T35" fmla="*/ 114 h 340"/>
                <a:gd name="T36" fmla="*/ 226 w 340"/>
                <a:gd name="T37" fmla="*/ 95 h 340"/>
                <a:gd name="T38" fmla="*/ 199 w 340"/>
                <a:gd name="T39" fmla="*/ 81 h 340"/>
                <a:gd name="T40" fmla="*/ 170 w 340"/>
                <a:gd name="T41" fmla="*/ 77 h 340"/>
                <a:gd name="T42" fmla="*/ 145 w 340"/>
                <a:gd name="T43" fmla="*/ 0 h 340"/>
                <a:gd name="T44" fmla="*/ 197 w 340"/>
                <a:gd name="T45" fmla="*/ 0 h 340"/>
                <a:gd name="T46" fmla="*/ 199 w 340"/>
                <a:gd name="T47" fmla="*/ 42 h 340"/>
                <a:gd name="T48" fmla="*/ 220 w 340"/>
                <a:gd name="T49" fmla="*/ 48 h 340"/>
                <a:gd name="T50" fmla="*/ 239 w 340"/>
                <a:gd name="T51" fmla="*/ 58 h 340"/>
                <a:gd name="T52" fmla="*/ 272 w 340"/>
                <a:gd name="T53" fmla="*/ 31 h 340"/>
                <a:gd name="T54" fmla="*/ 309 w 340"/>
                <a:gd name="T55" fmla="*/ 68 h 340"/>
                <a:gd name="T56" fmla="*/ 282 w 340"/>
                <a:gd name="T57" fmla="*/ 100 h 340"/>
                <a:gd name="T58" fmla="*/ 291 w 340"/>
                <a:gd name="T59" fmla="*/ 120 h 340"/>
                <a:gd name="T60" fmla="*/ 297 w 340"/>
                <a:gd name="T61" fmla="*/ 141 h 340"/>
                <a:gd name="T62" fmla="*/ 340 w 340"/>
                <a:gd name="T63" fmla="*/ 143 h 340"/>
                <a:gd name="T64" fmla="*/ 340 w 340"/>
                <a:gd name="T65" fmla="*/ 197 h 340"/>
                <a:gd name="T66" fmla="*/ 297 w 340"/>
                <a:gd name="T67" fmla="*/ 199 h 340"/>
                <a:gd name="T68" fmla="*/ 291 w 340"/>
                <a:gd name="T69" fmla="*/ 220 h 340"/>
                <a:gd name="T70" fmla="*/ 282 w 340"/>
                <a:gd name="T71" fmla="*/ 240 h 340"/>
                <a:gd name="T72" fmla="*/ 309 w 340"/>
                <a:gd name="T73" fmla="*/ 271 h 340"/>
                <a:gd name="T74" fmla="*/ 272 w 340"/>
                <a:gd name="T75" fmla="*/ 309 h 340"/>
                <a:gd name="T76" fmla="*/ 239 w 340"/>
                <a:gd name="T77" fmla="*/ 282 h 340"/>
                <a:gd name="T78" fmla="*/ 220 w 340"/>
                <a:gd name="T79" fmla="*/ 292 h 340"/>
                <a:gd name="T80" fmla="*/ 199 w 340"/>
                <a:gd name="T81" fmla="*/ 298 h 340"/>
                <a:gd name="T82" fmla="*/ 197 w 340"/>
                <a:gd name="T83" fmla="*/ 340 h 340"/>
                <a:gd name="T84" fmla="*/ 145 w 340"/>
                <a:gd name="T85" fmla="*/ 340 h 340"/>
                <a:gd name="T86" fmla="*/ 141 w 340"/>
                <a:gd name="T87" fmla="*/ 298 h 340"/>
                <a:gd name="T88" fmla="*/ 119 w 340"/>
                <a:gd name="T89" fmla="*/ 292 h 340"/>
                <a:gd name="T90" fmla="*/ 100 w 340"/>
                <a:gd name="T91" fmla="*/ 282 h 340"/>
                <a:gd name="T92" fmla="*/ 69 w 340"/>
                <a:gd name="T93" fmla="*/ 309 h 340"/>
                <a:gd name="T94" fmla="*/ 31 w 340"/>
                <a:gd name="T95" fmla="*/ 271 h 340"/>
                <a:gd name="T96" fmla="*/ 58 w 340"/>
                <a:gd name="T97" fmla="*/ 240 h 340"/>
                <a:gd name="T98" fmla="*/ 48 w 340"/>
                <a:gd name="T99" fmla="*/ 220 h 340"/>
                <a:gd name="T100" fmla="*/ 42 w 340"/>
                <a:gd name="T101" fmla="*/ 199 h 340"/>
                <a:gd name="T102" fmla="*/ 0 w 340"/>
                <a:gd name="T103" fmla="*/ 197 h 340"/>
                <a:gd name="T104" fmla="*/ 0 w 340"/>
                <a:gd name="T105" fmla="*/ 143 h 340"/>
                <a:gd name="T106" fmla="*/ 42 w 340"/>
                <a:gd name="T107" fmla="*/ 141 h 340"/>
                <a:gd name="T108" fmla="*/ 48 w 340"/>
                <a:gd name="T109" fmla="*/ 120 h 340"/>
                <a:gd name="T110" fmla="*/ 58 w 340"/>
                <a:gd name="T111" fmla="*/ 100 h 340"/>
                <a:gd name="T112" fmla="*/ 31 w 340"/>
                <a:gd name="T113" fmla="*/ 68 h 340"/>
                <a:gd name="T114" fmla="*/ 69 w 340"/>
                <a:gd name="T115" fmla="*/ 31 h 340"/>
                <a:gd name="T116" fmla="*/ 100 w 340"/>
                <a:gd name="T117" fmla="*/ 58 h 340"/>
                <a:gd name="T118" fmla="*/ 119 w 340"/>
                <a:gd name="T119" fmla="*/ 48 h 340"/>
                <a:gd name="T120" fmla="*/ 141 w 340"/>
                <a:gd name="T121" fmla="*/ 42 h 340"/>
                <a:gd name="T122" fmla="*/ 145 w 340"/>
                <a:gd name="T123" fmla="*/ 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0" h="340">
                  <a:moveTo>
                    <a:pt x="170" y="77"/>
                  </a:moveTo>
                  <a:lnTo>
                    <a:pt x="141" y="81"/>
                  </a:lnTo>
                  <a:lnTo>
                    <a:pt x="116" y="95"/>
                  </a:lnTo>
                  <a:lnTo>
                    <a:pt x="94" y="114"/>
                  </a:lnTo>
                  <a:lnTo>
                    <a:pt x="81" y="141"/>
                  </a:lnTo>
                  <a:lnTo>
                    <a:pt x="77" y="170"/>
                  </a:lnTo>
                  <a:lnTo>
                    <a:pt x="81" y="199"/>
                  </a:lnTo>
                  <a:lnTo>
                    <a:pt x="94" y="224"/>
                  </a:lnTo>
                  <a:lnTo>
                    <a:pt x="116" y="246"/>
                  </a:lnTo>
                  <a:lnTo>
                    <a:pt x="141" y="259"/>
                  </a:lnTo>
                  <a:lnTo>
                    <a:pt x="170" y="263"/>
                  </a:lnTo>
                  <a:lnTo>
                    <a:pt x="199" y="259"/>
                  </a:lnTo>
                  <a:lnTo>
                    <a:pt x="226" y="246"/>
                  </a:lnTo>
                  <a:lnTo>
                    <a:pt x="245" y="224"/>
                  </a:lnTo>
                  <a:lnTo>
                    <a:pt x="258" y="199"/>
                  </a:lnTo>
                  <a:lnTo>
                    <a:pt x="262" y="170"/>
                  </a:lnTo>
                  <a:lnTo>
                    <a:pt x="258" y="141"/>
                  </a:lnTo>
                  <a:lnTo>
                    <a:pt x="245" y="114"/>
                  </a:lnTo>
                  <a:lnTo>
                    <a:pt x="226" y="95"/>
                  </a:lnTo>
                  <a:lnTo>
                    <a:pt x="199" y="81"/>
                  </a:lnTo>
                  <a:lnTo>
                    <a:pt x="170" y="77"/>
                  </a:lnTo>
                  <a:close/>
                  <a:moveTo>
                    <a:pt x="145" y="0"/>
                  </a:moveTo>
                  <a:lnTo>
                    <a:pt x="197" y="0"/>
                  </a:lnTo>
                  <a:lnTo>
                    <a:pt x="199" y="42"/>
                  </a:lnTo>
                  <a:lnTo>
                    <a:pt x="220" y="48"/>
                  </a:lnTo>
                  <a:lnTo>
                    <a:pt x="239" y="58"/>
                  </a:lnTo>
                  <a:lnTo>
                    <a:pt x="272" y="31"/>
                  </a:lnTo>
                  <a:lnTo>
                    <a:pt x="309" y="68"/>
                  </a:lnTo>
                  <a:lnTo>
                    <a:pt x="282" y="100"/>
                  </a:lnTo>
                  <a:lnTo>
                    <a:pt x="291" y="120"/>
                  </a:lnTo>
                  <a:lnTo>
                    <a:pt x="297" y="141"/>
                  </a:lnTo>
                  <a:lnTo>
                    <a:pt x="340" y="143"/>
                  </a:lnTo>
                  <a:lnTo>
                    <a:pt x="340" y="197"/>
                  </a:lnTo>
                  <a:lnTo>
                    <a:pt x="297" y="199"/>
                  </a:lnTo>
                  <a:lnTo>
                    <a:pt x="291" y="220"/>
                  </a:lnTo>
                  <a:lnTo>
                    <a:pt x="282" y="240"/>
                  </a:lnTo>
                  <a:lnTo>
                    <a:pt x="309" y="271"/>
                  </a:lnTo>
                  <a:lnTo>
                    <a:pt x="272" y="309"/>
                  </a:lnTo>
                  <a:lnTo>
                    <a:pt x="239" y="282"/>
                  </a:lnTo>
                  <a:lnTo>
                    <a:pt x="220" y="292"/>
                  </a:lnTo>
                  <a:lnTo>
                    <a:pt x="199" y="298"/>
                  </a:lnTo>
                  <a:lnTo>
                    <a:pt x="197" y="340"/>
                  </a:lnTo>
                  <a:lnTo>
                    <a:pt x="145" y="340"/>
                  </a:lnTo>
                  <a:lnTo>
                    <a:pt x="141" y="298"/>
                  </a:lnTo>
                  <a:lnTo>
                    <a:pt x="119" y="292"/>
                  </a:lnTo>
                  <a:lnTo>
                    <a:pt x="100" y="282"/>
                  </a:lnTo>
                  <a:lnTo>
                    <a:pt x="69" y="309"/>
                  </a:lnTo>
                  <a:lnTo>
                    <a:pt x="31" y="271"/>
                  </a:lnTo>
                  <a:lnTo>
                    <a:pt x="58" y="240"/>
                  </a:lnTo>
                  <a:lnTo>
                    <a:pt x="48" y="220"/>
                  </a:lnTo>
                  <a:lnTo>
                    <a:pt x="42" y="199"/>
                  </a:lnTo>
                  <a:lnTo>
                    <a:pt x="0" y="197"/>
                  </a:lnTo>
                  <a:lnTo>
                    <a:pt x="0" y="143"/>
                  </a:lnTo>
                  <a:lnTo>
                    <a:pt x="42" y="141"/>
                  </a:lnTo>
                  <a:lnTo>
                    <a:pt x="48" y="120"/>
                  </a:lnTo>
                  <a:lnTo>
                    <a:pt x="58" y="100"/>
                  </a:lnTo>
                  <a:lnTo>
                    <a:pt x="31" y="68"/>
                  </a:lnTo>
                  <a:lnTo>
                    <a:pt x="69" y="31"/>
                  </a:lnTo>
                  <a:lnTo>
                    <a:pt x="100" y="58"/>
                  </a:lnTo>
                  <a:lnTo>
                    <a:pt x="119" y="48"/>
                  </a:lnTo>
                  <a:lnTo>
                    <a:pt x="141" y="42"/>
                  </a:lnTo>
                  <a:lnTo>
                    <a:pt x="14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8" name="Freeform 28"/>
            <p:cNvSpPr>
              <a:spLocks noEditPoints="1"/>
            </p:cNvSpPr>
            <p:nvPr/>
          </p:nvSpPr>
          <p:spPr bwMode="auto">
            <a:xfrm>
              <a:off x="7008813" y="3986213"/>
              <a:ext cx="98425" cy="98425"/>
            </a:xfrm>
            <a:custGeom>
              <a:avLst/>
              <a:gdLst>
                <a:gd name="T0" fmla="*/ 62 w 123"/>
                <a:gd name="T1" fmla="*/ 33 h 124"/>
                <a:gd name="T2" fmla="*/ 54 w 123"/>
                <a:gd name="T3" fmla="*/ 33 h 124"/>
                <a:gd name="T4" fmla="*/ 46 w 123"/>
                <a:gd name="T5" fmla="*/ 37 h 124"/>
                <a:gd name="T6" fmla="*/ 40 w 123"/>
                <a:gd name="T7" fmla="*/ 41 h 124"/>
                <a:gd name="T8" fmla="*/ 37 w 123"/>
                <a:gd name="T9" fmla="*/ 47 h 124"/>
                <a:gd name="T10" fmla="*/ 33 w 123"/>
                <a:gd name="T11" fmla="*/ 54 h 124"/>
                <a:gd name="T12" fmla="*/ 31 w 123"/>
                <a:gd name="T13" fmla="*/ 62 h 124"/>
                <a:gd name="T14" fmla="*/ 33 w 123"/>
                <a:gd name="T15" fmla="*/ 70 h 124"/>
                <a:gd name="T16" fmla="*/ 37 w 123"/>
                <a:gd name="T17" fmla="*/ 78 h 124"/>
                <a:gd name="T18" fmla="*/ 40 w 123"/>
                <a:gd name="T19" fmla="*/ 83 h 124"/>
                <a:gd name="T20" fmla="*/ 46 w 123"/>
                <a:gd name="T21" fmla="*/ 87 h 124"/>
                <a:gd name="T22" fmla="*/ 54 w 123"/>
                <a:gd name="T23" fmla="*/ 89 h 124"/>
                <a:gd name="T24" fmla="*/ 62 w 123"/>
                <a:gd name="T25" fmla="*/ 91 h 124"/>
                <a:gd name="T26" fmla="*/ 69 w 123"/>
                <a:gd name="T27" fmla="*/ 89 h 124"/>
                <a:gd name="T28" fmla="*/ 77 w 123"/>
                <a:gd name="T29" fmla="*/ 87 h 124"/>
                <a:gd name="T30" fmla="*/ 83 w 123"/>
                <a:gd name="T31" fmla="*/ 83 h 124"/>
                <a:gd name="T32" fmla="*/ 89 w 123"/>
                <a:gd name="T33" fmla="*/ 78 h 124"/>
                <a:gd name="T34" fmla="*/ 91 w 123"/>
                <a:gd name="T35" fmla="*/ 70 h 124"/>
                <a:gd name="T36" fmla="*/ 93 w 123"/>
                <a:gd name="T37" fmla="*/ 62 h 124"/>
                <a:gd name="T38" fmla="*/ 91 w 123"/>
                <a:gd name="T39" fmla="*/ 54 h 124"/>
                <a:gd name="T40" fmla="*/ 89 w 123"/>
                <a:gd name="T41" fmla="*/ 47 h 124"/>
                <a:gd name="T42" fmla="*/ 83 w 123"/>
                <a:gd name="T43" fmla="*/ 41 h 124"/>
                <a:gd name="T44" fmla="*/ 77 w 123"/>
                <a:gd name="T45" fmla="*/ 37 h 124"/>
                <a:gd name="T46" fmla="*/ 69 w 123"/>
                <a:gd name="T47" fmla="*/ 33 h 124"/>
                <a:gd name="T48" fmla="*/ 62 w 123"/>
                <a:gd name="T49" fmla="*/ 33 h 124"/>
                <a:gd name="T50" fmla="*/ 62 w 123"/>
                <a:gd name="T51" fmla="*/ 0 h 124"/>
                <a:gd name="T52" fmla="*/ 87 w 123"/>
                <a:gd name="T53" fmla="*/ 4 h 124"/>
                <a:gd name="T54" fmla="*/ 106 w 123"/>
                <a:gd name="T55" fmla="*/ 18 h 124"/>
                <a:gd name="T56" fmla="*/ 120 w 123"/>
                <a:gd name="T57" fmla="*/ 37 h 124"/>
                <a:gd name="T58" fmla="*/ 123 w 123"/>
                <a:gd name="T59" fmla="*/ 62 h 124"/>
                <a:gd name="T60" fmla="*/ 120 w 123"/>
                <a:gd name="T61" fmla="*/ 85 h 124"/>
                <a:gd name="T62" fmla="*/ 106 w 123"/>
                <a:gd name="T63" fmla="*/ 107 h 124"/>
                <a:gd name="T64" fmla="*/ 87 w 123"/>
                <a:gd name="T65" fmla="*/ 120 h 124"/>
                <a:gd name="T66" fmla="*/ 62 w 123"/>
                <a:gd name="T67" fmla="*/ 124 h 124"/>
                <a:gd name="T68" fmla="*/ 39 w 123"/>
                <a:gd name="T69" fmla="*/ 120 h 124"/>
                <a:gd name="T70" fmla="*/ 17 w 123"/>
                <a:gd name="T71" fmla="*/ 107 h 124"/>
                <a:gd name="T72" fmla="*/ 4 w 123"/>
                <a:gd name="T73" fmla="*/ 85 h 124"/>
                <a:gd name="T74" fmla="*/ 0 w 123"/>
                <a:gd name="T75" fmla="*/ 62 h 124"/>
                <a:gd name="T76" fmla="*/ 4 w 123"/>
                <a:gd name="T77" fmla="*/ 37 h 124"/>
                <a:gd name="T78" fmla="*/ 17 w 123"/>
                <a:gd name="T79" fmla="*/ 18 h 124"/>
                <a:gd name="T80" fmla="*/ 39 w 123"/>
                <a:gd name="T81" fmla="*/ 4 h 124"/>
                <a:gd name="T82" fmla="*/ 62 w 123"/>
                <a:gd name="T83"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3" h="124">
                  <a:moveTo>
                    <a:pt x="62" y="33"/>
                  </a:moveTo>
                  <a:lnTo>
                    <a:pt x="54" y="33"/>
                  </a:lnTo>
                  <a:lnTo>
                    <a:pt x="46" y="37"/>
                  </a:lnTo>
                  <a:lnTo>
                    <a:pt x="40" y="41"/>
                  </a:lnTo>
                  <a:lnTo>
                    <a:pt x="37" y="47"/>
                  </a:lnTo>
                  <a:lnTo>
                    <a:pt x="33" y="54"/>
                  </a:lnTo>
                  <a:lnTo>
                    <a:pt x="31" y="62"/>
                  </a:lnTo>
                  <a:lnTo>
                    <a:pt x="33" y="70"/>
                  </a:lnTo>
                  <a:lnTo>
                    <a:pt x="37" y="78"/>
                  </a:lnTo>
                  <a:lnTo>
                    <a:pt x="40" y="83"/>
                  </a:lnTo>
                  <a:lnTo>
                    <a:pt x="46" y="87"/>
                  </a:lnTo>
                  <a:lnTo>
                    <a:pt x="54" y="89"/>
                  </a:lnTo>
                  <a:lnTo>
                    <a:pt x="62" y="91"/>
                  </a:lnTo>
                  <a:lnTo>
                    <a:pt x="69" y="89"/>
                  </a:lnTo>
                  <a:lnTo>
                    <a:pt x="77" y="87"/>
                  </a:lnTo>
                  <a:lnTo>
                    <a:pt x="83" y="83"/>
                  </a:lnTo>
                  <a:lnTo>
                    <a:pt x="89" y="78"/>
                  </a:lnTo>
                  <a:lnTo>
                    <a:pt x="91" y="70"/>
                  </a:lnTo>
                  <a:lnTo>
                    <a:pt x="93" y="62"/>
                  </a:lnTo>
                  <a:lnTo>
                    <a:pt x="91" y="54"/>
                  </a:lnTo>
                  <a:lnTo>
                    <a:pt x="89" y="47"/>
                  </a:lnTo>
                  <a:lnTo>
                    <a:pt x="83" y="41"/>
                  </a:lnTo>
                  <a:lnTo>
                    <a:pt x="77" y="37"/>
                  </a:lnTo>
                  <a:lnTo>
                    <a:pt x="69" y="33"/>
                  </a:lnTo>
                  <a:lnTo>
                    <a:pt x="62" y="33"/>
                  </a:lnTo>
                  <a:close/>
                  <a:moveTo>
                    <a:pt x="62" y="0"/>
                  </a:moveTo>
                  <a:lnTo>
                    <a:pt x="87" y="4"/>
                  </a:lnTo>
                  <a:lnTo>
                    <a:pt x="106" y="18"/>
                  </a:lnTo>
                  <a:lnTo>
                    <a:pt x="120" y="37"/>
                  </a:lnTo>
                  <a:lnTo>
                    <a:pt x="123" y="62"/>
                  </a:lnTo>
                  <a:lnTo>
                    <a:pt x="120" y="85"/>
                  </a:lnTo>
                  <a:lnTo>
                    <a:pt x="106" y="107"/>
                  </a:lnTo>
                  <a:lnTo>
                    <a:pt x="87" y="120"/>
                  </a:lnTo>
                  <a:lnTo>
                    <a:pt x="62" y="124"/>
                  </a:lnTo>
                  <a:lnTo>
                    <a:pt x="39" y="120"/>
                  </a:lnTo>
                  <a:lnTo>
                    <a:pt x="17" y="107"/>
                  </a:lnTo>
                  <a:lnTo>
                    <a:pt x="4" y="85"/>
                  </a:lnTo>
                  <a:lnTo>
                    <a:pt x="0" y="62"/>
                  </a:lnTo>
                  <a:lnTo>
                    <a:pt x="4" y="37"/>
                  </a:lnTo>
                  <a:lnTo>
                    <a:pt x="17" y="18"/>
                  </a:lnTo>
                  <a:lnTo>
                    <a:pt x="39" y="4"/>
                  </a:lnTo>
                  <a:lnTo>
                    <a:pt x="62"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19" name="Freeform 29"/>
            <p:cNvSpPr>
              <a:spLocks noEditPoints="1"/>
            </p:cNvSpPr>
            <p:nvPr/>
          </p:nvSpPr>
          <p:spPr bwMode="auto">
            <a:xfrm>
              <a:off x="7173913" y="4038601"/>
              <a:ext cx="169863" cy="171450"/>
            </a:xfrm>
            <a:custGeom>
              <a:avLst/>
              <a:gdLst>
                <a:gd name="T0" fmla="*/ 110 w 215"/>
                <a:gd name="T1" fmla="*/ 48 h 215"/>
                <a:gd name="T2" fmla="*/ 87 w 215"/>
                <a:gd name="T3" fmla="*/ 52 h 215"/>
                <a:gd name="T4" fmla="*/ 66 w 215"/>
                <a:gd name="T5" fmla="*/ 64 h 215"/>
                <a:gd name="T6" fmla="*/ 54 w 215"/>
                <a:gd name="T7" fmla="*/ 83 h 215"/>
                <a:gd name="T8" fmla="*/ 49 w 215"/>
                <a:gd name="T9" fmla="*/ 104 h 215"/>
                <a:gd name="T10" fmla="*/ 51 w 215"/>
                <a:gd name="T11" fmla="*/ 128 h 215"/>
                <a:gd name="T12" fmla="*/ 64 w 215"/>
                <a:gd name="T13" fmla="*/ 147 h 215"/>
                <a:gd name="T14" fmla="*/ 82 w 215"/>
                <a:gd name="T15" fmla="*/ 161 h 215"/>
                <a:gd name="T16" fmla="*/ 105 w 215"/>
                <a:gd name="T17" fmla="*/ 166 h 215"/>
                <a:gd name="T18" fmla="*/ 128 w 215"/>
                <a:gd name="T19" fmla="*/ 162 h 215"/>
                <a:gd name="T20" fmla="*/ 147 w 215"/>
                <a:gd name="T21" fmla="*/ 151 h 215"/>
                <a:gd name="T22" fmla="*/ 161 w 215"/>
                <a:gd name="T23" fmla="*/ 133 h 215"/>
                <a:gd name="T24" fmla="*/ 166 w 215"/>
                <a:gd name="T25" fmla="*/ 110 h 215"/>
                <a:gd name="T26" fmla="*/ 163 w 215"/>
                <a:gd name="T27" fmla="*/ 87 h 215"/>
                <a:gd name="T28" fmla="*/ 151 w 215"/>
                <a:gd name="T29" fmla="*/ 68 h 215"/>
                <a:gd name="T30" fmla="*/ 132 w 215"/>
                <a:gd name="T31" fmla="*/ 54 h 215"/>
                <a:gd name="T32" fmla="*/ 110 w 215"/>
                <a:gd name="T33" fmla="*/ 48 h 215"/>
                <a:gd name="T34" fmla="*/ 85 w 215"/>
                <a:gd name="T35" fmla="*/ 0 h 215"/>
                <a:gd name="T36" fmla="*/ 97 w 215"/>
                <a:gd name="T37" fmla="*/ 23 h 215"/>
                <a:gd name="T38" fmla="*/ 110 w 215"/>
                <a:gd name="T39" fmla="*/ 23 h 215"/>
                <a:gd name="T40" fmla="*/ 124 w 215"/>
                <a:gd name="T41" fmla="*/ 25 h 215"/>
                <a:gd name="T42" fmla="*/ 138 w 215"/>
                <a:gd name="T43" fmla="*/ 2 h 215"/>
                <a:gd name="T44" fmla="*/ 168 w 215"/>
                <a:gd name="T45" fmla="*/ 15 h 215"/>
                <a:gd name="T46" fmla="*/ 159 w 215"/>
                <a:gd name="T47" fmla="*/ 41 h 215"/>
                <a:gd name="T48" fmla="*/ 168 w 215"/>
                <a:gd name="T49" fmla="*/ 50 h 215"/>
                <a:gd name="T50" fmla="*/ 178 w 215"/>
                <a:gd name="T51" fmla="*/ 62 h 215"/>
                <a:gd name="T52" fmla="*/ 203 w 215"/>
                <a:gd name="T53" fmla="*/ 54 h 215"/>
                <a:gd name="T54" fmla="*/ 215 w 215"/>
                <a:gd name="T55" fmla="*/ 85 h 215"/>
                <a:gd name="T56" fmla="*/ 190 w 215"/>
                <a:gd name="T57" fmla="*/ 97 h 215"/>
                <a:gd name="T58" fmla="*/ 192 w 215"/>
                <a:gd name="T59" fmla="*/ 110 h 215"/>
                <a:gd name="T60" fmla="*/ 190 w 215"/>
                <a:gd name="T61" fmla="*/ 126 h 215"/>
                <a:gd name="T62" fmla="*/ 213 w 215"/>
                <a:gd name="T63" fmla="*/ 137 h 215"/>
                <a:gd name="T64" fmla="*/ 197 w 215"/>
                <a:gd name="T65" fmla="*/ 168 h 215"/>
                <a:gd name="T66" fmla="*/ 172 w 215"/>
                <a:gd name="T67" fmla="*/ 159 h 215"/>
                <a:gd name="T68" fmla="*/ 165 w 215"/>
                <a:gd name="T69" fmla="*/ 168 h 215"/>
                <a:gd name="T70" fmla="*/ 153 w 215"/>
                <a:gd name="T71" fmla="*/ 178 h 215"/>
                <a:gd name="T72" fmla="*/ 161 w 215"/>
                <a:gd name="T73" fmla="*/ 203 h 215"/>
                <a:gd name="T74" fmla="*/ 128 w 215"/>
                <a:gd name="T75" fmla="*/ 215 h 215"/>
                <a:gd name="T76" fmla="*/ 118 w 215"/>
                <a:gd name="T77" fmla="*/ 191 h 215"/>
                <a:gd name="T78" fmla="*/ 103 w 215"/>
                <a:gd name="T79" fmla="*/ 191 h 215"/>
                <a:gd name="T80" fmla="*/ 89 w 215"/>
                <a:gd name="T81" fmla="*/ 190 h 215"/>
                <a:gd name="T82" fmla="*/ 78 w 215"/>
                <a:gd name="T83" fmla="*/ 213 h 215"/>
                <a:gd name="T84" fmla="*/ 47 w 215"/>
                <a:gd name="T85" fmla="*/ 199 h 215"/>
                <a:gd name="T86" fmla="*/ 56 w 215"/>
                <a:gd name="T87" fmla="*/ 174 h 215"/>
                <a:gd name="T88" fmla="*/ 45 w 215"/>
                <a:gd name="T89" fmla="*/ 164 h 215"/>
                <a:gd name="T90" fmla="*/ 37 w 215"/>
                <a:gd name="T91" fmla="*/ 153 h 215"/>
                <a:gd name="T92" fmla="*/ 12 w 215"/>
                <a:gd name="T93" fmla="*/ 161 h 215"/>
                <a:gd name="T94" fmla="*/ 0 w 215"/>
                <a:gd name="T95" fmla="*/ 130 h 215"/>
                <a:gd name="T96" fmla="*/ 24 w 215"/>
                <a:gd name="T97" fmla="*/ 118 h 215"/>
                <a:gd name="T98" fmla="*/ 24 w 215"/>
                <a:gd name="T99" fmla="*/ 104 h 215"/>
                <a:gd name="T100" fmla="*/ 26 w 215"/>
                <a:gd name="T101" fmla="*/ 91 h 215"/>
                <a:gd name="T102" fmla="*/ 2 w 215"/>
                <a:gd name="T103" fmla="*/ 77 h 215"/>
                <a:gd name="T104" fmla="*/ 16 w 215"/>
                <a:gd name="T105" fmla="*/ 46 h 215"/>
                <a:gd name="T106" fmla="*/ 41 w 215"/>
                <a:gd name="T107" fmla="*/ 56 h 215"/>
                <a:gd name="T108" fmla="*/ 51 w 215"/>
                <a:gd name="T109" fmla="*/ 46 h 215"/>
                <a:gd name="T110" fmla="*/ 62 w 215"/>
                <a:gd name="T111" fmla="*/ 37 h 215"/>
                <a:gd name="T112" fmla="*/ 54 w 215"/>
                <a:gd name="T113" fmla="*/ 12 h 215"/>
                <a:gd name="T114" fmla="*/ 85 w 215"/>
                <a:gd name="T115"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5" h="215">
                  <a:moveTo>
                    <a:pt x="110" y="48"/>
                  </a:moveTo>
                  <a:lnTo>
                    <a:pt x="87" y="52"/>
                  </a:lnTo>
                  <a:lnTo>
                    <a:pt x="66" y="64"/>
                  </a:lnTo>
                  <a:lnTo>
                    <a:pt x="54" y="83"/>
                  </a:lnTo>
                  <a:lnTo>
                    <a:pt x="49" y="104"/>
                  </a:lnTo>
                  <a:lnTo>
                    <a:pt x="51" y="128"/>
                  </a:lnTo>
                  <a:lnTo>
                    <a:pt x="64" y="147"/>
                  </a:lnTo>
                  <a:lnTo>
                    <a:pt x="82" y="161"/>
                  </a:lnTo>
                  <a:lnTo>
                    <a:pt x="105" y="166"/>
                  </a:lnTo>
                  <a:lnTo>
                    <a:pt x="128" y="162"/>
                  </a:lnTo>
                  <a:lnTo>
                    <a:pt x="147" y="151"/>
                  </a:lnTo>
                  <a:lnTo>
                    <a:pt x="161" y="133"/>
                  </a:lnTo>
                  <a:lnTo>
                    <a:pt x="166" y="110"/>
                  </a:lnTo>
                  <a:lnTo>
                    <a:pt x="163" y="87"/>
                  </a:lnTo>
                  <a:lnTo>
                    <a:pt x="151" y="68"/>
                  </a:lnTo>
                  <a:lnTo>
                    <a:pt x="132" y="54"/>
                  </a:lnTo>
                  <a:lnTo>
                    <a:pt x="110" y="48"/>
                  </a:lnTo>
                  <a:close/>
                  <a:moveTo>
                    <a:pt x="85" y="0"/>
                  </a:moveTo>
                  <a:lnTo>
                    <a:pt x="97" y="23"/>
                  </a:lnTo>
                  <a:lnTo>
                    <a:pt x="110" y="23"/>
                  </a:lnTo>
                  <a:lnTo>
                    <a:pt x="124" y="25"/>
                  </a:lnTo>
                  <a:lnTo>
                    <a:pt x="138" y="2"/>
                  </a:lnTo>
                  <a:lnTo>
                    <a:pt x="168" y="15"/>
                  </a:lnTo>
                  <a:lnTo>
                    <a:pt x="159" y="41"/>
                  </a:lnTo>
                  <a:lnTo>
                    <a:pt x="168" y="50"/>
                  </a:lnTo>
                  <a:lnTo>
                    <a:pt x="178" y="62"/>
                  </a:lnTo>
                  <a:lnTo>
                    <a:pt x="203" y="54"/>
                  </a:lnTo>
                  <a:lnTo>
                    <a:pt x="215" y="85"/>
                  </a:lnTo>
                  <a:lnTo>
                    <a:pt x="190" y="97"/>
                  </a:lnTo>
                  <a:lnTo>
                    <a:pt x="192" y="110"/>
                  </a:lnTo>
                  <a:lnTo>
                    <a:pt x="190" y="126"/>
                  </a:lnTo>
                  <a:lnTo>
                    <a:pt x="213" y="137"/>
                  </a:lnTo>
                  <a:lnTo>
                    <a:pt x="197" y="168"/>
                  </a:lnTo>
                  <a:lnTo>
                    <a:pt x="172" y="159"/>
                  </a:lnTo>
                  <a:lnTo>
                    <a:pt x="165" y="168"/>
                  </a:lnTo>
                  <a:lnTo>
                    <a:pt x="153" y="178"/>
                  </a:lnTo>
                  <a:lnTo>
                    <a:pt x="161" y="203"/>
                  </a:lnTo>
                  <a:lnTo>
                    <a:pt x="128" y="215"/>
                  </a:lnTo>
                  <a:lnTo>
                    <a:pt x="118" y="191"/>
                  </a:lnTo>
                  <a:lnTo>
                    <a:pt x="103" y="191"/>
                  </a:lnTo>
                  <a:lnTo>
                    <a:pt x="89" y="190"/>
                  </a:lnTo>
                  <a:lnTo>
                    <a:pt x="78" y="213"/>
                  </a:lnTo>
                  <a:lnTo>
                    <a:pt x="47" y="199"/>
                  </a:lnTo>
                  <a:lnTo>
                    <a:pt x="56" y="174"/>
                  </a:lnTo>
                  <a:lnTo>
                    <a:pt x="45" y="164"/>
                  </a:lnTo>
                  <a:lnTo>
                    <a:pt x="37" y="153"/>
                  </a:lnTo>
                  <a:lnTo>
                    <a:pt x="12" y="161"/>
                  </a:lnTo>
                  <a:lnTo>
                    <a:pt x="0" y="130"/>
                  </a:lnTo>
                  <a:lnTo>
                    <a:pt x="24" y="118"/>
                  </a:lnTo>
                  <a:lnTo>
                    <a:pt x="24" y="104"/>
                  </a:lnTo>
                  <a:lnTo>
                    <a:pt x="26" y="91"/>
                  </a:lnTo>
                  <a:lnTo>
                    <a:pt x="2" y="77"/>
                  </a:lnTo>
                  <a:lnTo>
                    <a:pt x="16" y="46"/>
                  </a:lnTo>
                  <a:lnTo>
                    <a:pt x="41" y="56"/>
                  </a:lnTo>
                  <a:lnTo>
                    <a:pt x="51" y="46"/>
                  </a:lnTo>
                  <a:lnTo>
                    <a:pt x="62" y="37"/>
                  </a:lnTo>
                  <a:lnTo>
                    <a:pt x="54" y="12"/>
                  </a:lnTo>
                  <a:lnTo>
                    <a:pt x="8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0" name="Freeform 30"/>
            <p:cNvSpPr>
              <a:spLocks noEditPoints="1"/>
            </p:cNvSpPr>
            <p:nvPr/>
          </p:nvSpPr>
          <p:spPr bwMode="auto">
            <a:xfrm>
              <a:off x="7227888" y="4092576"/>
              <a:ext cx="63500" cy="63500"/>
            </a:xfrm>
            <a:custGeom>
              <a:avLst/>
              <a:gdLst>
                <a:gd name="T0" fmla="*/ 39 w 79"/>
                <a:gd name="T1" fmla="*/ 21 h 79"/>
                <a:gd name="T2" fmla="*/ 33 w 79"/>
                <a:gd name="T3" fmla="*/ 21 h 79"/>
                <a:gd name="T4" fmla="*/ 27 w 79"/>
                <a:gd name="T5" fmla="*/ 25 h 79"/>
                <a:gd name="T6" fmla="*/ 23 w 79"/>
                <a:gd name="T7" fmla="*/ 29 h 79"/>
                <a:gd name="T8" fmla="*/ 21 w 79"/>
                <a:gd name="T9" fmla="*/ 34 h 79"/>
                <a:gd name="T10" fmla="*/ 19 w 79"/>
                <a:gd name="T11" fmla="*/ 40 h 79"/>
                <a:gd name="T12" fmla="*/ 21 w 79"/>
                <a:gd name="T13" fmla="*/ 46 h 79"/>
                <a:gd name="T14" fmla="*/ 23 w 79"/>
                <a:gd name="T15" fmla="*/ 52 h 79"/>
                <a:gd name="T16" fmla="*/ 29 w 79"/>
                <a:gd name="T17" fmla="*/ 56 h 79"/>
                <a:gd name="T18" fmla="*/ 33 w 79"/>
                <a:gd name="T19" fmla="*/ 58 h 79"/>
                <a:gd name="T20" fmla="*/ 39 w 79"/>
                <a:gd name="T21" fmla="*/ 58 h 79"/>
                <a:gd name="T22" fmla="*/ 46 w 79"/>
                <a:gd name="T23" fmla="*/ 58 h 79"/>
                <a:gd name="T24" fmla="*/ 50 w 79"/>
                <a:gd name="T25" fmla="*/ 54 h 79"/>
                <a:gd name="T26" fmla="*/ 56 w 79"/>
                <a:gd name="T27" fmla="*/ 50 h 79"/>
                <a:gd name="T28" fmla="*/ 58 w 79"/>
                <a:gd name="T29" fmla="*/ 44 h 79"/>
                <a:gd name="T30" fmla="*/ 58 w 79"/>
                <a:gd name="T31" fmla="*/ 38 h 79"/>
                <a:gd name="T32" fmla="*/ 58 w 79"/>
                <a:gd name="T33" fmla="*/ 33 h 79"/>
                <a:gd name="T34" fmla="*/ 54 w 79"/>
                <a:gd name="T35" fmla="*/ 27 h 79"/>
                <a:gd name="T36" fmla="*/ 50 w 79"/>
                <a:gd name="T37" fmla="*/ 23 h 79"/>
                <a:gd name="T38" fmla="*/ 44 w 79"/>
                <a:gd name="T39" fmla="*/ 21 h 79"/>
                <a:gd name="T40" fmla="*/ 39 w 79"/>
                <a:gd name="T41" fmla="*/ 21 h 79"/>
                <a:gd name="T42" fmla="*/ 41 w 79"/>
                <a:gd name="T43" fmla="*/ 0 h 79"/>
                <a:gd name="T44" fmla="*/ 56 w 79"/>
                <a:gd name="T45" fmla="*/ 4 h 79"/>
                <a:gd name="T46" fmla="*/ 68 w 79"/>
                <a:gd name="T47" fmla="*/ 13 h 79"/>
                <a:gd name="T48" fmla="*/ 77 w 79"/>
                <a:gd name="T49" fmla="*/ 27 h 79"/>
                <a:gd name="T50" fmla="*/ 79 w 79"/>
                <a:gd name="T51" fmla="*/ 42 h 79"/>
                <a:gd name="T52" fmla="*/ 75 w 79"/>
                <a:gd name="T53" fmla="*/ 56 h 79"/>
                <a:gd name="T54" fmla="*/ 66 w 79"/>
                <a:gd name="T55" fmla="*/ 69 h 79"/>
                <a:gd name="T56" fmla="*/ 52 w 79"/>
                <a:gd name="T57" fmla="*/ 77 h 79"/>
                <a:gd name="T58" fmla="*/ 37 w 79"/>
                <a:gd name="T59" fmla="*/ 79 h 79"/>
                <a:gd name="T60" fmla="*/ 23 w 79"/>
                <a:gd name="T61" fmla="*/ 75 h 79"/>
                <a:gd name="T62" fmla="*/ 10 w 79"/>
                <a:gd name="T63" fmla="*/ 67 h 79"/>
                <a:gd name="T64" fmla="*/ 2 w 79"/>
                <a:gd name="T65" fmla="*/ 54 h 79"/>
                <a:gd name="T66" fmla="*/ 0 w 79"/>
                <a:gd name="T67" fmla="*/ 36 h 79"/>
                <a:gd name="T68" fmla="*/ 4 w 79"/>
                <a:gd name="T69" fmla="*/ 23 h 79"/>
                <a:gd name="T70" fmla="*/ 12 w 79"/>
                <a:gd name="T71" fmla="*/ 9 h 79"/>
                <a:gd name="T72" fmla="*/ 25 w 79"/>
                <a:gd name="T73" fmla="*/ 2 h 79"/>
                <a:gd name="T74" fmla="*/ 41 w 79"/>
                <a:gd name="T7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9">
                  <a:moveTo>
                    <a:pt x="39" y="21"/>
                  </a:moveTo>
                  <a:lnTo>
                    <a:pt x="33" y="21"/>
                  </a:lnTo>
                  <a:lnTo>
                    <a:pt x="27" y="25"/>
                  </a:lnTo>
                  <a:lnTo>
                    <a:pt x="23" y="29"/>
                  </a:lnTo>
                  <a:lnTo>
                    <a:pt x="21" y="34"/>
                  </a:lnTo>
                  <a:lnTo>
                    <a:pt x="19" y="40"/>
                  </a:lnTo>
                  <a:lnTo>
                    <a:pt x="21" y="46"/>
                  </a:lnTo>
                  <a:lnTo>
                    <a:pt x="23" y="52"/>
                  </a:lnTo>
                  <a:lnTo>
                    <a:pt x="29" y="56"/>
                  </a:lnTo>
                  <a:lnTo>
                    <a:pt x="33" y="58"/>
                  </a:lnTo>
                  <a:lnTo>
                    <a:pt x="39" y="58"/>
                  </a:lnTo>
                  <a:lnTo>
                    <a:pt x="46" y="58"/>
                  </a:lnTo>
                  <a:lnTo>
                    <a:pt x="50" y="54"/>
                  </a:lnTo>
                  <a:lnTo>
                    <a:pt x="56" y="50"/>
                  </a:lnTo>
                  <a:lnTo>
                    <a:pt x="58" y="44"/>
                  </a:lnTo>
                  <a:lnTo>
                    <a:pt x="58" y="38"/>
                  </a:lnTo>
                  <a:lnTo>
                    <a:pt x="58" y="33"/>
                  </a:lnTo>
                  <a:lnTo>
                    <a:pt x="54" y="27"/>
                  </a:lnTo>
                  <a:lnTo>
                    <a:pt x="50" y="23"/>
                  </a:lnTo>
                  <a:lnTo>
                    <a:pt x="44" y="21"/>
                  </a:lnTo>
                  <a:lnTo>
                    <a:pt x="39" y="21"/>
                  </a:lnTo>
                  <a:close/>
                  <a:moveTo>
                    <a:pt x="41" y="0"/>
                  </a:moveTo>
                  <a:lnTo>
                    <a:pt x="56" y="4"/>
                  </a:lnTo>
                  <a:lnTo>
                    <a:pt x="68" y="13"/>
                  </a:lnTo>
                  <a:lnTo>
                    <a:pt x="77" y="27"/>
                  </a:lnTo>
                  <a:lnTo>
                    <a:pt x="79" y="42"/>
                  </a:lnTo>
                  <a:lnTo>
                    <a:pt x="75" y="56"/>
                  </a:lnTo>
                  <a:lnTo>
                    <a:pt x="66" y="69"/>
                  </a:lnTo>
                  <a:lnTo>
                    <a:pt x="52" y="77"/>
                  </a:lnTo>
                  <a:lnTo>
                    <a:pt x="37" y="79"/>
                  </a:lnTo>
                  <a:lnTo>
                    <a:pt x="23" y="75"/>
                  </a:lnTo>
                  <a:lnTo>
                    <a:pt x="10" y="67"/>
                  </a:lnTo>
                  <a:lnTo>
                    <a:pt x="2" y="54"/>
                  </a:lnTo>
                  <a:lnTo>
                    <a:pt x="0" y="36"/>
                  </a:lnTo>
                  <a:lnTo>
                    <a:pt x="4" y="23"/>
                  </a:lnTo>
                  <a:lnTo>
                    <a:pt x="12" y="9"/>
                  </a:lnTo>
                  <a:lnTo>
                    <a:pt x="25" y="2"/>
                  </a:lnTo>
                  <a:lnTo>
                    <a:pt x="41"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21" name="Freeform 31"/>
          <p:cNvSpPr>
            <a:spLocks noEditPoints="1"/>
          </p:cNvSpPr>
          <p:nvPr/>
        </p:nvSpPr>
        <p:spPr bwMode="auto">
          <a:xfrm>
            <a:off x="7761179" y="4207741"/>
            <a:ext cx="386583" cy="370548"/>
          </a:xfrm>
          <a:custGeom>
            <a:avLst/>
            <a:gdLst>
              <a:gd name="T0" fmla="*/ 83 w 432"/>
              <a:gd name="T1" fmla="*/ 211 h 416"/>
              <a:gd name="T2" fmla="*/ 83 w 432"/>
              <a:gd name="T3" fmla="*/ 240 h 416"/>
              <a:gd name="T4" fmla="*/ 349 w 432"/>
              <a:gd name="T5" fmla="*/ 240 h 416"/>
              <a:gd name="T6" fmla="*/ 349 w 432"/>
              <a:gd name="T7" fmla="*/ 211 h 416"/>
              <a:gd name="T8" fmla="*/ 83 w 432"/>
              <a:gd name="T9" fmla="*/ 211 h 416"/>
              <a:gd name="T10" fmla="*/ 83 w 432"/>
              <a:gd name="T11" fmla="*/ 143 h 416"/>
              <a:gd name="T12" fmla="*/ 83 w 432"/>
              <a:gd name="T13" fmla="*/ 174 h 416"/>
              <a:gd name="T14" fmla="*/ 349 w 432"/>
              <a:gd name="T15" fmla="*/ 174 h 416"/>
              <a:gd name="T16" fmla="*/ 349 w 432"/>
              <a:gd name="T17" fmla="*/ 143 h 416"/>
              <a:gd name="T18" fmla="*/ 83 w 432"/>
              <a:gd name="T19" fmla="*/ 143 h 416"/>
              <a:gd name="T20" fmla="*/ 83 w 432"/>
              <a:gd name="T21" fmla="*/ 78 h 416"/>
              <a:gd name="T22" fmla="*/ 83 w 432"/>
              <a:gd name="T23" fmla="*/ 109 h 416"/>
              <a:gd name="T24" fmla="*/ 349 w 432"/>
              <a:gd name="T25" fmla="*/ 109 h 416"/>
              <a:gd name="T26" fmla="*/ 349 w 432"/>
              <a:gd name="T27" fmla="*/ 78 h 416"/>
              <a:gd name="T28" fmla="*/ 83 w 432"/>
              <a:gd name="T29" fmla="*/ 78 h 416"/>
              <a:gd name="T30" fmla="*/ 50 w 432"/>
              <a:gd name="T31" fmla="*/ 0 h 416"/>
              <a:gd name="T32" fmla="*/ 380 w 432"/>
              <a:gd name="T33" fmla="*/ 0 h 416"/>
              <a:gd name="T34" fmla="*/ 401 w 432"/>
              <a:gd name="T35" fmla="*/ 6 h 416"/>
              <a:gd name="T36" fmla="*/ 417 w 432"/>
              <a:gd name="T37" fmla="*/ 16 h 416"/>
              <a:gd name="T38" fmla="*/ 428 w 432"/>
              <a:gd name="T39" fmla="*/ 33 h 416"/>
              <a:gd name="T40" fmla="*/ 432 w 432"/>
              <a:gd name="T41" fmla="*/ 52 h 416"/>
              <a:gd name="T42" fmla="*/ 432 w 432"/>
              <a:gd name="T43" fmla="*/ 265 h 416"/>
              <a:gd name="T44" fmla="*/ 428 w 432"/>
              <a:gd name="T45" fmla="*/ 287 h 416"/>
              <a:gd name="T46" fmla="*/ 417 w 432"/>
              <a:gd name="T47" fmla="*/ 302 h 416"/>
              <a:gd name="T48" fmla="*/ 401 w 432"/>
              <a:gd name="T49" fmla="*/ 314 h 416"/>
              <a:gd name="T50" fmla="*/ 380 w 432"/>
              <a:gd name="T51" fmla="*/ 318 h 416"/>
              <a:gd name="T52" fmla="*/ 264 w 432"/>
              <a:gd name="T53" fmla="*/ 318 h 416"/>
              <a:gd name="T54" fmla="*/ 216 w 432"/>
              <a:gd name="T55" fmla="*/ 416 h 416"/>
              <a:gd name="T56" fmla="*/ 166 w 432"/>
              <a:gd name="T57" fmla="*/ 318 h 416"/>
              <a:gd name="T58" fmla="*/ 50 w 432"/>
              <a:gd name="T59" fmla="*/ 318 h 416"/>
              <a:gd name="T60" fmla="*/ 31 w 432"/>
              <a:gd name="T61" fmla="*/ 314 h 416"/>
              <a:gd name="T62" fmla="*/ 15 w 432"/>
              <a:gd name="T63" fmla="*/ 302 h 416"/>
              <a:gd name="T64" fmla="*/ 4 w 432"/>
              <a:gd name="T65" fmla="*/ 287 h 416"/>
              <a:gd name="T66" fmla="*/ 0 w 432"/>
              <a:gd name="T67" fmla="*/ 265 h 416"/>
              <a:gd name="T68" fmla="*/ 0 w 432"/>
              <a:gd name="T69" fmla="*/ 52 h 416"/>
              <a:gd name="T70" fmla="*/ 4 w 432"/>
              <a:gd name="T71" fmla="*/ 33 h 416"/>
              <a:gd name="T72" fmla="*/ 15 w 432"/>
              <a:gd name="T73" fmla="*/ 16 h 416"/>
              <a:gd name="T74" fmla="*/ 31 w 432"/>
              <a:gd name="T75" fmla="*/ 6 h 416"/>
              <a:gd name="T76" fmla="*/ 50 w 432"/>
              <a:gd name="T77"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2" h="416">
                <a:moveTo>
                  <a:pt x="83" y="211"/>
                </a:moveTo>
                <a:lnTo>
                  <a:pt x="83" y="240"/>
                </a:lnTo>
                <a:lnTo>
                  <a:pt x="349" y="240"/>
                </a:lnTo>
                <a:lnTo>
                  <a:pt x="349" y="211"/>
                </a:lnTo>
                <a:lnTo>
                  <a:pt x="83" y="211"/>
                </a:lnTo>
                <a:close/>
                <a:moveTo>
                  <a:pt x="83" y="143"/>
                </a:moveTo>
                <a:lnTo>
                  <a:pt x="83" y="174"/>
                </a:lnTo>
                <a:lnTo>
                  <a:pt x="349" y="174"/>
                </a:lnTo>
                <a:lnTo>
                  <a:pt x="349" y="143"/>
                </a:lnTo>
                <a:lnTo>
                  <a:pt x="83" y="143"/>
                </a:lnTo>
                <a:close/>
                <a:moveTo>
                  <a:pt x="83" y="78"/>
                </a:moveTo>
                <a:lnTo>
                  <a:pt x="83" y="109"/>
                </a:lnTo>
                <a:lnTo>
                  <a:pt x="349" y="109"/>
                </a:lnTo>
                <a:lnTo>
                  <a:pt x="349" y="78"/>
                </a:lnTo>
                <a:lnTo>
                  <a:pt x="83" y="78"/>
                </a:lnTo>
                <a:close/>
                <a:moveTo>
                  <a:pt x="50" y="0"/>
                </a:moveTo>
                <a:lnTo>
                  <a:pt x="380" y="0"/>
                </a:lnTo>
                <a:lnTo>
                  <a:pt x="401" y="6"/>
                </a:lnTo>
                <a:lnTo>
                  <a:pt x="417" y="16"/>
                </a:lnTo>
                <a:lnTo>
                  <a:pt x="428" y="33"/>
                </a:lnTo>
                <a:lnTo>
                  <a:pt x="432" y="52"/>
                </a:lnTo>
                <a:lnTo>
                  <a:pt x="432" y="265"/>
                </a:lnTo>
                <a:lnTo>
                  <a:pt x="428" y="287"/>
                </a:lnTo>
                <a:lnTo>
                  <a:pt x="417" y="302"/>
                </a:lnTo>
                <a:lnTo>
                  <a:pt x="401" y="314"/>
                </a:lnTo>
                <a:lnTo>
                  <a:pt x="380" y="318"/>
                </a:lnTo>
                <a:lnTo>
                  <a:pt x="264" y="318"/>
                </a:lnTo>
                <a:lnTo>
                  <a:pt x="216" y="416"/>
                </a:lnTo>
                <a:lnTo>
                  <a:pt x="166" y="318"/>
                </a:lnTo>
                <a:lnTo>
                  <a:pt x="50" y="318"/>
                </a:lnTo>
                <a:lnTo>
                  <a:pt x="31" y="314"/>
                </a:lnTo>
                <a:lnTo>
                  <a:pt x="15" y="302"/>
                </a:lnTo>
                <a:lnTo>
                  <a:pt x="4" y="287"/>
                </a:lnTo>
                <a:lnTo>
                  <a:pt x="0" y="265"/>
                </a:lnTo>
                <a:lnTo>
                  <a:pt x="0" y="52"/>
                </a:lnTo>
                <a:lnTo>
                  <a:pt x="4" y="33"/>
                </a:lnTo>
                <a:lnTo>
                  <a:pt x="15" y="16"/>
                </a:lnTo>
                <a:lnTo>
                  <a:pt x="31" y="6"/>
                </a:lnTo>
                <a:lnTo>
                  <a:pt x="50"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nvGrpSpPr>
          <p:cNvPr id="22" name="组合 21"/>
          <p:cNvGrpSpPr/>
          <p:nvPr/>
        </p:nvGrpSpPr>
        <p:grpSpPr>
          <a:xfrm>
            <a:off x="4871375" y="4178914"/>
            <a:ext cx="336701" cy="334919"/>
            <a:chOff x="6288088" y="4981576"/>
            <a:chExt cx="300038" cy="298450"/>
          </a:xfrm>
        </p:grpSpPr>
        <p:sp>
          <p:nvSpPr>
            <p:cNvPr id="23" name="Freeform 32"/>
            <p:cNvSpPr/>
            <p:nvPr/>
          </p:nvSpPr>
          <p:spPr bwMode="auto">
            <a:xfrm>
              <a:off x="6294438" y="4981576"/>
              <a:ext cx="84138" cy="233363"/>
            </a:xfrm>
            <a:custGeom>
              <a:avLst/>
              <a:gdLst>
                <a:gd name="T0" fmla="*/ 25 w 106"/>
                <a:gd name="T1" fmla="*/ 0 h 292"/>
                <a:gd name="T2" fmla="*/ 81 w 106"/>
                <a:gd name="T3" fmla="*/ 0 h 292"/>
                <a:gd name="T4" fmla="*/ 89 w 106"/>
                <a:gd name="T5" fmla="*/ 0 h 292"/>
                <a:gd name="T6" fmla="*/ 95 w 106"/>
                <a:gd name="T7" fmla="*/ 4 h 292"/>
                <a:gd name="T8" fmla="*/ 100 w 106"/>
                <a:gd name="T9" fmla="*/ 10 h 292"/>
                <a:gd name="T10" fmla="*/ 104 w 106"/>
                <a:gd name="T11" fmla="*/ 17 h 292"/>
                <a:gd name="T12" fmla="*/ 106 w 106"/>
                <a:gd name="T13" fmla="*/ 25 h 292"/>
                <a:gd name="T14" fmla="*/ 106 w 106"/>
                <a:gd name="T15" fmla="*/ 265 h 292"/>
                <a:gd name="T16" fmla="*/ 104 w 106"/>
                <a:gd name="T17" fmla="*/ 275 h 292"/>
                <a:gd name="T18" fmla="*/ 100 w 106"/>
                <a:gd name="T19" fmla="*/ 280 h 292"/>
                <a:gd name="T20" fmla="*/ 95 w 106"/>
                <a:gd name="T21" fmla="*/ 286 h 292"/>
                <a:gd name="T22" fmla="*/ 89 w 106"/>
                <a:gd name="T23" fmla="*/ 290 h 292"/>
                <a:gd name="T24" fmla="*/ 81 w 106"/>
                <a:gd name="T25" fmla="*/ 292 h 292"/>
                <a:gd name="T26" fmla="*/ 25 w 106"/>
                <a:gd name="T27" fmla="*/ 292 h 292"/>
                <a:gd name="T28" fmla="*/ 17 w 106"/>
                <a:gd name="T29" fmla="*/ 290 h 292"/>
                <a:gd name="T30" fmla="*/ 10 w 106"/>
                <a:gd name="T31" fmla="*/ 286 h 292"/>
                <a:gd name="T32" fmla="*/ 4 w 106"/>
                <a:gd name="T33" fmla="*/ 280 h 292"/>
                <a:gd name="T34" fmla="*/ 0 w 106"/>
                <a:gd name="T35" fmla="*/ 275 h 292"/>
                <a:gd name="T36" fmla="*/ 0 w 106"/>
                <a:gd name="T37" fmla="*/ 265 h 292"/>
                <a:gd name="T38" fmla="*/ 0 w 106"/>
                <a:gd name="T39" fmla="*/ 25 h 292"/>
                <a:gd name="T40" fmla="*/ 0 w 106"/>
                <a:gd name="T41" fmla="*/ 17 h 292"/>
                <a:gd name="T42" fmla="*/ 4 w 106"/>
                <a:gd name="T43" fmla="*/ 10 h 292"/>
                <a:gd name="T44" fmla="*/ 10 w 106"/>
                <a:gd name="T45" fmla="*/ 4 h 292"/>
                <a:gd name="T46" fmla="*/ 17 w 106"/>
                <a:gd name="T47" fmla="*/ 0 h 292"/>
                <a:gd name="T48" fmla="*/ 25 w 106"/>
                <a:gd name="T49"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292">
                  <a:moveTo>
                    <a:pt x="25" y="0"/>
                  </a:moveTo>
                  <a:lnTo>
                    <a:pt x="81" y="0"/>
                  </a:lnTo>
                  <a:lnTo>
                    <a:pt x="89" y="0"/>
                  </a:lnTo>
                  <a:lnTo>
                    <a:pt x="95" y="4"/>
                  </a:lnTo>
                  <a:lnTo>
                    <a:pt x="100" y="10"/>
                  </a:lnTo>
                  <a:lnTo>
                    <a:pt x="104" y="17"/>
                  </a:lnTo>
                  <a:lnTo>
                    <a:pt x="106" y="25"/>
                  </a:lnTo>
                  <a:lnTo>
                    <a:pt x="106" y="265"/>
                  </a:lnTo>
                  <a:lnTo>
                    <a:pt x="104" y="275"/>
                  </a:lnTo>
                  <a:lnTo>
                    <a:pt x="100" y="280"/>
                  </a:lnTo>
                  <a:lnTo>
                    <a:pt x="95" y="286"/>
                  </a:lnTo>
                  <a:lnTo>
                    <a:pt x="89" y="290"/>
                  </a:lnTo>
                  <a:lnTo>
                    <a:pt x="81" y="292"/>
                  </a:lnTo>
                  <a:lnTo>
                    <a:pt x="25" y="292"/>
                  </a:lnTo>
                  <a:lnTo>
                    <a:pt x="17" y="290"/>
                  </a:lnTo>
                  <a:lnTo>
                    <a:pt x="10" y="286"/>
                  </a:lnTo>
                  <a:lnTo>
                    <a:pt x="4" y="280"/>
                  </a:lnTo>
                  <a:lnTo>
                    <a:pt x="0" y="275"/>
                  </a:lnTo>
                  <a:lnTo>
                    <a:pt x="0" y="265"/>
                  </a:lnTo>
                  <a:lnTo>
                    <a:pt x="0" y="25"/>
                  </a:lnTo>
                  <a:lnTo>
                    <a:pt x="0" y="17"/>
                  </a:lnTo>
                  <a:lnTo>
                    <a:pt x="4" y="10"/>
                  </a:lnTo>
                  <a:lnTo>
                    <a:pt x="10" y="4"/>
                  </a:lnTo>
                  <a:lnTo>
                    <a:pt x="17" y="0"/>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4" name="Freeform 33"/>
            <p:cNvSpPr/>
            <p:nvPr/>
          </p:nvSpPr>
          <p:spPr bwMode="auto">
            <a:xfrm>
              <a:off x="6396038" y="5049838"/>
              <a:ext cx="84138" cy="165100"/>
            </a:xfrm>
            <a:custGeom>
              <a:avLst/>
              <a:gdLst>
                <a:gd name="T0" fmla="*/ 25 w 106"/>
                <a:gd name="T1" fmla="*/ 0 h 207"/>
                <a:gd name="T2" fmla="*/ 81 w 106"/>
                <a:gd name="T3" fmla="*/ 0 h 207"/>
                <a:gd name="T4" fmla="*/ 88 w 106"/>
                <a:gd name="T5" fmla="*/ 2 h 207"/>
                <a:gd name="T6" fmla="*/ 96 w 106"/>
                <a:gd name="T7" fmla="*/ 4 h 207"/>
                <a:gd name="T8" fmla="*/ 102 w 106"/>
                <a:gd name="T9" fmla="*/ 10 h 207"/>
                <a:gd name="T10" fmla="*/ 104 w 106"/>
                <a:gd name="T11" fmla="*/ 17 h 207"/>
                <a:gd name="T12" fmla="*/ 106 w 106"/>
                <a:gd name="T13" fmla="*/ 25 h 207"/>
                <a:gd name="T14" fmla="*/ 106 w 106"/>
                <a:gd name="T15" fmla="*/ 180 h 207"/>
                <a:gd name="T16" fmla="*/ 104 w 106"/>
                <a:gd name="T17" fmla="*/ 190 h 207"/>
                <a:gd name="T18" fmla="*/ 102 w 106"/>
                <a:gd name="T19" fmla="*/ 195 h 207"/>
                <a:gd name="T20" fmla="*/ 96 w 106"/>
                <a:gd name="T21" fmla="*/ 201 h 207"/>
                <a:gd name="T22" fmla="*/ 88 w 106"/>
                <a:gd name="T23" fmla="*/ 205 h 207"/>
                <a:gd name="T24" fmla="*/ 81 w 106"/>
                <a:gd name="T25" fmla="*/ 207 h 207"/>
                <a:gd name="T26" fmla="*/ 25 w 106"/>
                <a:gd name="T27" fmla="*/ 207 h 207"/>
                <a:gd name="T28" fmla="*/ 17 w 106"/>
                <a:gd name="T29" fmla="*/ 205 h 207"/>
                <a:gd name="T30" fmla="*/ 9 w 106"/>
                <a:gd name="T31" fmla="*/ 201 h 207"/>
                <a:gd name="T32" fmla="*/ 3 w 106"/>
                <a:gd name="T33" fmla="*/ 195 h 207"/>
                <a:gd name="T34" fmla="*/ 1 w 106"/>
                <a:gd name="T35" fmla="*/ 190 h 207"/>
                <a:gd name="T36" fmla="*/ 0 w 106"/>
                <a:gd name="T37" fmla="*/ 182 h 207"/>
                <a:gd name="T38" fmla="*/ 0 w 106"/>
                <a:gd name="T39" fmla="*/ 25 h 207"/>
                <a:gd name="T40" fmla="*/ 1 w 106"/>
                <a:gd name="T41" fmla="*/ 17 h 207"/>
                <a:gd name="T42" fmla="*/ 3 w 106"/>
                <a:gd name="T43" fmla="*/ 10 h 207"/>
                <a:gd name="T44" fmla="*/ 9 w 106"/>
                <a:gd name="T45" fmla="*/ 4 h 207"/>
                <a:gd name="T46" fmla="*/ 17 w 106"/>
                <a:gd name="T47" fmla="*/ 2 h 207"/>
                <a:gd name="T48" fmla="*/ 25 w 106"/>
                <a:gd name="T4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207">
                  <a:moveTo>
                    <a:pt x="25" y="0"/>
                  </a:moveTo>
                  <a:lnTo>
                    <a:pt x="81" y="0"/>
                  </a:lnTo>
                  <a:lnTo>
                    <a:pt x="88" y="2"/>
                  </a:lnTo>
                  <a:lnTo>
                    <a:pt x="96" y="4"/>
                  </a:lnTo>
                  <a:lnTo>
                    <a:pt x="102" y="10"/>
                  </a:lnTo>
                  <a:lnTo>
                    <a:pt x="104" y="17"/>
                  </a:lnTo>
                  <a:lnTo>
                    <a:pt x="106" y="25"/>
                  </a:lnTo>
                  <a:lnTo>
                    <a:pt x="106" y="180"/>
                  </a:lnTo>
                  <a:lnTo>
                    <a:pt x="104" y="190"/>
                  </a:lnTo>
                  <a:lnTo>
                    <a:pt x="102" y="195"/>
                  </a:lnTo>
                  <a:lnTo>
                    <a:pt x="96" y="201"/>
                  </a:lnTo>
                  <a:lnTo>
                    <a:pt x="88" y="205"/>
                  </a:lnTo>
                  <a:lnTo>
                    <a:pt x="81" y="207"/>
                  </a:lnTo>
                  <a:lnTo>
                    <a:pt x="25" y="207"/>
                  </a:lnTo>
                  <a:lnTo>
                    <a:pt x="17" y="205"/>
                  </a:lnTo>
                  <a:lnTo>
                    <a:pt x="9" y="201"/>
                  </a:lnTo>
                  <a:lnTo>
                    <a:pt x="3" y="195"/>
                  </a:lnTo>
                  <a:lnTo>
                    <a:pt x="1" y="190"/>
                  </a:lnTo>
                  <a:lnTo>
                    <a:pt x="0" y="182"/>
                  </a:lnTo>
                  <a:lnTo>
                    <a:pt x="0" y="25"/>
                  </a:lnTo>
                  <a:lnTo>
                    <a:pt x="1" y="17"/>
                  </a:lnTo>
                  <a:lnTo>
                    <a:pt x="3" y="10"/>
                  </a:lnTo>
                  <a:lnTo>
                    <a:pt x="9" y="4"/>
                  </a:lnTo>
                  <a:lnTo>
                    <a:pt x="17" y="2"/>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5" name="Freeform 34"/>
            <p:cNvSpPr/>
            <p:nvPr/>
          </p:nvSpPr>
          <p:spPr bwMode="auto">
            <a:xfrm>
              <a:off x="6496051" y="5118101"/>
              <a:ext cx="85725" cy="96838"/>
            </a:xfrm>
            <a:custGeom>
              <a:avLst/>
              <a:gdLst>
                <a:gd name="T0" fmla="*/ 25 w 106"/>
                <a:gd name="T1" fmla="*/ 0 h 122"/>
                <a:gd name="T2" fmla="*/ 81 w 106"/>
                <a:gd name="T3" fmla="*/ 0 h 122"/>
                <a:gd name="T4" fmla="*/ 89 w 106"/>
                <a:gd name="T5" fmla="*/ 2 h 122"/>
                <a:gd name="T6" fmla="*/ 97 w 106"/>
                <a:gd name="T7" fmla="*/ 6 h 122"/>
                <a:gd name="T8" fmla="*/ 102 w 106"/>
                <a:gd name="T9" fmla="*/ 12 h 122"/>
                <a:gd name="T10" fmla="*/ 106 w 106"/>
                <a:gd name="T11" fmla="*/ 18 h 122"/>
                <a:gd name="T12" fmla="*/ 106 w 106"/>
                <a:gd name="T13" fmla="*/ 25 h 122"/>
                <a:gd name="T14" fmla="*/ 106 w 106"/>
                <a:gd name="T15" fmla="*/ 95 h 122"/>
                <a:gd name="T16" fmla="*/ 106 w 106"/>
                <a:gd name="T17" fmla="*/ 105 h 122"/>
                <a:gd name="T18" fmla="*/ 102 w 106"/>
                <a:gd name="T19" fmla="*/ 110 h 122"/>
                <a:gd name="T20" fmla="*/ 97 w 106"/>
                <a:gd name="T21" fmla="*/ 116 h 122"/>
                <a:gd name="T22" fmla="*/ 89 w 106"/>
                <a:gd name="T23" fmla="*/ 120 h 122"/>
                <a:gd name="T24" fmla="*/ 81 w 106"/>
                <a:gd name="T25" fmla="*/ 122 h 122"/>
                <a:gd name="T26" fmla="*/ 25 w 106"/>
                <a:gd name="T27" fmla="*/ 122 h 122"/>
                <a:gd name="T28" fmla="*/ 17 w 106"/>
                <a:gd name="T29" fmla="*/ 120 h 122"/>
                <a:gd name="T30" fmla="*/ 12 w 106"/>
                <a:gd name="T31" fmla="*/ 116 h 122"/>
                <a:gd name="T32" fmla="*/ 6 w 106"/>
                <a:gd name="T33" fmla="*/ 110 h 122"/>
                <a:gd name="T34" fmla="*/ 2 w 106"/>
                <a:gd name="T35" fmla="*/ 105 h 122"/>
                <a:gd name="T36" fmla="*/ 0 w 106"/>
                <a:gd name="T37" fmla="*/ 95 h 122"/>
                <a:gd name="T38" fmla="*/ 0 w 106"/>
                <a:gd name="T39" fmla="*/ 25 h 122"/>
                <a:gd name="T40" fmla="*/ 2 w 106"/>
                <a:gd name="T41" fmla="*/ 18 h 122"/>
                <a:gd name="T42" fmla="*/ 6 w 106"/>
                <a:gd name="T43" fmla="*/ 12 h 122"/>
                <a:gd name="T44" fmla="*/ 12 w 106"/>
                <a:gd name="T45" fmla="*/ 6 h 122"/>
                <a:gd name="T46" fmla="*/ 17 w 106"/>
                <a:gd name="T47" fmla="*/ 2 h 122"/>
                <a:gd name="T48" fmla="*/ 25 w 106"/>
                <a:gd name="T4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2">
                  <a:moveTo>
                    <a:pt x="25" y="0"/>
                  </a:moveTo>
                  <a:lnTo>
                    <a:pt x="81" y="0"/>
                  </a:lnTo>
                  <a:lnTo>
                    <a:pt x="89" y="2"/>
                  </a:lnTo>
                  <a:lnTo>
                    <a:pt x="97" y="6"/>
                  </a:lnTo>
                  <a:lnTo>
                    <a:pt x="102" y="12"/>
                  </a:lnTo>
                  <a:lnTo>
                    <a:pt x="106" y="18"/>
                  </a:lnTo>
                  <a:lnTo>
                    <a:pt x="106" y="25"/>
                  </a:lnTo>
                  <a:lnTo>
                    <a:pt x="106" y="95"/>
                  </a:lnTo>
                  <a:lnTo>
                    <a:pt x="106" y="105"/>
                  </a:lnTo>
                  <a:lnTo>
                    <a:pt x="102" y="110"/>
                  </a:lnTo>
                  <a:lnTo>
                    <a:pt x="97" y="116"/>
                  </a:lnTo>
                  <a:lnTo>
                    <a:pt x="89" y="120"/>
                  </a:lnTo>
                  <a:lnTo>
                    <a:pt x="81" y="122"/>
                  </a:lnTo>
                  <a:lnTo>
                    <a:pt x="25" y="122"/>
                  </a:lnTo>
                  <a:lnTo>
                    <a:pt x="17" y="120"/>
                  </a:lnTo>
                  <a:lnTo>
                    <a:pt x="12" y="116"/>
                  </a:lnTo>
                  <a:lnTo>
                    <a:pt x="6" y="110"/>
                  </a:lnTo>
                  <a:lnTo>
                    <a:pt x="2" y="105"/>
                  </a:lnTo>
                  <a:lnTo>
                    <a:pt x="0" y="95"/>
                  </a:lnTo>
                  <a:lnTo>
                    <a:pt x="0" y="25"/>
                  </a:lnTo>
                  <a:lnTo>
                    <a:pt x="2" y="18"/>
                  </a:lnTo>
                  <a:lnTo>
                    <a:pt x="6" y="12"/>
                  </a:lnTo>
                  <a:lnTo>
                    <a:pt x="12" y="6"/>
                  </a:lnTo>
                  <a:lnTo>
                    <a:pt x="17" y="2"/>
                  </a:lnTo>
                  <a:lnTo>
                    <a:pt x="25"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6" name="Freeform 35"/>
            <p:cNvSpPr/>
            <p:nvPr/>
          </p:nvSpPr>
          <p:spPr bwMode="auto">
            <a:xfrm>
              <a:off x="6288088" y="5241926"/>
              <a:ext cx="300038" cy="38100"/>
            </a:xfrm>
            <a:custGeom>
              <a:avLst/>
              <a:gdLst>
                <a:gd name="T0" fmla="*/ 12 w 379"/>
                <a:gd name="T1" fmla="*/ 0 h 48"/>
                <a:gd name="T2" fmla="*/ 365 w 379"/>
                <a:gd name="T3" fmla="*/ 0 h 48"/>
                <a:gd name="T4" fmla="*/ 371 w 379"/>
                <a:gd name="T5" fmla="*/ 2 h 48"/>
                <a:gd name="T6" fmla="*/ 375 w 379"/>
                <a:gd name="T7" fmla="*/ 4 h 48"/>
                <a:gd name="T8" fmla="*/ 377 w 379"/>
                <a:gd name="T9" fmla="*/ 8 h 48"/>
                <a:gd name="T10" fmla="*/ 379 w 379"/>
                <a:gd name="T11" fmla="*/ 13 h 48"/>
                <a:gd name="T12" fmla="*/ 379 w 379"/>
                <a:gd name="T13" fmla="*/ 37 h 48"/>
                <a:gd name="T14" fmla="*/ 377 w 379"/>
                <a:gd name="T15" fmla="*/ 40 h 48"/>
                <a:gd name="T16" fmla="*/ 375 w 379"/>
                <a:gd name="T17" fmla="*/ 44 h 48"/>
                <a:gd name="T18" fmla="*/ 371 w 379"/>
                <a:gd name="T19" fmla="*/ 46 h 48"/>
                <a:gd name="T20" fmla="*/ 365 w 379"/>
                <a:gd name="T21" fmla="*/ 48 h 48"/>
                <a:gd name="T22" fmla="*/ 12 w 379"/>
                <a:gd name="T23" fmla="*/ 48 h 48"/>
                <a:gd name="T24" fmla="*/ 8 w 379"/>
                <a:gd name="T25" fmla="*/ 46 h 48"/>
                <a:gd name="T26" fmla="*/ 4 w 379"/>
                <a:gd name="T27" fmla="*/ 44 h 48"/>
                <a:gd name="T28" fmla="*/ 2 w 379"/>
                <a:gd name="T29" fmla="*/ 40 h 48"/>
                <a:gd name="T30" fmla="*/ 0 w 379"/>
                <a:gd name="T31" fmla="*/ 37 h 48"/>
                <a:gd name="T32" fmla="*/ 0 w 379"/>
                <a:gd name="T33" fmla="*/ 13 h 48"/>
                <a:gd name="T34" fmla="*/ 2 w 379"/>
                <a:gd name="T35" fmla="*/ 8 h 48"/>
                <a:gd name="T36" fmla="*/ 4 w 379"/>
                <a:gd name="T37" fmla="*/ 4 h 48"/>
                <a:gd name="T38" fmla="*/ 8 w 379"/>
                <a:gd name="T39" fmla="*/ 2 h 48"/>
                <a:gd name="T40" fmla="*/ 12 w 379"/>
                <a:gd name="T4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9" h="48">
                  <a:moveTo>
                    <a:pt x="12" y="0"/>
                  </a:moveTo>
                  <a:lnTo>
                    <a:pt x="365" y="0"/>
                  </a:lnTo>
                  <a:lnTo>
                    <a:pt x="371" y="2"/>
                  </a:lnTo>
                  <a:lnTo>
                    <a:pt x="375" y="4"/>
                  </a:lnTo>
                  <a:lnTo>
                    <a:pt x="377" y="8"/>
                  </a:lnTo>
                  <a:lnTo>
                    <a:pt x="379" y="13"/>
                  </a:lnTo>
                  <a:lnTo>
                    <a:pt x="379" y="37"/>
                  </a:lnTo>
                  <a:lnTo>
                    <a:pt x="377" y="40"/>
                  </a:lnTo>
                  <a:lnTo>
                    <a:pt x="375" y="44"/>
                  </a:lnTo>
                  <a:lnTo>
                    <a:pt x="371" y="46"/>
                  </a:lnTo>
                  <a:lnTo>
                    <a:pt x="365" y="48"/>
                  </a:lnTo>
                  <a:lnTo>
                    <a:pt x="12" y="48"/>
                  </a:lnTo>
                  <a:lnTo>
                    <a:pt x="8" y="46"/>
                  </a:lnTo>
                  <a:lnTo>
                    <a:pt x="4" y="44"/>
                  </a:lnTo>
                  <a:lnTo>
                    <a:pt x="2" y="40"/>
                  </a:lnTo>
                  <a:lnTo>
                    <a:pt x="0" y="37"/>
                  </a:lnTo>
                  <a:lnTo>
                    <a:pt x="0" y="13"/>
                  </a:lnTo>
                  <a:lnTo>
                    <a:pt x="2" y="8"/>
                  </a:lnTo>
                  <a:lnTo>
                    <a:pt x="4" y="4"/>
                  </a:lnTo>
                  <a:lnTo>
                    <a:pt x="8" y="2"/>
                  </a:lnTo>
                  <a:lnTo>
                    <a:pt x="12"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grpSp>
      <p:sp>
        <p:nvSpPr>
          <p:cNvPr id="27" name="Freeform 19"/>
          <p:cNvSpPr>
            <a:spLocks noEditPoints="1"/>
          </p:cNvSpPr>
          <p:nvPr/>
        </p:nvSpPr>
        <p:spPr bwMode="auto">
          <a:xfrm>
            <a:off x="3328955" y="2625278"/>
            <a:ext cx="447144" cy="411372"/>
          </a:xfrm>
          <a:custGeom>
            <a:avLst/>
            <a:gdLst>
              <a:gd name="T0" fmla="*/ 431 w 601"/>
              <a:gd name="T1" fmla="*/ 480 h 553"/>
              <a:gd name="T2" fmla="*/ 492 w 601"/>
              <a:gd name="T3" fmla="*/ 344 h 553"/>
              <a:gd name="T4" fmla="*/ 368 w 601"/>
              <a:gd name="T5" fmla="*/ 344 h 553"/>
              <a:gd name="T6" fmla="*/ 390 w 601"/>
              <a:gd name="T7" fmla="*/ 480 h 553"/>
              <a:gd name="T8" fmla="*/ 368 w 601"/>
              <a:gd name="T9" fmla="*/ 344 h 553"/>
              <a:gd name="T10" fmla="*/ 284 w 601"/>
              <a:gd name="T11" fmla="*/ 480 h 553"/>
              <a:gd name="T12" fmla="*/ 320 w 601"/>
              <a:gd name="T13" fmla="*/ 344 h 553"/>
              <a:gd name="T14" fmla="*/ 196 w 601"/>
              <a:gd name="T15" fmla="*/ 344 h 553"/>
              <a:gd name="T16" fmla="*/ 243 w 601"/>
              <a:gd name="T17" fmla="*/ 480 h 553"/>
              <a:gd name="T18" fmla="*/ 196 w 601"/>
              <a:gd name="T19" fmla="*/ 344 h 553"/>
              <a:gd name="T20" fmla="*/ 140 w 601"/>
              <a:gd name="T21" fmla="*/ 480 h 553"/>
              <a:gd name="T22" fmla="*/ 148 w 601"/>
              <a:gd name="T23" fmla="*/ 344 h 553"/>
              <a:gd name="T24" fmla="*/ 267 w 601"/>
              <a:gd name="T25" fmla="*/ 0 h 553"/>
              <a:gd name="T26" fmla="*/ 293 w 601"/>
              <a:gd name="T27" fmla="*/ 17 h 553"/>
              <a:gd name="T28" fmla="*/ 293 w 601"/>
              <a:gd name="T29" fmla="*/ 48 h 553"/>
              <a:gd name="T30" fmla="*/ 267 w 601"/>
              <a:gd name="T31" fmla="*/ 65 h 553"/>
              <a:gd name="T32" fmla="*/ 260 w 601"/>
              <a:gd name="T33" fmla="*/ 63 h 553"/>
              <a:gd name="T34" fmla="*/ 420 w 601"/>
              <a:gd name="T35" fmla="*/ 198 h 553"/>
              <a:gd name="T36" fmla="*/ 337 w 601"/>
              <a:gd name="T37" fmla="*/ 63 h 553"/>
              <a:gd name="T38" fmla="*/ 318 w 601"/>
              <a:gd name="T39" fmla="*/ 60 h 553"/>
              <a:gd name="T40" fmla="*/ 305 w 601"/>
              <a:gd name="T41" fmla="*/ 33 h 553"/>
              <a:gd name="T42" fmla="*/ 318 w 601"/>
              <a:gd name="T43" fmla="*/ 6 h 553"/>
              <a:gd name="T44" fmla="*/ 349 w 601"/>
              <a:gd name="T45" fmla="*/ 6 h 553"/>
              <a:gd name="T46" fmla="*/ 364 w 601"/>
              <a:gd name="T47" fmla="*/ 33 h 553"/>
              <a:gd name="T48" fmla="*/ 361 w 601"/>
              <a:gd name="T49" fmla="*/ 46 h 553"/>
              <a:gd name="T50" fmla="*/ 442 w 601"/>
              <a:gd name="T51" fmla="*/ 198 h 553"/>
              <a:gd name="T52" fmla="*/ 587 w 601"/>
              <a:gd name="T53" fmla="*/ 203 h 553"/>
              <a:gd name="T54" fmla="*/ 601 w 601"/>
              <a:gd name="T55" fmla="*/ 232 h 553"/>
              <a:gd name="T56" fmla="*/ 597 w 601"/>
              <a:gd name="T57" fmla="*/ 273 h 553"/>
              <a:gd name="T58" fmla="*/ 573 w 601"/>
              <a:gd name="T59" fmla="*/ 290 h 553"/>
              <a:gd name="T60" fmla="*/ 553 w 601"/>
              <a:gd name="T61" fmla="*/ 293 h 553"/>
              <a:gd name="T62" fmla="*/ 516 w 601"/>
              <a:gd name="T63" fmla="*/ 538 h 553"/>
              <a:gd name="T64" fmla="*/ 490 w 601"/>
              <a:gd name="T65" fmla="*/ 553 h 553"/>
              <a:gd name="T66" fmla="*/ 102 w 601"/>
              <a:gd name="T67" fmla="*/ 553 h 553"/>
              <a:gd name="T68" fmla="*/ 90 w 601"/>
              <a:gd name="T69" fmla="*/ 543 h 553"/>
              <a:gd name="T70" fmla="*/ 82 w 601"/>
              <a:gd name="T71" fmla="*/ 529 h 553"/>
              <a:gd name="T72" fmla="*/ 49 w 601"/>
              <a:gd name="T73" fmla="*/ 293 h 553"/>
              <a:gd name="T74" fmla="*/ 48 w 601"/>
              <a:gd name="T75" fmla="*/ 290 h 553"/>
              <a:gd name="T76" fmla="*/ 14 w 601"/>
              <a:gd name="T77" fmla="*/ 284 h 553"/>
              <a:gd name="T78" fmla="*/ 0 w 601"/>
              <a:gd name="T79" fmla="*/ 257 h 553"/>
              <a:gd name="T80" fmla="*/ 5 w 601"/>
              <a:gd name="T81" fmla="*/ 215 h 553"/>
              <a:gd name="T82" fmla="*/ 29 w 601"/>
              <a:gd name="T83" fmla="*/ 198 h 553"/>
              <a:gd name="T84" fmla="*/ 245 w 601"/>
              <a:gd name="T85" fmla="*/ 53 h 553"/>
              <a:gd name="T86" fmla="*/ 238 w 601"/>
              <a:gd name="T87" fmla="*/ 40 h 553"/>
              <a:gd name="T88" fmla="*/ 242 w 601"/>
              <a:gd name="T89" fmla="*/ 17 h 553"/>
              <a:gd name="T90" fmla="*/ 267 w 601"/>
              <a:gd name="T91"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01" h="553">
                <a:moveTo>
                  <a:pt x="454" y="344"/>
                </a:moveTo>
                <a:lnTo>
                  <a:pt x="431" y="480"/>
                </a:lnTo>
                <a:lnTo>
                  <a:pt x="461" y="480"/>
                </a:lnTo>
                <a:lnTo>
                  <a:pt x="492" y="344"/>
                </a:lnTo>
                <a:lnTo>
                  <a:pt x="454" y="344"/>
                </a:lnTo>
                <a:close/>
                <a:moveTo>
                  <a:pt x="368" y="344"/>
                </a:moveTo>
                <a:lnTo>
                  <a:pt x="357" y="480"/>
                </a:lnTo>
                <a:lnTo>
                  <a:pt x="390" y="480"/>
                </a:lnTo>
                <a:lnTo>
                  <a:pt x="405" y="344"/>
                </a:lnTo>
                <a:lnTo>
                  <a:pt x="368" y="344"/>
                </a:lnTo>
                <a:close/>
                <a:moveTo>
                  <a:pt x="281" y="344"/>
                </a:moveTo>
                <a:lnTo>
                  <a:pt x="284" y="480"/>
                </a:lnTo>
                <a:lnTo>
                  <a:pt x="317" y="480"/>
                </a:lnTo>
                <a:lnTo>
                  <a:pt x="320" y="344"/>
                </a:lnTo>
                <a:lnTo>
                  <a:pt x="281" y="344"/>
                </a:lnTo>
                <a:close/>
                <a:moveTo>
                  <a:pt x="196" y="344"/>
                </a:moveTo>
                <a:lnTo>
                  <a:pt x="213" y="480"/>
                </a:lnTo>
                <a:lnTo>
                  <a:pt x="243" y="480"/>
                </a:lnTo>
                <a:lnTo>
                  <a:pt x="233" y="344"/>
                </a:lnTo>
                <a:lnTo>
                  <a:pt x="196" y="344"/>
                </a:lnTo>
                <a:close/>
                <a:moveTo>
                  <a:pt x="109" y="344"/>
                </a:moveTo>
                <a:lnTo>
                  <a:pt x="140" y="480"/>
                </a:lnTo>
                <a:lnTo>
                  <a:pt x="172" y="480"/>
                </a:lnTo>
                <a:lnTo>
                  <a:pt x="148" y="344"/>
                </a:lnTo>
                <a:lnTo>
                  <a:pt x="109" y="344"/>
                </a:lnTo>
                <a:close/>
                <a:moveTo>
                  <a:pt x="267" y="0"/>
                </a:moveTo>
                <a:lnTo>
                  <a:pt x="283" y="6"/>
                </a:lnTo>
                <a:lnTo>
                  <a:pt x="293" y="17"/>
                </a:lnTo>
                <a:lnTo>
                  <a:pt x="298" y="33"/>
                </a:lnTo>
                <a:lnTo>
                  <a:pt x="293" y="48"/>
                </a:lnTo>
                <a:lnTo>
                  <a:pt x="283" y="60"/>
                </a:lnTo>
                <a:lnTo>
                  <a:pt x="267" y="65"/>
                </a:lnTo>
                <a:lnTo>
                  <a:pt x="264" y="63"/>
                </a:lnTo>
                <a:lnTo>
                  <a:pt x="260" y="63"/>
                </a:lnTo>
                <a:lnTo>
                  <a:pt x="180" y="198"/>
                </a:lnTo>
                <a:lnTo>
                  <a:pt x="420" y="198"/>
                </a:lnTo>
                <a:lnTo>
                  <a:pt x="342" y="63"/>
                </a:lnTo>
                <a:lnTo>
                  <a:pt x="337" y="63"/>
                </a:lnTo>
                <a:lnTo>
                  <a:pt x="334" y="65"/>
                </a:lnTo>
                <a:lnTo>
                  <a:pt x="318" y="60"/>
                </a:lnTo>
                <a:lnTo>
                  <a:pt x="308" y="48"/>
                </a:lnTo>
                <a:lnTo>
                  <a:pt x="305" y="33"/>
                </a:lnTo>
                <a:lnTo>
                  <a:pt x="308" y="17"/>
                </a:lnTo>
                <a:lnTo>
                  <a:pt x="318" y="6"/>
                </a:lnTo>
                <a:lnTo>
                  <a:pt x="334" y="0"/>
                </a:lnTo>
                <a:lnTo>
                  <a:pt x="349" y="6"/>
                </a:lnTo>
                <a:lnTo>
                  <a:pt x="359" y="17"/>
                </a:lnTo>
                <a:lnTo>
                  <a:pt x="364" y="33"/>
                </a:lnTo>
                <a:lnTo>
                  <a:pt x="362" y="40"/>
                </a:lnTo>
                <a:lnTo>
                  <a:pt x="361" y="46"/>
                </a:lnTo>
                <a:lnTo>
                  <a:pt x="356" y="53"/>
                </a:lnTo>
                <a:lnTo>
                  <a:pt x="442" y="198"/>
                </a:lnTo>
                <a:lnTo>
                  <a:pt x="573" y="198"/>
                </a:lnTo>
                <a:lnTo>
                  <a:pt x="587" y="203"/>
                </a:lnTo>
                <a:lnTo>
                  <a:pt x="597" y="215"/>
                </a:lnTo>
                <a:lnTo>
                  <a:pt x="601" y="232"/>
                </a:lnTo>
                <a:lnTo>
                  <a:pt x="601" y="257"/>
                </a:lnTo>
                <a:lnTo>
                  <a:pt x="597" y="273"/>
                </a:lnTo>
                <a:lnTo>
                  <a:pt x="587" y="284"/>
                </a:lnTo>
                <a:lnTo>
                  <a:pt x="573" y="290"/>
                </a:lnTo>
                <a:lnTo>
                  <a:pt x="553" y="290"/>
                </a:lnTo>
                <a:lnTo>
                  <a:pt x="553" y="293"/>
                </a:lnTo>
                <a:lnTo>
                  <a:pt x="521" y="521"/>
                </a:lnTo>
                <a:lnTo>
                  <a:pt x="516" y="538"/>
                </a:lnTo>
                <a:lnTo>
                  <a:pt x="505" y="550"/>
                </a:lnTo>
                <a:lnTo>
                  <a:pt x="490" y="553"/>
                </a:lnTo>
                <a:lnTo>
                  <a:pt x="111" y="553"/>
                </a:lnTo>
                <a:lnTo>
                  <a:pt x="102" y="553"/>
                </a:lnTo>
                <a:lnTo>
                  <a:pt x="95" y="550"/>
                </a:lnTo>
                <a:lnTo>
                  <a:pt x="90" y="543"/>
                </a:lnTo>
                <a:lnTo>
                  <a:pt x="85" y="536"/>
                </a:lnTo>
                <a:lnTo>
                  <a:pt x="82" y="529"/>
                </a:lnTo>
                <a:lnTo>
                  <a:pt x="80" y="521"/>
                </a:lnTo>
                <a:lnTo>
                  <a:pt x="49" y="293"/>
                </a:lnTo>
                <a:lnTo>
                  <a:pt x="48" y="290"/>
                </a:lnTo>
                <a:lnTo>
                  <a:pt x="48" y="290"/>
                </a:lnTo>
                <a:lnTo>
                  <a:pt x="29" y="290"/>
                </a:lnTo>
                <a:lnTo>
                  <a:pt x="14" y="284"/>
                </a:lnTo>
                <a:lnTo>
                  <a:pt x="5" y="273"/>
                </a:lnTo>
                <a:lnTo>
                  <a:pt x="0" y="257"/>
                </a:lnTo>
                <a:lnTo>
                  <a:pt x="0" y="232"/>
                </a:lnTo>
                <a:lnTo>
                  <a:pt x="5" y="215"/>
                </a:lnTo>
                <a:lnTo>
                  <a:pt x="14" y="203"/>
                </a:lnTo>
                <a:lnTo>
                  <a:pt x="29" y="198"/>
                </a:lnTo>
                <a:lnTo>
                  <a:pt x="160" y="198"/>
                </a:lnTo>
                <a:lnTo>
                  <a:pt x="245" y="53"/>
                </a:lnTo>
                <a:lnTo>
                  <a:pt x="242" y="46"/>
                </a:lnTo>
                <a:lnTo>
                  <a:pt x="238" y="40"/>
                </a:lnTo>
                <a:lnTo>
                  <a:pt x="238" y="33"/>
                </a:lnTo>
                <a:lnTo>
                  <a:pt x="242" y="17"/>
                </a:lnTo>
                <a:lnTo>
                  <a:pt x="252" y="6"/>
                </a:lnTo>
                <a:lnTo>
                  <a:pt x="267" y="0"/>
                </a:lnTo>
                <a:close/>
              </a:path>
            </a:pathLst>
          </a:custGeom>
          <a:solidFill>
            <a:srgbClr val="FFFFFF"/>
          </a:solidFill>
          <a:ln w="0">
            <a:noFill/>
            <a:prstDash val="solid"/>
            <a:round/>
          </a:ln>
        </p:spPr>
        <p:txBody>
          <a:bodyPr vert="horz" wrap="square" lIns="86699" tIns="43349" rIns="86699" bIns="43349" numCol="1" anchor="t" anchorCtr="0" compatLnSpc="1"/>
          <a:lstStyle/>
          <a:p>
            <a:endParaRPr lang="zh-CN" altLang="en-US" sz="1707">
              <a:cs typeface="+mn-ea"/>
              <a:sym typeface="+mn-lt"/>
            </a:endParaRPr>
          </a:p>
        </p:txBody>
      </p:sp>
      <p:sp>
        <p:nvSpPr>
          <p:cNvPr id="28" name="TextBox 23"/>
          <p:cNvSpPr txBox="1"/>
          <p:nvPr/>
        </p:nvSpPr>
        <p:spPr>
          <a:xfrm>
            <a:off x="1173742" y="3902241"/>
            <a:ext cx="2331716" cy="946156"/>
          </a:xfrm>
          <a:prstGeom prst="rect">
            <a:avLst/>
          </a:prstGeom>
          <a:noFill/>
        </p:spPr>
        <p:txBody>
          <a:bodyPr wrap="square" rtlCol="0">
            <a:spAutoFit/>
          </a:bodyPr>
          <a:lstStyle/>
          <a:p>
            <a:pPr algn="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29" name="TextBox 24"/>
          <p:cNvSpPr txBox="1"/>
          <p:nvPr/>
        </p:nvSpPr>
        <p:spPr>
          <a:xfrm>
            <a:off x="1711649" y="3404449"/>
            <a:ext cx="1935145" cy="50141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3" name="TextBox 23"/>
          <p:cNvSpPr txBox="1"/>
          <p:nvPr/>
        </p:nvSpPr>
        <p:spPr>
          <a:xfrm>
            <a:off x="5139113" y="5289006"/>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4" name="TextBox 24"/>
          <p:cNvSpPr txBox="1"/>
          <p:nvPr/>
        </p:nvSpPr>
        <p:spPr>
          <a:xfrm>
            <a:off x="5139113" y="4791214"/>
            <a:ext cx="1935145" cy="50141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5" name="TextBox 23"/>
          <p:cNvSpPr txBox="1"/>
          <p:nvPr/>
        </p:nvSpPr>
        <p:spPr>
          <a:xfrm>
            <a:off x="6980746" y="1888303"/>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6" name="TextBox 24"/>
          <p:cNvSpPr txBox="1"/>
          <p:nvPr/>
        </p:nvSpPr>
        <p:spPr>
          <a:xfrm>
            <a:off x="6980746" y="1390510"/>
            <a:ext cx="1935145" cy="50141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
        <p:nvSpPr>
          <p:cNvPr id="37" name="TextBox 23"/>
          <p:cNvSpPr txBox="1"/>
          <p:nvPr/>
        </p:nvSpPr>
        <p:spPr>
          <a:xfrm>
            <a:off x="8520366" y="4851333"/>
            <a:ext cx="2331716" cy="946156"/>
          </a:xfrm>
          <a:prstGeom prst="rect">
            <a:avLst/>
          </a:prstGeom>
          <a:noFill/>
        </p:spPr>
        <p:txBody>
          <a:bodyPr wrap="square" rtlCol="0">
            <a:spAutoFit/>
          </a:bodyPr>
          <a:lstStyle/>
          <a:p>
            <a:pPr>
              <a:lnSpc>
                <a:spcPct val="130000"/>
              </a:lnSpc>
            </a:pPr>
            <a:r>
              <a:rPr lang="zh-CN" altLang="en-US" sz="1067" dirty="0">
                <a:solidFill>
                  <a:schemeClr val="tx1">
                    <a:lumMod val="65000"/>
                    <a:lumOff val="35000"/>
                  </a:schemeClr>
                </a:solidFill>
                <a:cs typeface="+mn-ea"/>
                <a:sym typeface="+mn-lt"/>
              </a:rPr>
              <a:t>标题数字等都可以通过点击和重新输入进行更改，顶部“开始”面板中可以对字体、字号、颜色、行距等进行修改。</a:t>
            </a:r>
            <a:endParaRPr lang="en-GB" altLang="zh-CN" sz="1067" dirty="0">
              <a:solidFill>
                <a:schemeClr val="tx1">
                  <a:lumMod val="65000"/>
                  <a:lumOff val="35000"/>
                </a:schemeClr>
              </a:solidFill>
              <a:cs typeface="+mn-ea"/>
              <a:sym typeface="+mn-lt"/>
            </a:endParaRPr>
          </a:p>
        </p:txBody>
      </p:sp>
      <p:sp>
        <p:nvSpPr>
          <p:cNvPr id="38" name="TextBox 24"/>
          <p:cNvSpPr txBox="1"/>
          <p:nvPr/>
        </p:nvSpPr>
        <p:spPr>
          <a:xfrm>
            <a:off x="8520366" y="4353541"/>
            <a:ext cx="1935145" cy="501419"/>
          </a:xfrm>
          <a:prstGeom prst="rect">
            <a:avLst/>
          </a:prstGeom>
          <a:noFill/>
        </p:spPr>
        <p:txBody>
          <a:bodyPr wrap="none" rtlCol="0">
            <a:spAutoFit/>
          </a:bodyPr>
          <a:lstStyle/>
          <a:p>
            <a:pPr>
              <a:lnSpc>
                <a:spcPct val="130000"/>
              </a:lnSpc>
            </a:pPr>
            <a:r>
              <a:rPr lang="zh-CN" altLang="en-US" sz="2273" dirty="0">
                <a:cs typeface="+mn-ea"/>
                <a:sym typeface="+mn-lt"/>
              </a:rPr>
              <a:t>添加标题文字</a:t>
            </a:r>
            <a:endParaRPr lang="id-ID" altLang="zh-CN" sz="2273" dirty="0">
              <a:cs typeface="+mn-ea"/>
              <a:sym typeface="+mn-lt"/>
            </a:endParaRPr>
          </a:p>
        </p:txBody>
      </p:sp>
    </p:spTree>
    <p:extLst>
      <p:ext uri="{BB962C8B-B14F-4D97-AF65-F5344CB8AC3E}">
        <p14:creationId xmlns:p14="http://schemas.microsoft.com/office/powerpoint/2010/main" val="402131716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par>
                                <p:cTn id="11" presetID="22" presetClass="entr" presetSubtype="1"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up)">
                                      <p:cBhvr>
                                        <p:cTn id="13" dur="500"/>
                                        <p:tgtEl>
                                          <p:spTgt spid="31"/>
                                        </p:tgtEl>
                                      </p:cBhvr>
                                    </p:animEffect>
                                  </p:childTnLst>
                                </p:cTn>
                              </p:par>
                              <p:par>
                                <p:cTn id="14" presetID="22" presetClass="entr" presetSubtype="4" fill="hold"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down)">
                                      <p:cBhvr>
                                        <p:cTn id="16" dur="5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1000"/>
                                        <p:tgtEl>
                                          <p:spTgt spid="27"/>
                                        </p:tgtEl>
                                      </p:cBhvr>
                                    </p:animEffect>
                                    <p:anim calcmode="lin" valueType="num">
                                      <p:cBhvr>
                                        <p:cTn id="22" dur="1000" fill="hold"/>
                                        <p:tgtEl>
                                          <p:spTgt spid="27"/>
                                        </p:tgtEl>
                                        <p:attrNameLst>
                                          <p:attrName>ppt_x</p:attrName>
                                        </p:attrNameLst>
                                      </p:cBhvr>
                                      <p:tavLst>
                                        <p:tav tm="0">
                                          <p:val>
                                            <p:strVal val="#ppt_x"/>
                                          </p:val>
                                        </p:tav>
                                        <p:tav tm="100000">
                                          <p:val>
                                            <p:strVal val="#ppt_x"/>
                                          </p:val>
                                        </p:tav>
                                      </p:tavLst>
                                    </p:anim>
                                    <p:anim calcmode="lin" valueType="num">
                                      <p:cBhvr>
                                        <p:cTn id="23" dur="1000" fill="hold"/>
                                        <p:tgtEl>
                                          <p:spTgt spid="2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1000"/>
                                        <p:tgtEl>
                                          <p:spTgt spid="21"/>
                                        </p:tgtEl>
                                      </p:cBhvr>
                                    </p:animEffect>
                                    <p:anim calcmode="lin" valueType="num">
                                      <p:cBhvr>
                                        <p:cTn id="37" dur="1000" fill="hold"/>
                                        <p:tgtEl>
                                          <p:spTgt spid="21"/>
                                        </p:tgtEl>
                                        <p:attrNameLst>
                                          <p:attrName>ppt_x</p:attrName>
                                        </p:attrNameLst>
                                      </p:cBhvr>
                                      <p:tavLst>
                                        <p:tav tm="0">
                                          <p:val>
                                            <p:strVal val="#ppt_x"/>
                                          </p:val>
                                        </p:tav>
                                        <p:tav tm="100000">
                                          <p:val>
                                            <p:strVal val="#ppt_x"/>
                                          </p:val>
                                        </p:tav>
                                      </p:tavLst>
                                    </p:anim>
                                    <p:anim calcmode="lin" valueType="num">
                                      <p:cBhvr>
                                        <p:cTn id="38" dur="1000" fill="hold"/>
                                        <p:tgtEl>
                                          <p:spTgt spid="21"/>
                                        </p:tgtEl>
                                        <p:attrNameLst>
                                          <p:attrName>ppt_y</p:attrName>
                                        </p:attrNameLst>
                                      </p:cBhvr>
                                      <p:tavLst>
                                        <p:tav tm="0">
                                          <p:val>
                                            <p:strVal val="#ppt_y+.1"/>
                                          </p:val>
                                        </p:tav>
                                        <p:tav tm="100000">
                                          <p:val>
                                            <p:strVal val="#ppt_y"/>
                                          </p:val>
                                        </p:tav>
                                      </p:tavLst>
                                    </p:anim>
                                  </p:childTnLst>
                                </p:cTn>
                              </p:par>
                            </p:childTnLst>
                          </p:cTn>
                        </p:par>
                        <p:par>
                          <p:cTn id="39" fill="hold">
                            <p:stCondLst>
                              <p:cond delay="1000"/>
                            </p:stCondLst>
                            <p:childTnLst>
                              <p:par>
                                <p:cTn id="40" presetID="12" presetClass="entr" presetSubtype="4"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p:tgtEl>
                                          <p:spTgt spid="28"/>
                                        </p:tgtEl>
                                        <p:attrNameLst>
                                          <p:attrName>ppt_y</p:attrName>
                                        </p:attrNameLst>
                                      </p:cBhvr>
                                      <p:tavLst>
                                        <p:tav tm="0">
                                          <p:val>
                                            <p:strVal val="#ppt_y+#ppt_h*1.125000"/>
                                          </p:val>
                                        </p:tav>
                                        <p:tav tm="100000">
                                          <p:val>
                                            <p:strVal val="#ppt_y"/>
                                          </p:val>
                                        </p:tav>
                                      </p:tavLst>
                                    </p:anim>
                                    <p:animEffect transition="in" filter="wipe(up)">
                                      <p:cBhvr>
                                        <p:cTn id="43" dur="500"/>
                                        <p:tgtEl>
                                          <p:spTgt spid="28"/>
                                        </p:tgtEl>
                                      </p:cBhvr>
                                    </p:animEffect>
                                  </p:childTnLst>
                                </p:cTn>
                              </p:par>
                              <p:par>
                                <p:cTn id="44" presetID="12" presetClass="entr" presetSubtype="1"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p:tgtEl>
                                          <p:spTgt spid="29"/>
                                        </p:tgtEl>
                                        <p:attrNameLst>
                                          <p:attrName>ppt_y</p:attrName>
                                        </p:attrNameLst>
                                      </p:cBhvr>
                                      <p:tavLst>
                                        <p:tav tm="0">
                                          <p:val>
                                            <p:strVal val="#ppt_y-#ppt_h*1.125000"/>
                                          </p:val>
                                        </p:tav>
                                        <p:tav tm="100000">
                                          <p:val>
                                            <p:strVal val="#ppt_y"/>
                                          </p:val>
                                        </p:tav>
                                      </p:tavLst>
                                    </p:anim>
                                    <p:animEffect transition="in" filter="wipe(down)">
                                      <p:cBhvr>
                                        <p:cTn id="47" dur="500"/>
                                        <p:tgtEl>
                                          <p:spTgt spid="29"/>
                                        </p:tgtEl>
                                      </p:cBhvr>
                                    </p:animEffect>
                                  </p:childTnLst>
                                </p:cTn>
                              </p:par>
                            </p:childTnLst>
                          </p:cTn>
                        </p:par>
                        <p:par>
                          <p:cTn id="48" fill="hold">
                            <p:stCondLst>
                              <p:cond delay="1500"/>
                            </p:stCondLst>
                            <p:childTnLst>
                              <p:par>
                                <p:cTn id="49" presetID="12" presetClass="entr" presetSubtype="4"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p:tgtEl>
                                          <p:spTgt spid="33"/>
                                        </p:tgtEl>
                                        <p:attrNameLst>
                                          <p:attrName>ppt_y</p:attrName>
                                        </p:attrNameLst>
                                      </p:cBhvr>
                                      <p:tavLst>
                                        <p:tav tm="0">
                                          <p:val>
                                            <p:strVal val="#ppt_y+#ppt_h*1.125000"/>
                                          </p:val>
                                        </p:tav>
                                        <p:tav tm="100000">
                                          <p:val>
                                            <p:strVal val="#ppt_y"/>
                                          </p:val>
                                        </p:tav>
                                      </p:tavLst>
                                    </p:anim>
                                    <p:animEffect transition="in" filter="wipe(up)">
                                      <p:cBhvr>
                                        <p:cTn id="52" dur="500"/>
                                        <p:tgtEl>
                                          <p:spTgt spid="33"/>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
                                        <p:tgtEl>
                                          <p:spTgt spid="34"/>
                                        </p:tgtEl>
                                        <p:attrNameLst>
                                          <p:attrName>ppt_y</p:attrName>
                                        </p:attrNameLst>
                                      </p:cBhvr>
                                      <p:tavLst>
                                        <p:tav tm="0">
                                          <p:val>
                                            <p:strVal val="#ppt_y-#ppt_h*1.125000"/>
                                          </p:val>
                                        </p:tav>
                                        <p:tav tm="100000">
                                          <p:val>
                                            <p:strVal val="#ppt_y"/>
                                          </p:val>
                                        </p:tav>
                                      </p:tavLst>
                                    </p:anim>
                                    <p:animEffect transition="in" filter="wipe(down)">
                                      <p:cBhvr>
                                        <p:cTn id="56" dur="500"/>
                                        <p:tgtEl>
                                          <p:spTgt spid="34"/>
                                        </p:tgtEl>
                                      </p:cBhvr>
                                    </p:animEffect>
                                  </p:childTnLst>
                                </p:cTn>
                              </p:par>
                            </p:childTnLst>
                          </p:cTn>
                        </p:par>
                        <p:par>
                          <p:cTn id="57" fill="hold">
                            <p:stCondLst>
                              <p:cond delay="2000"/>
                            </p:stCondLst>
                            <p:childTnLst>
                              <p:par>
                                <p:cTn id="58" presetID="12" presetClass="entr" presetSubtype="4"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p:tgtEl>
                                          <p:spTgt spid="35"/>
                                        </p:tgtEl>
                                        <p:attrNameLst>
                                          <p:attrName>ppt_y</p:attrName>
                                        </p:attrNameLst>
                                      </p:cBhvr>
                                      <p:tavLst>
                                        <p:tav tm="0">
                                          <p:val>
                                            <p:strVal val="#ppt_y+#ppt_h*1.125000"/>
                                          </p:val>
                                        </p:tav>
                                        <p:tav tm="100000">
                                          <p:val>
                                            <p:strVal val="#ppt_y"/>
                                          </p:val>
                                        </p:tav>
                                      </p:tavLst>
                                    </p:anim>
                                    <p:animEffect transition="in" filter="wipe(up)">
                                      <p:cBhvr>
                                        <p:cTn id="61" dur="500"/>
                                        <p:tgtEl>
                                          <p:spTgt spid="35"/>
                                        </p:tgtEl>
                                      </p:cBhvr>
                                    </p:animEffect>
                                  </p:childTnLst>
                                </p:cTn>
                              </p:par>
                              <p:par>
                                <p:cTn id="62" presetID="12" presetClass="entr" presetSubtype="1"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additive="base">
                                        <p:cTn id="64" dur="500"/>
                                        <p:tgtEl>
                                          <p:spTgt spid="36"/>
                                        </p:tgtEl>
                                        <p:attrNameLst>
                                          <p:attrName>ppt_y</p:attrName>
                                        </p:attrNameLst>
                                      </p:cBhvr>
                                      <p:tavLst>
                                        <p:tav tm="0">
                                          <p:val>
                                            <p:strVal val="#ppt_y-#ppt_h*1.125000"/>
                                          </p:val>
                                        </p:tav>
                                        <p:tav tm="100000">
                                          <p:val>
                                            <p:strVal val="#ppt_y"/>
                                          </p:val>
                                        </p:tav>
                                      </p:tavLst>
                                    </p:anim>
                                    <p:animEffect transition="in" filter="wipe(down)">
                                      <p:cBhvr>
                                        <p:cTn id="65" dur="500"/>
                                        <p:tgtEl>
                                          <p:spTgt spid="36"/>
                                        </p:tgtEl>
                                      </p:cBhvr>
                                    </p:animEffect>
                                  </p:childTnLst>
                                </p:cTn>
                              </p:par>
                            </p:childTnLst>
                          </p:cTn>
                        </p:par>
                        <p:par>
                          <p:cTn id="66" fill="hold">
                            <p:stCondLst>
                              <p:cond delay="2500"/>
                            </p:stCondLst>
                            <p:childTnLst>
                              <p:par>
                                <p:cTn id="67" presetID="12" presetClass="entr" presetSubtype="4"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p:tgtEl>
                                          <p:spTgt spid="37"/>
                                        </p:tgtEl>
                                        <p:attrNameLst>
                                          <p:attrName>ppt_y</p:attrName>
                                        </p:attrNameLst>
                                      </p:cBhvr>
                                      <p:tavLst>
                                        <p:tav tm="0">
                                          <p:val>
                                            <p:strVal val="#ppt_y+#ppt_h*1.125000"/>
                                          </p:val>
                                        </p:tav>
                                        <p:tav tm="100000">
                                          <p:val>
                                            <p:strVal val="#ppt_y"/>
                                          </p:val>
                                        </p:tav>
                                      </p:tavLst>
                                    </p:anim>
                                    <p:animEffect transition="in" filter="wipe(up)">
                                      <p:cBhvr>
                                        <p:cTn id="70" dur="500"/>
                                        <p:tgtEl>
                                          <p:spTgt spid="37"/>
                                        </p:tgtEl>
                                      </p:cBhvr>
                                    </p:animEffect>
                                  </p:childTnLst>
                                </p:cTn>
                              </p:par>
                              <p:par>
                                <p:cTn id="71" presetID="12" presetClass="entr" presetSubtype="1"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500"/>
                                        <p:tgtEl>
                                          <p:spTgt spid="38"/>
                                        </p:tgtEl>
                                        <p:attrNameLst>
                                          <p:attrName>ppt_y</p:attrName>
                                        </p:attrNameLst>
                                      </p:cBhvr>
                                      <p:tavLst>
                                        <p:tav tm="0">
                                          <p:val>
                                            <p:strVal val="#ppt_y-#ppt_h*1.125000"/>
                                          </p:val>
                                        </p:tav>
                                        <p:tav tm="100000">
                                          <p:val>
                                            <p:strVal val="#ppt_y"/>
                                          </p:val>
                                        </p:tav>
                                      </p:tavLst>
                                    </p:anim>
                                    <p:animEffect transition="in" filter="wipe(down)">
                                      <p:cBhvr>
                                        <p:cTn id="7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7" grpId="0" animBg="1"/>
      <p:bldP spid="28" grpId="0"/>
      <p:bldP spid="29" grpId="0"/>
      <p:bldP spid="33" grpId="0"/>
      <p:bldP spid="34" grpId="0"/>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pic>
        <p:nvPicPr>
          <p:cNvPr id="2" name="图片 1" descr="OT131O1"/>
          <p:cNvPicPr>
            <a:picLocks noChangeAspect="1"/>
          </p:cNvPicPr>
          <p:nvPr/>
        </p:nvPicPr>
        <p:blipFill>
          <a:blip r:embed="rId3"/>
          <a:srcRect l="440" t="-79" r="43557" b="8557"/>
          <a:stretch>
            <a:fillRect/>
          </a:stretch>
        </p:blipFill>
        <p:spPr>
          <a:xfrm>
            <a:off x="8548370" y="1743710"/>
            <a:ext cx="3692525" cy="5062220"/>
          </a:xfrm>
          <a:prstGeom prst="rect">
            <a:avLst/>
          </a:prstGeom>
        </p:spPr>
      </p:pic>
      <p:grpSp>
        <p:nvGrpSpPr>
          <p:cNvPr id="3" name="组合 2"/>
          <p:cNvGrpSpPr/>
          <p:nvPr/>
        </p:nvGrpSpPr>
        <p:grpSpPr>
          <a:xfrm>
            <a:off x="2001714" y="2586881"/>
            <a:ext cx="6731123" cy="2092881"/>
            <a:chOff x="2396927" y="1955492"/>
            <a:chExt cx="6731123" cy="2092881"/>
          </a:xfrm>
        </p:grpSpPr>
        <p:sp>
          <p:nvSpPr>
            <p:cNvPr id="9" name="文本框 19"/>
            <p:cNvSpPr txBox="1"/>
            <p:nvPr/>
          </p:nvSpPr>
          <p:spPr>
            <a:xfrm flipH="1">
              <a:off x="5318702" y="2055659"/>
              <a:ext cx="3809348" cy="1891665"/>
            </a:xfrm>
            <a:prstGeom prst="rect">
              <a:avLst/>
            </a:prstGeom>
            <a:noFill/>
          </p:spPr>
          <p:txBody>
            <a:bodyPr wrap="square" rtlCol="0">
              <a:spAutoFit/>
            </a:bodyPr>
            <a:lstStyle/>
            <a:p>
              <a:pPr>
                <a:lnSpc>
                  <a:spcPct val="150000"/>
                </a:lnSpc>
                <a:spcBef>
                  <a:spcPts val="600"/>
                </a:spcBef>
              </a:pPr>
              <a:r>
                <a:rPr lang="zh-CN" altLang="en-US" sz="3600" dirty="0">
                  <a:solidFill>
                    <a:schemeClr val="tx1"/>
                  </a:solidFill>
                  <a:cs typeface="+mn-ea"/>
                  <a:sym typeface="+mn-lt"/>
                </a:rPr>
                <a:t>输入您的</a:t>
              </a:r>
              <a:r>
                <a:rPr lang="zh-CN" altLang="en-US" sz="3600" dirty="0" smtClean="0">
                  <a:solidFill>
                    <a:schemeClr val="tx1"/>
                  </a:solidFill>
                  <a:cs typeface="+mn-ea"/>
                  <a:sym typeface="+mn-lt"/>
                </a:rPr>
                <a:t>标题</a:t>
              </a:r>
            </a:p>
            <a:p>
              <a:pPr lvl="0">
                <a:lnSpc>
                  <a:spcPct val="150000"/>
                </a:lnSpc>
              </a:pPr>
              <a:r>
                <a:rPr lang="zh-CN" altLang="en-US" sz="1400" dirty="0">
                  <a:solidFill>
                    <a:schemeClr val="tx1"/>
                  </a:solidFill>
                  <a:cs typeface="+mn-ea"/>
                  <a:sym typeface="+mn-lt"/>
                </a:rPr>
                <a:t>标题数字等都可以通过点击和重新输入进行更改，顶部</a:t>
              </a:r>
              <a:r>
                <a:rPr lang="en-US" altLang="zh-CN" sz="1400" dirty="0">
                  <a:solidFill>
                    <a:schemeClr val="tx1"/>
                  </a:solidFill>
                  <a:cs typeface="+mn-ea"/>
                  <a:sym typeface="+mn-lt"/>
                </a:rPr>
                <a:t>“</a:t>
              </a:r>
              <a:r>
                <a:rPr lang="zh-CN" altLang="en-US" sz="1400" dirty="0">
                  <a:solidFill>
                    <a:schemeClr val="tx1"/>
                  </a:solidFill>
                  <a:cs typeface="+mn-ea"/>
                  <a:sym typeface="+mn-lt"/>
                </a:rPr>
                <a:t>开始</a:t>
              </a:r>
              <a:r>
                <a:rPr lang="en-US" altLang="zh-CN" sz="1400" dirty="0">
                  <a:solidFill>
                    <a:schemeClr val="tx1"/>
                  </a:solidFill>
                  <a:cs typeface="+mn-ea"/>
                  <a:sym typeface="+mn-lt"/>
                </a:rPr>
                <a:t>”</a:t>
              </a:r>
              <a:r>
                <a:rPr lang="zh-CN" altLang="en-US" sz="1400" dirty="0">
                  <a:solidFill>
                    <a:schemeClr val="tx1"/>
                  </a:solidFill>
                  <a:cs typeface="+mn-ea"/>
                  <a:sym typeface="+mn-lt"/>
                </a:rPr>
                <a:t>面板中可以对字体、字号、颜色、行距等进行修改。</a:t>
              </a:r>
            </a:p>
          </p:txBody>
        </p:sp>
        <p:sp>
          <p:nvSpPr>
            <p:cNvPr id="10" name="文本框 6"/>
            <p:cNvSpPr txBox="1"/>
            <p:nvPr/>
          </p:nvSpPr>
          <p:spPr>
            <a:xfrm>
              <a:off x="2396927" y="1955492"/>
              <a:ext cx="2743200" cy="2092881"/>
            </a:xfrm>
            <a:prstGeom prst="rect">
              <a:avLst/>
            </a:prstGeom>
            <a:noFill/>
          </p:spPr>
          <p:txBody>
            <a:bodyPr wrap="square" rtlCol="0">
              <a:spAutoFit/>
            </a:bodyPr>
            <a:lstStyle/>
            <a:p>
              <a:pPr algn="ctr"/>
              <a:r>
                <a:rPr lang="en-US" altLang="zh-CN" sz="13000" dirty="0" smtClean="0">
                  <a:solidFill>
                    <a:schemeClr val="tx1"/>
                  </a:solidFill>
                  <a:cs typeface="+mn-ea"/>
                  <a:sym typeface="+mn-lt"/>
                </a:rPr>
                <a:t>02</a:t>
              </a:r>
              <a:endParaRPr lang="en-US" altLang="zh-CN" sz="13000" dirty="0">
                <a:solidFill>
                  <a:schemeClr val="tx1"/>
                </a:solidFill>
                <a:cs typeface="+mn-ea"/>
                <a:sym typeface="+mn-lt"/>
              </a:endParaRPr>
            </a:p>
          </p:txBody>
        </p:sp>
        <p:sp>
          <p:nvSpPr>
            <p:cNvPr id="16" name="椭圆 15"/>
            <p:cNvSpPr/>
            <p:nvPr/>
          </p:nvSpPr>
          <p:spPr>
            <a:xfrm rot="5400000">
              <a:off x="4688007" y="2846397"/>
              <a:ext cx="288290" cy="27178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Tree>
    <p:extLst>
      <p:ext uri="{BB962C8B-B14F-4D97-AF65-F5344CB8AC3E}">
        <p14:creationId xmlns:p14="http://schemas.microsoft.com/office/powerpoint/2010/main" val="387288875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74"/>
          <p:cNvSpPr/>
          <p:nvPr/>
        </p:nvSpPr>
        <p:spPr>
          <a:xfrm>
            <a:off x="1046165" y="2202853"/>
            <a:ext cx="2414356" cy="203363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35" tIns="45717" rIns="91435" bIns="45717" rtlCol="0" anchor="ctr"/>
          <a:lstStyle/>
          <a:p>
            <a:pPr algn="ctr"/>
            <a:endParaRPr lang="en-US" sz="2667" dirty="0">
              <a:cs typeface="+mn-ea"/>
              <a:sym typeface="+mn-lt"/>
            </a:endParaRPr>
          </a:p>
        </p:txBody>
      </p:sp>
      <p:cxnSp>
        <p:nvCxnSpPr>
          <p:cNvPr id="64" name="Straight Connector 7"/>
          <p:cNvCxnSpPr/>
          <p:nvPr/>
        </p:nvCxnSpPr>
        <p:spPr>
          <a:xfrm>
            <a:off x="1294934" y="3889368"/>
            <a:ext cx="1962401" cy="3"/>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TextBox 64"/>
          <p:cNvSpPr txBox="1"/>
          <p:nvPr/>
        </p:nvSpPr>
        <p:spPr>
          <a:xfrm>
            <a:off x="1104221" y="3448404"/>
            <a:ext cx="2414351" cy="287323"/>
          </a:xfrm>
          <a:prstGeom prst="rect">
            <a:avLst/>
          </a:prstGeom>
          <a:noFill/>
        </p:spPr>
        <p:txBody>
          <a:bodyPr wrap="square" lIns="0" tIns="0" rIns="91415" bIns="0" rtlCol="0">
            <a:spAutoFit/>
          </a:bodyPr>
          <a:lstStyle/>
          <a:p>
            <a:pPr algn="ctr"/>
            <a:r>
              <a:rPr lang="zh-CN" altLang="en-US" sz="1867" b="1" dirty="0">
                <a:solidFill>
                  <a:schemeClr val="bg1"/>
                </a:solidFill>
                <a:cs typeface="+mn-ea"/>
                <a:sym typeface="+mn-lt"/>
              </a:rPr>
              <a:t>加入标题</a:t>
            </a:r>
            <a:endParaRPr lang="en-US" sz="1867" b="1" dirty="0">
              <a:solidFill>
                <a:schemeClr val="bg1"/>
              </a:solidFill>
              <a:cs typeface="+mn-ea"/>
              <a:sym typeface="+mn-lt"/>
            </a:endParaRPr>
          </a:p>
        </p:txBody>
      </p:sp>
      <p:sp>
        <p:nvSpPr>
          <p:cNvPr id="66" name="TextBox 65"/>
          <p:cNvSpPr txBox="1"/>
          <p:nvPr/>
        </p:nvSpPr>
        <p:spPr>
          <a:xfrm>
            <a:off x="1046169" y="4439530"/>
            <a:ext cx="2414351" cy="930576"/>
          </a:xfrm>
          <a:prstGeom prst="rect">
            <a:avLst/>
          </a:prstGeom>
          <a:noFill/>
        </p:spPr>
        <p:txBody>
          <a:bodyPr wrap="square" lIns="91435" tIns="0" rIns="91415" bIns="0" rtlCol="0">
            <a:spAutoFit/>
          </a:bodyPr>
          <a:lstStyle/>
          <a:p>
            <a:pPr>
              <a:lnSpc>
                <a:spcPct val="150000"/>
              </a:lnSpc>
            </a:pPr>
            <a:r>
              <a:rPr lang="zh-CN" altLang="en-US" sz="1400" dirty="0">
                <a:solidFill>
                  <a:schemeClr val="tx1">
                    <a:lumMod val="65000"/>
                    <a:lumOff val="35000"/>
                  </a:schemeClr>
                </a:solidFill>
                <a:cs typeface="+mn-ea"/>
                <a:sym typeface="+mn-lt"/>
              </a:rPr>
              <a:t>标题数字等都可以通过点击和重新输入进行更改。，语言描述尽量简洁。</a:t>
            </a:r>
          </a:p>
        </p:txBody>
      </p:sp>
      <p:sp>
        <p:nvSpPr>
          <p:cNvPr id="67" name="Rectangle 90"/>
          <p:cNvSpPr/>
          <p:nvPr/>
        </p:nvSpPr>
        <p:spPr>
          <a:xfrm>
            <a:off x="3617482" y="2202853"/>
            <a:ext cx="2414356" cy="2033633"/>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35" tIns="45717" rIns="91435" bIns="45717" rtlCol="0" anchor="ctr"/>
          <a:lstStyle/>
          <a:p>
            <a:pPr algn="ctr"/>
            <a:endParaRPr lang="en-US" sz="2667" dirty="0">
              <a:cs typeface="+mn-ea"/>
              <a:sym typeface="+mn-lt"/>
            </a:endParaRPr>
          </a:p>
        </p:txBody>
      </p:sp>
      <p:cxnSp>
        <p:nvCxnSpPr>
          <p:cNvPr id="68" name="Straight Connector 97"/>
          <p:cNvCxnSpPr/>
          <p:nvPr/>
        </p:nvCxnSpPr>
        <p:spPr>
          <a:xfrm>
            <a:off x="3866252" y="3889368"/>
            <a:ext cx="1962401" cy="3"/>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3675537" y="3448404"/>
            <a:ext cx="2414351" cy="287323"/>
          </a:xfrm>
          <a:prstGeom prst="rect">
            <a:avLst/>
          </a:prstGeom>
          <a:noFill/>
        </p:spPr>
        <p:txBody>
          <a:bodyPr wrap="square" lIns="0" tIns="0" rIns="91415" bIns="0" rtlCol="0">
            <a:spAutoFit/>
          </a:bodyPr>
          <a:lstStyle/>
          <a:p>
            <a:pPr algn="ctr"/>
            <a:r>
              <a:rPr lang="zh-CN" altLang="en-US" sz="1867" b="1" dirty="0">
                <a:solidFill>
                  <a:schemeClr val="bg1"/>
                </a:solidFill>
                <a:cs typeface="+mn-ea"/>
                <a:sym typeface="+mn-lt"/>
              </a:rPr>
              <a:t>加入标题</a:t>
            </a:r>
            <a:endParaRPr lang="en-US" altLang="zh-CN" sz="1867" b="1" dirty="0">
              <a:solidFill>
                <a:schemeClr val="bg1"/>
              </a:solidFill>
              <a:cs typeface="+mn-ea"/>
              <a:sym typeface="+mn-lt"/>
            </a:endParaRPr>
          </a:p>
        </p:txBody>
      </p:sp>
      <p:sp>
        <p:nvSpPr>
          <p:cNvPr id="70" name="TextBox 69"/>
          <p:cNvSpPr txBox="1"/>
          <p:nvPr/>
        </p:nvSpPr>
        <p:spPr>
          <a:xfrm>
            <a:off x="3617485" y="4439530"/>
            <a:ext cx="2414351" cy="930576"/>
          </a:xfrm>
          <a:prstGeom prst="rect">
            <a:avLst/>
          </a:prstGeom>
          <a:noFill/>
        </p:spPr>
        <p:txBody>
          <a:bodyPr wrap="square" lIns="91435" tIns="0" rIns="91415" bIns="0" rtlCol="0">
            <a:spAutoFit/>
          </a:bodyPr>
          <a:lstStyle/>
          <a:p>
            <a:pPr>
              <a:lnSpc>
                <a:spcPct val="150000"/>
              </a:lnSpc>
            </a:pPr>
            <a:r>
              <a:rPr lang="zh-CN" altLang="en-US" sz="1400" dirty="0">
                <a:solidFill>
                  <a:schemeClr val="tx1">
                    <a:lumMod val="65000"/>
                    <a:lumOff val="35000"/>
                  </a:schemeClr>
                </a:solidFill>
                <a:cs typeface="+mn-ea"/>
                <a:sym typeface="+mn-lt"/>
              </a:rPr>
              <a:t>标题数字等都可以通过点击和重新输入进行更改。，语言描述尽量简洁。</a:t>
            </a:r>
          </a:p>
        </p:txBody>
      </p:sp>
      <p:sp>
        <p:nvSpPr>
          <p:cNvPr id="71" name="Rectangle 127"/>
          <p:cNvSpPr/>
          <p:nvPr/>
        </p:nvSpPr>
        <p:spPr>
          <a:xfrm>
            <a:off x="6200374" y="2197170"/>
            <a:ext cx="2414356" cy="203363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35" tIns="45717" rIns="91435" bIns="45717" rtlCol="0" anchor="ctr"/>
          <a:lstStyle/>
          <a:p>
            <a:pPr algn="ctr"/>
            <a:endParaRPr lang="en-US" sz="2667" dirty="0">
              <a:cs typeface="+mn-ea"/>
              <a:sym typeface="+mn-lt"/>
            </a:endParaRPr>
          </a:p>
        </p:txBody>
      </p:sp>
      <p:cxnSp>
        <p:nvCxnSpPr>
          <p:cNvPr id="72" name="Straight Connector 130"/>
          <p:cNvCxnSpPr/>
          <p:nvPr/>
        </p:nvCxnSpPr>
        <p:spPr>
          <a:xfrm>
            <a:off x="6449141" y="3883685"/>
            <a:ext cx="1962401" cy="3"/>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3" name="TextBox 72"/>
          <p:cNvSpPr txBox="1"/>
          <p:nvPr/>
        </p:nvSpPr>
        <p:spPr>
          <a:xfrm>
            <a:off x="6258429" y="3442721"/>
            <a:ext cx="2414351" cy="287323"/>
          </a:xfrm>
          <a:prstGeom prst="rect">
            <a:avLst/>
          </a:prstGeom>
          <a:noFill/>
        </p:spPr>
        <p:txBody>
          <a:bodyPr wrap="square" lIns="0" tIns="0" rIns="91415" bIns="0" rtlCol="0">
            <a:spAutoFit/>
          </a:bodyPr>
          <a:lstStyle/>
          <a:p>
            <a:pPr algn="ctr"/>
            <a:r>
              <a:rPr lang="zh-CN" altLang="en-US" sz="1867" b="1" dirty="0">
                <a:solidFill>
                  <a:schemeClr val="bg1"/>
                </a:solidFill>
                <a:cs typeface="+mn-ea"/>
                <a:sym typeface="+mn-lt"/>
              </a:rPr>
              <a:t>加入标题</a:t>
            </a:r>
            <a:endParaRPr lang="en-US" altLang="zh-CN" sz="1867" b="1" dirty="0">
              <a:solidFill>
                <a:schemeClr val="bg1"/>
              </a:solidFill>
              <a:cs typeface="+mn-ea"/>
              <a:sym typeface="+mn-lt"/>
            </a:endParaRPr>
          </a:p>
        </p:txBody>
      </p:sp>
      <p:sp>
        <p:nvSpPr>
          <p:cNvPr id="74" name="TextBox 73"/>
          <p:cNvSpPr txBox="1"/>
          <p:nvPr/>
        </p:nvSpPr>
        <p:spPr>
          <a:xfrm>
            <a:off x="6200375" y="4433847"/>
            <a:ext cx="2414351" cy="930576"/>
          </a:xfrm>
          <a:prstGeom prst="rect">
            <a:avLst/>
          </a:prstGeom>
          <a:noFill/>
        </p:spPr>
        <p:txBody>
          <a:bodyPr wrap="square" lIns="91435" tIns="0" rIns="91415" bIns="0" rtlCol="0">
            <a:spAutoFit/>
          </a:bodyPr>
          <a:lstStyle/>
          <a:p>
            <a:pPr>
              <a:lnSpc>
                <a:spcPct val="150000"/>
              </a:lnSpc>
            </a:pPr>
            <a:r>
              <a:rPr lang="zh-CN" altLang="en-US" sz="1400" dirty="0">
                <a:solidFill>
                  <a:schemeClr val="tx1">
                    <a:lumMod val="65000"/>
                    <a:lumOff val="35000"/>
                  </a:schemeClr>
                </a:solidFill>
                <a:cs typeface="+mn-ea"/>
                <a:sym typeface="+mn-lt"/>
              </a:rPr>
              <a:t>标题数字等都可以通过点击和重新输入进行更改。，语言描述尽量简洁。</a:t>
            </a:r>
          </a:p>
        </p:txBody>
      </p:sp>
      <p:sp>
        <p:nvSpPr>
          <p:cNvPr id="75" name="Rectangle 159"/>
          <p:cNvSpPr/>
          <p:nvPr/>
        </p:nvSpPr>
        <p:spPr>
          <a:xfrm>
            <a:off x="8766649" y="2191646"/>
            <a:ext cx="2414356" cy="2033633"/>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35" tIns="45717" rIns="91435" bIns="45717" rtlCol="0" anchor="ctr"/>
          <a:lstStyle/>
          <a:p>
            <a:pPr algn="ctr"/>
            <a:endParaRPr lang="en-US" sz="2667" dirty="0">
              <a:cs typeface="+mn-ea"/>
              <a:sym typeface="+mn-lt"/>
            </a:endParaRPr>
          </a:p>
        </p:txBody>
      </p:sp>
      <p:cxnSp>
        <p:nvCxnSpPr>
          <p:cNvPr id="76" name="Straight Connector 161"/>
          <p:cNvCxnSpPr/>
          <p:nvPr/>
        </p:nvCxnSpPr>
        <p:spPr>
          <a:xfrm>
            <a:off x="9015418" y="3878161"/>
            <a:ext cx="1962401" cy="3"/>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7" name="TextBox 76"/>
          <p:cNvSpPr txBox="1"/>
          <p:nvPr/>
        </p:nvSpPr>
        <p:spPr>
          <a:xfrm>
            <a:off x="8824705" y="3437197"/>
            <a:ext cx="2414351" cy="287323"/>
          </a:xfrm>
          <a:prstGeom prst="rect">
            <a:avLst/>
          </a:prstGeom>
          <a:noFill/>
        </p:spPr>
        <p:txBody>
          <a:bodyPr wrap="square" lIns="0" tIns="0" rIns="91415" bIns="0" rtlCol="0">
            <a:spAutoFit/>
          </a:bodyPr>
          <a:lstStyle/>
          <a:p>
            <a:pPr algn="ctr"/>
            <a:r>
              <a:rPr lang="zh-CN" altLang="en-US" sz="1867" b="1" dirty="0">
                <a:solidFill>
                  <a:schemeClr val="bg1"/>
                </a:solidFill>
                <a:cs typeface="+mn-ea"/>
                <a:sym typeface="+mn-lt"/>
              </a:rPr>
              <a:t>加入标题</a:t>
            </a:r>
            <a:endParaRPr lang="en-US" altLang="zh-CN" sz="1867" b="1" dirty="0">
              <a:solidFill>
                <a:schemeClr val="bg1"/>
              </a:solidFill>
              <a:cs typeface="+mn-ea"/>
              <a:sym typeface="+mn-lt"/>
            </a:endParaRPr>
          </a:p>
        </p:txBody>
      </p:sp>
      <p:sp>
        <p:nvSpPr>
          <p:cNvPr id="78" name="TextBox 77"/>
          <p:cNvSpPr txBox="1"/>
          <p:nvPr/>
        </p:nvSpPr>
        <p:spPr>
          <a:xfrm>
            <a:off x="8766653" y="4428323"/>
            <a:ext cx="2414351" cy="930576"/>
          </a:xfrm>
          <a:prstGeom prst="rect">
            <a:avLst/>
          </a:prstGeom>
          <a:noFill/>
        </p:spPr>
        <p:txBody>
          <a:bodyPr wrap="square" lIns="91435" tIns="0" rIns="91415" bIns="0" rtlCol="0">
            <a:spAutoFit/>
          </a:bodyPr>
          <a:lstStyle/>
          <a:p>
            <a:pPr>
              <a:lnSpc>
                <a:spcPct val="150000"/>
              </a:lnSpc>
            </a:pPr>
            <a:r>
              <a:rPr lang="zh-CN" altLang="en-US" sz="1400" dirty="0">
                <a:solidFill>
                  <a:schemeClr val="tx1">
                    <a:lumMod val="65000"/>
                    <a:lumOff val="35000"/>
                  </a:schemeClr>
                </a:solidFill>
                <a:cs typeface="+mn-ea"/>
                <a:sym typeface="+mn-lt"/>
              </a:rPr>
              <a:t>标题数字等都可以通过点击和重新输入进行更改。，语言描述尽量简洁。</a:t>
            </a:r>
          </a:p>
        </p:txBody>
      </p:sp>
      <p:grpSp>
        <p:nvGrpSpPr>
          <p:cNvPr id="4" name="组合 78"/>
          <p:cNvGrpSpPr/>
          <p:nvPr/>
        </p:nvGrpSpPr>
        <p:grpSpPr>
          <a:xfrm>
            <a:off x="4418736" y="2432620"/>
            <a:ext cx="814499" cy="725688"/>
            <a:chOff x="3332164" y="207963"/>
            <a:chExt cx="509588" cy="454025"/>
          </a:xfrm>
          <a:solidFill>
            <a:schemeClr val="bg1"/>
          </a:solidFill>
        </p:grpSpPr>
        <p:sp>
          <p:nvSpPr>
            <p:cNvPr id="80"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81"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82"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83"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grpSp>
      <p:grpSp>
        <p:nvGrpSpPr>
          <p:cNvPr id="5" name="组合 83"/>
          <p:cNvGrpSpPr/>
          <p:nvPr/>
        </p:nvGrpSpPr>
        <p:grpSpPr>
          <a:xfrm>
            <a:off x="9501873" y="2322243"/>
            <a:ext cx="943904" cy="946443"/>
            <a:chOff x="3292476" y="115888"/>
            <a:chExt cx="590550" cy="592138"/>
          </a:xfrm>
          <a:solidFill>
            <a:schemeClr val="bg1"/>
          </a:solidFill>
        </p:grpSpPr>
        <p:sp>
          <p:nvSpPr>
            <p:cNvPr id="85"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86"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87"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88"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89"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0"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1"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2"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grpSp>
      <p:grpSp>
        <p:nvGrpSpPr>
          <p:cNvPr id="6" name="组合 92"/>
          <p:cNvGrpSpPr/>
          <p:nvPr/>
        </p:nvGrpSpPr>
        <p:grpSpPr>
          <a:xfrm>
            <a:off x="1798467" y="2384410"/>
            <a:ext cx="905844" cy="822111"/>
            <a:chOff x="8356601" y="152401"/>
            <a:chExt cx="566738" cy="514350"/>
          </a:xfrm>
          <a:solidFill>
            <a:schemeClr val="bg1"/>
          </a:solidFill>
        </p:grpSpPr>
        <p:sp>
          <p:nvSpPr>
            <p:cNvPr id="94"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5"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6"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7"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8"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sp>
          <p:nvSpPr>
            <p:cNvPr id="99"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en-US" sz="3200" dirty="0">
                <a:cs typeface="+mn-ea"/>
                <a:sym typeface="+mn-lt"/>
              </a:endParaRPr>
            </a:p>
          </p:txBody>
        </p:sp>
      </p:grpSp>
      <p:sp>
        <p:nvSpPr>
          <p:cNvPr id="100" name="Freeform 25"/>
          <p:cNvSpPr>
            <a:spLocks noEditPoints="1"/>
          </p:cNvSpPr>
          <p:nvPr/>
        </p:nvSpPr>
        <p:spPr bwMode="auto">
          <a:xfrm>
            <a:off x="6929950" y="2427691"/>
            <a:ext cx="977471" cy="73554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bg1"/>
          </a:solidFill>
          <a:ln>
            <a:noFill/>
          </a:ln>
        </p:spPr>
        <p:txBody>
          <a:bodyPr vert="horz" wrap="square" lIns="91435" tIns="45717" rIns="91435" bIns="45717" numCol="1" anchor="t" anchorCtr="0" compatLnSpc="1"/>
          <a:lstStyle/>
          <a:p>
            <a:endParaRPr lang="en-US" sz="3200" dirty="0">
              <a:cs typeface="+mn-ea"/>
              <a:sym typeface="+mn-lt"/>
            </a:endParaRPr>
          </a:p>
        </p:txBody>
      </p:sp>
    </p:spTree>
    <p:extLst>
      <p:ext uri="{BB962C8B-B14F-4D97-AF65-F5344CB8AC3E}">
        <p14:creationId xmlns:p14="http://schemas.microsoft.com/office/powerpoint/2010/main" val="313369311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childTnLst>
                                </p:cTn>
                              </p:par>
                              <p:par>
                                <p:cTn id="9" presetID="5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500"/>
                            </p:stCondLst>
                            <p:childTnLst>
                              <p:par>
                                <p:cTn id="15" presetID="23" presetClass="entr" presetSubtype="16"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p:cTn id="22" dur="500" fill="hold"/>
                                        <p:tgtEl>
                                          <p:spTgt spid="65"/>
                                        </p:tgtEl>
                                        <p:attrNameLst>
                                          <p:attrName>ppt_w</p:attrName>
                                        </p:attrNameLst>
                                      </p:cBhvr>
                                      <p:tavLst>
                                        <p:tav tm="0">
                                          <p:val>
                                            <p:fltVal val="0"/>
                                          </p:val>
                                        </p:tav>
                                        <p:tav tm="100000">
                                          <p:val>
                                            <p:strVal val="#ppt_w"/>
                                          </p:val>
                                        </p:tav>
                                      </p:tavLst>
                                    </p:anim>
                                    <p:anim calcmode="lin" valueType="num">
                                      <p:cBhvr>
                                        <p:cTn id="23" dur="500" fill="hold"/>
                                        <p:tgtEl>
                                          <p:spTgt spid="65"/>
                                        </p:tgtEl>
                                        <p:attrNameLst>
                                          <p:attrName>ppt_h</p:attrName>
                                        </p:attrNameLst>
                                      </p:cBhvr>
                                      <p:tavLst>
                                        <p:tav tm="0">
                                          <p:val>
                                            <p:fltVal val="0"/>
                                          </p:val>
                                        </p:tav>
                                        <p:tav tm="100000">
                                          <p:val>
                                            <p:strVal val="#ppt_h"/>
                                          </p:val>
                                        </p:tav>
                                      </p:tavLst>
                                    </p:anim>
                                    <p:animEffect transition="in" filter="fade">
                                      <p:cBhvr>
                                        <p:cTn id="24" dur="500"/>
                                        <p:tgtEl>
                                          <p:spTgt spid="65"/>
                                        </p:tgtEl>
                                      </p:cBhvr>
                                    </p:animEffect>
                                  </p:childTnLst>
                                </p:cTn>
                              </p:par>
                            </p:childTnLst>
                          </p:cTn>
                        </p:par>
                        <p:par>
                          <p:cTn id="25" fill="hold">
                            <p:stCondLst>
                              <p:cond delay="1500"/>
                            </p:stCondLst>
                            <p:childTnLst>
                              <p:par>
                                <p:cTn id="26" presetID="9" presetClass="entr" presetSubtype="0"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dissolve">
                                      <p:cBhvr>
                                        <p:cTn id="28" dur="500"/>
                                        <p:tgtEl>
                                          <p:spTgt spid="66"/>
                                        </p:tgtEl>
                                      </p:cBhvr>
                                    </p:animEffect>
                                  </p:childTnLst>
                                </p:cTn>
                              </p:par>
                            </p:childTnLst>
                          </p:cTn>
                        </p:par>
                        <p:par>
                          <p:cTn id="29" fill="hold">
                            <p:stCondLst>
                              <p:cond delay="2000"/>
                            </p:stCondLst>
                            <p:childTnLst>
                              <p:par>
                                <p:cTn id="30" presetID="23" presetClass="entr" presetSubtype="16" fill="hold" grpId="0" nodeType="afterEffect">
                                  <p:stCondLst>
                                    <p:cond delay="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childTnLst>
                                </p:cTn>
                              </p:par>
                              <p:par>
                                <p:cTn id="34" presetID="53" presetClass="entr" presetSubtype="16"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par>
                          <p:cTn id="39" fill="hold">
                            <p:stCondLst>
                              <p:cond delay="2500"/>
                            </p:stCondLst>
                            <p:childTnLst>
                              <p:par>
                                <p:cTn id="40" presetID="23" presetClass="entr" presetSubtype="16" fill="hold" nodeType="after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childTnLst>
                                </p:cTn>
                              </p:par>
                            </p:childTnLst>
                          </p:cTn>
                        </p:par>
                        <p:par>
                          <p:cTn id="44" fill="hold">
                            <p:stCondLst>
                              <p:cond delay="3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childTnLst>
                          </p:cTn>
                        </p:par>
                        <p:par>
                          <p:cTn id="50" fill="hold">
                            <p:stCondLst>
                              <p:cond delay="3500"/>
                            </p:stCondLst>
                            <p:childTnLst>
                              <p:par>
                                <p:cTn id="51" presetID="9" presetClass="entr" presetSubtype="0" fill="hold" grpId="0" nodeType="after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dissolve">
                                      <p:cBhvr>
                                        <p:cTn id="53" dur="500"/>
                                        <p:tgtEl>
                                          <p:spTgt spid="70"/>
                                        </p:tgtEl>
                                      </p:cBhvr>
                                    </p:animEffect>
                                  </p:childTnLst>
                                </p:cTn>
                              </p:par>
                            </p:childTnLst>
                          </p:cTn>
                        </p:par>
                        <p:par>
                          <p:cTn id="54" fill="hold">
                            <p:stCondLst>
                              <p:cond delay="4000"/>
                            </p:stCondLst>
                            <p:childTnLst>
                              <p:par>
                                <p:cTn id="55" presetID="23" presetClass="entr" presetSubtype="16" fill="hold" grpId="0" nodeType="after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p:cTn id="61" dur="500" fill="hold"/>
                                        <p:tgtEl>
                                          <p:spTgt spid="100"/>
                                        </p:tgtEl>
                                        <p:attrNameLst>
                                          <p:attrName>ppt_w</p:attrName>
                                        </p:attrNameLst>
                                      </p:cBhvr>
                                      <p:tavLst>
                                        <p:tav tm="0">
                                          <p:val>
                                            <p:fltVal val="0"/>
                                          </p:val>
                                        </p:tav>
                                        <p:tav tm="100000">
                                          <p:val>
                                            <p:strVal val="#ppt_w"/>
                                          </p:val>
                                        </p:tav>
                                      </p:tavLst>
                                    </p:anim>
                                    <p:anim calcmode="lin" valueType="num">
                                      <p:cBhvr>
                                        <p:cTn id="62" dur="500" fill="hold"/>
                                        <p:tgtEl>
                                          <p:spTgt spid="100"/>
                                        </p:tgtEl>
                                        <p:attrNameLst>
                                          <p:attrName>ppt_h</p:attrName>
                                        </p:attrNameLst>
                                      </p:cBhvr>
                                      <p:tavLst>
                                        <p:tav tm="0">
                                          <p:val>
                                            <p:fltVal val="0"/>
                                          </p:val>
                                        </p:tav>
                                        <p:tav tm="100000">
                                          <p:val>
                                            <p:strVal val="#ppt_h"/>
                                          </p:val>
                                        </p:tav>
                                      </p:tavLst>
                                    </p:anim>
                                    <p:animEffect transition="in" filter="fade">
                                      <p:cBhvr>
                                        <p:cTn id="63" dur="500"/>
                                        <p:tgtEl>
                                          <p:spTgt spid="100"/>
                                        </p:tgtEl>
                                      </p:cBhvr>
                                    </p:animEffect>
                                  </p:childTnLst>
                                </p:cTn>
                              </p:par>
                            </p:childTnLst>
                          </p:cTn>
                        </p:par>
                        <p:par>
                          <p:cTn id="64" fill="hold">
                            <p:stCondLst>
                              <p:cond delay="4500"/>
                            </p:stCondLst>
                            <p:childTnLst>
                              <p:par>
                                <p:cTn id="65" presetID="23" presetClass="entr" presetSubtype="16" fill="hold" nodeType="afterEffect">
                                  <p:stCondLst>
                                    <p:cond delay="0"/>
                                  </p:stCondLst>
                                  <p:childTnLst>
                                    <p:set>
                                      <p:cBhvr>
                                        <p:cTn id="66" dur="1" fill="hold">
                                          <p:stCondLst>
                                            <p:cond delay="0"/>
                                          </p:stCondLst>
                                        </p:cTn>
                                        <p:tgtEl>
                                          <p:spTgt spid="72"/>
                                        </p:tgtEl>
                                        <p:attrNameLst>
                                          <p:attrName>style.visibility</p:attrName>
                                        </p:attrNameLst>
                                      </p:cBhvr>
                                      <p:to>
                                        <p:strVal val="visible"/>
                                      </p:to>
                                    </p:set>
                                    <p:anim calcmode="lin" valueType="num">
                                      <p:cBhvr>
                                        <p:cTn id="67" dur="500" fill="hold"/>
                                        <p:tgtEl>
                                          <p:spTgt spid="72"/>
                                        </p:tgtEl>
                                        <p:attrNameLst>
                                          <p:attrName>ppt_w</p:attrName>
                                        </p:attrNameLst>
                                      </p:cBhvr>
                                      <p:tavLst>
                                        <p:tav tm="0">
                                          <p:val>
                                            <p:fltVal val="0"/>
                                          </p:val>
                                        </p:tav>
                                        <p:tav tm="100000">
                                          <p:val>
                                            <p:strVal val="#ppt_w"/>
                                          </p:val>
                                        </p:tav>
                                      </p:tavLst>
                                    </p:anim>
                                    <p:anim calcmode="lin" valueType="num">
                                      <p:cBhvr>
                                        <p:cTn id="68" dur="500" fill="hold"/>
                                        <p:tgtEl>
                                          <p:spTgt spid="72"/>
                                        </p:tgtEl>
                                        <p:attrNameLst>
                                          <p:attrName>ppt_h</p:attrName>
                                        </p:attrNameLst>
                                      </p:cBhvr>
                                      <p:tavLst>
                                        <p:tav tm="0">
                                          <p:val>
                                            <p:fltVal val="0"/>
                                          </p:val>
                                        </p:tav>
                                        <p:tav tm="100000">
                                          <p:val>
                                            <p:strVal val="#ppt_h"/>
                                          </p:val>
                                        </p:tav>
                                      </p:tavLst>
                                    </p:anim>
                                  </p:childTnLst>
                                </p:cTn>
                              </p:par>
                            </p:childTnLst>
                          </p:cTn>
                        </p:par>
                        <p:par>
                          <p:cTn id="69" fill="hold">
                            <p:stCondLst>
                              <p:cond delay="5000"/>
                            </p:stCondLst>
                            <p:childTnLst>
                              <p:par>
                                <p:cTn id="70" presetID="53" presetClass="entr" presetSubtype="16" fill="hold" grpId="0" nodeType="afterEffect">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cBhvr>
                                        <p:cTn id="72" dur="500" fill="hold"/>
                                        <p:tgtEl>
                                          <p:spTgt spid="73"/>
                                        </p:tgtEl>
                                        <p:attrNameLst>
                                          <p:attrName>ppt_w</p:attrName>
                                        </p:attrNameLst>
                                      </p:cBhvr>
                                      <p:tavLst>
                                        <p:tav tm="0">
                                          <p:val>
                                            <p:fltVal val="0"/>
                                          </p:val>
                                        </p:tav>
                                        <p:tav tm="100000">
                                          <p:val>
                                            <p:strVal val="#ppt_w"/>
                                          </p:val>
                                        </p:tav>
                                      </p:tavLst>
                                    </p:anim>
                                    <p:anim calcmode="lin" valueType="num">
                                      <p:cBhvr>
                                        <p:cTn id="73" dur="500" fill="hold"/>
                                        <p:tgtEl>
                                          <p:spTgt spid="73"/>
                                        </p:tgtEl>
                                        <p:attrNameLst>
                                          <p:attrName>ppt_h</p:attrName>
                                        </p:attrNameLst>
                                      </p:cBhvr>
                                      <p:tavLst>
                                        <p:tav tm="0">
                                          <p:val>
                                            <p:fltVal val="0"/>
                                          </p:val>
                                        </p:tav>
                                        <p:tav tm="100000">
                                          <p:val>
                                            <p:strVal val="#ppt_h"/>
                                          </p:val>
                                        </p:tav>
                                      </p:tavLst>
                                    </p:anim>
                                    <p:animEffect transition="in" filter="fade">
                                      <p:cBhvr>
                                        <p:cTn id="74" dur="500"/>
                                        <p:tgtEl>
                                          <p:spTgt spid="73"/>
                                        </p:tgtEl>
                                      </p:cBhvr>
                                    </p:animEffect>
                                  </p:childTnLst>
                                </p:cTn>
                              </p:par>
                            </p:childTnLst>
                          </p:cTn>
                        </p:par>
                        <p:par>
                          <p:cTn id="75" fill="hold">
                            <p:stCondLst>
                              <p:cond delay="5500"/>
                            </p:stCondLst>
                            <p:childTnLst>
                              <p:par>
                                <p:cTn id="76" presetID="9" presetClass="entr" presetSubtype="0" fill="hold" grpId="0" nodeType="afterEffect">
                                  <p:stCondLst>
                                    <p:cond delay="0"/>
                                  </p:stCondLst>
                                  <p:childTnLst>
                                    <p:set>
                                      <p:cBhvr>
                                        <p:cTn id="77" dur="1" fill="hold">
                                          <p:stCondLst>
                                            <p:cond delay="0"/>
                                          </p:stCondLst>
                                        </p:cTn>
                                        <p:tgtEl>
                                          <p:spTgt spid="74"/>
                                        </p:tgtEl>
                                        <p:attrNameLst>
                                          <p:attrName>style.visibility</p:attrName>
                                        </p:attrNameLst>
                                      </p:cBhvr>
                                      <p:to>
                                        <p:strVal val="visible"/>
                                      </p:to>
                                    </p:set>
                                    <p:animEffect transition="in" filter="dissolve">
                                      <p:cBhvr>
                                        <p:cTn id="78" dur="500"/>
                                        <p:tgtEl>
                                          <p:spTgt spid="74"/>
                                        </p:tgtEl>
                                      </p:cBhvr>
                                    </p:animEffect>
                                  </p:childTnLst>
                                </p:cTn>
                              </p:par>
                            </p:childTnLst>
                          </p:cTn>
                        </p:par>
                        <p:par>
                          <p:cTn id="79" fill="hold">
                            <p:stCondLst>
                              <p:cond delay="6000"/>
                            </p:stCondLst>
                            <p:childTnLst>
                              <p:par>
                                <p:cTn id="80" presetID="23" presetClass="entr" presetSubtype="16" fill="hold" grpId="0" nodeType="afterEffect">
                                  <p:stCondLst>
                                    <p:cond delay="0"/>
                                  </p:stCondLst>
                                  <p:childTnLst>
                                    <p:set>
                                      <p:cBhvr>
                                        <p:cTn id="81" dur="1" fill="hold">
                                          <p:stCondLst>
                                            <p:cond delay="0"/>
                                          </p:stCondLst>
                                        </p:cTn>
                                        <p:tgtEl>
                                          <p:spTgt spid="75"/>
                                        </p:tgtEl>
                                        <p:attrNameLst>
                                          <p:attrName>style.visibility</p:attrName>
                                        </p:attrNameLst>
                                      </p:cBhvr>
                                      <p:to>
                                        <p:strVal val="visible"/>
                                      </p:to>
                                    </p:set>
                                    <p:anim calcmode="lin" valueType="num">
                                      <p:cBhvr>
                                        <p:cTn id="82" dur="500" fill="hold"/>
                                        <p:tgtEl>
                                          <p:spTgt spid="75"/>
                                        </p:tgtEl>
                                        <p:attrNameLst>
                                          <p:attrName>ppt_w</p:attrName>
                                        </p:attrNameLst>
                                      </p:cBhvr>
                                      <p:tavLst>
                                        <p:tav tm="0">
                                          <p:val>
                                            <p:fltVal val="0"/>
                                          </p:val>
                                        </p:tav>
                                        <p:tav tm="100000">
                                          <p:val>
                                            <p:strVal val="#ppt_w"/>
                                          </p:val>
                                        </p:tav>
                                      </p:tavLst>
                                    </p:anim>
                                    <p:anim calcmode="lin" valueType="num">
                                      <p:cBhvr>
                                        <p:cTn id="83" dur="500" fill="hold"/>
                                        <p:tgtEl>
                                          <p:spTgt spid="75"/>
                                        </p:tgtEl>
                                        <p:attrNameLst>
                                          <p:attrName>ppt_h</p:attrName>
                                        </p:attrNameLst>
                                      </p:cBhvr>
                                      <p:tavLst>
                                        <p:tav tm="0">
                                          <p:val>
                                            <p:fltVal val="0"/>
                                          </p:val>
                                        </p:tav>
                                        <p:tav tm="100000">
                                          <p:val>
                                            <p:strVal val="#ppt_h"/>
                                          </p:val>
                                        </p:tav>
                                      </p:tavLst>
                                    </p:anim>
                                  </p:childTnLst>
                                </p:cTn>
                              </p:par>
                              <p:par>
                                <p:cTn id="84" presetID="53" presetClass="entr" presetSubtype="16" fill="hold"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p:cTn id="86" dur="500" fill="hold"/>
                                        <p:tgtEl>
                                          <p:spTgt spid="5"/>
                                        </p:tgtEl>
                                        <p:attrNameLst>
                                          <p:attrName>ppt_w</p:attrName>
                                        </p:attrNameLst>
                                      </p:cBhvr>
                                      <p:tavLst>
                                        <p:tav tm="0">
                                          <p:val>
                                            <p:fltVal val="0"/>
                                          </p:val>
                                        </p:tav>
                                        <p:tav tm="100000">
                                          <p:val>
                                            <p:strVal val="#ppt_w"/>
                                          </p:val>
                                        </p:tav>
                                      </p:tavLst>
                                    </p:anim>
                                    <p:anim calcmode="lin" valueType="num">
                                      <p:cBhvr>
                                        <p:cTn id="87" dur="500" fill="hold"/>
                                        <p:tgtEl>
                                          <p:spTgt spid="5"/>
                                        </p:tgtEl>
                                        <p:attrNameLst>
                                          <p:attrName>ppt_h</p:attrName>
                                        </p:attrNameLst>
                                      </p:cBhvr>
                                      <p:tavLst>
                                        <p:tav tm="0">
                                          <p:val>
                                            <p:fltVal val="0"/>
                                          </p:val>
                                        </p:tav>
                                        <p:tav tm="100000">
                                          <p:val>
                                            <p:strVal val="#ppt_h"/>
                                          </p:val>
                                        </p:tav>
                                      </p:tavLst>
                                    </p:anim>
                                    <p:animEffect transition="in" filter="fade">
                                      <p:cBhvr>
                                        <p:cTn id="88" dur="500"/>
                                        <p:tgtEl>
                                          <p:spTgt spid="5"/>
                                        </p:tgtEl>
                                      </p:cBhvr>
                                    </p:animEffect>
                                  </p:childTnLst>
                                </p:cTn>
                              </p:par>
                            </p:childTnLst>
                          </p:cTn>
                        </p:par>
                        <p:par>
                          <p:cTn id="89" fill="hold">
                            <p:stCondLst>
                              <p:cond delay="6500"/>
                            </p:stCondLst>
                            <p:childTnLst>
                              <p:par>
                                <p:cTn id="90" presetID="23" presetClass="entr" presetSubtype="16" fill="hold" nodeType="afterEffect">
                                  <p:stCondLst>
                                    <p:cond delay="0"/>
                                  </p:stCondLst>
                                  <p:childTnLst>
                                    <p:set>
                                      <p:cBhvr>
                                        <p:cTn id="91" dur="1" fill="hold">
                                          <p:stCondLst>
                                            <p:cond delay="0"/>
                                          </p:stCondLst>
                                        </p:cTn>
                                        <p:tgtEl>
                                          <p:spTgt spid="76"/>
                                        </p:tgtEl>
                                        <p:attrNameLst>
                                          <p:attrName>style.visibility</p:attrName>
                                        </p:attrNameLst>
                                      </p:cBhvr>
                                      <p:to>
                                        <p:strVal val="visible"/>
                                      </p:to>
                                    </p:set>
                                    <p:anim calcmode="lin" valueType="num">
                                      <p:cBhvr>
                                        <p:cTn id="92" dur="500" fill="hold"/>
                                        <p:tgtEl>
                                          <p:spTgt spid="76"/>
                                        </p:tgtEl>
                                        <p:attrNameLst>
                                          <p:attrName>ppt_w</p:attrName>
                                        </p:attrNameLst>
                                      </p:cBhvr>
                                      <p:tavLst>
                                        <p:tav tm="0">
                                          <p:val>
                                            <p:fltVal val="0"/>
                                          </p:val>
                                        </p:tav>
                                        <p:tav tm="100000">
                                          <p:val>
                                            <p:strVal val="#ppt_w"/>
                                          </p:val>
                                        </p:tav>
                                      </p:tavLst>
                                    </p:anim>
                                    <p:anim calcmode="lin" valueType="num">
                                      <p:cBhvr>
                                        <p:cTn id="93" dur="500" fill="hold"/>
                                        <p:tgtEl>
                                          <p:spTgt spid="76"/>
                                        </p:tgtEl>
                                        <p:attrNameLst>
                                          <p:attrName>ppt_h</p:attrName>
                                        </p:attrNameLst>
                                      </p:cBhvr>
                                      <p:tavLst>
                                        <p:tav tm="0">
                                          <p:val>
                                            <p:fltVal val="0"/>
                                          </p:val>
                                        </p:tav>
                                        <p:tav tm="100000">
                                          <p:val>
                                            <p:strVal val="#ppt_h"/>
                                          </p:val>
                                        </p:tav>
                                      </p:tavLst>
                                    </p:anim>
                                  </p:childTnLst>
                                </p:cTn>
                              </p:par>
                            </p:childTnLst>
                          </p:cTn>
                        </p:par>
                        <p:par>
                          <p:cTn id="94" fill="hold">
                            <p:stCondLst>
                              <p:cond delay="7000"/>
                            </p:stCondLst>
                            <p:childTnLst>
                              <p:par>
                                <p:cTn id="95" presetID="53" presetClass="entr" presetSubtype="16"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 calcmode="lin" valueType="num">
                                      <p:cBhvr>
                                        <p:cTn id="97" dur="500" fill="hold"/>
                                        <p:tgtEl>
                                          <p:spTgt spid="77"/>
                                        </p:tgtEl>
                                        <p:attrNameLst>
                                          <p:attrName>ppt_w</p:attrName>
                                        </p:attrNameLst>
                                      </p:cBhvr>
                                      <p:tavLst>
                                        <p:tav tm="0">
                                          <p:val>
                                            <p:fltVal val="0"/>
                                          </p:val>
                                        </p:tav>
                                        <p:tav tm="100000">
                                          <p:val>
                                            <p:strVal val="#ppt_w"/>
                                          </p:val>
                                        </p:tav>
                                      </p:tavLst>
                                    </p:anim>
                                    <p:anim calcmode="lin" valueType="num">
                                      <p:cBhvr>
                                        <p:cTn id="98" dur="500" fill="hold"/>
                                        <p:tgtEl>
                                          <p:spTgt spid="77"/>
                                        </p:tgtEl>
                                        <p:attrNameLst>
                                          <p:attrName>ppt_h</p:attrName>
                                        </p:attrNameLst>
                                      </p:cBhvr>
                                      <p:tavLst>
                                        <p:tav tm="0">
                                          <p:val>
                                            <p:fltVal val="0"/>
                                          </p:val>
                                        </p:tav>
                                        <p:tav tm="100000">
                                          <p:val>
                                            <p:strVal val="#ppt_h"/>
                                          </p:val>
                                        </p:tav>
                                      </p:tavLst>
                                    </p:anim>
                                    <p:animEffect transition="in" filter="fade">
                                      <p:cBhvr>
                                        <p:cTn id="99" dur="500"/>
                                        <p:tgtEl>
                                          <p:spTgt spid="77"/>
                                        </p:tgtEl>
                                      </p:cBhvr>
                                    </p:animEffect>
                                  </p:childTnLst>
                                </p:cTn>
                              </p:par>
                            </p:childTnLst>
                          </p:cTn>
                        </p:par>
                        <p:par>
                          <p:cTn id="100" fill="hold">
                            <p:stCondLst>
                              <p:cond delay="7500"/>
                            </p:stCondLst>
                            <p:childTnLst>
                              <p:par>
                                <p:cTn id="101" presetID="9" presetClass="entr" presetSubtype="0" fill="hold" grpId="0" nodeType="afterEffect">
                                  <p:stCondLst>
                                    <p:cond delay="0"/>
                                  </p:stCondLst>
                                  <p:childTnLst>
                                    <p:set>
                                      <p:cBhvr>
                                        <p:cTn id="102" dur="1" fill="hold">
                                          <p:stCondLst>
                                            <p:cond delay="0"/>
                                          </p:stCondLst>
                                        </p:cTn>
                                        <p:tgtEl>
                                          <p:spTgt spid="78"/>
                                        </p:tgtEl>
                                        <p:attrNameLst>
                                          <p:attrName>style.visibility</p:attrName>
                                        </p:attrNameLst>
                                      </p:cBhvr>
                                      <p:to>
                                        <p:strVal val="visible"/>
                                      </p:to>
                                    </p:set>
                                    <p:animEffect transition="in" filter="dissolve">
                                      <p:cBhvr>
                                        <p:cTn id="10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5" grpId="0"/>
      <p:bldP spid="66" grpId="0"/>
      <p:bldP spid="67" grpId="0" animBg="1"/>
      <p:bldP spid="69" grpId="0"/>
      <p:bldP spid="70" grpId="0"/>
      <p:bldP spid="71" grpId="0" animBg="1"/>
      <p:bldP spid="73" grpId="0"/>
      <p:bldP spid="74" grpId="0"/>
      <p:bldP spid="75" grpId="0" animBg="1"/>
      <p:bldP spid="77" grpId="0"/>
      <p:bldP spid="78" grpId="0"/>
      <p:bldP spid="10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2"/>
          <p:cNvSpPr/>
          <p:nvPr/>
        </p:nvSpPr>
        <p:spPr>
          <a:xfrm rot="1299601">
            <a:off x="6637834" y="2198058"/>
            <a:ext cx="989431"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7" name="矩形 2"/>
          <p:cNvSpPr/>
          <p:nvPr/>
        </p:nvSpPr>
        <p:spPr>
          <a:xfrm rot="18439371">
            <a:off x="7083519" y="3479377"/>
            <a:ext cx="963504"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8" name="矩形 2"/>
          <p:cNvSpPr/>
          <p:nvPr/>
        </p:nvSpPr>
        <p:spPr>
          <a:xfrm rot="19965802">
            <a:off x="5307372" y="4793266"/>
            <a:ext cx="1188384"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sp>
        <p:nvSpPr>
          <p:cNvPr id="10" name="矩形 2"/>
          <p:cNvSpPr/>
          <p:nvPr/>
        </p:nvSpPr>
        <p:spPr>
          <a:xfrm rot="14845537">
            <a:off x="3760748" y="4127314"/>
            <a:ext cx="1188385" cy="679345"/>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400" kern="0">
              <a:solidFill>
                <a:schemeClr val="tx1">
                  <a:lumMod val="50000"/>
                  <a:lumOff val="50000"/>
                </a:schemeClr>
              </a:solidFill>
              <a:cs typeface="+mn-ea"/>
              <a:sym typeface="+mn-lt"/>
            </a:endParaRPr>
          </a:p>
        </p:txBody>
      </p:sp>
      <p:grpSp>
        <p:nvGrpSpPr>
          <p:cNvPr id="17" name="Group 16"/>
          <p:cNvGrpSpPr/>
          <p:nvPr/>
        </p:nvGrpSpPr>
        <p:grpSpPr>
          <a:xfrm>
            <a:off x="3865449" y="4847585"/>
            <a:ext cx="1655569" cy="1399809"/>
            <a:chOff x="3865326" y="4847662"/>
            <a:chExt cx="1655660" cy="1399886"/>
          </a:xfrm>
        </p:grpSpPr>
        <p:grpSp>
          <p:nvGrpSpPr>
            <p:cNvPr id="11" name="组合 53"/>
            <p:cNvGrpSpPr/>
            <p:nvPr/>
          </p:nvGrpSpPr>
          <p:grpSpPr>
            <a:xfrm rot="759468">
              <a:off x="4121100" y="4847662"/>
              <a:ext cx="1399886" cy="1399886"/>
              <a:chOff x="3239852" y="1844824"/>
              <a:chExt cx="2664296" cy="2664296"/>
            </a:xfrm>
          </p:grpSpPr>
          <p:sp>
            <p:nvSpPr>
              <p:cNvPr id="36" name="椭圆 83"/>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7" name="椭圆 84"/>
              <p:cNvSpPr/>
              <p:nvPr/>
            </p:nvSpPr>
            <p:spPr>
              <a:xfrm>
                <a:off x="3546002" y="2150974"/>
                <a:ext cx="2051997" cy="2051997"/>
              </a:xfrm>
              <a:prstGeom prst="ellipse">
                <a:avLst/>
              </a:prstGeom>
              <a:solidFill>
                <a:schemeClr val="accent2"/>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2" name="椭圆 69"/>
            <p:cNvSpPr/>
            <p:nvPr/>
          </p:nvSpPr>
          <p:spPr>
            <a:xfrm>
              <a:off x="3865326" y="5619034"/>
              <a:ext cx="438612" cy="438612"/>
            </a:xfrm>
            <a:prstGeom prst="ellipse">
              <a:avLst/>
            </a:prstGeom>
            <a:solidFill>
              <a:schemeClr val="accent2"/>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3" name="TextBox 22"/>
            <p:cNvSpPr txBox="1"/>
            <p:nvPr/>
          </p:nvSpPr>
          <p:spPr>
            <a:xfrm flipH="1">
              <a:off x="3878295" y="5635348"/>
              <a:ext cx="412673" cy="41000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2</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42" name="Group 41"/>
            <p:cNvGrpSpPr/>
            <p:nvPr/>
          </p:nvGrpSpPr>
          <p:grpSpPr>
            <a:xfrm>
              <a:off x="4588871" y="5315036"/>
              <a:ext cx="464344" cy="465138"/>
              <a:chOff x="9145588" y="4435475"/>
              <a:chExt cx="464344" cy="465138"/>
            </a:xfrm>
            <a:solidFill>
              <a:schemeClr val="bg2"/>
            </a:solidFill>
          </p:grpSpPr>
          <p:sp>
            <p:nvSpPr>
              <p:cNvPr id="4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4"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5"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6"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7"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8"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49"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50"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grpSp>
      </p:grpSp>
      <p:grpSp>
        <p:nvGrpSpPr>
          <p:cNvPr id="15" name="Group 14"/>
          <p:cNvGrpSpPr/>
          <p:nvPr/>
        </p:nvGrpSpPr>
        <p:grpSpPr>
          <a:xfrm>
            <a:off x="7446924" y="2213887"/>
            <a:ext cx="1551168" cy="1439932"/>
            <a:chOff x="7446998" y="2213822"/>
            <a:chExt cx="1551254" cy="1440012"/>
          </a:xfrm>
        </p:grpSpPr>
        <p:grpSp>
          <p:nvGrpSpPr>
            <p:cNvPr id="13" name="组合 55"/>
            <p:cNvGrpSpPr/>
            <p:nvPr/>
          </p:nvGrpSpPr>
          <p:grpSpPr>
            <a:xfrm rot="759468">
              <a:off x="7446998" y="2253948"/>
              <a:ext cx="1399886" cy="1399886"/>
              <a:chOff x="3239852" y="1844824"/>
              <a:chExt cx="2664296" cy="2664296"/>
            </a:xfrm>
          </p:grpSpPr>
          <p:sp>
            <p:nvSpPr>
              <p:cNvPr id="32" name="椭圆 79"/>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3" name="椭圆 80"/>
              <p:cNvSpPr/>
              <p:nvPr/>
            </p:nvSpPr>
            <p:spPr>
              <a:xfrm>
                <a:off x="3546002" y="2150974"/>
                <a:ext cx="2051997" cy="2051997"/>
              </a:xfrm>
              <a:prstGeom prst="ellipse">
                <a:avLst/>
              </a:prstGeom>
              <a:solidFill>
                <a:schemeClr val="accent2"/>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6" name="椭圆 73"/>
            <p:cNvSpPr/>
            <p:nvPr/>
          </p:nvSpPr>
          <p:spPr>
            <a:xfrm>
              <a:off x="8559640" y="2222810"/>
              <a:ext cx="438612" cy="438612"/>
            </a:xfrm>
            <a:prstGeom prst="ellipse">
              <a:avLst/>
            </a:prstGeom>
            <a:solidFill>
              <a:schemeClr val="accent2"/>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7" name="TextBox 26"/>
            <p:cNvSpPr txBox="1"/>
            <p:nvPr/>
          </p:nvSpPr>
          <p:spPr>
            <a:xfrm flipH="1">
              <a:off x="8569286" y="2213822"/>
              <a:ext cx="412674" cy="41000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4</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2" name="Group 51"/>
            <p:cNvGrpSpPr/>
            <p:nvPr/>
          </p:nvGrpSpPr>
          <p:grpSpPr>
            <a:xfrm>
              <a:off x="7914769" y="2744044"/>
              <a:ext cx="464344" cy="464344"/>
              <a:chOff x="7287419" y="2577307"/>
              <a:chExt cx="464344" cy="464344"/>
            </a:xfrm>
            <a:solidFill>
              <a:schemeClr val="bg2"/>
            </a:solidFill>
          </p:grpSpPr>
          <p:sp>
            <p:nvSpPr>
              <p:cNvPr id="5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18" name="Group 17"/>
          <p:cNvGrpSpPr/>
          <p:nvPr/>
        </p:nvGrpSpPr>
        <p:grpSpPr>
          <a:xfrm>
            <a:off x="3193907" y="2561097"/>
            <a:ext cx="1549843" cy="1544927"/>
            <a:chOff x="3193747" y="2561045"/>
            <a:chExt cx="1549927" cy="1545011"/>
          </a:xfrm>
          <a:effectLst/>
        </p:grpSpPr>
        <p:grpSp>
          <p:nvGrpSpPr>
            <p:cNvPr id="12" name="组合 54"/>
            <p:cNvGrpSpPr/>
            <p:nvPr/>
          </p:nvGrpSpPr>
          <p:grpSpPr>
            <a:xfrm rot="759468">
              <a:off x="3193747" y="2706170"/>
              <a:ext cx="1399886" cy="1399886"/>
              <a:chOff x="3239852" y="1844824"/>
              <a:chExt cx="2664296" cy="2664296"/>
            </a:xfrm>
          </p:grpSpPr>
          <p:sp>
            <p:nvSpPr>
              <p:cNvPr id="34" name="椭圆 81"/>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5" name="椭圆 82"/>
              <p:cNvSpPr/>
              <p:nvPr/>
            </p:nvSpPr>
            <p:spPr>
              <a:xfrm>
                <a:off x="3546002" y="2150974"/>
                <a:ext cx="2051997" cy="2051997"/>
              </a:xfrm>
              <a:prstGeom prst="ellipse">
                <a:avLst/>
              </a:prstGeom>
              <a:solidFill>
                <a:schemeClr val="accent1"/>
              </a:solidFill>
              <a:ln w="25400" cap="flat" cmpd="sng" algn="ctr">
                <a:solidFill>
                  <a:sysClr val="window" lastClr="FFFFFF">
                    <a:lumMod val="95000"/>
                    <a:alpha val="94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0" name="椭圆 67"/>
            <p:cNvSpPr/>
            <p:nvPr/>
          </p:nvSpPr>
          <p:spPr>
            <a:xfrm>
              <a:off x="4305062" y="2567638"/>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1" name="TextBox 20"/>
            <p:cNvSpPr txBox="1"/>
            <p:nvPr/>
          </p:nvSpPr>
          <p:spPr>
            <a:xfrm flipH="1">
              <a:off x="4315188" y="2561045"/>
              <a:ext cx="412673" cy="41000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1</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6" name="Group 55"/>
            <p:cNvGrpSpPr/>
            <p:nvPr/>
          </p:nvGrpSpPr>
          <p:grpSpPr>
            <a:xfrm>
              <a:off x="3661121" y="3204364"/>
              <a:ext cx="465138" cy="435769"/>
              <a:chOff x="5368132" y="3540125"/>
              <a:chExt cx="465138" cy="435769"/>
            </a:xfrm>
            <a:solidFill>
              <a:schemeClr val="bg2"/>
            </a:solidFill>
          </p:grpSpPr>
          <p:sp>
            <p:nvSpPr>
              <p:cNvPr id="5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5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16" name="Group 15"/>
          <p:cNvGrpSpPr/>
          <p:nvPr/>
        </p:nvGrpSpPr>
        <p:grpSpPr>
          <a:xfrm>
            <a:off x="6147781" y="3914393"/>
            <a:ext cx="1764176" cy="1399809"/>
            <a:chOff x="6147783" y="3914419"/>
            <a:chExt cx="1764273" cy="1399886"/>
          </a:xfrm>
        </p:grpSpPr>
        <p:grpSp>
          <p:nvGrpSpPr>
            <p:cNvPr id="9" name="组合 51"/>
            <p:cNvGrpSpPr/>
            <p:nvPr/>
          </p:nvGrpSpPr>
          <p:grpSpPr>
            <a:xfrm rot="759468">
              <a:off x="6147783" y="3914419"/>
              <a:ext cx="1399886" cy="1399886"/>
              <a:chOff x="3239853" y="1844824"/>
              <a:chExt cx="2664296" cy="2664295"/>
            </a:xfrm>
          </p:grpSpPr>
          <p:sp>
            <p:nvSpPr>
              <p:cNvPr id="38" name="椭圆 85"/>
              <p:cNvSpPr/>
              <p:nvPr/>
            </p:nvSpPr>
            <p:spPr>
              <a:xfrm>
                <a:off x="3239853" y="1844824"/>
                <a:ext cx="2664296" cy="2664295"/>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9" name="椭圆 86"/>
              <p:cNvSpPr/>
              <p:nvPr/>
            </p:nvSpPr>
            <p:spPr>
              <a:xfrm>
                <a:off x="3546002" y="2150974"/>
                <a:ext cx="2051997" cy="2051997"/>
              </a:xfrm>
              <a:prstGeom prst="ellipse">
                <a:avLst/>
              </a:prstGeom>
              <a:solidFill>
                <a:schemeClr val="accent1"/>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4" name="椭圆 71"/>
            <p:cNvSpPr/>
            <p:nvPr/>
          </p:nvSpPr>
          <p:spPr>
            <a:xfrm>
              <a:off x="7473444" y="4502191"/>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5" name="TextBox 24"/>
            <p:cNvSpPr txBox="1"/>
            <p:nvPr/>
          </p:nvSpPr>
          <p:spPr>
            <a:xfrm flipH="1">
              <a:off x="7490371" y="4498078"/>
              <a:ext cx="412673" cy="41000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3</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59" name="Group 58"/>
            <p:cNvGrpSpPr/>
            <p:nvPr/>
          </p:nvGrpSpPr>
          <p:grpSpPr>
            <a:xfrm>
              <a:off x="6608558" y="4382190"/>
              <a:ext cx="465138" cy="464344"/>
              <a:chOff x="2581275" y="2582069"/>
              <a:chExt cx="465138" cy="464344"/>
            </a:xfrm>
            <a:solidFill>
              <a:schemeClr val="bg2"/>
            </a:solidFill>
          </p:grpSpPr>
          <p:sp>
            <p:nvSpPr>
              <p:cNvPr id="60"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sp>
            <p:nvSpPr>
              <p:cNvPr id="61"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100">
                  <a:solidFill>
                    <a:schemeClr val="bg1"/>
                  </a:solidFill>
                  <a:effectLst>
                    <a:outerShdw blurRad="38100" dist="38100" dir="2700000" algn="tl">
                      <a:srgbClr val="000000"/>
                    </a:outerShdw>
                  </a:effectLst>
                  <a:cs typeface="+mn-ea"/>
                  <a:sym typeface="+mn-lt"/>
                </a:endParaRPr>
              </a:p>
            </p:txBody>
          </p:sp>
        </p:grpSp>
      </p:grpSp>
      <p:grpSp>
        <p:nvGrpSpPr>
          <p:cNvPr id="4" name="Group 3"/>
          <p:cNvGrpSpPr/>
          <p:nvPr/>
        </p:nvGrpSpPr>
        <p:grpSpPr>
          <a:xfrm>
            <a:off x="5174614" y="1397954"/>
            <a:ext cx="1736825" cy="1399809"/>
            <a:chOff x="5174562" y="1397841"/>
            <a:chExt cx="1736921" cy="1399886"/>
          </a:xfrm>
        </p:grpSpPr>
        <p:grpSp>
          <p:nvGrpSpPr>
            <p:cNvPr id="14" name="组合 56"/>
            <p:cNvGrpSpPr/>
            <p:nvPr/>
          </p:nvGrpSpPr>
          <p:grpSpPr>
            <a:xfrm rot="759468">
              <a:off x="5511597" y="1397841"/>
              <a:ext cx="1399886" cy="1399886"/>
              <a:chOff x="3239852" y="1844824"/>
              <a:chExt cx="2664296" cy="2664296"/>
            </a:xfrm>
          </p:grpSpPr>
          <p:sp>
            <p:nvSpPr>
              <p:cNvPr id="30" name="椭圆 77"/>
              <p:cNvSpPr/>
              <p:nvPr/>
            </p:nvSpPr>
            <p:spPr>
              <a:xfrm>
                <a:off x="3239852" y="1844824"/>
                <a:ext cx="2664296" cy="2664296"/>
              </a:xfrm>
              <a:prstGeom prst="ellipse">
                <a:avLst/>
              </a:prstGeom>
              <a:solidFill>
                <a:schemeClr val="bg1">
                  <a:lumMod val="95000"/>
                </a:schemeClr>
              </a:solidFill>
              <a:ln w="25400" cap="flat" cmpd="sng" algn="ctr">
                <a:solidFill>
                  <a:sysClr val="window" lastClr="FFFFFF"/>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sp>
            <p:nvSpPr>
              <p:cNvPr id="31" name="椭圆 78"/>
              <p:cNvSpPr/>
              <p:nvPr/>
            </p:nvSpPr>
            <p:spPr>
              <a:xfrm>
                <a:off x="3546002" y="2150974"/>
                <a:ext cx="2051997" cy="2051997"/>
              </a:xfrm>
              <a:prstGeom prst="ellipse">
                <a:avLst/>
              </a:prstGeom>
              <a:solidFill>
                <a:schemeClr val="accent1"/>
              </a:solidFill>
              <a:ln w="25400" cap="flat" cmpd="sng" algn="ctr">
                <a:solidFill>
                  <a:sysClr val="window" lastClr="FFFFFF">
                    <a:lumMod val="95000"/>
                  </a:sysClr>
                </a:solidFill>
                <a:prstDash val="solid"/>
              </a:ln>
              <a:effectLst/>
            </p:spPr>
            <p:txBody>
              <a:bodyPr rtlCol="0" anchor="ctr"/>
              <a:lstStyle/>
              <a:p>
                <a:pPr algn="ctr" defTabSz="913530">
                  <a:lnSpc>
                    <a:spcPct val="130000"/>
                  </a:lnSpc>
                  <a:defRPr/>
                </a:pPr>
                <a:endParaRPr lang="en-US" sz="1200" kern="0">
                  <a:solidFill>
                    <a:schemeClr val="bg1"/>
                  </a:solidFill>
                  <a:cs typeface="+mn-ea"/>
                  <a:sym typeface="+mn-lt"/>
                </a:endParaRPr>
              </a:p>
            </p:txBody>
          </p:sp>
        </p:grpSp>
        <p:sp>
          <p:nvSpPr>
            <p:cNvPr id="28" name="椭圆 75"/>
            <p:cNvSpPr/>
            <p:nvPr/>
          </p:nvSpPr>
          <p:spPr>
            <a:xfrm>
              <a:off x="5174562" y="1609120"/>
              <a:ext cx="438612" cy="438612"/>
            </a:xfrm>
            <a:prstGeom prst="ellipse">
              <a:avLst/>
            </a:prstGeom>
            <a:solidFill>
              <a:schemeClr val="accent1"/>
            </a:solidFill>
            <a:ln w="57150" cap="flat" cmpd="sng" algn="ctr">
              <a:solidFill>
                <a:sysClr val="window" lastClr="FFFFFF"/>
              </a:solid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defTabSz="913530">
                <a:lnSpc>
                  <a:spcPct val="130000"/>
                </a:lnSpc>
                <a:defRPr/>
              </a:pPr>
              <a:endParaRPr lang="en-US" sz="1200" kern="0">
                <a:solidFill>
                  <a:schemeClr val="bg1"/>
                </a:solidFill>
                <a:cs typeface="+mn-ea"/>
                <a:sym typeface="+mn-lt"/>
              </a:endParaRPr>
            </a:p>
          </p:txBody>
        </p:sp>
        <p:sp>
          <p:nvSpPr>
            <p:cNvPr id="29" name="TextBox 28"/>
            <p:cNvSpPr txBox="1"/>
            <p:nvPr/>
          </p:nvSpPr>
          <p:spPr>
            <a:xfrm flipH="1">
              <a:off x="5184773" y="1618682"/>
              <a:ext cx="412673" cy="41000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defTabSz="913530">
                <a:lnSpc>
                  <a:spcPct val="130000"/>
                </a:lnSpc>
                <a:defRPr/>
              </a:pPr>
              <a:r>
                <a:rPr lang="en-US" altLang="zh-CN" sz="1800" dirty="0">
                  <a:solidFill>
                    <a:schemeClr val="bg1"/>
                  </a:solidFill>
                  <a:effectLst>
                    <a:outerShdw blurRad="63500" sx="102000" sy="102000" algn="ctr" rotWithShape="0">
                      <a:prstClr val="black">
                        <a:alpha val="40000"/>
                      </a:prstClr>
                    </a:outerShdw>
                  </a:effectLst>
                  <a:latin typeface="+mn-lt"/>
                  <a:ea typeface="+mn-ea"/>
                  <a:cs typeface="+mn-ea"/>
                  <a:sym typeface="+mn-lt"/>
                </a:rPr>
                <a:t>5</a:t>
              </a:r>
              <a:endParaRPr lang="zh-CN" altLang="en-US" sz="1800" dirty="0">
                <a:solidFill>
                  <a:schemeClr val="bg1"/>
                </a:solidFill>
                <a:effectLst>
                  <a:outerShdw blurRad="63500" sx="102000" sy="102000" algn="ctr" rotWithShape="0">
                    <a:prstClr val="black">
                      <a:alpha val="40000"/>
                    </a:prstClr>
                  </a:outerShdw>
                </a:effectLst>
                <a:latin typeface="+mn-lt"/>
                <a:ea typeface="+mn-ea"/>
                <a:cs typeface="+mn-ea"/>
                <a:sym typeface="+mn-lt"/>
              </a:endParaRPr>
            </a:p>
          </p:txBody>
        </p:sp>
        <p:grpSp>
          <p:nvGrpSpPr>
            <p:cNvPr id="62" name="Group 61"/>
            <p:cNvGrpSpPr/>
            <p:nvPr/>
          </p:nvGrpSpPr>
          <p:grpSpPr>
            <a:xfrm>
              <a:off x="5979368" y="1864772"/>
              <a:ext cx="464344" cy="464344"/>
              <a:chOff x="4439444" y="1652588"/>
              <a:chExt cx="464344" cy="464344"/>
            </a:xfrm>
            <a:solidFill>
              <a:schemeClr val="bg2"/>
            </a:solidFill>
          </p:grpSpPr>
          <p:sp>
            <p:nvSpPr>
              <p:cNvPr id="6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6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sp>
            <p:nvSpPr>
              <p:cNvPr id="6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p:spPr>
            <p:txBody>
              <a:bodyPr lIns="19049" tIns="19049" rIns="19049" bIns="19049" anchor="ctr"/>
              <a:lstStyle/>
              <a:p>
                <a:pPr algn="ctr" defTabSz="227748" hangingPunct="0">
                  <a:lnSpc>
                    <a:spcPct val="130000"/>
                  </a:lnSpc>
                </a:pPr>
                <a:endParaRPr lang="en-US" sz="1200">
                  <a:solidFill>
                    <a:schemeClr val="bg1"/>
                  </a:solidFill>
                  <a:cs typeface="+mn-ea"/>
                  <a:sym typeface="+mn-lt"/>
                </a:endParaRPr>
              </a:p>
            </p:txBody>
          </p:sp>
        </p:grpSp>
      </p:grpSp>
      <p:grpSp>
        <p:nvGrpSpPr>
          <p:cNvPr id="66" name="Group 65"/>
          <p:cNvGrpSpPr/>
          <p:nvPr/>
        </p:nvGrpSpPr>
        <p:grpSpPr>
          <a:xfrm>
            <a:off x="2489369" y="1455699"/>
            <a:ext cx="2343004" cy="1067936"/>
            <a:chOff x="1957396" y="2646258"/>
            <a:chExt cx="2734735" cy="1067994"/>
          </a:xfrm>
        </p:grpSpPr>
        <p:sp>
          <p:nvSpPr>
            <p:cNvPr id="67" name="TextBox 66"/>
            <p:cNvSpPr txBox="1"/>
            <p:nvPr/>
          </p:nvSpPr>
          <p:spPr>
            <a:xfrm>
              <a:off x="3107010" y="2646258"/>
              <a:ext cx="1585121" cy="365954"/>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68" name="Rectangle 67"/>
            <p:cNvSpPr/>
            <p:nvPr/>
          </p:nvSpPr>
          <p:spPr>
            <a:xfrm>
              <a:off x="1957396" y="2981512"/>
              <a:ext cx="2734735"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69" name="Group 68"/>
          <p:cNvGrpSpPr/>
          <p:nvPr/>
        </p:nvGrpSpPr>
        <p:grpSpPr>
          <a:xfrm>
            <a:off x="9160266" y="2357737"/>
            <a:ext cx="2403319" cy="1067936"/>
            <a:chOff x="1140082" y="2646258"/>
            <a:chExt cx="2926999" cy="1067994"/>
          </a:xfrm>
        </p:grpSpPr>
        <p:sp>
          <p:nvSpPr>
            <p:cNvPr id="70" name="TextBox 69"/>
            <p:cNvSpPr txBox="1"/>
            <p:nvPr/>
          </p:nvSpPr>
          <p:spPr>
            <a:xfrm>
              <a:off x="1140082" y="2646258"/>
              <a:ext cx="1653984" cy="365954"/>
            </a:xfrm>
            <a:prstGeom prst="rect">
              <a:avLst/>
            </a:prstGeom>
            <a:noFill/>
          </p:spPr>
          <p:txBody>
            <a:bodyPr wrap="none" rtlCol="0">
              <a:spAutoFit/>
            </a:bodyPr>
            <a:lstStyle/>
            <a:p>
              <a:pP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1" name="Rectangle 70"/>
            <p:cNvSpPr/>
            <p:nvPr/>
          </p:nvSpPr>
          <p:spPr>
            <a:xfrm>
              <a:off x="1140084" y="2981512"/>
              <a:ext cx="2926997" cy="732740"/>
            </a:xfrm>
            <a:prstGeom prst="rect">
              <a:avLst/>
            </a:prstGeom>
          </p:spPr>
          <p:txBody>
            <a:bodyPr wrap="square">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72" name="Group 71"/>
          <p:cNvGrpSpPr/>
          <p:nvPr/>
        </p:nvGrpSpPr>
        <p:grpSpPr>
          <a:xfrm>
            <a:off x="8137718" y="4184515"/>
            <a:ext cx="2393999" cy="1067936"/>
            <a:chOff x="1140082" y="2646258"/>
            <a:chExt cx="3180863" cy="1067994"/>
          </a:xfrm>
        </p:grpSpPr>
        <p:sp>
          <p:nvSpPr>
            <p:cNvPr id="73" name="TextBox 72"/>
            <p:cNvSpPr txBox="1"/>
            <p:nvPr/>
          </p:nvSpPr>
          <p:spPr>
            <a:xfrm>
              <a:off x="1140082" y="2646258"/>
              <a:ext cx="1804435" cy="365954"/>
            </a:xfrm>
            <a:prstGeom prst="rect">
              <a:avLst/>
            </a:prstGeom>
            <a:noFill/>
          </p:spPr>
          <p:txBody>
            <a:bodyPr wrap="none" rtlCol="0">
              <a:spAutoFit/>
            </a:bodyPr>
            <a:lstStyle/>
            <a:p>
              <a:pP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4" name="Rectangle 73"/>
            <p:cNvSpPr/>
            <p:nvPr/>
          </p:nvSpPr>
          <p:spPr>
            <a:xfrm>
              <a:off x="1140086" y="2981512"/>
              <a:ext cx="3180859" cy="732740"/>
            </a:xfrm>
            <a:prstGeom prst="rect">
              <a:avLst/>
            </a:prstGeom>
          </p:spPr>
          <p:txBody>
            <a:bodyPr wrap="square">
              <a:spAutoFit/>
            </a:bodyPr>
            <a:lstStyle/>
            <a:p>
              <a:pP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75" name="Group 74"/>
          <p:cNvGrpSpPr/>
          <p:nvPr/>
        </p:nvGrpSpPr>
        <p:grpSpPr>
          <a:xfrm>
            <a:off x="1313356" y="5225245"/>
            <a:ext cx="2375624" cy="1067936"/>
            <a:chOff x="1919323" y="2646258"/>
            <a:chExt cx="2772808" cy="1067994"/>
          </a:xfrm>
        </p:grpSpPr>
        <p:sp>
          <p:nvSpPr>
            <p:cNvPr id="76" name="TextBox 75"/>
            <p:cNvSpPr txBox="1"/>
            <p:nvPr/>
          </p:nvSpPr>
          <p:spPr>
            <a:xfrm>
              <a:off x="3107010" y="2646258"/>
              <a:ext cx="1585121" cy="365954"/>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77" name="Rectangle 76"/>
            <p:cNvSpPr/>
            <p:nvPr/>
          </p:nvSpPr>
          <p:spPr>
            <a:xfrm>
              <a:off x="1919323" y="2981512"/>
              <a:ext cx="2772808"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grpSp>
        <p:nvGrpSpPr>
          <p:cNvPr id="81" name="Group 80"/>
          <p:cNvGrpSpPr/>
          <p:nvPr/>
        </p:nvGrpSpPr>
        <p:grpSpPr>
          <a:xfrm>
            <a:off x="583714" y="2885319"/>
            <a:ext cx="2396084" cy="1067936"/>
            <a:chOff x="1270391" y="2646258"/>
            <a:chExt cx="2796690" cy="1067994"/>
          </a:xfrm>
        </p:grpSpPr>
        <p:sp>
          <p:nvSpPr>
            <p:cNvPr id="82" name="TextBox 81"/>
            <p:cNvSpPr txBox="1"/>
            <p:nvPr/>
          </p:nvSpPr>
          <p:spPr>
            <a:xfrm>
              <a:off x="2481960" y="2646258"/>
              <a:ext cx="1585121" cy="365954"/>
            </a:xfrm>
            <a:prstGeom prst="rect">
              <a:avLst/>
            </a:prstGeom>
            <a:noFill/>
          </p:spPr>
          <p:txBody>
            <a:bodyPr wrap="none" rtlCol="0">
              <a:spAutoFit/>
            </a:bodyPr>
            <a:lstStyle/>
            <a:p>
              <a:pPr algn="r">
                <a:lnSpc>
                  <a:spcPct val="130000"/>
                </a:lnSpc>
              </a:pPr>
              <a:r>
                <a:rPr lang="zh-CN" altLang="en-US" sz="1520" dirty="0">
                  <a:solidFill>
                    <a:schemeClr val="tx1">
                      <a:lumMod val="65000"/>
                      <a:lumOff val="35000"/>
                    </a:schemeClr>
                  </a:solidFill>
                  <a:cs typeface="+mn-ea"/>
                  <a:sym typeface="+mn-lt"/>
                </a:rPr>
                <a:t>相关标题文字</a:t>
              </a:r>
              <a:endParaRPr lang="en-GB" sz="1520" dirty="0">
                <a:solidFill>
                  <a:schemeClr val="tx1">
                    <a:lumMod val="65000"/>
                    <a:lumOff val="35000"/>
                  </a:schemeClr>
                </a:solidFill>
                <a:cs typeface="+mn-ea"/>
                <a:sym typeface="+mn-lt"/>
              </a:endParaRPr>
            </a:p>
          </p:txBody>
        </p:sp>
        <p:sp>
          <p:nvSpPr>
            <p:cNvPr id="83" name="Rectangle 82"/>
            <p:cNvSpPr/>
            <p:nvPr/>
          </p:nvSpPr>
          <p:spPr>
            <a:xfrm>
              <a:off x="1270391" y="2981512"/>
              <a:ext cx="2796688" cy="732740"/>
            </a:xfrm>
            <a:prstGeom prst="rect">
              <a:avLst/>
            </a:prstGeom>
          </p:spPr>
          <p:txBody>
            <a:bodyPr wrap="square">
              <a:spAutoFit/>
            </a:bodyPr>
            <a:lstStyle/>
            <a:p>
              <a:pPr algn="r">
                <a:lnSpc>
                  <a:spcPct val="130000"/>
                </a:lnSpc>
              </a:pPr>
              <a:r>
                <a:rPr lang="zh-CN" altLang="en-US" sz="106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sz="1067"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36494590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up)">
                                      <p:cBhvr>
                                        <p:cTn id="14" dur="500"/>
                                        <p:tgtEl>
                                          <p:spTgt spid="10"/>
                                        </p:tgtEl>
                                      </p:cBhvr>
                                    </p:animEffect>
                                  </p:childTnLst>
                                </p:cTn>
                              </p:par>
                            </p:childTnLst>
                          </p:cTn>
                        </p:par>
                        <p:par>
                          <p:cTn id="15" fill="hold">
                            <p:stCondLst>
                              <p:cond delay="1500"/>
                            </p:stCondLst>
                            <p:childTnLst>
                              <p:par>
                                <p:cTn id="16" presetID="15" presetClass="entr" presetSubtype="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1000" fill="hold"/>
                                        <p:tgtEl>
                                          <p:spTgt spid="17"/>
                                        </p:tgtEl>
                                        <p:attrNameLst>
                                          <p:attrName>ppt_w</p:attrName>
                                        </p:attrNameLst>
                                      </p:cBhvr>
                                      <p:tavLst>
                                        <p:tav tm="0">
                                          <p:val>
                                            <p:fltVal val="0"/>
                                          </p:val>
                                        </p:tav>
                                        <p:tav tm="100000">
                                          <p:val>
                                            <p:strVal val="#ppt_w"/>
                                          </p:val>
                                        </p:tav>
                                      </p:tavLst>
                                    </p:anim>
                                    <p:anim calcmode="lin" valueType="num">
                                      <p:cBhvr>
                                        <p:cTn id="19" dur="1000" fill="hold"/>
                                        <p:tgtEl>
                                          <p:spTgt spid="17"/>
                                        </p:tgtEl>
                                        <p:attrNameLst>
                                          <p:attrName>ppt_h</p:attrName>
                                        </p:attrNameLst>
                                      </p:cBhvr>
                                      <p:tavLst>
                                        <p:tav tm="0">
                                          <p:val>
                                            <p:fltVal val="0"/>
                                          </p:val>
                                        </p:tav>
                                        <p:tav tm="100000">
                                          <p:val>
                                            <p:strVal val="#ppt_h"/>
                                          </p:val>
                                        </p:tav>
                                      </p:tavLst>
                                    </p:anim>
                                    <p:anim calcmode="lin" valueType="num">
                                      <p:cBhvr>
                                        <p:cTn id="20"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3000"/>
                            </p:stCondLst>
                            <p:childTnLst>
                              <p:par>
                                <p:cTn id="27" presetID="15"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fltVal val="0"/>
                                          </p:val>
                                        </p:tav>
                                        <p:tav tm="100000">
                                          <p:val>
                                            <p:strVal val="#ppt_w"/>
                                          </p:val>
                                        </p:tav>
                                      </p:tavLst>
                                    </p:anim>
                                    <p:anim calcmode="lin" valueType="num">
                                      <p:cBhvr>
                                        <p:cTn id="30" dur="1000" fill="hold"/>
                                        <p:tgtEl>
                                          <p:spTgt spid="16"/>
                                        </p:tgtEl>
                                        <p:attrNameLst>
                                          <p:attrName>ppt_h</p:attrName>
                                        </p:attrNameLst>
                                      </p:cBhvr>
                                      <p:tavLst>
                                        <p:tav tm="0">
                                          <p:val>
                                            <p:fltVal val="0"/>
                                          </p:val>
                                        </p:tav>
                                        <p:tav tm="100000">
                                          <p:val>
                                            <p:strVal val="#ppt_h"/>
                                          </p:val>
                                        </p:tav>
                                      </p:tavLst>
                                    </p:anim>
                                    <p:anim calcmode="lin" valueType="num">
                                      <p:cBhvr>
                                        <p:cTn id="31"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4000"/>
                            </p:stCondLst>
                            <p:childTnLst>
                              <p:par>
                                <p:cTn id="34" presetID="2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down)">
                                      <p:cBhvr>
                                        <p:cTn id="36" dur="500"/>
                                        <p:tgtEl>
                                          <p:spTgt spid="7"/>
                                        </p:tgtEl>
                                      </p:cBhvr>
                                    </p:animEffect>
                                  </p:childTnLst>
                                </p:cTn>
                              </p:par>
                            </p:childTnLst>
                          </p:cTn>
                        </p:par>
                        <p:par>
                          <p:cTn id="37" fill="hold">
                            <p:stCondLst>
                              <p:cond delay="4500"/>
                            </p:stCondLst>
                            <p:childTnLst>
                              <p:par>
                                <p:cTn id="38" presetID="15"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1000" fill="hold"/>
                                        <p:tgtEl>
                                          <p:spTgt spid="15"/>
                                        </p:tgtEl>
                                        <p:attrNameLst>
                                          <p:attrName>ppt_w</p:attrName>
                                        </p:attrNameLst>
                                      </p:cBhvr>
                                      <p:tavLst>
                                        <p:tav tm="0">
                                          <p:val>
                                            <p:fltVal val="0"/>
                                          </p:val>
                                        </p:tav>
                                        <p:tav tm="100000">
                                          <p:val>
                                            <p:strVal val="#ppt_w"/>
                                          </p:val>
                                        </p:tav>
                                      </p:tavLst>
                                    </p:anim>
                                    <p:anim calcmode="lin" valueType="num">
                                      <p:cBhvr>
                                        <p:cTn id="41" dur="1000" fill="hold"/>
                                        <p:tgtEl>
                                          <p:spTgt spid="15"/>
                                        </p:tgtEl>
                                        <p:attrNameLst>
                                          <p:attrName>ppt_h</p:attrName>
                                        </p:attrNameLst>
                                      </p:cBhvr>
                                      <p:tavLst>
                                        <p:tav tm="0">
                                          <p:val>
                                            <p:fltVal val="0"/>
                                          </p:val>
                                        </p:tav>
                                        <p:tav tm="100000">
                                          <p:val>
                                            <p:strVal val="#ppt_h"/>
                                          </p:val>
                                        </p:tav>
                                      </p:tavLst>
                                    </p:anim>
                                    <p:anim calcmode="lin" valueType="num">
                                      <p:cBhvr>
                                        <p:cTn id="42"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3"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44" fill="hold">
                            <p:stCondLst>
                              <p:cond delay="5500"/>
                            </p:stCondLst>
                            <p:childTnLst>
                              <p:par>
                                <p:cTn id="45" presetID="22" presetClass="entr" presetSubtype="2"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right)">
                                      <p:cBhvr>
                                        <p:cTn id="47" dur="500"/>
                                        <p:tgtEl>
                                          <p:spTgt spid="6"/>
                                        </p:tgtEl>
                                      </p:cBhvr>
                                    </p:animEffect>
                                  </p:childTnLst>
                                </p:cTn>
                              </p:par>
                            </p:childTnLst>
                          </p:cTn>
                        </p:par>
                        <p:par>
                          <p:cTn id="48" fill="hold">
                            <p:stCondLst>
                              <p:cond delay="6000"/>
                            </p:stCondLst>
                            <p:childTnLst>
                              <p:par>
                                <p:cTn id="49" presetID="15" presetClass="entr" presetSubtype="0"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1000" fill="hold"/>
                                        <p:tgtEl>
                                          <p:spTgt spid="4"/>
                                        </p:tgtEl>
                                        <p:attrNameLst>
                                          <p:attrName>ppt_w</p:attrName>
                                        </p:attrNameLst>
                                      </p:cBhvr>
                                      <p:tavLst>
                                        <p:tav tm="0">
                                          <p:val>
                                            <p:fltVal val="0"/>
                                          </p:val>
                                        </p:tav>
                                        <p:tav tm="100000">
                                          <p:val>
                                            <p:strVal val="#ppt_w"/>
                                          </p:val>
                                        </p:tav>
                                      </p:tavLst>
                                    </p:anim>
                                    <p:anim calcmode="lin" valueType="num">
                                      <p:cBhvr>
                                        <p:cTn id="52" dur="1000" fill="hold"/>
                                        <p:tgtEl>
                                          <p:spTgt spid="4"/>
                                        </p:tgtEl>
                                        <p:attrNameLst>
                                          <p:attrName>ppt_h</p:attrName>
                                        </p:attrNameLst>
                                      </p:cBhvr>
                                      <p:tavLst>
                                        <p:tav tm="0">
                                          <p:val>
                                            <p:fltVal val="0"/>
                                          </p:val>
                                        </p:tav>
                                        <p:tav tm="100000">
                                          <p:val>
                                            <p:strVal val="#ppt_h"/>
                                          </p:val>
                                        </p:tav>
                                      </p:tavLst>
                                    </p:anim>
                                    <p:anim calcmode="lin" valueType="num">
                                      <p:cBhvr>
                                        <p:cTn id="53"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55" fill="hold">
                            <p:stCondLst>
                              <p:cond delay="7000"/>
                            </p:stCondLst>
                            <p:childTnLst>
                              <p:par>
                                <p:cTn id="56" presetID="22" presetClass="entr" presetSubtype="2" fill="hold" nodeType="after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right)">
                                      <p:cBhvr>
                                        <p:cTn id="58" dur="500"/>
                                        <p:tgtEl>
                                          <p:spTgt spid="81"/>
                                        </p:tgtEl>
                                      </p:cBhvr>
                                    </p:animEffect>
                                  </p:childTnLst>
                                </p:cTn>
                              </p:par>
                            </p:childTnLst>
                          </p:cTn>
                        </p:par>
                        <p:par>
                          <p:cTn id="59" fill="hold">
                            <p:stCondLst>
                              <p:cond delay="7500"/>
                            </p:stCondLst>
                            <p:childTnLst>
                              <p:par>
                                <p:cTn id="60" presetID="22" presetClass="entr" presetSubtype="2" fill="hold" nodeType="after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right)">
                                      <p:cBhvr>
                                        <p:cTn id="62" dur="500"/>
                                        <p:tgtEl>
                                          <p:spTgt spid="66"/>
                                        </p:tgtEl>
                                      </p:cBhvr>
                                    </p:animEffect>
                                  </p:childTnLst>
                                </p:cTn>
                              </p:par>
                            </p:childTnLst>
                          </p:cTn>
                        </p:par>
                        <p:par>
                          <p:cTn id="63" fill="hold">
                            <p:stCondLst>
                              <p:cond delay="8000"/>
                            </p:stCondLst>
                            <p:childTnLst>
                              <p:par>
                                <p:cTn id="64" presetID="22" presetClass="entr" presetSubtype="2" fill="hold" nodeType="afterEffect">
                                  <p:stCondLst>
                                    <p:cond delay="0"/>
                                  </p:stCondLst>
                                  <p:childTnLst>
                                    <p:set>
                                      <p:cBhvr>
                                        <p:cTn id="65" dur="1" fill="hold">
                                          <p:stCondLst>
                                            <p:cond delay="0"/>
                                          </p:stCondLst>
                                        </p:cTn>
                                        <p:tgtEl>
                                          <p:spTgt spid="75"/>
                                        </p:tgtEl>
                                        <p:attrNameLst>
                                          <p:attrName>style.visibility</p:attrName>
                                        </p:attrNameLst>
                                      </p:cBhvr>
                                      <p:to>
                                        <p:strVal val="visible"/>
                                      </p:to>
                                    </p:set>
                                    <p:animEffect transition="in" filter="wipe(right)">
                                      <p:cBhvr>
                                        <p:cTn id="66" dur="500"/>
                                        <p:tgtEl>
                                          <p:spTgt spid="75"/>
                                        </p:tgtEl>
                                      </p:cBhvr>
                                    </p:animEffect>
                                  </p:childTnLst>
                                </p:cTn>
                              </p:par>
                            </p:childTnLst>
                          </p:cTn>
                        </p:par>
                        <p:par>
                          <p:cTn id="67" fill="hold">
                            <p:stCondLst>
                              <p:cond delay="8500"/>
                            </p:stCondLst>
                            <p:childTnLst>
                              <p:par>
                                <p:cTn id="68" presetID="22" presetClass="entr" presetSubtype="8" fill="hold" nodeType="afterEffect">
                                  <p:stCondLst>
                                    <p:cond delay="0"/>
                                  </p:stCondLst>
                                  <p:childTnLst>
                                    <p:set>
                                      <p:cBhvr>
                                        <p:cTn id="69" dur="1" fill="hold">
                                          <p:stCondLst>
                                            <p:cond delay="0"/>
                                          </p:stCondLst>
                                        </p:cTn>
                                        <p:tgtEl>
                                          <p:spTgt spid="72"/>
                                        </p:tgtEl>
                                        <p:attrNameLst>
                                          <p:attrName>style.visibility</p:attrName>
                                        </p:attrNameLst>
                                      </p:cBhvr>
                                      <p:to>
                                        <p:strVal val="visible"/>
                                      </p:to>
                                    </p:set>
                                    <p:animEffect transition="in" filter="wipe(left)">
                                      <p:cBhvr>
                                        <p:cTn id="70" dur="500"/>
                                        <p:tgtEl>
                                          <p:spTgt spid="72"/>
                                        </p:tgtEl>
                                      </p:cBhvr>
                                    </p:animEffect>
                                  </p:childTnLst>
                                </p:cTn>
                              </p:par>
                            </p:childTnLst>
                          </p:cTn>
                        </p:par>
                        <p:par>
                          <p:cTn id="71" fill="hold">
                            <p:stCondLst>
                              <p:cond delay="9000"/>
                            </p:stCondLst>
                            <p:childTnLst>
                              <p:par>
                                <p:cTn id="72" presetID="22" presetClass="entr" presetSubtype="8"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Effect transition="in" filter="wipe(left)">
                                      <p:cBhvr>
                                        <p:cTn id="74"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7" name="对角圆角矩形 59"/>
          <p:cNvSpPr>
            <a:spLocks noChangeArrowheads="1"/>
          </p:cNvSpPr>
          <p:nvPr/>
        </p:nvSpPr>
        <p:spPr bwMode="auto">
          <a:xfrm>
            <a:off x="1891486" y="1278076"/>
            <a:ext cx="1788031" cy="799853"/>
          </a:xfrm>
          <a:custGeom>
            <a:avLst/>
            <a:gdLst>
              <a:gd name="T0" fmla="*/ 17661850 w 1343546"/>
              <a:gd name="T1" fmla="*/ 6024175 h 573340"/>
              <a:gd name="T2" fmla="*/ 8830949 w 1343546"/>
              <a:gd name="T3" fmla="*/ 12048308 h 573340"/>
              <a:gd name="T4" fmla="*/ 0 w 1343546"/>
              <a:gd name="T5" fmla="*/ 6024175 h 573340"/>
              <a:gd name="T6" fmla="*/ 8830949 w 1343546"/>
              <a:gd name="T7" fmla="*/ 0 h 573340"/>
              <a:gd name="T8" fmla="*/ 0 60000 65536"/>
              <a:gd name="T9" fmla="*/ 5898240 60000 65536"/>
              <a:gd name="T10" fmla="*/ 11796480 60000 65536"/>
              <a:gd name="T11" fmla="*/ 17694720 60000 65536"/>
              <a:gd name="T12" fmla="*/ 27988 w 1343546"/>
              <a:gd name="T13" fmla="*/ 27988 h 573340"/>
              <a:gd name="T14" fmla="*/ 1315558 w 1343546"/>
              <a:gd name="T15" fmla="*/ 545352 h 573340"/>
            </a:gdLst>
            <a:ahLst/>
            <a:cxnLst>
              <a:cxn ang="T8">
                <a:pos x="T0" y="T1"/>
              </a:cxn>
              <a:cxn ang="T9">
                <a:pos x="T2" y="T3"/>
              </a:cxn>
              <a:cxn ang="T10">
                <a:pos x="T4" y="T5"/>
              </a:cxn>
              <a:cxn ang="T11">
                <a:pos x="T6" y="T7"/>
              </a:cxn>
            </a:cxnLst>
            <a:rect l="T12" t="T13" r="T14" b="T15"/>
            <a:pathLst>
              <a:path w="1343546" h="573340">
                <a:moveTo>
                  <a:pt x="95559" y="0"/>
                </a:moveTo>
                <a:lnTo>
                  <a:pt x="1343546" y="0"/>
                </a:lnTo>
                <a:lnTo>
                  <a:pt x="1343546" y="477781"/>
                </a:lnTo>
                <a:cubicBezTo>
                  <a:pt x="1343546" y="530556"/>
                  <a:pt x="1300762" y="573339"/>
                  <a:pt x="1247987" y="573340"/>
                </a:cubicBezTo>
                <a:lnTo>
                  <a:pt x="0" y="573340"/>
                </a:lnTo>
                <a:lnTo>
                  <a:pt x="0" y="95559"/>
                </a:lnTo>
                <a:cubicBezTo>
                  <a:pt x="0" y="42783"/>
                  <a:pt x="42783" y="0"/>
                  <a:pt x="95558" y="0"/>
                </a:cubicBezTo>
                <a:close/>
              </a:path>
            </a:pathLst>
          </a:custGeom>
          <a:solidFill>
            <a:schemeClr val="accent1"/>
          </a:solidFill>
          <a:ln w="25400" algn="ctr">
            <a:noFill/>
            <a:miter lim="800000"/>
          </a:ln>
        </p:spPr>
        <p:txBody>
          <a:bodyPr lIns="133652" tIns="66827" rIns="133652" bIns="66827" anchor="ctr"/>
          <a:lstStyle/>
          <a:p>
            <a:pPr algn="ctr" defTabSz="1239489"/>
            <a:r>
              <a:rPr lang="zh-CN" altLang="en-US" sz="2267" b="1">
                <a:solidFill>
                  <a:schemeClr val="bg1"/>
                </a:solidFill>
                <a:cs typeface="+mn-ea"/>
                <a:sym typeface="+mn-lt"/>
              </a:rPr>
              <a:t>添加内容</a:t>
            </a:r>
          </a:p>
        </p:txBody>
      </p:sp>
      <p:sp>
        <p:nvSpPr>
          <p:cNvPr id="27658" name="对角圆角矩形 80"/>
          <p:cNvSpPr>
            <a:spLocks noChangeArrowheads="1"/>
          </p:cNvSpPr>
          <p:nvPr/>
        </p:nvSpPr>
        <p:spPr bwMode="auto">
          <a:xfrm>
            <a:off x="3226689" y="2401680"/>
            <a:ext cx="1790147" cy="799853"/>
          </a:xfrm>
          <a:custGeom>
            <a:avLst/>
            <a:gdLst>
              <a:gd name="T0" fmla="*/ 17762482 w 1345257"/>
              <a:gd name="T1" fmla="*/ 6023982 h 573342"/>
              <a:gd name="T2" fmla="*/ 8881249 w 1345257"/>
              <a:gd name="T3" fmla="*/ 12047948 h 573342"/>
              <a:gd name="T4" fmla="*/ 0 w 1345257"/>
              <a:gd name="T5" fmla="*/ 6023982 h 573342"/>
              <a:gd name="T6" fmla="*/ 8881249 w 1345257"/>
              <a:gd name="T7" fmla="*/ 0 h 573342"/>
              <a:gd name="T8" fmla="*/ 0 60000 65536"/>
              <a:gd name="T9" fmla="*/ 5898240 60000 65536"/>
              <a:gd name="T10" fmla="*/ 11796480 60000 65536"/>
              <a:gd name="T11" fmla="*/ 17694720 60000 65536"/>
              <a:gd name="T12" fmla="*/ 27988 w 1345257"/>
              <a:gd name="T13" fmla="*/ 27988 h 573342"/>
              <a:gd name="T14" fmla="*/ 1317269 w 1345257"/>
              <a:gd name="T15" fmla="*/ 545354 h 573342"/>
            </a:gdLst>
            <a:ahLst/>
            <a:cxnLst>
              <a:cxn ang="T8">
                <a:pos x="T0" y="T1"/>
              </a:cxn>
              <a:cxn ang="T9">
                <a:pos x="T2" y="T3"/>
              </a:cxn>
              <a:cxn ang="T10">
                <a:pos x="T4" y="T5"/>
              </a:cxn>
              <a:cxn ang="T11">
                <a:pos x="T6" y="T7"/>
              </a:cxn>
            </a:cxnLst>
            <a:rect l="T12" t="T13" r="T14" b="T15"/>
            <a:pathLst>
              <a:path w="1345257" h="573342">
                <a:moveTo>
                  <a:pt x="95559" y="0"/>
                </a:moveTo>
                <a:lnTo>
                  <a:pt x="1345257" y="0"/>
                </a:lnTo>
                <a:lnTo>
                  <a:pt x="1345257" y="477783"/>
                </a:lnTo>
                <a:cubicBezTo>
                  <a:pt x="1345257" y="530558"/>
                  <a:pt x="1302473" y="573341"/>
                  <a:pt x="1249698" y="573342"/>
                </a:cubicBezTo>
                <a:lnTo>
                  <a:pt x="0" y="573342"/>
                </a:lnTo>
                <a:lnTo>
                  <a:pt x="0" y="95559"/>
                </a:lnTo>
                <a:cubicBezTo>
                  <a:pt x="0" y="42783"/>
                  <a:pt x="42783" y="0"/>
                  <a:pt x="95558" y="0"/>
                </a:cubicBezTo>
                <a:close/>
              </a:path>
            </a:pathLst>
          </a:custGeom>
          <a:solidFill>
            <a:schemeClr val="accent2"/>
          </a:solidFill>
          <a:ln w="25400" algn="ctr">
            <a:noFill/>
            <a:miter lim="800000"/>
          </a:ln>
        </p:spPr>
        <p:txBody>
          <a:bodyPr lIns="133652" tIns="66827" rIns="133652" bIns="66827" anchor="ctr"/>
          <a:lstStyle/>
          <a:p>
            <a:pPr algn="ctr" defTabSz="1239489"/>
            <a:r>
              <a:rPr lang="zh-CN" altLang="en-US" sz="2267" b="1">
                <a:solidFill>
                  <a:schemeClr val="bg1"/>
                </a:solidFill>
                <a:cs typeface="+mn-ea"/>
                <a:sym typeface="+mn-lt"/>
              </a:rPr>
              <a:t>添加内容</a:t>
            </a:r>
          </a:p>
        </p:txBody>
      </p:sp>
      <p:sp>
        <p:nvSpPr>
          <p:cNvPr id="27659" name="对角圆角矩形 81"/>
          <p:cNvSpPr>
            <a:spLocks noChangeArrowheads="1"/>
          </p:cNvSpPr>
          <p:nvPr/>
        </p:nvSpPr>
        <p:spPr bwMode="auto">
          <a:xfrm>
            <a:off x="4551311" y="3529513"/>
            <a:ext cx="1794380" cy="801971"/>
          </a:xfrm>
          <a:custGeom>
            <a:avLst/>
            <a:gdLst>
              <a:gd name="T0" fmla="*/ 17934383 w 1345257"/>
              <a:gd name="T1" fmla="*/ 5857612 h 573340"/>
              <a:gd name="T2" fmla="*/ 8967207 w 1345257"/>
              <a:gd name="T3" fmla="*/ 11715202 h 573340"/>
              <a:gd name="T4" fmla="*/ 0 w 1345257"/>
              <a:gd name="T5" fmla="*/ 5857612 h 573340"/>
              <a:gd name="T6" fmla="*/ 8967207 w 1345257"/>
              <a:gd name="T7" fmla="*/ 0 h 573340"/>
              <a:gd name="T8" fmla="*/ 0 60000 65536"/>
              <a:gd name="T9" fmla="*/ 5898240 60000 65536"/>
              <a:gd name="T10" fmla="*/ 11796480 60000 65536"/>
              <a:gd name="T11" fmla="*/ 17694720 60000 65536"/>
              <a:gd name="T12" fmla="*/ 27988 w 1345257"/>
              <a:gd name="T13" fmla="*/ 27988 h 573340"/>
              <a:gd name="T14" fmla="*/ 1317269 w 1345257"/>
              <a:gd name="T15" fmla="*/ 545352 h 573340"/>
            </a:gdLst>
            <a:ahLst/>
            <a:cxnLst>
              <a:cxn ang="T8">
                <a:pos x="T0" y="T1"/>
              </a:cxn>
              <a:cxn ang="T9">
                <a:pos x="T2" y="T3"/>
              </a:cxn>
              <a:cxn ang="T10">
                <a:pos x="T4" y="T5"/>
              </a:cxn>
              <a:cxn ang="T11">
                <a:pos x="T6" y="T7"/>
              </a:cxn>
            </a:cxnLst>
            <a:rect l="T12" t="T13" r="T14" b="T15"/>
            <a:pathLst>
              <a:path w="1345257" h="573340">
                <a:moveTo>
                  <a:pt x="95559" y="0"/>
                </a:moveTo>
                <a:lnTo>
                  <a:pt x="1345257" y="0"/>
                </a:lnTo>
                <a:lnTo>
                  <a:pt x="1345257" y="477781"/>
                </a:lnTo>
                <a:cubicBezTo>
                  <a:pt x="1345257" y="530556"/>
                  <a:pt x="1302473" y="573339"/>
                  <a:pt x="1249698" y="573340"/>
                </a:cubicBezTo>
                <a:lnTo>
                  <a:pt x="0" y="573340"/>
                </a:lnTo>
                <a:lnTo>
                  <a:pt x="0" y="95559"/>
                </a:lnTo>
                <a:cubicBezTo>
                  <a:pt x="0" y="42783"/>
                  <a:pt x="42783" y="0"/>
                  <a:pt x="95558" y="0"/>
                </a:cubicBezTo>
                <a:close/>
              </a:path>
            </a:pathLst>
          </a:custGeom>
          <a:solidFill>
            <a:schemeClr val="accent3"/>
          </a:solidFill>
          <a:ln w="25400" algn="ctr">
            <a:noFill/>
            <a:miter lim="800000"/>
          </a:ln>
        </p:spPr>
        <p:txBody>
          <a:bodyPr lIns="133652" tIns="66827" rIns="133652" bIns="66827" anchor="ctr"/>
          <a:lstStyle/>
          <a:p>
            <a:pPr algn="ctr" defTabSz="1239489">
              <a:defRPr/>
            </a:pPr>
            <a:r>
              <a:rPr lang="zh-CN" altLang="en-US" sz="2267" b="1">
                <a:solidFill>
                  <a:schemeClr val="bg1"/>
                </a:solidFill>
                <a:cs typeface="+mn-ea"/>
                <a:sym typeface="+mn-lt"/>
              </a:rPr>
              <a:t>添加内容</a:t>
            </a:r>
          </a:p>
        </p:txBody>
      </p:sp>
      <p:sp>
        <p:nvSpPr>
          <p:cNvPr id="27660" name="对角圆角矩形 82"/>
          <p:cNvSpPr>
            <a:spLocks noChangeArrowheads="1"/>
          </p:cNvSpPr>
          <p:nvPr/>
        </p:nvSpPr>
        <p:spPr bwMode="auto">
          <a:xfrm>
            <a:off x="5886517" y="4657351"/>
            <a:ext cx="1792263" cy="799853"/>
          </a:xfrm>
          <a:custGeom>
            <a:avLst/>
            <a:gdLst>
              <a:gd name="T0" fmla="*/ 17831364 w 1343546"/>
              <a:gd name="T1" fmla="*/ 5753844 h 573342"/>
              <a:gd name="T2" fmla="*/ 8915682 w 1343546"/>
              <a:gd name="T3" fmla="*/ 11507677 h 573342"/>
              <a:gd name="T4" fmla="*/ 0 w 1343546"/>
              <a:gd name="T5" fmla="*/ 5753844 h 573342"/>
              <a:gd name="T6" fmla="*/ 8915682 w 1343546"/>
              <a:gd name="T7" fmla="*/ 0 h 573342"/>
              <a:gd name="T8" fmla="*/ 0 60000 65536"/>
              <a:gd name="T9" fmla="*/ 5898240 60000 65536"/>
              <a:gd name="T10" fmla="*/ 11796480 60000 65536"/>
              <a:gd name="T11" fmla="*/ 17694720 60000 65536"/>
              <a:gd name="T12" fmla="*/ 27988 w 1343546"/>
              <a:gd name="T13" fmla="*/ 27988 h 573342"/>
              <a:gd name="T14" fmla="*/ 1315558 w 1343546"/>
              <a:gd name="T15" fmla="*/ 545354 h 573342"/>
            </a:gdLst>
            <a:ahLst/>
            <a:cxnLst>
              <a:cxn ang="T8">
                <a:pos x="T0" y="T1"/>
              </a:cxn>
              <a:cxn ang="T9">
                <a:pos x="T2" y="T3"/>
              </a:cxn>
              <a:cxn ang="T10">
                <a:pos x="T4" y="T5"/>
              </a:cxn>
              <a:cxn ang="T11">
                <a:pos x="T6" y="T7"/>
              </a:cxn>
            </a:cxnLst>
            <a:rect l="T12" t="T13" r="T14" b="T15"/>
            <a:pathLst>
              <a:path w="1343546" h="573342">
                <a:moveTo>
                  <a:pt x="95559" y="0"/>
                </a:moveTo>
                <a:lnTo>
                  <a:pt x="1343546" y="0"/>
                </a:lnTo>
                <a:lnTo>
                  <a:pt x="1343546" y="477783"/>
                </a:lnTo>
                <a:cubicBezTo>
                  <a:pt x="1343546" y="530558"/>
                  <a:pt x="1300762" y="573341"/>
                  <a:pt x="1247987" y="573342"/>
                </a:cubicBezTo>
                <a:lnTo>
                  <a:pt x="0" y="573342"/>
                </a:lnTo>
                <a:lnTo>
                  <a:pt x="0" y="95559"/>
                </a:lnTo>
                <a:cubicBezTo>
                  <a:pt x="0" y="42783"/>
                  <a:pt x="42783" y="0"/>
                  <a:pt x="95558" y="0"/>
                </a:cubicBezTo>
                <a:close/>
              </a:path>
            </a:pathLst>
          </a:custGeom>
          <a:solidFill>
            <a:schemeClr val="accent5"/>
          </a:solidFill>
          <a:ln w="25400" algn="ctr">
            <a:noFill/>
            <a:miter lim="800000"/>
          </a:ln>
        </p:spPr>
        <p:txBody>
          <a:bodyPr lIns="133652" tIns="66827" rIns="133652" bIns="66827" anchor="ctr"/>
          <a:lstStyle/>
          <a:p>
            <a:pPr algn="ctr" defTabSz="1239489">
              <a:defRPr/>
            </a:pPr>
            <a:r>
              <a:rPr lang="zh-CN" altLang="en-US" sz="2267" b="1">
                <a:solidFill>
                  <a:schemeClr val="bg1"/>
                </a:solidFill>
                <a:cs typeface="+mn-ea"/>
                <a:sym typeface="+mn-lt"/>
              </a:rPr>
              <a:t>添加内容</a:t>
            </a:r>
          </a:p>
        </p:txBody>
      </p:sp>
      <p:cxnSp>
        <p:nvCxnSpPr>
          <p:cNvPr id="61456" name="直接箭头连接符 83"/>
          <p:cNvCxnSpPr>
            <a:cxnSpLocks noChangeShapeType="1"/>
          </p:cNvCxnSpPr>
          <p:nvPr/>
        </p:nvCxnSpPr>
        <p:spPr bwMode="auto">
          <a:xfrm>
            <a:off x="3891116" y="1606055"/>
            <a:ext cx="1726667" cy="0"/>
          </a:xfrm>
          <a:prstGeom prst="straightConnector1">
            <a:avLst/>
          </a:prstGeom>
          <a:noFill/>
          <a:ln w="25400" cap="rnd" algn="ctr">
            <a:solidFill>
              <a:schemeClr val="bg1">
                <a:lumMod val="65000"/>
              </a:schemeClr>
            </a:solidFill>
            <a:prstDash val="sysDash"/>
            <a:round/>
            <a:tailEnd type="stealth" w="med" len="med"/>
          </a:ln>
        </p:spPr>
      </p:cxnSp>
      <p:grpSp>
        <p:nvGrpSpPr>
          <p:cNvPr id="2" name="组合 84"/>
          <p:cNvGrpSpPr/>
          <p:nvPr/>
        </p:nvGrpSpPr>
        <p:grpSpPr bwMode="auto">
          <a:xfrm>
            <a:off x="5704541" y="1197663"/>
            <a:ext cx="3777084" cy="865451"/>
            <a:chOff x="3024807" y="1419622"/>
            <a:chExt cx="2627313" cy="574675"/>
          </a:xfrm>
        </p:grpSpPr>
        <p:sp>
          <p:nvSpPr>
            <p:cNvPr id="171016" name="文本框 8"/>
            <p:cNvSpPr txBox="1">
              <a:spLocks noChangeArrowheads="1"/>
            </p:cNvSpPr>
            <p:nvPr/>
          </p:nvSpPr>
          <p:spPr bwMode="auto">
            <a:xfrm>
              <a:off x="3024807" y="1419622"/>
              <a:ext cx="1128935" cy="320356"/>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171017" name="文本框 9"/>
            <p:cNvSpPr txBox="1">
              <a:spLocks noChangeArrowheads="1"/>
            </p:cNvSpPr>
            <p:nvPr/>
          </p:nvSpPr>
          <p:spPr bwMode="auto">
            <a:xfrm>
              <a:off x="3024807" y="1704852"/>
              <a:ext cx="2627313" cy="289445"/>
            </a:xfrm>
            <a:prstGeom prst="rect">
              <a:avLst/>
            </a:prstGeom>
            <a:noFill/>
            <a:ln w="9525">
              <a:noFill/>
              <a:miter lim="800000"/>
            </a:ln>
          </p:spPr>
          <p:txBody>
            <a:bodyPr lIns="123971" tIns="61985" rIns="123971" bIns="61985" anchor="ct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grpSp>
      <p:cxnSp>
        <p:nvCxnSpPr>
          <p:cNvPr id="61460" name="直接箭头连接符 87"/>
          <p:cNvCxnSpPr>
            <a:cxnSpLocks noChangeShapeType="1"/>
          </p:cNvCxnSpPr>
          <p:nvPr/>
        </p:nvCxnSpPr>
        <p:spPr bwMode="auto">
          <a:xfrm>
            <a:off x="5137449" y="2852387"/>
            <a:ext cx="1438889" cy="0"/>
          </a:xfrm>
          <a:prstGeom prst="straightConnector1">
            <a:avLst/>
          </a:prstGeom>
          <a:noFill/>
          <a:ln w="25400" cap="rnd" algn="ctr">
            <a:solidFill>
              <a:schemeClr val="bg1">
                <a:lumMod val="65000"/>
              </a:schemeClr>
            </a:solidFill>
            <a:prstDash val="sysDash"/>
            <a:round/>
            <a:tailEnd type="stealth" w="med" len="med"/>
          </a:ln>
        </p:spPr>
      </p:cxnSp>
      <p:grpSp>
        <p:nvGrpSpPr>
          <p:cNvPr id="3" name="组合 88"/>
          <p:cNvGrpSpPr/>
          <p:nvPr/>
        </p:nvGrpSpPr>
        <p:grpSpPr bwMode="auto">
          <a:xfrm>
            <a:off x="6673672" y="2276832"/>
            <a:ext cx="3774968" cy="861219"/>
            <a:chOff x="3888903" y="2139702"/>
            <a:chExt cx="2627313" cy="573088"/>
          </a:xfrm>
        </p:grpSpPr>
        <p:sp>
          <p:nvSpPr>
            <p:cNvPr id="171020" name="文本框 11"/>
            <p:cNvSpPr txBox="1">
              <a:spLocks noChangeArrowheads="1"/>
            </p:cNvSpPr>
            <p:nvPr/>
          </p:nvSpPr>
          <p:spPr bwMode="auto">
            <a:xfrm>
              <a:off x="3888903" y="2139702"/>
              <a:ext cx="1129567" cy="319634"/>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171021" name="文本框 12"/>
            <p:cNvSpPr txBox="1">
              <a:spLocks noChangeArrowheads="1"/>
            </p:cNvSpPr>
            <p:nvPr/>
          </p:nvSpPr>
          <p:spPr bwMode="auto">
            <a:xfrm>
              <a:off x="3888903" y="2425542"/>
              <a:ext cx="2627313" cy="287248"/>
            </a:xfrm>
            <a:prstGeom prst="rect">
              <a:avLst/>
            </a:prstGeom>
            <a:noFill/>
            <a:ln w="9525">
              <a:noFill/>
              <a:miter lim="800000"/>
            </a:ln>
          </p:spPr>
          <p:txBody>
            <a:bodyPr lIns="123971" tIns="61985" rIns="123971" bIns="61985" anchor="ct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grpSp>
      <p:cxnSp>
        <p:nvCxnSpPr>
          <p:cNvPr id="61464" name="直接箭头连接符 91"/>
          <p:cNvCxnSpPr>
            <a:cxnSpLocks noChangeShapeType="1"/>
          </p:cNvCxnSpPr>
          <p:nvPr/>
        </p:nvCxnSpPr>
        <p:spPr bwMode="auto">
          <a:xfrm>
            <a:off x="6578453" y="4007729"/>
            <a:ext cx="1151111" cy="0"/>
          </a:xfrm>
          <a:prstGeom prst="straightConnector1">
            <a:avLst/>
          </a:prstGeom>
          <a:noFill/>
          <a:ln w="25400" cap="rnd" algn="ctr">
            <a:solidFill>
              <a:schemeClr val="bg1">
                <a:lumMod val="65000"/>
              </a:schemeClr>
            </a:solidFill>
            <a:prstDash val="sysDash"/>
            <a:round/>
            <a:tailEnd type="stealth" w="med" len="med"/>
          </a:ln>
        </p:spPr>
      </p:cxnSp>
      <p:grpSp>
        <p:nvGrpSpPr>
          <p:cNvPr id="4" name="组合 92"/>
          <p:cNvGrpSpPr/>
          <p:nvPr/>
        </p:nvGrpSpPr>
        <p:grpSpPr bwMode="auto">
          <a:xfrm>
            <a:off x="7793043" y="3502003"/>
            <a:ext cx="3774968" cy="863335"/>
            <a:chOff x="4738688" y="2934767"/>
            <a:chExt cx="2627312" cy="573087"/>
          </a:xfrm>
        </p:grpSpPr>
        <p:sp>
          <p:nvSpPr>
            <p:cNvPr id="171024" name="文本框 14"/>
            <p:cNvSpPr txBox="1">
              <a:spLocks noChangeArrowheads="1"/>
            </p:cNvSpPr>
            <p:nvPr/>
          </p:nvSpPr>
          <p:spPr bwMode="auto">
            <a:xfrm>
              <a:off x="4738688" y="2934767"/>
              <a:ext cx="1129568" cy="320255"/>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171025" name="文本框 15"/>
            <p:cNvSpPr txBox="1">
              <a:spLocks noChangeArrowheads="1"/>
            </p:cNvSpPr>
            <p:nvPr/>
          </p:nvSpPr>
          <p:spPr bwMode="auto">
            <a:xfrm>
              <a:off x="4738688" y="3219905"/>
              <a:ext cx="2627312" cy="287949"/>
            </a:xfrm>
            <a:prstGeom prst="rect">
              <a:avLst/>
            </a:prstGeom>
            <a:noFill/>
            <a:ln w="9525">
              <a:noFill/>
              <a:miter lim="800000"/>
            </a:ln>
          </p:spPr>
          <p:txBody>
            <a:bodyPr lIns="123971" tIns="61985" rIns="123971" bIns="61985" anchor="ct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grpSp>
      <p:cxnSp>
        <p:nvCxnSpPr>
          <p:cNvPr id="61468" name="直接箭头连接符 95"/>
          <p:cNvCxnSpPr>
            <a:cxnSpLocks noChangeShapeType="1"/>
          </p:cNvCxnSpPr>
          <p:nvPr/>
        </p:nvCxnSpPr>
        <p:spPr bwMode="auto">
          <a:xfrm>
            <a:off x="7896728" y="5158841"/>
            <a:ext cx="311053" cy="0"/>
          </a:xfrm>
          <a:prstGeom prst="straightConnector1">
            <a:avLst/>
          </a:prstGeom>
          <a:noFill/>
          <a:ln w="25400" cap="rnd" algn="ctr">
            <a:solidFill>
              <a:schemeClr val="bg1">
                <a:lumMod val="65000"/>
              </a:schemeClr>
            </a:solidFill>
            <a:prstDash val="sysDash"/>
            <a:round/>
            <a:tailEnd type="stealth" w="med" len="med"/>
          </a:ln>
        </p:spPr>
      </p:cxnSp>
      <p:grpSp>
        <p:nvGrpSpPr>
          <p:cNvPr id="5" name="组合 96"/>
          <p:cNvGrpSpPr/>
          <p:nvPr/>
        </p:nvGrpSpPr>
        <p:grpSpPr bwMode="auto">
          <a:xfrm>
            <a:off x="8298771" y="4663693"/>
            <a:ext cx="3774968" cy="865451"/>
            <a:chOff x="5651500" y="3654846"/>
            <a:chExt cx="2627313" cy="573088"/>
          </a:xfrm>
        </p:grpSpPr>
        <p:sp>
          <p:nvSpPr>
            <p:cNvPr id="171028" name="文本框 17"/>
            <p:cNvSpPr txBox="1">
              <a:spLocks noChangeArrowheads="1"/>
            </p:cNvSpPr>
            <p:nvPr/>
          </p:nvSpPr>
          <p:spPr bwMode="auto">
            <a:xfrm>
              <a:off x="5651500" y="3654846"/>
              <a:ext cx="1129567" cy="320873"/>
            </a:xfrm>
            <a:prstGeom prst="rect">
              <a:avLst/>
            </a:prstGeom>
            <a:noFill/>
            <a:ln w="9525">
              <a:noFill/>
              <a:miter lim="800000"/>
            </a:ln>
          </p:spPr>
          <p:txBody>
            <a:bodyPr lIns="123971" tIns="61985" rIns="123971" bIns="61985" anchor="ctr"/>
            <a:lstStyle/>
            <a:p>
              <a:pPr defTabSz="1239489">
                <a:defRPr/>
              </a:pPr>
              <a:r>
                <a:rPr lang="zh-CN" altLang="en-US" sz="1867" b="1" dirty="0">
                  <a:solidFill>
                    <a:schemeClr val="tx1">
                      <a:lumMod val="65000"/>
                      <a:lumOff val="35000"/>
                    </a:schemeClr>
                  </a:solidFill>
                  <a:cs typeface="+mn-ea"/>
                  <a:sym typeface="+mn-lt"/>
                </a:rPr>
                <a:t>添加标题</a:t>
              </a:r>
            </a:p>
          </p:txBody>
        </p:sp>
        <p:sp>
          <p:nvSpPr>
            <p:cNvPr id="171029" name="文本框 18"/>
            <p:cNvSpPr txBox="1">
              <a:spLocks noChangeArrowheads="1"/>
            </p:cNvSpPr>
            <p:nvPr/>
          </p:nvSpPr>
          <p:spPr bwMode="auto">
            <a:xfrm>
              <a:off x="5651500" y="3940689"/>
              <a:ext cx="2627313" cy="287245"/>
            </a:xfrm>
            <a:prstGeom prst="rect">
              <a:avLst/>
            </a:prstGeom>
            <a:noFill/>
            <a:ln w="9525">
              <a:noFill/>
              <a:miter lim="800000"/>
            </a:ln>
          </p:spPr>
          <p:txBody>
            <a:bodyPr lIns="123971" tIns="61985" rIns="123971" bIns="61985" anchor="ctr"/>
            <a:lstStyle/>
            <a:p>
              <a:pPr defTabSz="1239489">
                <a:defRPr/>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a:p>
              <a:pPr defTabSz="1239489">
                <a:defRPr/>
              </a:pPr>
              <a:endParaRPr lang="en-US" altLang="zh-CN" sz="1333" dirty="0">
                <a:solidFill>
                  <a:schemeClr val="tx1">
                    <a:lumMod val="65000"/>
                    <a:lumOff val="35000"/>
                  </a:schemeClr>
                </a:solidFill>
                <a:cs typeface="+mn-ea"/>
                <a:sym typeface="+mn-lt"/>
              </a:endParaRPr>
            </a:p>
          </p:txBody>
        </p:sp>
      </p:grpSp>
      <p:sp>
        <p:nvSpPr>
          <p:cNvPr id="27669" name="直角上箭头 99"/>
          <p:cNvSpPr/>
          <p:nvPr/>
        </p:nvSpPr>
        <p:spPr bwMode="auto">
          <a:xfrm rot="5400000">
            <a:off x="2335848" y="2259904"/>
            <a:ext cx="808317" cy="757533"/>
          </a:xfrm>
          <a:custGeom>
            <a:avLst/>
            <a:gdLst>
              <a:gd name="T0" fmla="*/ 8782714 w 580186"/>
              <a:gd name="T1" fmla="*/ 0 h 569938"/>
              <a:gd name="T2" fmla="*/ 5923679 w 580186"/>
              <a:gd name="T3" fmla="*/ 1873245 h 569938"/>
              <a:gd name="T4" fmla="*/ 0 w 580186"/>
              <a:gd name="T5" fmla="*/ 6556338 h 569938"/>
              <a:gd name="T6" fmla="*/ 5106110 w 580186"/>
              <a:gd name="T7" fmla="*/ 7492947 h 569938"/>
              <a:gd name="T8" fmla="*/ 10212203 w 580186"/>
              <a:gd name="T9" fmla="*/ 4683093 h 569938"/>
              <a:gd name="T10" fmla="*/ 11641704 w 580186"/>
              <a:gd name="T11" fmla="*/ 1873245 h 569938"/>
              <a:gd name="T12" fmla="*/ 17694720 60000 65536"/>
              <a:gd name="T13" fmla="*/ 11796480 60000 65536"/>
              <a:gd name="T14" fmla="*/ 11796480 60000 65536"/>
              <a:gd name="T15" fmla="*/ 5898240 60000 65536"/>
              <a:gd name="T16" fmla="*/ 0 60000 65536"/>
              <a:gd name="T17" fmla="*/ 0 60000 65536"/>
              <a:gd name="T18" fmla="*/ 0 w 580186"/>
              <a:gd name="T19" fmla="*/ 427454 h 569938"/>
              <a:gd name="T20" fmla="*/ 508944 w 580186"/>
              <a:gd name="T21" fmla="*/ 569938 h 569938"/>
            </a:gdLst>
            <a:ahLst/>
            <a:cxnLst>
              <a:cxn ang="T12">
                <a:pos x="T0" y="T1"/>
              </a:cxn>
              <a:cxn ang="T13">
                <a:pos x="T2" y="T3"/>
              </a:cxn>
              <a:cxn ang="T14">
                <a:pos x="T4" y="T5"/>
              </a:cxn>
              <a:cxn ang="T15">
                <a:pos x="T6" y="T7"/>
              </a:cxn>
              <a:cxn ang="T16">
                <a:pos x="T8" y="T9"/>
              </a:cxn>
              <a:cxn ang="T17">
                <a:pos x="T10" y="T11"/>
              </a:cxn>
            </a:cxnLst>
            <a:rect l="T18" t="T19" r="T20" b="T21"/>
            <a:pathLst>
              <a:path w="580186" h="569938">
                <a:moveTo>
                  <a:pt x="0" y="427454"/>
                </a:moveTo>
                <a:lnTo>
                  <a:pt x="366459" y="427454"/>
                </a:lnTo>
                <a:lnTo>
                  <a:pt x="366459" y="142485"/>
                </a:lnTo>
                <a:lnTo>
                  <a:pt x="295217" y="142485"/>
                </a:lnTo>
                <a:lnTo>
                  <a:pt x="437702" y="0"/>
                </a:lnTo>
                <a:lnTo>
                  <a:pt x="580186" y="142485"/>
                </a:lnTo>
                <a:lnTo>
                  <a:pt x="508944" y="142485"/>
                </a:lnTo>
                <a:lnTo>
                  <a:pt x="508944" y="569938"/>
                </a:lnTo>
                <a:lnTo>
                  <a:pt x="0" y="569938"/>
                </a:lnTo>
                <a:close/>
              </a:path>
            </a:pathLst>
          </a:custGeom>
          <a:solidFill>
            <a:schemeClr val="bg1">
              <a:lumMod val="65000"/>
            </a:schemeClr>
          </a:solidFill>
          <a:ln w="25400" cap="flat" cmpd="sng" algn="ctr">
            <a:noFill/>
            <a:prstDash val="solid"/>
            <a:round/>
          </a:ln>
        </p:spPr>
        <p:txBody>
          <a:bodyPr lIns="131401" tIns="65701" rIns="131401" bIns="65701" anchor="ctr"/>
          <a:lstStyle/>
          <a:p>
            <a:pPr>
              <a:defRPr/>
            </a:pPr>
            <a:endParaRPr lang="zh-CN" altLang="en-US" sz="2400">
              <a:cs typeface="+mn-ea"/>
              <a:sym typeface="+mn-lt"/>
            </a:endParaRPr>
          </a:p>
        </p:txBody>
      </p:sp>
      <p:sp>
        <p:nvSpPr>
          <p:cNvPr id="27670" name="直角上箭头 100"/>
          <p:cNvSpPr/>
          <p:nvPr/>
        </p:nvSpPr>
        <p:spPr bwMode="auto">
          <a:xfrm rot="5400000">
            <a:off x="3674224" y="3369755"/>
            <a:ext cx="816781" cy="759648"/>
          </a:xfrm>
          <a:custGeom>
            <a:avLst/>
            <a:gdLst>
              <a:gd name="T0" fmla="*/ 9060597 w 581897"/>
              <a:gd name="T1" fmla="*/ 0 h 568226"/>
              <a:gd name="T2" fmla="*/ 6134276 w 581897"/>
              <a:gd name="T3" fmla="*/ 1918878 h 568226"/>
              <a:gd name="T4" fmla="*/ 0 w 581897"/>
              <a:gd name="T5" fmla="*/ 6716044 h 568226"/>
              <a:gd name="T6" fmla="*/ 5261884 w 581897"/>
              <a:gd name="T7" fmla="*/ 7675474 h 568226"/>
              <a:gd name="T8" fmla="*/ 10523758 w 581897"/>
              <a:gd name="T9" fmla="*/ 4797167 h 568226"/>
              <a:gd name="T10" fmla="*/ 11986932 w 581897"/>
              <a:gd name="T11" fmla="*/ 1918878 h 568226"/>
              <a:gd name="T12" fmla="*/ 17694720 60000 65536"/>
              <a:gd name="T13" fmla="*/ 11796480 60000 65536"/>
              <a:gd name="T14" fmla="*/ 11796480 60000 65536"/>
              <a:gd name="T15" fmla="*/ 5898240 60000 65536"/>
              <a:gd name="T16" fmla="*/ 0 60000 65536"/>
              <a:gd name="T17" fmla="*/ 0 60000 65536"/>
              <a:gd name="T18" fmla="*/ 0 w 581897"/>
              <a:gd name="T19" fmla="*/ 426170 h 568226"/>
              <a:gd name="T20" fmla="*/ 510869 w 581897"/>
              <a:gd name="T21" fmla="*/ 568226 h 568226"/>
            </a:gdLst>
            <a:ahLst/>
            <a:cxnLst>
              <a:cxn ang="T12">
                <a:pos x="T0" y="T1"/>
              </a:cxn>
              <a:cxn ang="T13">
                <a:pos x="T2" y="T3"/>
              </a:cxn>
              <a:cxn ang="T14">
                <a:pos x="T4" y="T5"/>
              </a:cxn>
              <a:cxn ang="T15">
                <a:pos x="T6" y="T7"/>
              </a:cxn>
              <a:cxn ang="T16">
                <a:pos x="T8" y="T9"/>
              </a:cxn>
              <a:cxn ang="T17">
                <a:pos x="T10" y="T11"/>
              </a:cxn>
            </a:cxnLst>
            <a:rect l="T18" t="T19" r="T20" b="T21"/>
            <a:pathLst>
              <a:path w="581897" h="568226">
                <a:moveTo>
                  <a:pt x="0" y="426170"/>
                </a:moveTo>
                <a:lnTo>
                  <a:pt x="368812" y="426170"/>
                </a:lnTo>
                <a:lnTo>
                  <a:pt x="368812" y="142057"/>
                </a:lnTo>
                <a:lnTo>
                  <a:pt x="297784" y="142057"/>
                </a:lnTo>
                <a:lnTo>
                  <a:pt x="439841" y="0"/>
                </a:lnTo>
                <a:lnTo>
                  <a:pt x="581897" y="142057"/>
                </a:lnTo>
                <a:lnTo>
                  <a:pt x="510869" y="142057"/>
                </a:lnTo>
                <a:lnTo>
                  <a:pt x="510869" y="568226"/>
                </a:lnTo>
                <a:lnTo>
                  <a:pt x="0" y="568226"/>
                </a:lnTo>
                <a:close/>
              </a:path>
            </a:pathLst>
          </a:custGeom>
          <a:solidFill>
            <a:schemeClr val="bg1">
              <a:lumMod val="65000"/>
            </a:schemeClr>
          </a:solidFill>
          <a:ln w="25400" cap="flat" cmpd="sng" algn="ctr">
            <a:noFill/>
            <a:prstDash val="solid"/>
            <a:round/>
          </a:ln>
        </p:spPr>
        <p:txBody>
          <a:bodyPr lIns="131401" tIns="65701" rIns="131401" bIns="65701" anchor="ctr"/>
          <a:lstStyle/>
          <a:p>
            <a:pPr>
              <a:defRPr/>
            </a:pPr>
            <a:endParaRPr lang="zh-CN" altLang="en-US" sz="2400">
              <a:cs typeface="+mn-ea"/>
              <a:sym typeface="+mn-lt"/>
            </a:endParaRPr>
          </a:p>
        </p:txBody>
      </p:sp>
      <p:sp>
        <p:nvSpPr>
          <p:cNvPr id="27671" name="直角上箭头 101"/>
          <p:cNvSpPr/>
          <p:nvPr/>
        </p:nvSpPr>
        <p:spPr bwMode="auto">
          <a:xfrm rot="5400000">
            <a:off x="5028474" y="4480660"/>
            <a:ext cx="814665" cy="761765"/>
          </a:xfrm>
          <a:custGeom>
            <a:avLst/>
            <a:gdLst>
              <a:gd name="T0" fmla="*/ 8894270 w 581897"/>
              <a:gd name="T1" fmla="*/ 0 h 569937"/>
              <a:gd name="T2" fmla="*/ 6010231 w 581897"/>
              <a:gd name="T3" fmla="*/ 1908837 h 569937"/>
              <a:gd name="T4" fmla="*/ 0 w 581897"/>
              <a:gd name="T5" fmla="*/ 6680948 h 569937"/>
              <a:gd name="T6" fmla="*/ 5168132 w 581897"/>
              <a:gd name="T7" fmla="*/ 7635374 h 569937"/>
              <a:gd name="T8" fmla="*/ 10336286 w 581897"/>
              <a:gd name="T9" fmla="*/ 4772097 h 569937"/>
              <a:gd name="T10" fmla="*/ 11778311 w 581897"/>
              <a:gd name="T11" fmla="*/ 1908837 h 569937"/>
              <a:gd name="T12" fmla="*/ 17694720 60000 65536"/>
              <a:gd name="T13" fmla="*/ 11796480 60000 65536"/>
              <a:gd name="T14" fmla="*/ 11796480 60000 65536"/>
              <a:gd name="T15" fmla="*/ 5898240 60000 65536"/>
              <a:gd name="T16" fmla="*/ 0 60000 65536"/>
              <a:gd name="T17" fmla="*/ 0 60000 65536"/>
              <a:gd name="T18" fmla="*/ 0 w 581897"/>
              <a:gd name="T19" fmla="*/ 427453 h 569937"/>
              <a:gd name="T20" fmla="*/ 510655 w 581897"/>
              <a:gd name="T21" fmla="*/ 569937 h 569937"/>
            </a:gdLst>
            <a:ahLst/>
            <a:cxnLst>
              <a:cxn ang="T12">
                <a:pos x="T0" y="T1"/>
              </a:cxn>
              <a:cxn ang="T13">
                <a:pos x="T2" y="T3"/>
              </a:cxn>
              <a:cxn ang="T14">
                <a:pos x="T4" y="T5"/>
              </a:cxn>
              <a:cxn ang="T15">
                <a:pos x="T6" y="T7"/>
              </a:cxn>
              <a:cxn ang="T16">
                <a:pos x="T8" y="T9"/>
              </a:cxn>
              <a:cxn ang="T17">
                <a:pos x="T10" y="T11"/>
              </a:cxn>
            </a:cxnLst>
            <a:rect l="T18" t="T19" r="T20" b="T21"/>
            <a:pathLst>
              <a:path w="581897" h="569937">
                <a:moveTo>
                  <a:pt x="0" y="427453"/>
                </a:moveTo>
                <a:lnTo>
                  <a:pt x="368171" y="427453"/>
                </a:lnTo>
                <a:lnTo>
                  <a:pt x="368171" y="142484"/>
                </a:lnTo>
                <a:lnTo>
                  <a:pt x="296929" y="142484"/>
                </a:lnTo>
                <a:lnTo>
                  <a:pt x="439413" y="0"/>
                </a:lnTo>
                <a:lnTo>
                  <a:pt x="581897" y="142484"/>
                </a:lnTo>
                <a:lnTo>
                  <a:pt x="510655" y="142484"/>
                </a:lnTo>
                <a:lnTo>
                  <a:pt x="510655" y="569937"/>
                </a:lnTo>
                <a:lnTo>
                  <a:pt x="0" y="569937"/>
                </a:lnTo>
                <a:close/>
              </a:path>
            </a:pathLst>
          </a:custGeom>
          <a:solidFill>
            <a:schemeClr val="bg1">
              <a:lumMod val="65000"/>
            </a:schemeClr>
          </a:solidFill>
          <a:ln w="25400" cap="flat" cmpd="sng" algn="ctr">
            <a:noFill/>
            <a:prstDash val="solid"/>
            <a:round/>
          </a:ln>
        </p:spPr>
        <p:txBody>
          <a:bodyPr lIns="131401" tIns="65701" rIns="131401" bIns="65701" anchor="ctr"/>
          <a:lstStyle/>
          <a:p>
            <a:pPr>
              <a:defRPr/>
            </a:pPr>
            <a:endParaRPr lang="zh-CN" altLang="en-US" sz="2400">
              <a:cs typeface="+mn-ea"/>
              <a:sym typeface="+mn-lt"/>
            </a:endParaRPr>
          </a:p>
        </p:txBody>
      </p:sp>
      <p:sp>
        <p:nvSpPr>
          <p:cNvPr id="73779" name="Rectangle 51"/>
          <p:cNvSpPr>
            <a:spLocks noChangeArrowheads="1"/>
          </p:cNvSpPr>
          <p:nvPr/>
        </p:nvSpPr>
        <p:spPr bwMode="auto">
          <a:xfrm>
            <a:off x="767882" y="4511341"/>
            <a:ext cx="2807951" cy="1323169"/>
          </a:xfrm>
          <a:prstGeom prst="rect">
            <a:avLst/>
          </a:prstGeom>
          <a:noFill/>
          <a:ln w="9525">
            <a:noFill/>
            <a:miter lim="800000"/>
          </a:ln>
        </p:spPr>
        <p:txBody>
          <a:bodyPr lIns="91424" tIns="45713" rIns="91424" bIns="45713">
            <a:spAutoFit/>
          </a:bodyPr>
          <a:lstStyle/>
          <a:p>
            <a:pPr defTabSz="913530">
              <a:lnSpc>
                <a:spcPct val="150000"/>
              </a:lnSpc>
              <a:defRPr/>
            </a:pPr>
            <a:r>
              <a:rPr lang="zh-CN" altLang="en-US" sz="1333" dirty="0">
                <a:solidFill>
                  <a:schemeClr val="tx1">
                    <a:lumMod val="65000"/>
                    <a:lumOff val="35000"/>
                  </a:schemeClr>
                </a:solidFill>
                <a:cs typeface="+mn-ea"/>
                <a:sym typeface="+mn-lt"/>
              </a:rPr>
              <a:t>标题数字等都可以通过点击和重新输入进行更改，顶部“开始”面板中可以对字体、字号、颜色、行距等进行修改。</a:t>
            </a:r>
          </a:p>
        </p:txBody>
      </p:sp>
      <p:sp>
        <p:nvSpPr>
          <p:cNvPr id="73780" name="Rectangle 52"/>
          <p:cNvSpPr>
            <a:spLocks noChangeArrowheads="1"/>
          </p:cNvSpPr>
          <p:nvPr/>
        </p:nvSpPr>
        <p:spPr bwMode="auto">
          <a:xfrm>
            <a:off x="767879" y="4105069"/>
            <a:ext cx="1627336" cy="379642"/>
          </a:xfrm>
          <a:prstGeom prst="rect">
            <a:avLst/>
          </a:prstGeom>
          <a:noFill/>
          <a:ln w="9525">
            <a:noFill/>
            <a:miter lim="800000"/>
          </a:ln>
        </p:spPr>
        <p:txBody>
          <a:bodyPr wrap="none" lIns="91424" tIns="45713" rIns="91424" bIns="45713">
            <a:spAutoFit/>
          </a:bodyPr>
          <a:lstStyle/>
          <a:p>
            <a:pPr defTabSz="913530">
              <a:defRPr/>
            </a:pPr>
            <a:r>
              <a:rPr lang="zh-CN" altLang="en-US" sz="1867" b="1" dirty="0">
                <a:solidFill>
                  <a:schemeClr val="tx1">
                    <a:lumMod val="65000"/>
                    <a:lumOff val="35000"/>
                  </a:schemeClr>
                </a:solidFill>
                <a:cs typeface="+mn-ea"/>
                <a:sym typeface="+mn-lt"/>
              </a:rPr>
              <a:t>点击输入标题</a:t>
            </a:r>
          </a:p>
        </p:txBody>
      </p:sp>
    </p:spTree>
    <p:extLst>
      <p:ext uri="{BB962C8B-B14F-4D97-AF65-F5344CB8AC3E}">
        <p14:creationId xmlns:p14="http://schemas.microsoft.com/office/powerpoint/2010/main" val="85531401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7657"/>
                                        </p:tgtEl>
                                        <p:attrNameLst>
                                          <p:attrName>style.visibility</p:attrName>
                                        </p:attrNameLst>
                                      </p:cBhvr>
                                      <p:to>
                                        <p:strVal val="visible"/>
                                      </p:to>
                                    </p:set>
                                    <p:anim calcmode="lin" valueType="num">
                                      <p:cBhvr additive="base">
                                        <p:cTn id="7" dur="500" fill="hold"/>
                                        <p:tgtEl>
                                          <p:spTgt spid="27657"/>
                                        </p:tgtEl>
                                        <p:attrNameLst>
                                          <p:attrName>ppt_x</p:attrName>
                                        </p:attrNameLst>
                                      </p:cBhvr>
                                      <p:tavLst>
                                        <p:tav tm="0">
                                          <p:val>
                                            <p:strVal val="#ppt_x"/>
                                          </p:val>
                                        </p:tav>
                                        <p:tav tm="100000">
                                          <p:val>
                                            <p:strVal val="#ppt_x"/>
                                          </p:val>
                                        </p:tav>
                                      </p:tavLst>
                                    </p:anim>
                                    <p:anim calcmode="lin" valueType="num">
                                      <p:cBhvr additive="base">
                                        <p:cTn id="8" dur="500" fill="hold"/>
                                        <p:tgtEl>
                                          <p:spTgt spid="2765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1456"/>
                                        </p:tgtEl>
                                        <p:attrNameLst>
                                          <p:attrName>style.visibility</p:attrName>
                                        </p:attrNameLst>
                                      </p:cBhvr>
                                      <p:to>
                                        <p:strVal val="visible"/>
                                      </p:to>
                                    </p:set>
                                    <p:animEffect transition="in" filter="wipe(left)">
                                      <p:cBhvr>
                                        <p:cTn id="12" dur="500"/>
                                        <p:tgtEl>
                                          <p:spTgt spid="614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12" presetClass="entr" presetSubtype="1" fill="hold" nodeType="afterEffect">
                                  <p:stCondLst>
                                    <p:cond delay="0"/>
                                  </p:stCondLst>
                                  <p:childTnLst>
                                    <p:set>
                                      <p:cBhvr>
                                        <p:cTn id="19" dur="1" fill="hold">
                                          <p:stCondLst>
                                            <p:cond delay="0"/>
                                          </p:stCondLst>
                                        </p:cTn>
                                        <p:tgtEl>
                                          <p:spTgt spid="27669"/>
                                        </p:tgtEl>
                                        <p:attrNameLst>
                                          <p:attrName>style.visibility</p:attrName>
                                        </p:attrNameLst>
                                      </p:cBhvr>
                                      <p:to>
                                        <p:strVal val="visible"/>
                                      </p:to>
                                    </p:set>
                                    <p:anim calcmode="lin" valueType="num">
                                      <p:cBhvr additive="base">
                                        <p:cTn id="20" dur="500"/>
                                        <p:tgtEl>
                                          <p:spTgt spid="27669"/>
                                        </p:tgtEl>
                                        <p:attrNameLst>
                                          <p:attrName>ppt_y</p:attrName>
                                        </p:attrNameLst>
                                      </p:cBhvr>
                                      <p:tavLst>
                                        <p:tav tm="0">
                                          <p:val>
                                            <p:strVal val="#ppt_y-#ppt_h*1.125000"/>
                                          </p:val>
                                        </p:tav>
                                        <p:tav tm="100000">
                                          <p:val>
                                            <p:strVal val="#ppt_y"/>
                                          </p:val>
                                        </p:tav>
                                      </p:tavLst>
                                    </p:anim>
                                    <p:animEffect transition="in" filter="wipe(down)">
                                      <p:cBhvr>
                                        <p:cTn id="21" dur="500"/>
                                        <p:tgtEl>
                                          <p:spTgt spid="2766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7658"/>
                                        </p:tgtEl>
                                        <p:attrNameLst>
                                          <p:attrName>style.visibility</p:attrName>
                                        </p:attrNameLst>
                                      </p:cBhvr>
                                      <p:to>
                                        <p:strVal val="visible"/>
                                      </p:to>
                                    </p:set>
                                    <p:animEffect transition="in" filter="wipe(left)">
                                      <p:cBhvr>
                                        <p:cTn id="25" dur="500"/>
                                        <p:tgtEl>
                                          <p:spTgt spid="2765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61460"/>
                                        </p:tgtEl>
                                        <p:attrNameLst>
                                          <p:attrName>style.visibility</p:attrName>
                                        </p:attrNameLst>
                                      </p:cBhvr>
                                      <p:to>
                                        <p:strVal val="visible"/>
                                      </p:to>
                                    </p:set>
                                    <p:animEffect transition="in" filter="wipe(left)">
                                      <p:cBhvr>
                                        <p:cTn id="29" dur="500"/>
                                        <p:tgtEl>
                                          <p:spTgt spid="61460"/>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3500"/>
                            </p:stCondLst>
                            <p:childTnLst>
                              <p:par>
                                <p:cTn id="35" presetID="12" presetClass="entr" presetSubtype="1" fill="hold" nodeType="afterEffect">
                                  <p:stCondLst>
                                    <p:cond delay="0"/>
                                  </p:stCondLst>
                                  <p:childTnLst>
                                    <p:set>
                                      <p:cBhvr>
                                        <p:cTn id="36" dur="1" fill="hold">
                                          <p:stCondLst>
                                            <p:cond delay="0"/>
                                          </p:stCondLst>
                                        </p:cTn>
                                        <p:tgtEl>
                                          <p:spTgt spid="27670"/>
                                        </p:tgtEl>
                                        <p:attrNameLst>
                                          <p:attrName>style.visibility</p:attrName>
                                        </p:attrNameLst>
                                      </p:cBhvr>
                                      <p:to>
                                        <p:strVal val="visible"/>
                                      </p:to>
                                    </p:set>
                                    <p:anim calcmode="lin" valueType="num">
                                      <p:cBhvr additive="base">
                                        <p:cTn id="37" dur="500"/>
                                        <p:tgtEl>
                                          <p:spTgt spid="27670"/>
                                        </p:tgtEl>
                                        <p:attrNameLst>
                                          <p:attrName>ppt_y</p:attrName>
                                        </p:attrNameLst>
                                      </p:cBhvr>
                                      <p:tavLst>
                                        <p:tav tm="0">
                                          <p:val>
                                            <p:strVal val="#ppt_y-#ppt_h*1.125000"/>
                                          </p:val>
                                        </p:tav>
                                        <p:tav tm="100000">
                                          <p:val>
                                            <p:strVal val="#ppt_y"/>
                                          </p:val>
                                        </p:tav>
                                      </p:tavLst>
                                    </p:anim>
                                    <p:animEffect transition="in" filter="wipe(down)">
                                      <p:cBhvr>
                                        <p:cTn id="38" dur="500"/>
                                        <p:tgtEl>
                                          <p:spTgt spid="27670"/>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27659"/>
                                        </p:tgtEl>
                                        <p:attrNameLst>
                                          <p:attrName>style.visibility</p:attrName>
                                        </p:attrNameLst>
                                      </p:cBhvr>
                                      <p:to>
                                        <p:strVal val="visible"/>
                                      </p:to>
                                    </p:set>
                                    <p:animEffect transition="in" filter="wipe(left)">
                                      <p:cBhvr>
                                        <p:cTn id="42" dur="500"/>
                                        <p:tgtEl>
                                          <p:spTgt spid="27659"/>
                                        </p:tgtEl>
                                      </p:cBhvr>
                                    </p:animEffect>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61464"/>
                                        </p:tgtEl>
                                        <p:attrNameLst>
                                          <p:attrName>style.visibility</p:attrName>
                                        </p:attrNameLst>
                                      </p:cBhvr>
                                      <p:to>
                                        <p:strVal val="visible"/>
                                      </p:to>
                                    </p:set>
                                    <p:animEffect transition="in" filter="wipe(left)">
                                      <p:cBhvr>
                                        <p:cTn id="46" dur="500"/>
                                        <p:tgtEl>
                                          <p:spTgt spid="61464"/>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ipe(left)">
                                      <p:cBhvr>
                                        <p:cTn id="50" dur="500"/>
                                        <p:tgtEl>
                                          <p:spTgt spid="4"/>
                                        </p:tgtEl>
                                      </p:cBhvr>
                                    </p:animEffect>
                                  </p:childTnLst>
                                </p:cTn>
                              </p:par>
                            </p:childTnLst>
                          </p:cTn>
                        </p:par>
                        <p:par>
                          <p:cTn id="51" fill="hold">
                            <p:stCondLst>
                              <p:cond delay="5500"/>
                            </p:stCondLst>
                            <p:childTnLst>
                              <p:par>
                                <p:cTn id="52" presetID="12" presetClass="entr" presetSubtype="1" fill="hold" nodeType="afterEffect">
                                  <p:stCondLst>
                                    <p:cond delay="0"/>
                                  </p:stCondLst>
                                  <p:childTnLst>
                                    <p:set>
                                      <p:cBhvr>
                                        <p:cTn id="53" dur="1" fill="hold">
                                          <p:stCondLst>
                                            <p:cond delay="0"/>
                                          </p:stCondLst>
                                        </p:cTn>
                                        <p:tgtEl>
                                          <p:spTgt spid="27671"/>
                                        </p:tgtEl>
                                        <p:attrNameLst>
                                          <p:attrName>style.visibility</p:attrName>
                                        </p:attrNameLst>
                                      </p:cBhvr>
                                      <p:to>
                                        <p:strVal val="visible"/>
                                      </p:to>
                                    </p:set>
                                    <p:anim calcmode="lin" valueType="num">
                                      <p:cBhvr additive="base">
                                        <p:cTn id="54" dur="500"/>
                                        <p:tgtEl>
                                          <p:spTgt spid="27671"/>
                                        </p:tgtEl>
                                        <p:attrNameLst>
                                          <p:attrName>ppt_y</p:attrName>
                                        </p:attrNameLst>
                                      </p:cBhvr>
                                      <p:tavLst>
                                        <p:tav tm="0">
                                          <p:val>
                                            <p:strVal val="#ppt_y-#ppt_h*1.125000"/>
                                          </p:val>
                                        </p:tav>
                                        <p:tav tm="100000">
                                          <p:val>
                                            <p:strVal val="#ppt_y"/>
                                          </p:val>
                                        </p:tav>
                                      </p:tavLst>
                                    </p:anim>
                                    <p:animEffect transition="in" filter="wipe(down)">
                                      <p:cBhvr>
                                        <p:cTn id="55" dur="500"/>
                                        <p:tgtEl>
                                          <p:spTgt spid="27671"/>
                                        </p:tgtEl>
                                      </p:cBhvr>
                                    </p:animEffect>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27660"/>
                                        </p:tgtEl>
                                        <p:attrNameLst>
                                          <p:attrName>style.visibility</p:attrName>
                                        </p:attrNameLst>
                                      </p:cBhvr>
                                      <p:to>
                                        <p:strVal val="visible"/>
                                      </p:to>
                                    </p:set>
                                    <p:animEffect transition="in" filter="wipe(left)">
                                      <p:cBhvr>
                                        <p:cTn id="59" dur="500"/>
                                        <p:tgtEl>
                                          <p:spTgt spid="27660"/>
                                        </p:tgtEl>
                                      </p:cBhvr>
                                    </p:animEffect>
                                  </p:childTnLst>
                                </p:cTn>
                              </p:par>
                            </p:childTnLst>
                          </p:cTn>
                        </p:par>
                        <p:par>
                          <p:cTn id="60" fill="hold">
                            <p:stCondLst>
                              <p:cond delay="6500"/>
                            </p:stCondLst>
                            <p:childTnLst>
                              <p:par>
                                <p:cTn id="61" presetID="22" presetClass="entr" presetSubtype="8" fill="hold" nodeType="afterEffect">
                                  <p:stCondLst>
                                    <p:cond delay="0"/>
                                  </p:stCondLst>
                                  <p:childTnLst>
                                    <p:set>
                                      <p:cBhvr>
                                        <p:cTn id="62" dur="1" fill="hold">
                                          <p:stCondLst>
                                            <p:cond delay="0"/>
                                          </p:stCondLst>
                                        </p:cTn>
                                        <p:tgtEl>
                                          <p:spTgt spid="61468"/>
                                        </p:tgtEl>
                                        <p:attrNameLst>
                                          <p:attrName>style.visibility</p:attrName>
                                        </p:attrNameLst>
                                      </p:cBhvr>
                                      <p:to>
                                        <p:strVal val="visible"/>
                                      </p:to>
                                    </p:set>
                                    <p:animEffect transition="in" filter="wipe(left)">
                                      <p:cBhvr>
                                        <p:cTn id="63" dur="500"/>
                                        <p:tgtEl>
                                          <p:spTgt spid="61468"/>
                                        </p:tgtEl>
                                      </p:cBhvr>
                                    </p:animEffect>
                                  </p:childTnLst>
                                </p:cTn>
                              </p:par>
                            </p:childTnLst>
                          </p:cTn>
                        </p:par>
                        <p:par>
                          <p:cTn id="64" fill="hold">
                            <p:stCondLst>
                              <p:cond delay="70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p:stCondLst>
                              <p:cond delay="7500"/>
                            </p:stCondLst>
                            <p:childTnLst>
                              <p:par>
                                <p:cTn id="69" presetID="41" presetClass="entr" presetSubtype="0" fill="hold" nodeType="afterEffect">
                                  <p:stCondLst>
                                    <p:cond delay="0"/>
                                  </p:stCondLst>
                                  <p:iterate type="lt">
                                    <p:tmPct val="10000"/>
                                  </p:iterate>
                                  <p:childTnLst>
                                    <p:set>
                                      <p:cBhvr>
                                        <p:cTn id="70" dur="1" fill="hold">
                                          <p:stCondLst>
                                            <p:cond delay="0"/>
                                          </p:stCondLst>
                                        </p:cTn>
                                        <p:tgtEl>
                                          <p:spTgt spid="73780">
                                            <p:txEl>
                                              <p:pRg st="0" end="0"/>
                                            </p:txEl>
                                          </p:spTgt>
                                        </p:tgtEl>
                                        <p:attrNameLst>
                                          <p:attrName>style.visibility</p:attrName>
                                        </p:attrNameLst>
                                      </p:cBhvr>
                                      <p:to>
                                        <p:strVal val="visible"/>
                                      </p:to>
                                    </p:set>
                                    <p:anim calcmode="lin" valueType="num">
                                      <p:cBhvr>
                                        <p:cTn id="71" dur="500" fill="hold"/>
                                        <p:tgtEl>
                                          <p:spTgt spid="7378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73780">
                                            <p:txEl>
                                              <p:pRg st="0" end="0"/>
                                            </p:txEl>
                                          </p:spTgt>
                                        </p:tgtEl>
                                        <p:attrNameLst>
                                          <p:attrName>ppt_y</p:attrName>
                                        </p:attrNameLst>
                                      </p:cBhvr>
                                      <p:tavLst>
                                        <p:tav tm="0">
                                          <p:val>
                                            <p:strVal val="#ppt_y"/>
                                          </p:val>
                                        </p:tav>
                                        <p:tav tm="100000">
                                          <p:val>
                                            <p:strVal val="#ppt_y"/>
                                          </p:val>
                                        </p:tav>
                                      </p:tavLst>
                                    </p:anim>
                                    <p:anim calcmode="lin" valueType="num">
                                      <p:cBhvr>
                                        <p:cTn id="73" dur="500" fill="hold"/>
                                        <p:tgtEl>
                                          <p:spTgt spid="7378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7378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73780">
                                            <p:txEl>
                                              <p:pRg st="0" end="0"/>
                                            </p:txEl>
                                          </p:spTgt>
                                        </p:tgtEl>
                                      </p:cBhvr>
                                    </p:animEffect>
                                  </p:childTnLst>
                                </p:cTn>
                              </p:par>
                            </p:childTnLst>
                          </p:cTn>
                        </p:par>
                        <p:par>
                          <p:cTn id="76" fill="hold">
                            <p:stCondLst>
                              <p:cond delay="8250"/>
                            </p:stCondLst>
                            <p:childTnLst>
                              <p:par>
                                <p:cTn id="77" presetID="41" presetClass="entr" presetSubtype="0" fill="hold" nodeType="afterEffect">
                                  <p:stCondLst>
                                    <p:cond delay="0"/>
                                  </p:stCondLst>
                                  <p:iterate type="lt">
                                    <p:tmPct val="10000"/>
                                  </p:iterate>
                                  <p:childTnLst>
                                    <p:set>
                                      <p:cBhvr>
                                        <p:cTn id="78" dur="1" fill="hold">
                                          <p:stCondLst>
                                            <p:cond delay="0"/>
                                          </p:stCondLst>
                                        </p:cTn>
                                        <p:tgtEl>
                                          <p:spTgt spid="73779">
                                            <p:txEl>
                                              <p:pRg st="0" end="0"/>
                                            </p:txEl>
                                          </p:spTgt>
                                        </p:tgtEl>
                                        <p:attrNameLst>
                                          <p:attrName>style.visibility</p:attrName>
                                        </p:attrNameLst>
                                      </p:cBhvr>
                                      <p:to>
                                        <p:strVal val="visible"/>
                                      </p:to>
                                    </p:set>
                                    <p:anim calcmode="lin" valueType="num">
                                      <p:cBhvr>
                                        <p:cTn id="79" dur="500" fill="hold"/>
                                        <p:tgtEl>
                                          <p:spTgt spid="7377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73779">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7377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7377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737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7" grpId="0" animBg="1"/>
      <p:bldP spid="27658" grpId="0" animBg="1"/>
      <p:bldP spid="27659" grpId="0" animBg="1"/>
      <p:bldP spid="2766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1"/>
          <p:cNvSpPr/>
          <p:nvPr/>
        </p:nvSpPr>
        <p:spPr bwMode="auto">
          <a:xfrm>
            <a:off x="5374217" y="4385884"/>
            <a:ext cx="1873251" cy="2480733"/>
          </a:xfrm>
          <a:custGeom>
            <a:avLst/>
            <a:gdLst/>
            <a:ahLst/>
            <a:cxnLst>
              <a:cxn ang="0">
                <a:pos x="885" y="361"/>
              </a:cxn>
              <a:cxn ang="0">
                <a:pos x="840" y="315"/>
              </a:cxn>
              <a:cxn ang="0">
                <a:pos x="379" y="777"/>
              </a:cxn>
              <a:cxn ang="0">
                <a:pos x="379" y="1172"/>
              </a:cxn>
              <a:cxn ang="0">
                <a:pos x="0" y="1172"/>
              </a:cxn>
              <a:cxn ang="0">
                <a:pos x="0" y="620"/>
              </a:cxn>
              <a:cxn ang="0">
                <a:pos x="572" y="49"/>
              </a:cxn>
              <a:cxn ang="0">
                <a:pos x="523" y="0"/>
              </a:cxn>
              <a:cxn ang="0">
                <a:pos x="885" y="0"/>
              </a:cxn>
              <a:cxn ang="0">
                <a:pos x="885" y="361"/>
              </a:cxn>
            </a:cxnLst>
            <a:rect l="0" t="0" r="r" b="b"/>
            <a:pathLst>
              <a:path w="885" h="1172">
                <a:moveTo>
                  <a:pt x="885" y="361"/>
                </a:moveTo>
                <a:lnTo>
                  <a:pt x="840" y="315"/>
                </a:lnTo>
                <a:lnTo>
                  <a:pt x="379" y="777"/>
                </a:lnTo>
                <a:lnTo>
                  <a:pt x="379" y="1172"/>
                </a:lnTo>
                <a:lnTo>
                  <a:pt x="0" y="1172"/>
                </a:lnTo>
                <a:lnTo>
                  <a:pt x="0" y="620"/>
                </a:lnTo>
                <a:lnTo>
                  <a:pt x="572" y="49"/>
                </a:lnTo>
                <a:lnTo>
                  <a:pt x="523" y="0"/>
                </a:lnTo>
                <a:lnTo>
                  <a:pt x="885" y="0"/>
                </a:lnTo>
                <a:lnTo>
                  <a:pt x="885" y="361"/>
                </a:lnTo>
                <a:close/>
              </a:path>
            </a:pathLst>
          </a:custGeom>
          <a:solidFill>
            <a:schemeClr val="accent1"/>
          </a:solidFill>
          <a:ln w="9525">
            <a:noFill/>
            <a:round/>
          </a:ln>
        </p:spPr>
        <p:txBody>
          <a:bodyPr vert="horz" wrap="square" lIns="121908" tIns="60953" rIns="121908" bIns="60953" numCol="1" anchor="t" anchorCtr="0" compatLnSpc="1"/>
          <a:lstStyle/>
          <a:p>
            <a:endParaRPr lang="en-US" sz="2400">
              <a:solidFill>
                <a:schemeClr val="bg1"/>
              </a:solidFill>
              <a:cs typeface="+mn-ea"/>
              <a:sym typeface="+mn-lt"/>
            </a:endParaRPr>
          </a:p>
        </p:txBody>
      </p:sp>
      <p:sp>
        <p:nvSpPr>
          <p:cNvPr id="5" name="Freeform 12"/>
          <p:cNvSpPr/>
          <p:nvPr/>
        </p:nvSpPr>
        <p:spPr bwMode="auto">
          <a:xfrm>
            <a:off x="4948768" y="1475468"/>
            <a:ext cx="1540933" cy="1591733"/>
          </a:xfrm>
          <a:custGeom>
            <a:avLst/>
            <a:gdLst/>
            <a:ahLst/>
            <a:cxnLst>
              <a:cxn ang="0">
                <a:pos x="313" y="41"/>
              </a:cxn>
              <a:cxn ang="0">
                <a:pos x="709" y="437"/>
              </a:cxn>
              <a:cxn ang="0">
                <a:pos x="682" y="463"/>
              </a:cxn>
              <a:cxn ang="0">
                <a:pos x="728" y="509"/>
              </a:cxn>
              <a:cxn ang="0">
                <a:pos x="483" y="752"/>
              </a:cxn>
              <a:cxn ang="0">
                <a:pos x="41" y="312"/>
              </a:cxn>
              <a:cxn ang="0">
                <a:pos x="0" y="352"/>
              </a:cxn>
              <a:cxn ang="0">
                <a:pos x="0" y="0"/>
              </a:cxn>
              <a:cxn ang="0">
                <a:pos x="349" y="0"/>
              </a:cxn>
              <a:cxn ang="0">
                <a:pos x="313" y="41"/>
              </a:cxn>
            </a:cxnLst>
            <a:rect l="0" t="0" r="r" b="b"/>
            <a:pathLst>
              <a:path w="728" h="752">
                <a:moveTo>
                  <a:pt x="313" y="41"/>
                </a:moveTo>
                <a:lnTo>
                  <a:pt x="709" y="437"/>
                </a:lnTo>
                <a:lnTo>
                  <a:pt x="682" y="463"/>
                </a:lnTo>
                <a:lnTo>
                  <a:pt x="728" y="509"/>
                </a:lnTo>
                <a:lnTo>
                  <a:pt x="483" y="752"/>
                </a:lnTo>
                <a:lnTo>
                  <a:pt x="41" y="312"/>
                </a:lnTo>
                <a:lnTo>
                  <a:pt x="0" y="352"/>
                </a:lnTo>
                <a:lnTo>
                  <a:pt x="0" y="0"/>
                </a:lnTo>
                <a:lnTo>
                  <a:pt x="349" y="0"/>
                </a:lnTo>
                <a:lnTo>
                  <a:pt x="313" y="41"/>
                </a:lnTo>
                <a:close/>
              </a:path>
            </a:pathLst>
          </a:custGeom>
          <a:solidFill>
            <a:schemeClr val="accent4"/>
          </a:solidFill>
          <a:ln w="9525">
            <a:noFill/>
            <a:round/>
          </a:ln>
        </p:spPr>
        <p:txBody>
          <a:bodyPr vert="horz" wrap="square" lIns="121908" tIns="60953" rIns="121908" bIns="60953" numCol="1" anchor="t" anchorCtr="0" compatLnSpc="1"/>
          <a:lstStyle/>
          <a:p>
            <a:endParaRPr lang="en-US" sz="2400">
              <a:solidFill>
                <a:schemeClr val="bg1"/>
              </a:solidFill>
              <a:cs typeface="+mn-ea"/>
              <a:sym typeface="+mn-lt"/>
            </a:endParaRPr>
          </a:p>
        </p:txBody>
      </p:sp>
      <p:sp>
        <p:nvSpPr>
          <p:cNvPr id="6" name="Freeform 13"/>
          <p:cNvSpPr/>
          <p:nvPr/>
        </p:nvSpPr>
        <p:spPr bwMode="auto">
          <a:xfrm>
            <a:off x="4944535" y="3416454"/>
            <a:ext cx="1555751" cy="1604433"/>
          </a:xfrm>
          <a:custGeom>
            <a:avLst/>
            <a:gdLst/>
            <a:ahLst/>
            <a:cxnLst>
              <a:cxn ang="0">
                <a:pos x="316" y="49"/>
              </a:cxn>
              <a:cxn ang="0">
                <a:pos x="711" y="442"/>
              </a:cxn>
              <a:cxn ang="0">
                <a:pos x="686" y="465"/>
              </a:cxn>
              <a:cxn ang="0">
                <a:pos x="735" y="514"/>
              </a:cxn>
              <a:cxn ang="0">
                <a:pos x="493" y="758"/>
              </a:cxn>
              <a:cxn ang="0">
                <a:pos x="49" y="316"/>
              </a:cxn>
              <a:cxn ang="0">
                <a:pos x="0" y="363"/>
              </a:cxn>
              <a:cxn ang="0">
                <a:pos x="0" y="0"/>
              </a:cxn>
              <a:cxn ang="0">
                <a:pos x="364" y="0"/>
              </a:cxn>
              <a:cxn ang="0">
                <a:pos x="316" y="49"/>
              </a:cxn>
            </a:cxnLst>
            <a:rect l="0" t="0" r="r" b="b"/>
            <a:pathLst>
              <a:path w="735" h="758">
                <a:moveTo>
                  <a:pt x="316" y="49"/>
                </a:moveTo>
                <a:lnTo>
                  <a:pt x="711" y="442"/>
                </a:lnTo>
                <a:lnTo>
                  <a:pt x="686" y="465"/>
                </a:lnTo>
                <a:lnTo>
                  <a:pt x="735" y="514"/>
                </a:lnTo>
                <a:lnTo>
                  <a:pt x="493" y="758"/>
                </a:lnTo>
                <a:lnTo>
                  <a:pt x="49" y="316"/>
                </a:lnTo>
                <a:lnTo>
                  <a:pt x="0" y="363"/>
                </a:lnTo>
                <a:lnTo>
                  <a:pt x="0" y="0"/>
                </a:lnTo>
                <a:lnTo>
                  <a:pt x="364" y="0"/>
                </a:lnTo>
                <a:lnTo>
                  <a:pt x="316" y="49"/>
                </a:lnTo>
                <a:close/>
              </a:path>
            </a:pathLst>
          </a:custGeom>
          <a:solidFill>
            <a:schemeClr val="accent2"/>
          </a:solidFill>
          <a:ln w="9525">
            <a:noFill/>
            <a:round/>
          </a:ln>
        </p:spPr>
        <p:txBody>
          <a:bodyPr vert="horz" wrap="square" lIns="121908" tIns="60953" rIns="121908" bIns="60953" numCol="1" anchor="t" anchorCtr="0" compatLnSpc="1"/>
          <a:lstStyle/>
          <a:p>
            <a:endParaRPr lang="en-US" sz="2400">
              <a:solidFill>
                <a:schemeClr val="bg1"/>
              </a:solidFill>
              <a:cs typeface="+mn-ea"/>
              <a:sym typeface="+mn-lt"/>
            </a:endParaRPr>
          </a:p>
        </p:txBody>
      </p:sp>
      <p:sp>
        <p:nvSpPr>
          <p:cNvPr id="7" name="Freeform 14"/>
          <p:cNvSpPr/>
          <p:nvPr/>
        </p:nvSpPr>
        <p:spPr bwMode="auto">
          <a:xfrm>
            <a:off x="5706535" y="2455484"/>
            <a:ext cx="1540933" cy="1581149"/>
          </a:xfrm>
          <a:custGeom>
            <a:avLst/>
            <a:gdLst/>
            <a:ahLst/>
            <a:cxnLst>
              <a:cxn ang="0">
                <a:pos x="728" y="350"/>
              </a:cxn>
              <a:cxn ang="0">
                <a:pos x="684" y="306"/>
              </a:cxn>
              <a:cxn ang="0">
                <a:pos x="241" y="747"/>
              </a:cxn>
              <a:cxn ang="0">
                <a:pos x="0" y="507"/>
              </a:cxn>
              <a:cxn ang="0">
                <a:pos x="42" y="460"/>
              </a:cxn>
              <a:cxn ang="0">
                <a:pos x="21" y="439"/>
              </a:cxn>
              <a:cxn ang="0">
                <a:pos x="419" y="42"/>
              </a:cxn>
              <a:cxn ang="0">
                <a:pos x="377" y="0"/>
              </a:cxn>
              <a:cxn ang="0">
                <a:pos x="728" y="0"/>
              </a:cxn>
              <a:cxn ang="0">
                <a:pos x="728" y="350"/>
              </a:cxn>
            </a:cxnLst>
            <a:rect l="0" t="0" r="r" b="b"/>
            <a:pathLst>
              <a:path w="728" h="747">
                <a:moveTo>
                  <a:pt x="728" y="350"/>
                </a:moveTo>
                <a:lnTo>
                  <a:pt x="684" y="306"/>
                </a:lnTo>
                <a:lnTo>
                  <a:pt x="241" y="747"/>
                </a:lnTo>
                <a:lnTo>
                  <a:pt x="0" y="507"/>
                </a:lnTo>
                <a:lnTo>
                  <a:pt x="42" y="460"/>
                </a:lnTo>
                <a:lnTo>
                  <a:pt x="21" y="439"/>
                </a:lnTo>
                <a:lnTo>
                  <a:pt x="419" y="42"/>
                </a:lnTo>
                <a:lnTo>
                  <a:pt x="377" y="0"/>
                </a:lnTo>
                <a:lnTo>
                  <a:pt x="728" y="0"/>
                </a:lnTo>
                <a:lnTo>
                  <a:pt x="728" y="350"/>
                </a:lnTo>
                <a:close/>
              </a:path>
            </a:pathLst>
          </a:custGeom>
          <a:solidFill>
            <a:schemeClr val="accent3"/>
          </a:solidFill>
          <a:ln w="9525">
            <a:noFill/>
            <a:round/>
          </a:ln>
        </p:spPr>
        <p:txBody>
          <a:bodyPr vert="horz" wrap="square" lIns="121908" tIns="60953" rIns="121908" bIns="60953" numCol="1" anchor="t" anchorCtr="0" compatLnSpc="1"/>
          <a:lstStyle/>
          <a:p>
            <a:endParaRPr lang="en-US" sz="2400">
              <a:solidFill>
                <a:schemeClr val="bg1"/>
              </a:solidFill>
              <a:cs typeface="+mn-ea"/>
              <a:sym typeface="+mn-lt"/>
            </a:endParaRPr>
          </a:p>
        </p:txBody>
      </p:sp>
      <p:sp>
        <p:nvSpPr>
          <p:cNvPr id="8" name="Text Placeholder 3"/>
          <p:cNvSpPr txBox="1"/>
          <p:nvPr/>
        </p:nvSpPr>
        <p:spPr>
          <a:xfrm rot="19086412">
            <a:off x="6731871" y="4665961"/>
            <a:ext cx="168316" cy="28732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323">
              <a:spcBef>
                <a:spcPct val="20000"/>
              </a:spcBef>
              <a:defRPr/>
            </a:pPr>
            <a:r>
              <a:rPr lang="en-US" sz="1867" dirty="0">
                <a:solidFill>
                  <a:schemeClr val="bg1"/>
                </a:solidFill>
                <a:cs typeface="+mn-ea"/>
                <a:sym typeface="+mn-lt"/>
              </a:rPr>
              <a:t>01</a:t>
            </a:r>
          </a:p>
        </p:txBody>
      </p:sp>
      <p:sp>
        <p:nvSpPr>
          <p:cNvPr id="9" name="Text Placeholder 3"/>
          <p:cNvSpPr txBox="1"/>
          <p:nvPr/>
        </p:nvSpPr>
        <p:spPr>
          <a:xfrm rot="2817072">
            <a:off x="5234733" y="3655225"/>
            <a:ext cx="218008" cy="28732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323">
              <a:spcBef>
                <a:spcPct val="20000"/>
              </a:spcBef>
              <a:defRPr/>
            </a:pPr>
            <a:r>
              <a:rPr lang="en-US" sz="1867" dirty="0">
                <a:solidFill>
                  <a:schemeClr val="bg1"/>
                </a:solidFill>
                <a:cs typeface="+mn-ea"/>
                <a:sym typeface="+mn-lt"/>
              </a:rPr>
              <a:t>02</a:t>
            </a:r>
          </a:p>
        </p:txBody>
      </p:sp>
      <p:sp>
        <p:nvSpPr>
          <p:cNvPr id="10" name="Text Placeholder 3"/>
          <p:cNvSpPr txBox="1"/>
          <p:nvPr/>
        </p:nvSpPr>
        <p:spPr>
          <a:xfrm rot="18997969">
            <a:off x="6684868" y="2722067"/>
            <a:ext cx="222817" cy="28732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323">
              <a:spcBef>
                <a:spcPct val="20000"/>
              </a:spcBef>
              <a:defRPr/>
            </a:pPr>
            <a:r>
              <a:rPr lang="en-US" sz="1867" dirty="0">
                <a:solidFill>
                  <a:schemeClr val="bg1"/>
                </a:solidFill>
                <a:cs typeface="+mn-ea"/>
                <a:sym typeface="+mn-lt"/>
              </a:rPr>
              <a:t>03</a:t>
            </a:r>
          </a:p>
        </p:txBody>
      </p:sp>
      <p:sp>
        <p:nvSpPr>
          <p:cNvPr id="11" name="Text Placeholder 3"/>
          <p:cNvSpPr txBox="1"/>
          <p:nvPr/>
        </p:nvSpPr>
        <p:spPr>
          <a:xfrm rot="2817072">
            <a:off x="5253452" y="1748841"/>
            <a:ext cx="221214" cy="28732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323">
              <a:spcBef>
                <a:spcPct val="20000"/>
              </a:spcBef>
              <a:defRPr/>
            </a:pPr>
            <a:r>
              <a:rPr lang="en-US" sz="1867" dirty="0">
                <a:solidFill>
                  <a:schemeClr val="bg1"/>
                </a:solidFill>
                <a:cs typeface="+mn-ea"/>
                <a:sym typeface="+mn-lt"/>
              </a:rPr>
              <a:t>04</a:t>
            </a:r>
          </a:p>
        </p:txBody>
      </p:sp>
      <p:sp>
        <p:nvSpPr>
          <p:cNvPr id="12" name="Rectangle 23"/>
          <p:cNvSpPr/>
          <p:nvPr/>
        </p:nvSpPr>
        <p:spPr>
          <a:xfrm rot="18897855">
            <a:off x="5826198" y="3265930"/>
            <a:ext cx="1029128" cy="205121"/>
          </a:xfrm>
          <a:prstGeom prst="rect">
            <a:avLst/>
          </a:prstGeom>
        </p:spPr>
        <p:txBody>
          <a:bodyPr wrap="none" lIns="0" tIns="0" rIns="0" bIns="0">
            <a:spAutoFit/>
          </a:bodyPr>
          <a:lstStyle/>
          <a:p>
            <a:r>
              <a:rPr lang="zh-CN" altLang="en-US" sz="1333" dirty="0">
                <a:solidFill>
                  <a:schemeClr val="bg1"/>
                </a:solidFill>
                <a:cs typeface="+mn-ea"/>
                <a:sym typeface="+mn-lt"/>
              </a:rPr>
              <a:t>单击编辑标题</a:t>
            </a:r>
          </a:p>
        </p:txBody>
      </p:sp>
      <p:sp>
        <p:nvSpPr>
          <p:cNvPr id="13" name="Rectangle 26"/>
          <p:cNvSpPr/>
          <p:nvPr/>
        </p:nvSpPr>
        <p:spPr>
          <a:xfrm rot="2726022">
            <a:off x="5327738" y="2281541"/>
            <a:ext cx="1029128" cy="205121"/>
          </a:xfrm>
          <a:prstGeom prst="rect">
            <a:avLst/>
          </a:prstGeom>
        </p:spPr>
        <p:txBody>
          <a:bodyPr wrap="none" lIns="0" tIns="0" rIns="0" bIns="0">
            <a:spAutoFit/>
          </a:bodyPr>
          <a:lstStyle/>
          <a:p>
            <a:r>
              <a:rPr lang="zh-CN" altLang="en-US" sz="1333" dirty="0">
                <a:solidFill>
                  <a:schemeClr val="bg1"/>
                </a:solidFill>
                <a:cs typeface="+mn-ea"/>
                <a:sym typeface="+mn-lt"/>
              </a:rPr>
              <a:t>单击编辑标题</a:t>
            </a:r>
          </a:p>
        </p:txBody>
      </p:sp>
      <p:sp>
        <p:nvSpPr>
          <p:cNvPr id="14" name="Rectangle 27"/>
          <p:cNvSpPr/>
          <p:nvPr/>
        </p:nvSpPr>
        <p:spPr>
          <a:xfrm rot="2786029">
            <a:off x="5314041" y="4218665"/>
            <a:ext cx="1029128" cy="205121"/>
          </a:xfrm>
          <a:prstGeom prst="rect">
            <a:avLst/>
          </a:prstGeom>
        </p:spPr>
        <p:txBody>
          <a:bodyPr wrap="none" lIns="0" tIns="0" rIns="0" bIns="0">
            <a:spAutoFit/>
          </a:bodyPr>
          <a:lstStyle/>
          <a:p>
            <a:r>
              <a:rPr lang="zh-CN" altLang="en-US" sz="1333" dirty="0">
                <a:solidFill>
                  <a:schemeClr val="bg1"/>
                </a:solidFill>
                <a:cs typeface="+mn-ea"/>
                <a:sym typeface="+mn-lt"/>
              </a:rPr>
              <a:t>单击编辑标题</a:t>
            </a:r>
          </a:p>
        </p:txBody>
      </p:sp>
      <p:sp>
        <p:nvSpPr>
          <p:cNvPr id="15" name="Rectangle 28"/>
          <p:cNvSpPr/>
          <p:nvPr/>
        </p:nvSpPr>
        <p:spPr>
          <a:xfrm rot="18897855">
            <a:off x="5822069" y="5165615"/>
            <a:ext cx="1062791" cy="246221"/>
          </a:xfrm>
          <a:prstGeom prst="rect">
            <a:avLst/>
          </a:prstGeom>
        </p:spPr>
        <p:txBody>
          <a:bodyPr wrap="none" lIns="0" tIns="0" rIns="0" bIns="0">
            <a:spAutoFit/>
          </a:bodyPr>
          <a:lstStyle/>
          <a:p>
            <a:r>
              <a:rPr lang="zh-CN" altLang="en-US" sz="1600" dirty="0">
                <a:solidFill>
                  <a:schemeClr val="bg1"/>
                </a:solidFill>
                <a:cs typeface="+mn-ea"/>
                <a:sym typeface="+mn-lt"/>
              </a:rPr>
              <a:t>单</a:t>
            </a:r>
            <a:r>
              <a:rPr lang="zh-CN" altLang="en-US" sz="1333" dirty="0">
                <a:solidFill>
                  <a:schemeClr val="bg1"/>
                </a:solidFill>
                <a:cs typeface="+mn-ea"/>
                <a:sym typeface="+mn-lt"/>
              </a:rPr>
              <a:t>击编辑标题</a:t>
            </a:r>
          </a:p>
        </p:txBody>
      </p:sp>
      <p:sp>
        <p:nvSpPr>
          <p:cNvPr id="16" name="Freeform 100"/>
          <p:cNvSpPr>
            <a:spLocks noEditPoints="1"/>
          </p:cNvSpPr>
          <p:nvPr/>
        </p:nvSpPr>
        <p:spPr bwMode="auto">
          <a:xfrm>
            <a:off x="5521177" y="6248934"/>
            <a:ext cx="511715" cy="49054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121908" tIns="60953" rIns="121908" bIns="60953" numCol="1" anchor="t" anchorCtr="0" compatLnSpc="1"/>
          <a:lstStyle/>
          <a:p>
            <a:endParaRPr lang="en-US" sz="2400">
              <a:solidFill>
                <a:schemeClr val="bg1"/>
              </a:solidFill>
              <a:cs typeface="+mn-ea"/>
              <a:sym typeface="+mn-lt"/>
            </a:endParaRPr>
          </a:p>
        </p:txBody>
      </p:sp>
      <p:sp>
        <p:nvSpPr>
          <p:cNvPr id="17" name="Freeform 187"/>
          <p:cNvSpPr>
            <a:spLocks noEditPoints="1"/>
          </p:cNvSpPr>
          <p:nvPr/>
        </p:nvSpPr>
        <p:spPr bwMode="auto">
          <a:xfrm>
            <a:off x="7380594" y="4445707"/>
            <a:ext cx="580319" cy="375036"/>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accent1"/>
          </a:solidFill>
          <a:ln w="9525">
            <a:noFill/>
            <a:round/>
          </a:ln>
        </p:spPr>
        <p:txBody>
          <a:bodyPr vert="horz" wrap="square" lIns="121908" tIns="60953" rIns="121908" bIns="60953" numCol="1" anchor="t" anchorCtr="0" compatLnSpc="1"/>
          <a:lstStyle/>
          <a:p>
            <a:endParaRPr lang="en-US" sz="2400">
              <a:solidFill>
                <a:schemeClr val="tx2"/>
              </a:solidFill>
              <a:cs typeface="+mn-ea"/>
              <a:sym typeface="+mn-lt"/>
            </a:endParaRPr>
          </a:p>
        </p:txBody>
      </p:sp>
      <p:sp>
        <p:nvSpPr>
          <p:cNvPr id="18" name="Freeform 52"/>
          <p:cNvSpPr>
            <a:spLocks noEditPoints="1"/>
          </p:cNvSpPr>
          <p:nvPr/>
        </p:nvSpPr>
        <p:spPr bwMode="auto">
          <a:xfrm>
            <a:off x="4308607" y="3465589"/>
            <a:ext cx="558447" cy="558447"/>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accent2"/>
          </a:solidFill>
          <a:ln w="9525">
            <a:noFill/>
            <a:round/>
          </a:ln>
        </p:spPr>
        <p:txBody>
          <a:bodyPr vert="horz" wrap="square" lIns="121908" tIns="60953" rIns="121908" bIns="60953" numCol="1" anchor="t" anchorCtr="0" compatLnSpc="1"/>
          <a:lstStyle/>
          <a:p>
            <a:endParaRPr lang="en-US" sz="2400">
              <a:solidFill>
                <a:schemeClr val="tx2"/>
              </a:solidFill>
              <a:cs typeface="+mn-ea"/>
              <a:sym typeface="+mn-lt"/>
            </a:endParaRPr>
          </a:p>
        </p:txBody>
      </p:sp>
      <p:sp>
        <p:nvSpPr>
          <p:cNvPr id="19" name="Freeform 51"/>
          <p:cNvSpPr>
            <a:spLocks noEditPoints="1"/>
          </p:cNvSpPr>
          <p:nvPr/>
        </p:nvSpPr>
        <p:spPr bwMode="auto">
          <a:xfrm>
            <a:off x="7346966" y="2382491"/>
            <a:ext cx="481521" cy="681703"/>
          </a:xfrm>
          <a:custGeom>
            <a:avLst/>
            <a:gdLst/>
            <a:ahLst/>
            <a:cxnLst>
              <a:cxn ang="0">
                <a:pos x="30" y="24"/>
              </a:cxn>
              <a:cxn ang="0">
                <a:pos x="30" y="54"/>
              </a:cxn>
              <a:cxn ang="0">
                <a:pos x="26" y="58"/>
              </a:cxn>
              <a:cxn ang="0">
                <a:pos x="22" y="54"/>
              </a:cxn>
              <a:cxn ang="0">
                <a:pos x="22" y="40"/>
              </a:cxn>
              <a:cxn ang="0">
                <a:pos x="19" y="40"/>
              </a:cxn>
              <a:cxn ang="0">
                <a:pos x="19" y="54"/>
              </a:cxn>
              <a:cxn ang="0">
                <a:pos x="15" y="58"/>
              </a:cxn>
              <a:cxn ang="0">
                <a:pos x="11" y="54"/>
              </a:cxn>
              <a:cxn ang="0">
                <a:pos x="11" y="24"/>
              </a:cxn>
              <a:cxn ang="0">
                <a:pos x="1" y="14"/>
              </a:cxn>
              <a:cxn ang="0">
                <a:pos x="1" y="9"/>
              </a:cxn>
              <a:cxn ang="0">
                <a:pos x="6" y="9"/>
              </a:cxn>
              <a:cxn ang="0">
                <a:pos x="14" y="17"/>
              </a:cxn>
              <a:cxn ang="0">
                <a:pos x="27" y="17"/>
              </a:cxn>
              <a:cxn ang="0">
                <a:pos x="35" y="9"/>
              </a:cxn>
              <a:cxn ang="0">
                <a:pos x="40" y="9"/>
              </a:cxn>
              <a:cxn ang="0">
                <a:pos x="40" y="14"/>
              </a:cxn>
              <a:cxn ang="0">
                <a:pos x="30" y="24"/>
              </a:cxn>
              <a:cxn ang="0">
                <a:pos x="21" y="16"/>
              </a:cxn>
              <a:cxn ang="0">
                <a:pos x="13" y="8"/>
              </a:cxn>
              <a:cxn ang="0">
                <a:pos x="21" y="0"/>
              </a:cxn>
              <a:cxn ang="0">
                <a:pos x="29" y="8"/>
              </a:cxn>
              <a:cxn ang="0">
                <a:pos x="21" y="16"/>
              </a:cxn>
            </a:cxnLst>
            <a:rect l="0" t="0" r="r" b="b"/>
            <a:pathLst>
              <a:path w="41" h="58">
                <a:moveTo>
                  <a:pt x="30" y="24"/>
                </a:moveTo>
                <a:cubicBezTo>
                  <a:pt x="30" y="54"/>
                  <a:pt x="30" y="54"/>
                  <a:pt x="30" y="54"/>
                </a:cubicBezTo>
                <a:cubicBezTo>
                  <a:pt x="30" y="56"/>
                  <a:pt x="28" y="58"/>
                  <a:pt x="26" y="58"/>
                </a:cubicBezTo>
                <a:cubicBezTo>
                  <a:pt x="24" y="58"/>
                  <a:pt x="22" y="56"/>
                  <a:pt x="22" y="54"/>
                </a:cubicBezTo>
                <a:cubicBezTo>
                  <a:pt x="22" y="40"/>
                  <a:pt x="22" y="40"/>
                  <a:pt x="22" y="40"/>
                </a:cubicBezTo>
                <a:cubicBezTo>
                  <a:pt x="19" y="40"/>
                  <a:pt x="19" y="40"/>
                  <a:pt x="19" y="40"/>
                </a:cubicBezTo>
                <a:cubicBezTo>
                  <a:pt x="19" y="54"/>
                  <a:pt x="19" y="54"/>
                  <a:pt x="19" y="54"/>
                </a:cubicBezTo>
                <a:cubicBezTo>
                  <a:pt x="19" y="56"/>
                  <a:pt x="18" y="58"/>
                  <a:pt x="15" y="58"/>
                </a:cubicBezTo>
                <a:cubicBezTo>
                  <a:pt x="13" y="58"/>
                  <a:pt x="11" y="56"/>
                  <a:pt x="11" y="54"/>
                </a:cubicBezTo>
                <a:cubicBezTo>
                  <a:pt x="11" y="24"/>
                  <a:pt x="11" y="24"/>
                  <a:pt x="11" y="24"/>
                </a:cubicBezTo>
                <a:cubicBezTo>
                  <a:pt x="1" y="14"/>
                  <a:pt x="1" y="14"/>
                  <a:pt x="1" y="14"/>
                </a:cubicBezTo>
                <a:cubicBezTo>
                  <a:pt x="0" y="13"/>
                  <a:pt x="0" y="10"/>
                  <a:pt x="1" y="9"/>
                </a:cubicBezTo>
                <a:cubicBezTo>
                  <a:pt x="2" y="8"/>
                  <a:pt x="5" y="8"/>
                  <a:pt x="6" y="9"/>
                </a:cubicBezTo>
                <a:cubicBezTo>
                  <a:pt x="14" y="17"/>
                  <a:pt x="14" y="17"/>
                  <a:pt x="14" y="17"/>
                </a:cubicBezTo>
                <a:cubicBezTo>
                  <a:pt x="27" y="17"/>
                  <a:pt x="27" y="17"/>
                  <a:pt x="27" y="17"/>
                </a:cubicBezTo>
                <a:cubicBezTo>
                  <a:pt x="35" y="9"/>
                  <a:pt x="35" y="9"/>
                  <a:pt x="35" y="9"/>
                </a:cubicBezTo>
                <a:cubicBezTo>
                  <a:pt x="37" y="8"/>
                  <a:pt x="39" y="8"/>
                  <a:pt x="40" y="9"/>
                </a:cubicBezTo>
                <a:cubicBezTo>
                  <a:pt x="41" y="10"/>
                  <a:pt x="41" y="13"/>
                  <a:pt x="40" y="14"/>
                </a:cubicBezTo>
                <a:lnTo>
                  <a:pt x="30" y="24"/>
                </a:lnTo>
                <a:close/>
                <a:moveTo>
                  <a:pt x="21" y="16"/>
                </a:moveTo>
                <a:cubicBezTo>
                  <a:pt x="16" y="16"/>
                  <a:pt x="13" y="12"/>
                  <a:pt x="13" y="8"/>
                </a:cubicBezTo>
                <a:cubicBezTo>
                  <a:pt x="13" y="4"/>
                  <a:pt x="16" y="0"/>
                  <a:pt x="21" y="0"/>
                </a:cubicBezTo>
                <a:cubicBezTo>
                  <a:pt x="25" y="0"/>
                  <a:pt x="29" y="4"/>
                  <a:pt x="29" y="8"/>
                </a:cubicBezTo>
                <a:cubicBezTo>
                  <a:pt x="29" y="12"/>
                  <a:pt x="25" y="16"/>
                  <a:pt x="21" y="16"/>
                </a:cubicBezTo>
                <a:close/>
              </a:path>
            </a:pathLst>
          </a:custGeom>
          <a:solidFill>
            <a:schemeClr val="accent3"/>
          </a:solidFill>
          <a:ln w="9525">
            <a:noFill/>
            <a:round/>
          </a:ln>
        </p:spPr>
        <p:txBody>
          <a:bodyPr vert="horz" wrap="square" lIns="121908" tIns="60953" rIns="121908" bIns="60953" numCol="1" anchor="t" anchorCtr="0" compatLnSpc="1"/>
          <a:lstStyle/>
          <a:p>
            <a:endParaRPr lang="en-US" sz="2400">
              <a:solidFill>
                <a:schemeClr val="tx2"/>
              </a:solidFill>
              <a:cs typeface="+mn-ea"/>
              <a:sym typeface="+mn-lt"/>
            </a:endParaRPr>
          </a:p>
        </p:txBody>
      </p:sp>
      <p:sp>
        <p:nvSpPr>
          <p:cNvPr id="20" name="Freeform 152"/>
          <p:cNvSpPr>
            <a:spLocks noEditPoints="1"/>
          </p:cNvSpPr>
          <p:nvPr/>
        </p:nvSpPr>
        <p:spPr bwMode="auto">
          <a:xfrm>
            <a:off x="4288344" y="1536167"/>
            <a:ext cx="529296" cy="489141"/>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accent4"/>
          </a:solidFill>
          <a:ln w="9525">
            <a:noFill/>
            <a:round/>
          </a:ln>
        </p:spPr>
        <p:txBody>
          <a:bodyPr vert="horz" wrap="square" lIns="121908" tIns="60953" rIns="121908" bIns="60953" numCol="1" anchor="t" anchorCtr="0" compatLnSpc="1"/>
          <a:lstStyle/>
          <a:p>
            <a:endParaRPr lang="en-US" sz="2400">
              <a:solidFill>
                <a:schemeClr val="tx2"/>
              </a:solidFill>
              <a:cs typeface="+mn-ea"/>
              <a:sym typeface="+mn-lt"/>
            </a:endParaRPr>
          </a:p>
        </p:txBody>
      </p:sp>
      <p:sp>
        <p:nvSpPr>
          <p:cNvPr id="21" name="TextBox 37"/>
          <p:cNvSpPr txBox="1"/>
          <p:nvPr/>
        </p:nvSpPr>
        <p:spPr>
          <a:xfrm>
            <a:off x="8144665" y="4426446"/>
            <a:ext cx="1983083" cy="886205"/>
          </a:xfrm>
          <a:prstGeom prst="rect">
            <a:avLst/>
          </a:prstGeom>
          <a:noFill/>
        </p:spPr>
        <p:txBody>
          <a:bodyPr wrap="square" lIns="0" tIns="0" rIns="0" bIns="0" rtlCol="0">
            <a:spAutoFit/>
          </a:bodyP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sp>
        <p:nvSpPr>
          <p:cNvPr id="22" name="Rectangle 38"/>
          <p:cNvSpPr/>
          <p:nvPr/>
        </p:nvSpPr>
        <p:spPr>
          <a:xfrm>
            <a:off x="8144664" y="4146839"/>
            <a:ext cx="1240724" cy="246221"/>
          </a:xfrm>
          <a:prstGeom prst="rect">
            <a:avLst/>
          </a:prstGeom>
        </p:spPr>
        <p:txBody>
          <a:bodyPr wrap="none" lIns="0" tIns="0" rIns="0" bIns="0">
            <a:spAutoFit/>
          </a:bodyPr>
          <a:lstStyle/>
          <a:p>
            <a:r>
              <a:rPr lang="zh-CN" altLang="en-US" sz="1600" b="1" dirty="0">
                <a:solidFill>
                  <a:schemeClr val="bg1">
                    <a:lumMod val="50000"/>
                  </a:schemeClr>
                </a:solidFill>
                <a:cs typeface="+mn-ea"/>
                <a:sym typeface="+mn-lt"/>
              </a:rPr>
              <a:t>单击编辑标题</a:t>
            </a:r>
          </a:p>
        </p:txBody>
      </p:sp>
      <p:sp>
        <p:nvSpPr>
          <p:cNvPr id="23" name="TextBox 40"/>
          <p:cNvSpPr txBox="1"/>
          <p:nvPr/>
        </p:nvSpPr>
        <p:spPr>
          <a:xfrm>
            <a:off x="8144669" y="2555624"/>
            <a:ext cx="1983081" cy="886205"/>
          </a:xfrm>
          <a:prstGeom prst="rect">
            <a:avLst/>
          </a:prstGeom>
          <a:noFill/>
        </p:spPr>
        <p:txBody>
          <a:bodyPr wrap="square" lIns="0" tIns="0" rIns="0" bIns="0" rtlCol="0">
            <a:spAutoFit/>
          </a:bodyP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sp>
        <p:nvSpPr>
          <p:cNvPr id="24" name="Rectangle 41"/>
          <p:cNvSpPr/>
          <p:nvPr/>
        </p:nvSpPr>
        <p:spPr>
          <a:xfrm>
            <a:off x="8144664" y="2263318"/>
            <a:ext cx="1240724" cy="246221"/>
          </a:xfrm>
          <a:prstGeom prst="rect">
            <a:avLst/>
          </a:prstGeom>
        </p:spPr>
        <p:txBody>
          <a:bodyPr wrap="none" lIns="0" tIns="0" rIns="0" bIns="0">
            <a:spAutoFit/>
          </a:bodyPr>
          <a:lstStyle/>
          <a:p>
            <a:r>
              <a:rPr lang="zh-CN" altLang="en-US" sz="1600" b="1" dirty="0">
                <a:solidFill>
                  <a:schemeClr val="bg1">
                    <a:lumMod val="50000"/>
                  </a:schemeClr>
                </a:solidFill>
                <a:cs typeface="+mn-ea"/>
                <a:sym typeface="+mn-lt"/>
              </a:rPr>
              <a:t>单击编辑标题</a:t>
            </a:r>
          </a:p>
        </p:txBody>
      </p:sp>
      <p:sp>
        <p:nvSpPr>
          <p:cNvPr id="25" name="TextBox 43"/>
          <p:cNvSpPr txBox="1"/>
          <p:nvPr/>
        </p:nvSpPr>
        <p:spPr>
          <a:xfrm>
            <a:off x="2160248" y="3581544"/>
            <a:ext cx="1787005" cy="886205"/>
          </a:xfrm>
          <a:prstGeom prst="rect">
            <a:avLst/>
          </a:prstGeom>
          <a:noFill/>
        </p:spPr>
        <p:txBody>
          <a:bodyPr wrap="square" lIns="0" tIns="0" rIns="0" bIns="0" rtlCol="0">
            <a:spAutoFit/>
          </a:bodyPr>
          <a:lstStyle/>
          <a:p>
            <a:pPr defTabSz="1214936">
              <a:lnSpc>
                <a:spcPct val="150000"/>
              </a:lnSpc>
              <a:spcBef>
                <a:spcPct val="20000"/>
              </a:spcBef>
            </a:pPr>
            <a:r>
              <a:rPr lang="zh-CN" altLang="en-US" sz="1333" dirty="0">
                <a:solidFill>
                  <a:schemeClr val="tx1">
                    <a:lumMod val="50000"/>
                    <a:lumOff val="50000"/>
                  </a:schemeClr>
                </a:solidFill>
                <a:cs typeface="+mn-ea"/>
                <a:sym typeface="+mn-lt"/>
              </a:rPr>
              <a:t>标题数字等都可以通过点击和重新输入进行更改，顶部“开始”</a:t>
            </a:r>
            <a:endParaRPr lang="en-US" altLang="zh-CN" sz="1333" dirty="0">
              <a:solidFill>
                <a:schemeClr val="tx1">
                  <a:lumMod val="50000"/>
                  <a:lumOff val="50000"/>
                </a:schemeClr>
              </a:solidFill>
              <a:cs typeface="+mn-ea"/>
              <a:sym typeface="+mn-lt"/>
            </a:endParaRPr>
          </a:p>
        </p:txBody>
      </p:sp>
      <p:sp>
        <p:nvSpPr>
          <p:cNvPr id="26" name="Rectangle 44"/>
          <p:cNvSpPr/>
          <p:nvPr/>
        </p:nvSpPr>
        <p:spPr>
          <a:xfrm>
            <a:off x="2694911" y="3327338"/>
            <a:ext cx="1240724" cy="246221"/>
          </a:xfrm>
          <a:prstGeom prst="rect">
            <a:avLst/>
          </a:prstGeom>
        </p:spPr>
        <p:txBody>
          <a:bodyPr wrap="none" lIns="0" tIns="0" rIns="0" bIns="0">
            <a:spAutoFit/>
          </a:bodyPr>
          <a:lstStyle/>
          <a:p>
            <a:r>
              <a:rPr lang="zh-CN" altLang="en-US" sz="1600" b="1" dirty="0">
                <a:solidFill>
                  <a:schemeClr val="bg1">
                    <a:lumMod val="50000"/>
                  </a:schemeClr>
                </a:solidFill>
                <a:cs typeface="+mn-ea"/>
                <a:sym typeface="+mn-lt"/>
              </a:rPr>
              <a:t>单击编辑标题</a:t>
            </a:r>
          </a:p>
        </p:txBody>
      </p:sp>
      <p:sp>
        <p:nvSpPr>
          <p:cNvPr id="27" name="TextBox 46"/>
          <p:cNvSpPr txBox="1"/>
          <p:nvPr/>
        </p:nvSpPr>
        <p:spPr>
          <a:xfrm>
            <a:off x="2064255" y="1623054"/>
            <a:ext cx="1839063" cy="797654"/>
          </a:xfrm>
          <a:prstGeom prst="rect">
            <a:avLst/>
          </a:prstGeom>
          <a:noFill/>
        </p:spPr>
        <p:txBody>
          <a:bodyPr wrap="square" lIns="0" tIns="0" rIns="0" bIns="0" rtlCol="0">
            <a:spAutoFit/>
          </a:bodyPr>
          <a:lstStyle/>
          <a:p>
            <a:pPr defTabSz="1214936">
              <a:lnSpc>
                <a:spcPct val="150000"/>
              </a:lnSpc>
              <a:spcBef>
                <a:spcPct val="20000"/>
              </a:spcBef>
            </a:pPr>
            <a:r>
              <a:rPr lang="zh-CN" altLang="en-US" sz="1200" dirty="0">
                <a:solidFill>
                  <a:schemeClr val="tx1">
                    <a:lumMod val="50000"/>
                    <a:lumOff val="50000"/>
                  </a:schemeClr>
                </a:solidFill>
                <a:cs typeface="+mn-ea"/>
                <a:sym typeface="+mn-lt"/>
              </a:rPr>
              <a:t>标题数字等都可以通过点击和重新输入进行更改，顶部“开始”</a:t>
            </a:r>
            <a:endParaRPr lang="en-US" altLang="zh-CN" sz="1200" dirty="0">
              <a:solidFill>
                <a:schemeClr val="tx1">
                  <a:lumMod val="50000"/>
                  <a:lumOff val="50000"/>
                </a:schemeClr>
              </a:solidFill>
              <a:cs typeface="+mn-ea"/>
              <a:sym typeface="+mn-lt"/>
            </a:endParaRPr>
          </a:p>
        </p:txBody>
      </p:sp>
      <p:sp>
        <p:nvSpPr>
          <p:cNvPr id="28" name="Rectangle 47"/>
          <p:cNvSpPr/>
          <p:nvPr/>
        </p:nvSpPr>
        <p:spPr>
          <a:xfrm>
            <a:off x="2694911" y="1368850"/>
            <a:ext cx="1240724" cy="246221"/>
          </a:xfrm>
          <a:prstGeom prst="rect">
            <a:avLst/>
          </a:prstGeom>
        </p:spPr>
        <p:txBody>
          <a:bodyPr wrap="none" lIns="0" tIns="0" rIns="0" bIns="0">
            <a:spAutoFit/>
          </a:bodyPr>
          <a:lstStyle/>
          <a:p>
            <a:r>
              <a:rPr lang="zh-CN" altLang="en-US" sz="1600" b="1" dirty="0">
                <a:solidFill>
                  <a:schemeClr val="bg1">
                    <a:lumMod val="50000"/>
                  </a:schemeClr>
                </a:solidFill>
                <a:cs typeface="+mn-ea"/>
                <a:sym typeface="+mn-lt"/>
              </a:rPr>
              <a:t>单击编辑标题</a:t>
            </a:r>
          </a:p>
        </p:txBody>
      </p:sp>
    </p:spTree>
    <p:extLst>
      <p:ext uri="{BB962C8B-B14F-4D97-AF65-F5344CB8AC3E}">
        <p14:creationId xmlns:p14="http://schemas.microsoft.com/office/powerpoint/2010/main" val="3678982666"/>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Effect transition="in" filter="fade">
                                      <p:cBhvr>
                                        <p:cTn id="27" dur="500"/>
                                        <p:tgtEl>
                                          <p:spTgt spid="1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Effect transition="in" filter="fade">
                                      <p:cBhvr>
                                        <p:cTn id="33" dur="500"/>
                                        <p:tgtEl>
                                          <p:spTgt spid="17"/>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Effect transition="in" filter="fade">
                                      <p:cBhvr>
                                        <p:cTn id="57" dur="500"/>
                                        <p:tgtEl>
                                          <p:spTgt spid="18"/>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Effect transition="in" filter="fade">
                                      <p:cBhvr>
                                        <p:cTn id="63" dur="500"/>
                                        <p:tgtEl>
                                          <p:spTgt spid="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500" fill="hold"/>
                                        <p:tgtEl>
                                          <p:spTgt spid="10"/>
                                        </p:tgtEl>
                                        <p:attrNameLst>
                                          <p:attrName>ppt_w</p:attrName>
                                        </p:attrNameLst>
                                      </p:cBhvr>
                                      <p:tavLst>
                                        <p:tav tm="0">
                                          <p:val>
                                            <p:fltVal val="0"/>
                                          </p:val>
                                        </p:tav>
                                        <p:tav tm="100000">
                                          <p:val>
                                            <p:strVal val="#ppt_w"/>
                                          </p:val>
                                        </p:tav>
                                      </p:tavLst>
                                    </p:anim>
                                    <p:anim calcmode="lin" valueType="num">
                                      <p:cBhvr>
                                        <p:cTn id="68" dur="500" fill="hold"/>
                                        <p:tgtEl>
                                          <p:spTgt spid="10"/>
                                        </p:tgtEl>
                                        <p:attrNameLst>
                                          <p:attrName>ppt_h</p:attrName>
                                        </p:attrNameLst>
                                      </p:cBhvr>
                                      <p:tavLst>
                                        <p:tav tm="0">
                                          <p:val>
                                            <p:fltVal val="0"/>
                                          </p:val>
                                        </p:tav>
                                        <p:tav tm="100000">
                                          <p:val>
                                            <p:strVal val="#ppt_h"/>
                                          </p:val>
                                        </p:tav>
                                      </p:tavLst>
                                    </p:anim>
                                    <p:animEffect transition="in" filter="fade">
                                      <p:cBhvr>
                                        <p:cTn id="69" dur="500"/>
                                        <p:tgtEl>
                                          <p:spTgt spid="1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500" fill="hold"/>
                                        <p:tgtEl>
                                          <p:spTgt spid="12"/>
                                        </p:tgtEl>
                                        <p:attrNameLst>
                                          <p:attrName>ppt_w</p:attrName>
                                        </p:attrNameLst>
                                      </p:cBhvr>
                                      <p:tavLst>
                                        <p:tav tm="0">
                                          <p:val>
                                            <p:fltVal val="0"/>
                                          </p:val>
                                        </p:tav>
                                        <p:tav tm="100000">
                                          <p:val>
                                            <p:strVal val="#ppt_w"/>
                                          </p:val>
                                        </p:tav>
                                      </p:tavLst>
                                    </p:anim>
                                    <p:anim calcmode="lin" valueType="num">
                                      <p:cBhvr>
                                        <p:cTn id="74" dur="500" fill="hold"/>
                                        <p:tgtEl>
                                          <p:spTgt spid="12"/>
                                        </p:tgtEl>
                                        <p:attrNameLst>
                                          <p:attrName>ppt_h</p:attrName>
                                        </p:attrNameLst>
                                      </p:cBhvr>
                                      <p:tavLst>
                                        <p:tav tm="0">
                                          <p:val>
                                            <p:fltVal val="0"/>
                                          </p:val>
                                        </p:tav>
                                        <p:tav tm="100000">
                                          <p:val>
                                            <p:strVal val="#ppt_h"/>
                                          </p:val>
                                        </p:tav>
                                      </p:tavLst>
                                    </p:anim>
                                    <p:animEffect transition="in" filter="fade">
                                      <p:cBhvr>
                                        <p:cTn id="75" dur="500"/>
                                        <p:tgtEl>
                                          <p:spTgt spid="12"/>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500" fill="hold"/>
                                        <p:tgtEl>
                                          <p:spTgt spid="5"/>
                                        </p:tgtEl>
                                        <p:attrNameLst>
                                          <p:attrName>ppt_w</p:attrName>
                                        </p:attrNameLst>
                                      </p:cBhvr>
                                      <p:tavLst>
                                        <p:tav tm="0">
                                          <p:val>
                                            <p:fltVal val="0"/>
                                          </p:val>
                                        </p:tav>
                                        <p:tav tm="100000">
                                          <p:val>
                                            <p:strVal val="#ppt_w"/>
                                          </p:val>
                                        </p:tav>
                                      </p:tavLst>
                                    </p:anim>
                                    <p:anim calcmode="lin" valueType="num">
                                      <p:cBhvr>
                                        <p:cTn id="86" dur="500" fill="hold"/>
                                        <p:tgtEl>
                                          <p:spTgt spid="5"/>
                                        </p:tgtEl>
                                        <p:attrNameLst>
                                          <p:attrName>ppt_h</p:attrName>
                                        </p:attrNameLst>
                                      </p:cBhvr>
                                      <p:tavLst>
                                        <p:tav tm="0">
                                          <p:val>
                                            <p:fltVal val="0"/>
                                          </p:val>
                                        </p:tav>
                                        <p:tav tm="100000">
                                          <p:val>
                                            <p:strVal val="#ppt_h"/>
                                          </p:val>
                                        </p:tav>
                                      </p:tavLst>
                                    </p:anim>
                                    <p:animEffect transition="in" filter="fade">
                                      <p:cBhvr>
                                        <p:cTn id="87" dur="500"/>
                                        <p:tgtEl>
                                          <p:spTgt spid="5"/>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 fill="hold"/>
                                        <p:tgtEl>
                                          <p:spTgt spid="11"/>
                                        </p:tgtEl>
                                        <p:attrNameLst>
                                          <p:attrName>ppt_w</p:attrName>
                                        </p:attrNameLst>
                                      </p:cBhvr>
                                      <p:tavLst>
                                        <p:tav tm="0">
                                          <p:val>
                                            <p:fltVal val="0"/>
                                          </p:val>
                                        </p:tav>
                                        <p:tav tm="100000">
                                          <p:val>
                                            <p:strVal val="#ppt_w"/>
                                          </p:val>
                                        </p:tav>
                                      </p:tavLst>
                                    </p:anim>
                                    <p:anim calcmode="lin" valueType="num">
                                      <p:cBhvr>
                                        <p:cTn id="92" dur="500" fill="hold"/>
                                        <p:tgtEl>
                                          <p:spTgt spid="11"/>
                                        </p:tgtEl>
                                        <p:attrNameLst>
                                          <p:attrName>ppt_h</p:attrName>
                                        </p:attrNameLst>
                                      </p:cBhvr>
                                      <p:tavLst>
                                        <p:tav tm="0">
                                          <p:val>
                                            <p:fltVal val="0"/>
                                          </p:val>
                                        </p:tav>
                                        <p:tav tm="100000">
                                          <p:val>
                                            <p:strVal val="#ppt_h"/>
                                          </p:val>
                                        </p:tav>
                                      </p:tavLst>
                                    </p:anim>
                                    <p:animEffect transition="in" filter="fade">
                                      <p:cBhvr>
                                        <p:cTn id="93" dur="500"/>
                                        <p:tgtEl>
                                          <p:spTgt spid="11"/>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Effect transition="in" filter="fade">
                                      <p:cBhvr>
                                        <p:cTn id="99" dur="500"/>
                                        <p:tgtEl>
                                          <p:spTgt spid="13"/>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childTnLst>
                          </p:cTn>
                        </p:par>
                      </p:childTnLst>
                    </p:cTn>
                  </p:par>
                  <p:par>
                    <p:cTn id="106" fill="hold">
                      <p:stCondLst>
                        <p:cond delay="indefinite"/>
                      </p:stCondLst>
                      <p:childTnLst>
                        <p:par>
                          <p:cTn id="107" fill="hold">
                            <p:stCondLst>
                              <p:cond delay="0"/>
                            </p:stCondLst>
                            <p:childTnLst>
                              <p:par>
                                <p:cTn id="108" presetID="2" presetClass="entr" presetSubtype="8"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 calcmode="lin" valueType="num">
                                      <p:cBhvr additive="base">
                                        <p:cTn id="110" dur="500" fill="hold"/>
                                        <p:tgtEl>
                                          <p:spTgt spid="25"/>
                                        </p:tgtEl>
                                        <p:attrNameLst>
                                          <p:attrName>ppt_x</p:attrName>
                                        </p:attrNameLst>
                                      </p:cBhvr>
                                      <p:tavLst>
                                        <p:tav tm="0">
                                          <p:val>
                                            <p:strVal val="0-#ppt_w/2"/>
                                          </p:val>
                                        </p:tav>
                                        <p:tav tm="100000">
                                          <p:val>
                                            <p:strVal val="#ppt_x"/>
                                          </p:val>
                                        </p:tav>
                                      </p:tavLst>
                                    </p:anim>
                                    <p:anim calcmode="lin" valueType="num">
                                      <p:cBhvr additive="base">
                                        <p:cTn id="111" dur="500" fill="hold"/>
                                        <p:tgtEl>
                                          <p:spTgt spid="25"/>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500" fill="hold"/>
                                        <p:tgtEl>
                                          <p:spTgt spid="26"/>
                                        </p:tgtEl>
                                        <p:attrNameLst>
                                          <p:attrName>ppt_x</p:attrName>
                                        </p:attrNameLst>
                                      </p:cBhvr>
                                      <p:tavLst>
                                        <p:tav tm="0">
                                          <p:val>
                                            <p:strVal val="0-#ppt_w/2"/>
                                          </p:val>
                                        </p:tav>
                                        <p:tav tm="100000">
                                          <p:val>
                                            <p:strVal val="#ppt_x"/>
                                          </p:val>
                                        </p:tav>
                                      </p:tavLst>
                                    </p:anim>
                                    <p:anim calcmode="lin" valueType="num">
                                      <p:cBhvr additive="base">
                                        <p:cTn id="115" dur="500" fill="hold"/>
                                        <p:tgtEl>
                                          <p:spTgt spid="26"/>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500" fill="hold"/>
                                        <p:tgtEl>
                                          <p:spTgt spid="27"/>
                                        </p:tgtEl>
                                        <p:attrNameLst>
                                          <p:attrName>ppt_x</p:attrName>
                                        </p:attrNameLst>
                                      </p:cBhvr>
                                      <p:tavLst>
                                        <p:tav tm="0">
                                          <p:val>
                                            <p:strVal val="0-#ppt_w/2"/>
                                          </p:val>
                                        </p:tav>
                                        <p:tav tm="100000">
                                          <p:val>
                                            <p:strVal val="#ppt_x"/>
                                          </p:val>
                                        </p:tav>
                                      </p:tavLst>
                                    </p:anim>
                                    <p:anim calcmode="lin" valueType="num">
                                      <p:cBhvr additive="base">
                                        <p:cTn id="119" dur="500" fill="hold"/>
                                        <p:tgtEl>
                                          <p:spTgt spid="27"/>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500" fill="hold"/>
                                        <p:tgtEl>
                                          <p:spTgt spid="28"/>
                                        </p:tgtEl>
                                        <p:attrNameLst>
                                          <p:attrName>ppt_x</p:attrName>
                                        </p:attrNameLst>
                                      </p:cBhvr>
                                      <p:tavLst>
                                        <p:tav tm="0">
                                          <p:val>
                                            <p:strVal val="0-#ppt_w/2"/>
                                          </p:val>
                                        </p:tav>
                                        <p:tav tm="100000">
                                          <p:val>
                                            <p:strVal val="#ppt_x"/>
                                          </p:val>
                                        </p:tav>
                                      </p:tavLst>
                                    </p:anim>
                                    <p:anim calcmode="lin" valueType="num">
                                      <p:cBhvr additive="base">
                                        <p:cTn id="123"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2" presetClass="entr" presetSubtype="2" fill="hold" grpId="0" nodeType="clickEffect">
                                  <p:stCondLst>
                                    <p:cond delay="0"/>
                                  </p:stCondLst>
                                  <p:childTnLst>
                                    <p:set>
                                      <p:cBhvr>
                                        <p:cTn id="127" dur="1" fill="hold">
                                          <p:stCondLst>
                                            <p:cond delay="0"/>
                                          </p:stCondLst>
                                        </p:cTn>
                                        <p:tgtEl>
                                          <p:spTgt spid="21"/>
                                        </p:tgtEl>
                                        <p:attrNameLst>
                                          <p:attrName>style.visibility</p:attrName>
                                        </p:attrNameLst>
                                      </p:cBhvr>
                                      <p:to>
                                        <p:strVal val="visible"/>
                                      </p:to>
                                    </p:set>
                                    <p:anim calcmode="lin" valueType="num">
                                      <p:cBhvr additive="base">
                                        <p:cTn id="128" dur="500" fill="hold"/>
                                        <p:tgtEl>
                                          <p:spTgt spid="21"/>
                                        </p:tgtEl>
                                        <p:attrNameLst>
                                          <p:attrName>ppt_x</p:attrName>
                                        </p:attrNameLst>
                                      </p:cBhvr>
                                      <p:tavLst>
                                        <p:tav tm="0">
                                          <p:val>
                                            <p:strVal val="1+#ppt_w/2"/>
                                          </p:val>
                                        </p:tav>
                                        <p:tav tm="100000">
                                          <p:val>
                                            <p:strVal val="#ppt_x"/>
                                          </p:val>
                                        </p:tav>
                                      </p:tavLst>
                                    </p:anim>
                                    <p:anim calcmode="lin" valueType="num">
                                      <p:cBhvr additive="base">
                                        <p:cTn id="129" dur="500" fill="hold"/>
                                        <p:tgtEl>
                                          <p:spTgt spid="21"/>
                                        </p:tgtEl>
                                        <p:attrNameLst>
                                          <p:attrName>ppt_y</p:attrName>
                                        </p:attrNameLst>
                                      </p:cBhvr>
                                      <p:tavLst>
                                        <p:tav tm="0">
                                          <p:val>
                                            <p:strVal val="#ppt_y"/>
                                          </p:val>
                                        </p:tav>
                                        <p:tav tm="100000">
                                          <p:val>
                                            <p:strVal val="#ppt_y"/>
                                          </p:val>
                                        </p:tav>
                                      </p:tavLst>
                                    </p:anim>
                                  </p:childTnLst>
                                </p:cTn>
                              </p:par>
                              <p:par>
                                <p:cTn id="130" presetID="2" presetClass="entr" presetSubtype="2" fill="hold" grpId="0"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500" fill="hold"/>
                                        <p:tgtEl>
                                          <p:spTgt spid="22"/>
                                        </p:tgtEl>
                                        <p:attrNameLst>
                                          <p:attrName>ppt_x</p:attrName>
                                        </p:attrNameLst>
                                      </p:cBhvr>
                                      <p:tavLst>
                                        <p:tav tm="0">
                                          <p:val>
                                            <p:strVal val="1+#ppt_w/2"/>
                                          </p:val>
                                        </p:tav>
                                        <p:tav tm="100000">
                                          <p:val>
                                            <p:strVal val="#ppt_x"/>
                                          </p:val>
                                        </p:tav>
                                      </p:tavLst>
                                    </p:anim>
                                    <p:anim calcmode="lin" valueType="num">
                                      <p:cBhvr additive="base">
                                        <p:cTn id="133" dur="500" fill="hold"/>
                                        <p:tgtEl>
                                          <p:spTgt spid="22"/>
                                        </p:tgtEl>
                                        <p:attrNameLst>
                                          <p:attrName>ppt_y</p:attrName>
                                        </p:attrNameLst>
                                      </p:cBhvr>
                                      <p:tavLst>
                                        <p:tav tm="0">
                                          <p:val>
                                            <p:strVal val="#ppt_y"/>
                                          </p:val>
                                        </p:tav>
                                        <p:tav tm="100000">
                                          <p:val>
                                            <p:strVal val="#ppt_y"/>
                                          </p:val>
                                        </p:tav>
                                      </p:tavLst>
                                    </p:anim>
                                  </p:childTnLst>
                                </p:cTn>
                              </p:par>
                              <p:par>
                                <p:cTn id="134" presetID="2" presetClass="entr" presetSubtype="2"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 calcmode="lin" valueType="num">
                                      <p:cBhvr additive="base">
                                        <p:cTn id="136" dur="500" fill="hold"/>
                                        <p:tgtEl>
                                          <p:spTgt spid="23"/>
                                        </p:tgtEl>
                                        <p:attrNameLst>
                                          <p:attrName>ppt_x</p:attrName>
                                        </p:attrNameLst>
                                      </p:cBhvr>
                                      <p:tavLst>
                                        <p:tav tm="0">
                                          <p:val>
                                            <p:strVal val="1+#ppt_w/2"/>
                                          </p:val>
                                        </p:tav>
                                        <p:tav tm="100000">
                                          <p:val>
                                            <p:strVal val="#ppt_x"/>
                                          </p:val>
                                        </p:tav>
                                      </p:tavLst>
                                    </p:anim>
                                    <p:anim calcmode="lin" valueType="num">
                                      <p:cBhvr additive="base">
                                        <p:cTn id="137" dur="500" fill="hold"/>
                                        <p:tgtEl>
                                          <p:spTgt spid="23"/>
                                        </p:tgtEl>
                                        <p:attrNameLst>
                                          <p:attrName>ppt_y</p:attrName>
                                        </p:attrNameLst>
                                      </p:cBhvr>
                                      <p:tavLst>
                                        <p:tav tm="0">
                                          <p:val>
                                            <p:strVal val="#ppt_y"/>
                                          </p:val>
                                        </p:tav>
                                        <p:tav tm="100000">
                                          <p:val>
                                            <p:strVal val="#ppt_y"/>
                                          </p:val>
                                        </p:tav>
                                      </p:tavLst>
                                    </p:anim>
                                  </p:childTnLst>
                                </p:cTn>
                              </p:par>
                              <p:par>
                                <p:cTn id="138" presetID="2" presetClass="entr" presetSubtype="2" fill="hold" grpId="0" nodeType="withEffect">
                                  <p:stCondLst>
                                    <p:cond delay="0"/>
                                  </p:stCondLst>
                                  <p:childTnLst>
                                    <p:set>
                                      <p:cBhvr>
                                        <p:cTn id="139" dur="1" fill="hold">
                                          <p:stCondLst>
                                            <p:cond delay="0"/>
                                          </p:stCondLst>
                                        </p:cTn>
                                        <p:tgtEl>
                                          <p:spTgt spid="24"/>
                                        </p:tgtEl>
                                        <p:attrNameLst>
                                          <p:attrName>style.visibility</p:attrName>
                                        </p:attrNameLst>
                                      </p:cBhvr>
                                      <p:to>
                                        <p:strVal val="visible"/>
                                      </p:to>
                                    </p:set>
                                    <p:anim calcmode="lin" valueType="num">
                                      <p:cBhvr additive="base">
                                        <p:cTn id="140" dur="500" fill="hold"/>
                                        <p:tgtEl>
                                          <p:spTgt spid="24"/>
                                        </p:tgtEl>
                                        <p:attrNameLst>
                                          <p:attrName>ppt_x</p:attrName>
                                        </p:attrNameLst>
                                      </p:cBhvr>
                                      <p:tavLst>
                                        <p:tav tm="0">
                                          <p:val>
                                            <p:strVal val="1+#ppt_w/2"/>
                                          </p:val>
                                        </p:tav>
                                        <p:tav tm="100000">
                                          <p:val>
                                            <p:strVal val="#ppt_x"/>
                                          </p:val>
                                        </p:tav>
                                      </p:tavLst>
                                    </p:anim>
                                    <p:anim calcmode="lin" valueType="num">
                                      <p:cBhvr additive="base">
                                        <p:cTn id="141"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p:bldP spid="9" grpId="0"/>
      <p:bldP spid="10" grpId="0"/>
      <p:bldP spid="11" grpId="0"/>
      <p:bldP spid="12" grpId="0"/>
      <p:bldP spid="13" grpId="0"/>
      <p:bldP spid="14" grpId="0"/>
      <p:bldP spid="15" grpId="0"/>
      <p:bldP spid="16" grpId="0" animBg="1"/>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flipH="1">
            <a:off x="4304187" y="1988175"/>
            <a:ext cx="1851743" cy="21376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6"/>
          </a:solidFill>
          <a:ln>
            <a:noFill/>
          </a:ln>
        </p:spPr>
        <p:txBody>
          <a:bodyPr vert="horz" wrap="square" lIns="91440" tIns="45720" rIns="91440" bIns="45720" numCol="1" anchor="ctr" anchorCtr="0" compatLnSpc="1"/>
          <a:lstStyle/>
          <a:p>
            <a:pPr lvl="0" algn="ctr"/>
            <a:endParaRPr lang="en-US" sz="5400" dirty="0">
              <a:cs typeface="+mn-ea"/>
              <a:sym typeface="+mn-lt"/>
            </a:endParaRPr>
          </a:p>
        </p:txBody>
      </p:sp>
      <p:sp>
        <p:nvSpPr>
          <p:cNvPr id="6" name="Freeform 5"/>
          <p:cNvSpPr/>
          <p:nvPr/>
        </p:nvSpPr>
        <p:spPr bwMode="auto">
          <a:xfrm flipH="1">
            <a:off x="3702203" y="3687667"/>
            <a:ext cx="1179911" cy="1362064"/>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2"/>
          </a:solidFill>
          <a:ln>
            <a:noFill/>
          </a:ln>
        </p:spPr>
        <p:txBody>
          <a:bodyPr vert="horz" wrap="square" lIns="91440" tIns="45720" rIns="91440" bIns="45720" numCol="1" anchor="ctr" anchorCtr="0" compatLnSpc="1"/>
          <a:lstStyle/>
          <a:p>
            <a:pPr lvl="0" algn="ctr"/>
            <a:endParaRPr lang="en-US" sz="3200" dirty="0">
              <a:cs typeface="+mn-ea"/>
              <a:sym typeface="+mn-lt"/>
            </a:endParaRPr>
          </a:p>
        </p:txBody>
      </p:sp>
      <p:sp>
        <p:nvSpPr>
          <p:cNvPr id="7" name="Freeform 5"/>
          <p:cNvSpPr/>
          <p:nvPr/>
        </p:nvSpPr>
        <p:spPr bwMode="auto">
          <a:xfrm flipH="1">
            <a:off x="6252162" y="2232442"/>
            <a:ext cx="1039781" cy="1200301"/>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vert="horz" wrap="square" lIns="91440" tIns="45720" rIns="91440" bIns="45720" numCol="1" anchor="ctr" anchorCtr="0" compatLnSpc="1"/>
          <a:lstStyle/>
          <a:p>
            <a:pPr lvl="0" algn="ctr"/>
            <a:endParaRPr lang="en-US" sz="2000" dirty="0">
              <a:cs typeface="+mn-ea"/>
              <a:sym typeface="+mn-lt"/>
            </a:endParaRPr>
          </a:p>
        </p:txBody>
      </p:sp>
      <p:sp>
        <p:nvSpPr>
          <p:cNvPr id="8" name="Freeform 5"/>
          <p:cNvSpPr/>
          <p:nvPr/>
        </p:nvSpPr>
        <p:spPr bwMode="auto">
          <a:xfrm flipH="1">
            <a:off x="6805185" y="3044106"/>
            <a:ext cx="1633193" cy="1885325"/>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4"/>
          </a:solidFill>
          <a:ln>
            <a:noFill/>
          </a:ln>
        </p:spPr>
        <p:txBody>
          <a:bodyPr vert="horz" wrap="square" lIns="91440" tIns="45720" rIns="91440" bIns="45720" numCol="1" anchor="ctr" anchorCtr="0" compatLnSpc="1"/>
          <a:lstStyle/>
          <a:p>
            <a:pPr algn="ctr"/>
            <a:endParaRPr lang="en-US" sz="4800" dirty="0">
              <a:solidFill>
                <a:schemeClr val="bg1"/>
              </a:solidFill>
              <a:cs typeface="+mn-ea"/>
              <a:sym typeface="+mn-lt"/>
            </a:endParaRPr>
          </a:p>
        </p:txBody>
      </p:sp>
      <p:sp>
        <p:nvSpPr>
          <p:cNvPr id="9" name="Freeform 5"/>
          <p:cNvSpPr/>
          <p:nvPr/>
        </p:nvSpPr>
        <p:spPr bwMode="auto">
          <a:xfrm flipH="1">
            <a:off x="8544530" y="3259632"/>
            <a:ext cx="879721" cy="1015533"/>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5"/>
          </a:solidFill>
          <a:ln>
            <a:noFill/>
          </a:ln>
        </p:spPr>
        <p:txBody>
          <a:bodyPr vert="horz" wrap="square" lIns="91440" tIns="45720" rIns="91440" bIns="45720" numCol="1" anchor="ctr" anchorCtr="0" compatLnSpc="1"/>
          <a:lstStyle/>
          <a:p>
            <a:pPr lvl="0" algn="ctr"/>
            <a:endParaRPr lang="en-US" sz="2400" dirty="0">
              <a:cs typeface="+mn-ea"/>
              <a:sym typeface="+mn-lt"/>
            </a:endParaRPr>
          </a:p>
        </p:txBody>
      </p:sp>
      <p:sp>
        <p:nvSpPr>
          <p:cNvPr id="10" name="Freeform 5"/>
          <p:cNvSpPr/>
          <p:nvPr/>
        </p:nvSpPr>
        <p:spPr bwMode="auto">
          <a:xfrm flipH="1">
            <a:off x="2740390" y="3227852"/>
            <a:ext cx="879721" cy="1015533"/>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1"/>
          </a:solidFill>
          <a:ln>
            <a:noFill/>
          </a:ln>
        </p:spPr>
        <p:txBody>
          <a:bodyPr vert="horz" wrap="square" lIns="91440" tIns="45720" rIns="91440" bIns="45720" numCol="1" anchor="ctr" anchorCtr="0" compatLnSpc="1"/>
          <a:lstStyle/>
          <a:p>
            <a:pPr lvl="0" algn="ctr"/>
            <a:endParaRPr lang="en-US" sz="2400" dirty="0">
              <a:cs typeface="+mn-ea"/>
              <a:sym typeface="+mn-lt"/>
            </a:endParaRPr>
          </a:p>
        </p:txBody>
      </p:sp>
      <p:sp>
        <p:nvSpPr>
          <p:cNvPr id="11" name="Text Placeholder 32"/>
          <p:cNvSpPr txBox="1"/>
          <p:nvPr/>
        </p:nvSpPr>
        <p:spPr>
          <a:xfrm>
            <a:off x="1928080" y="1849762"/>
            <a:ext cx="1774125" cy="3826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rgbClr val="7F7F7F"/>
                </a:solidFill>
                <a:latin typeface="+mn-lt"/>
                <a:cs typeface="+mn-ea"/>
                <a:sym typeface="+mn-lt"/>
              </a:rPr>
              <a:t>标题数字等都可以通过点击和重新输入进行更改。。</a:t>
            </a:r>
            <a:endParaRPr lang="en-US" sz="1200" dirty="0">
              <a:solidFill>
                <a:srgbClr val="7F7F7F"/>
              </a:solidFill>
              <a:latin typeface="+mn-lt"/>
              <a:cs typeface="+mn-ea"/>
              <a:sym typeface="+mn-lt"/>
            </a:endParaRPr>
          </a:p>
        </p:txBody>
      </p:sp>
      <p:sp>
        <p:nvSpPr>
          <p:cNvPr id="12" name="Text Placeholder 33"/>
          <p:cNvSpPr txBox="1"/>
          <p:nvPr/>
        </p:nvSpPr>
        <p:spPr>
          <a:xfrm>
            <a:off x="1913795" y="1569587"/>
            <a:ext cx="1786628" cy="3326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300" b="1" dirty="0">
                <a:solidFill>
                  <a:schemeClr val="accent6"/>
                </a:solidFill>
                <a:latin typeface="+mn-lt"/>
                <a:cs typeface="+mn-ea"/>
                <a:sym typeface="+mn-lt"/>
              </a:rPr>
              <a:t>产品应用</a:t>
            </a:r>
            <a:endParaRPr lang="en-AU" sz="1300" b="1" dirty="0">
              <a:solidFill>
                <a:schemeClr val="accent6"/>
              </a:solidFill>
              <a:latin typeface="+mn-lt"/>
              <a:cs typeface="+mn-ea"/>
              <a:sym typeface="+mn-lt"/>
            </a:endParaRPr>
          </a:p>
        </p:txBody>
      </p:sp>
      <p:sp>
        <p:nvSpPr>
          <p:cNvPr id="13" name="Text Placeholder 32"/>
          <p:cNvSpPr txBox="1"/>
          <p:nvPr/>
        </p:nvSpPr>
        <p:spPr>
          <a:xfrm>
            <a:off x="900332" y="4768275"/>
            <a:ext cx="1774125" cy="3826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rgbClr val="7F7F7F"/>
                </a:solidFill>
                <a:latin typeface="+mn-lt"/>
                <a:cs typeface="+mn-ea"/>
                <a:sym typeface="+mn-lt"/>
              </a:rPr>
              <a:t>标题数字等都可以通过点击和重新输入进行更改。。</a:t>
            </a:r>
            <a:endParaRPr lang="en-US" sz="1200" dirty="0">
              <a:solidFill>
                <a:srgbClr val="7F7F7F"/>
              </a:solidFill>
              <a:latin typeface="+mn-lt"/>
              <a:cs typeface="+mn-ea"/>
              <a:sym typeface="+mn-lt"/>
            </a:endParaRPr>
          </a:p>
        </p:txBody>
      </p:sp>
      <p:sp>
        <p:nvSpPr>
          <p:cNvPr id="14" name="Text Placeholder 33"/>
          <p:cNvSpPr txBox="1"/>
          <p:nvPr/>
        </p:nvSpPr>
        <p:spPr>
          <a:xfrm>
            <a:off x="886047" y="4488100"/>
            <a:ext cx="1786628" cy="332659"/>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300" b="1" dirty="0">
                <a:solidFill>
                  <a:schemeClr val="accent1"/>
                </a:solidFill>
                <a:latin typeface="+mn-lt"/>
                <a:cs typeface="+mn-ea"/>
                <a:sym typeface="+mn-lt"/>
              </a:rPr>
              <a:t>产品应用</a:t>
            </a:r>
            <a:endParaRPr lang="en-AU" sz="1300" b="1" dirty="0">
              <a:solidFill>
                <a:schemeClr val="accent1"/>
              </a:solidFill>
              <a:latin typeface="+mn-lt"/>
              <a:cs typeface="+mn-ea"/>
              <a:sym typeface="+mn-lt"/>
            </a:endParaRPr>
          </a:p>
        </p:txBody>
      </p:sp>
      <p:sp>
        <p:nvSpPr>
          <p:cNvPr id="15" name="Text Placeholder 32"/>
          <p:cNvSpPr txBox="1"/>
          <p:nvPr/>
        </p:nvSpPr>
        <p:spPr>
          <a:xfrm>
            <a:off x="2768510" y="5758983"/>
            <a:ext cx="1774125" cy="3826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rgbClr val="7F7F7F"/>
                </a:solidFill>
                <a:latin typeface="+mn-lt"/>
                <a:cs typeface="+mn-ea"/>
                <a:sym typeface="+mn-lt"/>
              </a:rPr>
              <a:t>标题数字等都可以通过点击和重新输入进行更改。。</a:t>
            </a:r>
            <a:endParaRPr lang="en-US" sz="1200" dirty="0">
              <a:solidFill>
                <a:srgbClr val="7F7F7F"/>
              </a:solidFill>
              <a:latin typeface="+mn-lt"/>
              <a:cs typeface="+mn-ea"/>
              <a:sym typeface="+mn-lt"/>
            </a:endParaRPr>
          </a:p>
        </p:txBody>
      </p:sp>
      <p:sp>
        <p:nvSpPr>
          <p:cNvPr id="16" name="Text Placeholder 33"/>
          <p:cNvSpPr txBox="1"/>
          <p:nvPr/>
        </p:nvSpPr>
        <p:spPr>
          <a:xfrm>
            <a:off x="2754223" y="5478807"/>
            <a:ext cx="1786628" cy="3326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300" b="1" dirty="0">
                <a:solidFill>
                  <a:schemeClr val="accent2"/>
                </a:solidFill>
                <a:latin typeface="+mn-lt"/>
                <a:cs typeface="+mn-ea"/>
                <a:sym typeface="+mn-lt"/>
              </a:rPr>
              <a:t>产品应用</a:t>
            </a:r>
            <a:endParaRPr lang="en-AU" sz="1300" b="1" dirty="0">
              <a:solidFill>
                <a:schemeClr val="accent2"/>
              </a:solidFill>
              <a:latin typeface="+mn-lt"/>
              <a:cs typeface="+mn-ea"/>
              <a:sym typeface="+mn-lt"/>
            </a:endParaRPr>
          </a:p>
        </p:txBody>
      </p:sp>
      <p:sp>
        <p:nvSpPr>
          <p:cNvPr id="17" name="Text Placeholder 32"/>
          <p:cNvSpPr txBox="1"/>
          <p:nvPr/>
        </p:nvSpPr>
        <p:spPr>
          <a:xfrm>
            <a:off x="8256619" y="1849762"/>
            <a:ext cx="1774125" cy="3826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rgbClr val="7F7F7F"/>
                </a:solidFill>
                <a:latin typeface="+mn-lt"/>
                <a:cs typeface="+mn-ea"/>
                <a:sym typeface="+mn-lt"/>
              </a:rPr>
              <a:t>标题数字等都可以通过点击和重新输入进行更改。。</a:t>
            </a:r>
            <a:endParaRPr lang="en-US" sz="1200" dirty="0">
              <a:solidFill>
                <a:srgbClr val="7F7F7F"/>
              </a:solidFill>
              <a:latin typeface="+mn-lt"/>
              <a:cs typeface="+mn-ea"/>
              <a:sym typeface="+mn-lt"/>
            </a:endParaRPr>
          </a:p>
        </p:txBody>
      </p:sp>
      <p:sp>
        <p:nvSpPr>
          <p:cNvPr id="18" name="Text Placeholder 33"/>
          <p:cNvSpPr txBox="1"/>
          <p:nvPr/>
        </p:nvSpPr>
        <p:spPr>
          <a:xfrm>
            <a:off x="8242334" y="1569587"/>
            <a:ext cx="1786628" cy="3326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300" b="1" dirty="0">
                <a:solidFill>
                  <a:srgbClr val="7F7F7F"/>
                </a:solidFill>
                <a:latin typeface="+mn-lt"/>
                <a:cs typeface="+mn-ea"/>
                <a:sym typeface="+mn-lt"/>
              </a:rPr>
              <a:t>产品应用</a:t>
            </a:r>
            <a:endParaRPr lang="en-AU" sz="1300" b="1" dirty="0">
              <a:solidFill>
                <a:srgbClr val="7F7F7F"/>
              </a:solidFill>
              <a:latin typeface="+mn-lt"/>
              <a:cs typeface="+mn-ea"/>
              <a:sym typeface="+mn-lt"/>
            </a:endParaRPr>
          </a:p>
        </p:txBody>
      </p:sp>
      <p:sp>
        <p:nvSpPr>
          <p:cNvPr id="19" name="Text Placeholder 32"/>
          <p:cNvSpPr txBox="1"/>
          <p:nvPr/>
        </p:nvSpPr>
        <p:spPr>
          <a:xfrm>
            <a:off x="9696742" y="2856053"/>
            <a:ext cx="1774125" cy="3826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rgbClr val="7F7F7F"/>
                </a:solidFill>
                <a:latin typeface="+mn-lt"/>
                <a:cs typeface="+mn-ea"/>
                <a:sym typeface="+mn-lt"/>
              </a:rPr>
              <a:t>标题数字等都可以通过点击和重新输入进行更改。。</a:t>
            </a:r>
            <a:endParaRPr lang="en-US" sz="1200" dirty="0">
              <a:solidFill>
                <a:srgbClr val="7F7F7F"/>
              </a:solidFill>
              <a:latin typeface="+mn-lt"/>
              <a:cs typeface="+mn-ea"/>
              <a:sym typeface="+mn-lt"/>
            </a:endParaRPr>
          </a:p>
        </p:txBody>
      </p:sp>
      <p:sp>
        <p:nvSpPr>
          <p:cNvPr id="20" name="Text Placeholder 33"/>
          <p:cNvSpPr txBox="1"/>
          <p:nvPr/>
        </p:nvSpPr>
        <p:spPr>
          <a:xfrm>
            <a:off x="9682455" y="2575877"/>
            <a:ext cx="1786628" cy="3326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300" b="1" dirty="0">
                <a:solidFill>
                  <a:schemeClr val="accent5"/>
                </a:solidFill>
                <a:latin typeface="+mn-lt"/>
                <a:cs typeface="+mn-ea"/>
                <a:sym typeface="+mn-lt"/>
              </a:rPr>
              <a:t>产品应用</a:t>
            </a:r>
            <a:endParaRPr lang="en-AU" sz="1300" b="1" dirty="0">
              <a:solidFill>
                <a:schemeClr val="accent5"/>
              </a:solidFill>
              <a:latin typeface="+mn-lt"/>
              <a:cs typeface="+mn-ea"/>
              <a:sym typeface="+mn-lt"/>
            </a:endParaRPr>
          </a:p>
        </p:txBody>
      </p:sp>
      <p:sp>
        <p:nvSpPr>
          <p:cNvPr id="21" name="Text Placeholder 32"/>
          <p:cNvSpPr txBox="1"/>
          <p:nvPr/>
        </p:nvSpPr>
        <p:spPr>
          <a:xfrm>
            <a:off x="8558815" y="5758983"/>
            <a:ext cx="1774125" cy="3826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200" dirty="0">
                <a:solidFill>
                  <a:srgbClr val="7F7F7F"/>
                </a:solidFill>
                <a:latin typeface="+mn-lt"/>
                <a:cs typeface="+mn-ea"/>
                <a:sym typeface="+mn-lt"/>
              </a:rPr>
              <a:t>标题数字等都可以通过点击和重新输入进行更改。。</a:t>
            </a:r>
            <a:endParaRPr lang="en-US" sz="1200" dirty="0">
              <a:solidFill>
                <a:srgbClr val="7F7F7F"/>
              </a:solidFill>
              <a:latin typeface="+mn-lt"/>
              <a:cs typeface="+mn-ea"/>
              <a:sym typeface="+mn-lt"/>
            </a:endParaRPr>
          </a:p>
        </p:txBody>
      </p:sp>
      <p:sp>
        <p:nvSpPr>
          <p:cNvPr id="22" name="Text Placeholder 33"/>
          <p:cNvSpPr txBox="1"/>
          <p:nvPr/>
        </p:nvSpPr>
        <p:spPr>
          <a:xfrm>
            <a:off x="8544529" y="5478807"/>
            <a:ext cx="1786628" cy="3326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300" b="1" dirty="0">
                <a:solidFill>
                  <a:schemeClr val="accent4"/>
                </a:solidFill>
                <a:latin typeface="+mn-lt"/>
                <a:cs typeface="+mn-ea"/>
                <a:sym typeface="+mn-lt"/>
              </a:rPr>
              <a:t>产品应用</a:t>
            </a:r>
            <a:endParaRPr lang="en-AU" sz="1300" b="1" dirty="0">
              <a:solidFill>
                <a:schemeClr val="accent4"/>
              </a:solidFill>
              <a:latin typeface="+mn-lt"/>
              <a:cs typeface="+mn-ea"/>
              <a:sym typeface="+mn-lt"/>
            </a:endParaRPr>
          </a:p>
        </p:txBody>
      </p:sp>
      <p:grpSp>
        <p:nvGrpSpPr>
          <p:cNvPr id="23" name="Group 42"/>
          <p:cNvGrpSpPr/>
          <p:nvPr/>
        </p:nvGrpSpPr>
        <p:grpSpPr>
          <a:xfrm>
            <a:off x="1608313" y="3763625"/>
            <a:ext cx="1025923" cy="360191"/>
            <a:chOff x="1652259" y="4256917"/>
            <a:chExt cx="1206254" cy="360191"/>
          </a:xfrm>
        </p:grpSpPr>
        <p:cxnSp>
          <p:nvCxnSpPr>
            <p:cNvPr id="24" name="Straight Connector 43"/>
            <p:cNvCxnSpPr/>
            <p:nvPr/>
          </p:nvCxnSpPr>
          <p:spPr>
            <a:xfrm flipH="1">
              <a:off x="1652259" y="4256917"/>
              <a:ext cx="1206254"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44"/>
            <p:cNvCxnSpPr/>
            <p:nvPr/>
          </p:nvCxnSpPr>
          <p:spPr>
            <a:xfrm flipH="1">
              <a:off x="1652259" y="4256917"/>
              <a:ext cx="0" cy="360191"/>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26" name="Group 45"/>
          <p:cNvGrpSpPr/>
          <p:nvPr/>
        </p:nvGrpSpPr>
        <p:grpSpPr>
          <a:xfrm rot="10800000" flipH="1">
            <a:off x="2551327" y="2395781"/>
            <a:ext cx="1613771" cy="360191"/>
            <a:chOff x="1652259" y="4256917"/>
            <a:chExt cx="1206254" cy="360191"/>
          </a:xfrm>
        </p:grpSpPr>
        <p:cxnSp>
          <p:nvCxnSpPr>
            <p:cNvPr id="27" name="Straight Connector 46"/>
            <p:cNvCxnSpPr/>
            <p:nvPr/>
          </p:nvCxnSpPr>
          <p:spPr>
            <a:xfrm flipH="1">
              <a:off x="1652259" y="4256917"/>
              <a:ext cx="1206254" cy="0"/>
            </a:xfrm>
            <a:prstGeom prst="line">
              <a:avLst/>
            </a:prstGeom>
            <a:ln>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28" name="Straight Connector 47"/>
            <p:cNvCxnSpPr/>
            <p:nvPr/>
          </p:nvCxnSpPr>
          <p:spPr>
            <a:xfrm flipH="1">
              <a:off x="1652259" y="4256917"/>
              <a:ext cx="0" cy="360191"/>
            </a:xfrm>
            <a:prstGeom prst="line">
              <a:avLst/>
            </a:prstGeom>
            <a:ln>
              <a:solidFill>
                <a:srgbClr val="A6A6A6"/>
              </a:solidFill>
              <a:tailEnd type="oval"/>
            </a:ln>
          </p:spPr>
          <p:style>
            <a:lnRef idx="1">
              <a:schemeClr val="accent1"/>
            </a:lnRef>
            <a:fillRef idx="0">
              <a:schemeClr val="accent1"/>
            </a:fillRef>
            <a:effectRef idx="0">
              <a:schemeClr val="accent1"/>
            </a:effectRef>
            <a:fontRef idx="minor">
              <a:schemeClr val="tx1"/>
            </a:fontRef>
          </p:style>
        </p:cxnSp>
      </p:grpSp>
      <p:grpSp>
        <p:nvGrpSpPr>
          <p:cNvPr id="29" name="Group 48"/>
          <p:cNvGrpSpPr/>
          <p:nvPr/>
        </p:nvGrpSpPr>
        <p:grpSpPr>
          <a:xfrm rot="16200000" flipH="1">
            <a:off x="7300506" y="1592878"/>
            <a:ext cx="382679" cy="896449"/>
            <a:chOff x="1652259" y="4256917"/>
            <a:chExt cx="1206254" cy="360191"/>
          </a:xfrm>
        </p:grpSpPr>
        <p:cxnSp>
          <p:nvCxnSpPr>
            <p:cNvPr id="30" name="Straight Connector 49"/>
            <p:cNvCxnSpPr/>
            <p:nvPr/>
          </p:nvCxnSpPr>
          <p:spPr>
            <a:xfrm flipH="1">
              <a:off x="1652259" y="4256917"/>
              <a:ext cx="1206254" cy="0"/>
            </a:xfrm>
            <a:prstGeom prst="line">
              <a:avLst/>
            </a:prstGeom>
            <a:ln>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31" name="Straight Connector 50"/>
            <p:cNvCxnSpPr/>
            <p:nvPr/>
          </p:nvCxnSpPr>
          <p:spPr>
            <a:xfrm flipH="1">
              <a:off x="1652259" y="4256917"/>
              <a:ext cx="0" cy="360191"/>
            </a:xfrm>
            <a:prstGeom prst="line">
              <a:avLst/>
            </a:prstGeom>
            <a:ln>
              <a:solidFill>
                <a:srgbClr val="A6A6A6"/>
              </a:solidFill>
              <a:tailEnd type="oval"/>
            </a:ln>
          </p:spPr>
          <p:style>
            <a:lnRef idx="1">
              <a:schemeClr val="accent1"/>
            </a:lnRef>
            <a:fillRef idx="0">
              <a:schemeClr val="accent1"/>
            </a:fillRef>
            <a:effectRef idx="0">
              <a:schemeClr val="accent1"/>
            </a:effectRef>
            <a:fontRef idx="minor">
              <a:schemeClr val="tx1"/>
            </a:fontRef>
          </p:style>
        </p:cxnSp>
      </p:grpSp>
      <p:grpSp>
        <p:nvGrpSpPr>
          <p:cNvPr id="32" name="Group 51"/>
          <p:cNvGrpSpPr/>
          <p:nvPr/>
        </p:nvGrpSpPr>
        <p:grpSpPr>
          <a:xfrm rot="16200000" flipH="1">
            <a:off x="8910101" y="2714468"/>
            <a:ext cx="435811" cy="654515"/>
            <a:chOff x="1652259" y="4256917"/>
            <a:chExt cx="1206254" cy="360191"/>
          </a:xfrm>
        </p:grpSpPr>
        <p:cxnSp>
          <p:nvCxnSpPr>
            <p:cNvPr id="36" name="Straight Connector 52"/>
            <p:cNvCxnSpPr/>
            <p:nvPr/>
          </p:nvCxnSpPr>
          <p:spPr>
            <a:xfrm flipH="1">
              <a:off x="1652259" y="4256917"/>
              <a:ext cx="1206254" cy="0"/>
            </a:xfrm>
            <a:prstGeom prst="line">
              <a:avLst/>
            </a:prstGeom>
            <a:ln>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37" name="Straight Connector 53"/>
            <p:cNvCxnSpPr/>
            <p:nvPr/>
          </p:nvCxnSpPr>
          <p:spPr>
            <a:xfrm flipH="1">
              <a:off x="1652259" y="4256917"/>
              <a:ext cx="0" cy="360191"/>
            </a:xfrm>
            <a:prstGeom prst="line">
              <a:avLst/>
            </a:prstGeom>
            <a:ln>
              <a:solidFill>
                <a:srgbClr val="A6A6A6"/>
              </a:solidFill>
              <a:tailEnd type="oval"/>
            </a:ln>
          </p:spPr>
          <p:style>
            <a:lnRef idx="1">
              <a:schemeClr val="accent1"/>
            </a:lnRef>
            <a:fillRef idx="0">
              <a:schemeClr val="accent1"/>
            </a:fillRef>
            <a:effectRef idx="0">
              <a:schemeClr val="accent1"/>
            </a:effectRef>
            <a:fontRef idx="minor">
              <a:schemeClr val="tx1"/>
            </a:fontRef>
          </p:style>
        </p:cxnSp>
      </p:grpSp>
      <p:grpSp>
        <p:nvGrpSpPr>
          <p:cNvPr id="38" name="Group 54"/>
          <p:cNvGrpSpPr/>
          <p:nvPr/>
        </p:nvGrpSpPr>
        <p:grpSpPr>
          <a:xfrm rot="16200000">
            <a:off x="7641163" y="5033397"/>
            <a:ext cx="709251" cy="741915"/>
            <a:chOff x="1652259" y="4256917"/>
            <a:chExt cx="1206254" cy="360191"/>
          </a:xfrm>
        </p:grpSpPr>
        <p:cxnSp>
          <p:nvCxnSpPr>
            <p:cNvPr id="39" name="Straight Connector 55"/>
            <p:cNvCxnSpPr/>
            <p:nvPr/>
          </p:nvCxnSpPr>
          <p:spPr>
            <a:xfrm flipH="1">
              <a:off x="1652259" y="4256917"/>
              <a:ext cx="1206254"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56"/>
            <p:cNvCxnSpPr/>
            <p:nvPr/>
          </p:nvCxnSpPr>
          <p:spPr>
            <a:xfrm flipH="1">
              <a:off x="1652259" y="4256917"/>
              <a:ext cx="0" cy="360191"/>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grpSp>
      <p:grpSp>
        <p:nvGrpSpPr>
          <p:cNvPr id="41" name="Group 57"/>
          <p:cNvGrpSpPr/>
          <p:nvPr/>
        </p:nvGrpSpPr>
        <p:grpSpPr>
          <a:xfrm>
            <a:off x="3225697" y="4715265"/>
            <a:ext cx="315431" cy="476499"/>
            <a:chOff x="1652259" y="4256917"/>
            <a:chExt cx="1206254" cy="360191"/>
          </a:xfrm>
        </p:grpSpPr>
        <p:cxnSp>
          <p:nvCxnSpPr>
            <p:cNvPr id="42" name="Straight Connector 58"/>
            <p:cNvCxnSpPr/>
            <p:nvPr/>
          </p:nvCxnSpPr>
          <p:spPr>
            <a:xfrm flipH="1">
              <a:off x="1652259" y="4256917"/>
              <a:ext cx="1206254"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59"/>
            <p:cNvCxnSpPr/>
            <p:nvPr/>
          </p:nvCxnSpPr>
          <p:spPr>
            <a:xfrm flipH="1">
              <a:off x="1652259" y="4256917"/>
              <a:ext cx="0" cy="360191"/>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44" name="Freeform 142"/>
          <p:cNvSpPr/>
          <p:nvPr/>
        </p:nvSpPr>
        <p:spPr bwMode="auto">
          <a:xfrm>
            <a:off x="8838260" y="3657813"/>
            <a:ext cx="292261" cy="238612"/>
          </a:xfrm>
          <a:custGeom>
            <a:avLst/>
            <a:gdLst>
              <a:gd name="T0" fmla="*/ 135 w 135"/>
              <a:gd name="T1" fmla="*/ 49 h 110"/>
              <a:gd name="T2" fmla="*/ 68 w 135"/>
              <a:gd name="T3" fmla="*/ 0 h 110"/>
              <a:gd name="T4" fmla="*/ 0 w 135"/>
              <a:gd name="T5" fmla="*/ 49 h 110"/>
              <a:gd name="T6" fmla="*/ 68 w 135"/>
              <a:gd name="T7" fmla="*/ 99 h 110"/>
              <a:gd name="T8" fmla="*/ 93 w 135"/>
              <a:gd name="T9" fmla="*/ 96 h 110"/>
              <a:gd name="T10" fmla="*/ 121 w 135"/>
              <a:gd name="T11" fmla="*/ 110 h 110"/>
              <a:gd name="T12" fmla="*/ 113 w 135"/>
              <a:gd name="T13" fmla="*/ 86 h 110"/>
              <a:gd name="T14" fmla="*/ 135 w 135"/>
              <a:gd name="T15" fmla="*/ 49 h 1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5" h="110">
                <a:moveTo>
                  <a:pt x="135" y="49"/>
                </a:moveTo>
                <a:cubicBezTo>
                  <a:pt x="135" y="22"/>
                  <a:pt x="105" y="0"/>
                  <a:pt x="68" y="0"/>
                </a:cubicBezTo>
                <a:cubicBezTo>
                  <a:pt x="30" y="0"/>
                  <a:pt x="0" y="22"/>
                  <a:pt x="0" y="49"/>
                </a:cubicBezTo>
                <a:cubicBezTo>
                  <a:pt x="0" y="77"/>
                  <a:pt x="30" y="99"/>
                  <a:pt x="68" y="99"/>
                </a:cubicBezTo>
                <a:cubicBezTo>
                  <a:pt x="76" y="99"/>
                  <a:pt x="85" y="98"/>
                  <a:pt x="93" y="96"/>
                </a:cubicBezTo>
                <a:cubicBezTo>
                  <a:pt x="95" y="95"/>
                  <a:pt x="121" y="110"/>
                  <a:pt x="121" y="110"/>
                </a:cubicBezTo>
                <a:cubicBezTo>
                  <a:pt x="113" y="86"/>
                  <a:pt x="113" y="86"/>
                  <a:pt x="113" y="86"/>
                </a:cubicBezTo>
                <a:cubicBezTo>
                  <a:pt x="126" y="77"/>
                  <a:pt x="135" y="64"/>
                  <a:pt x="135" y="49"/>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sp>
        <p:nvSpPr>
          <p:cNvPr id="45" name="Freeform 149"/>
          <p:cNvSpPr/>
          <p:nvPr/>
        </p:nvSpPr>
        <p:spPr bwMode="auto">
          <a:xfrm>
            <a:off x="4056345" y="4115727"/>
            <a:ext cx="471627" cy="462528"/>
          </a:xfrm>
          <a:custGeom>
            <a:avLst/>
            <a:gdLst>
              <a:gd name="T0" fmla="*/ 133 w 142"/>
              <a:gd name="T1" fmla="*/ 95 h 139"/>
              <a:gd name="T2" fmla="*/ 106 w 142"/>
              <a:gd name="T3" fmla="*/ 89 h 139"/>
              <a:gd name="T4" fmla="*/ 83 w 142"/>
              <a:gd name="T5" fmla="*/ 67 h 139"/>
              <a:gd name="T6" fmla="*/ 111 w 142"/>
              <a:gd name="T7" fmla="*/ 39 h 139"/>
              <a:gd name="T8" fmla="*/ 119 w 142"/>
              <a:gd name="T9" fmla="*/ 38 h 139"/>
              <a:gd name="T10" fmla="*/ 133 w 142"/>
              <a:gd name="T11" fmla="*/ 16 h 139"/>
              <a:gd name="T12" fmla="*/ 125 w 142"/>
              <a:gd name="T13" fmla="*/ 9 h 139"/>
              <a:gd name="T14" fmla="*/ 104 w 142"/>
              <a:gd name="T15" fmla="*/ 23 h 139"/>
              <a:gd name="T16" fmla="*/ 103 w 142"/>
              <a:gd name="T17" fmla="*/ 30 h 139"/>
              <a:gd name="T18" fmla="*/ 75 w 142"/>
              <a:gd name="T19" fmla="*/ 58 h 139"/>
              <a:gd name="T20" fmla="*/ 51 w 142"/>
              <a:gd name="T21" fmla="*/ 34 h 139"/>
              <a:gd name="T22" fmla="*/ 45 w 142"/>
              <a:gd name="T23" fmla="*/ 7 h 139"/>
              <a:gd name="T24" fmla="*/ 29 w 142"/>
              <a:gd name="T25" fmla="*/ 0 h 139"/>
              <a:gd name="T26" fmla="*/ 39 w 142"/>
              <a:gd name="T27" fmla="*/ 10 h 139"/>
              <a:gd name="T28" fmla="*/ 35 w 142"/>
              <a:gd name="T29" fmla="*/ 27 h 139"/>
              <a:gd name="T30" fmla="*/ 18 w 142"/>
              <a:gd name="T31" fmla="*/ 32 h 139"/>
              <a:gd name="T32" fmla="*/ 3 w 142"/>
              <a:gd name="T33" fmla="*/ 17 h 139"/>
              <a:gd name="T34" fmla="*/ 9 w 142"/>
              <a:gd name="T35" fmla="*/ 43 h 139"/>
              <a:gd name="T36" fmla="*/ 37 w 142"/>
              <a:gd name="T37" fmla="*/ 48 h 139"/>
              <a:gd name="T38" fmla="*/ 58 w 142"/>
              <a:gd name="T39" fmla="*/ 70 h 139"/>
              <a:gd name="T40" fmla="*/ 12 w 142"/>
              <a:gd name="T41" fmla="*/ 115 h 139"/>
              <a:gd name="T42" fmla="*/ 12 w 142"/>
              <a:gd name="T43" fmla="*/ 129 h 139"/>
              <a:gd name="T44" fmla="*/ 13 w 142"/>
              <a:gd name="T45" fmla="*/ 130 h 139"/>
              <a:gd name="T46" fmla="*/ 26 w 142"/>
              <a:gd name="T47" fmla="*/ 130 h 139"/>
              <a:gd name="T48" fmla="*/ 72 w 142"/>
              <a:gd name="T49" fmla="*/ 84 h 139"/>
              <a:gd name="T50" fmla="*/ 92 w 142"/>
              <a:gd name="T51" fmla="*/ 103 h 139"/>
              <a:gd name="T52" fmla="*/ 97 w 142"/>
              <a:gd name="T53" fmla="*/ 131 h 139"/>
              <a:gd name="T54" fmla="*/ 119 w 142"/>
              <a:gd name="T55" fmla="*/ 138 h 139"/>
              <a:gd name="T56" fmla="*/ 105 w 142"/>
              <a:gd name="T57" fmla="*/ 124 h 139"/>
              <a:gd name="T58" fmla="*/ 109 w 142"/>
              <a:gd name="T59" fmla="*/ 110 h 139"/>
              <a:gd name="T60" fmla="*/ 123 w 142"/>
              <a:gd name="T61" fmla="*/ 106 h 139"/>
              <a:gd name="T62" fmla="*/ 139 w 142"/>
              <a:gd name="T63" fmla="*/ 122 h 139"/>
              <a:gd name="T64" fmla="*/ 133 w 142"/>
              <a:gd name="T65" fmla="*/ 9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39">
                <a:moveTo>
                  <a:pt x="133" y="95"/>
                </a:moveTo>
                <a:cubicBezTo>
                  <a:pt x="126" y="87"/>
                  <a:pt x="115" y="86"/>
                  <a:pt x="106" y="89"/>
                </a:cubicBezTo>
                <a:cubicBezTo>
                  <a:pt x="83" y="67"/>
                  <a:pt x="83" y="67"/>
                  <a:pt x="83" y="67"/>
                </a:cubicBezTo>
                <a:cubicBezTo>
                  <a:pt x="111" y="39"/>
                  <a:pt x="111" y="39"/>
                  <a:pt x="111" y="39"/>
                </a:cubicBezTo>
                <a:cubicBezTo>
                  <a:pt x="119" y="38"/>
                  <a:pt x="119" y="38"/>
                  <a:pt x="119" y="38"/>
                </a:cubicBezTo>
                <a:cubicBezTo>
                  <a:pt x="133" y="16"/>
                  <a:pt x="133" y="16"/>
                  <a:pt x="133" y="16"/>
                </a:cubicBezTo>
                <a:cubicBezTo>
                  <a:pt x="125" y="9"/>
                  <a:pt x="125" y="9"/>
                  <a:pt x="125" y="9"/>
                </a:cubicBezTo>
                <a:cubicBezTo>
                  <a:pt x="104" y="23"/>
                  <a:pt x="104" y="23"/>
                  <a:pt x="104" y="23"/>
                </a:cubicBezTo>
                <a:cubicBezTo>
                  <a:pt x="103" y="30"/>
                  <a:pt x="103" y="30"/>
                  <a:pt x="103" y="30"/>
                </a:cubicBezTo>
                <a:cubicBezTo>
                  <a:pt x="75" y="58"/>
                  <a:pt x="75" y="58"/>
                  <a:pt x="75" y="58"/>
                </a:cubicBezTo>
                <a:cubicBezTo>
                  <a:pt x="51" y="34"/>
                  <a:pt x="51" y="34"/>
                  <a:pt x="51" y="34"/>
                </a:cubicBezTo>
                <a:cubicBezTo>
                  <a:pt x="54" y="25"/>
                  <a:pt x="52" y="14"/>
                  <a:pt x="45" y="7"/>
                </a:cubicBezTo>
                <a:cubicBezTo>
                  <a:pt x="41" y="2"/>
                  <a:pt x="35" y="0"/>
                  <a:pt x="29" y="0"/>
                </a:cubicBezTo>
                <a:cubicBezTo>
                  <a:pt x="39" y="10"/>
                  <a:pt x="39" y="10"/>
                  <a:pt x="39" y="10"/>
                </a:cubicBezTo>
                <a:cubicBezTo>
                  <a:pt x="35" y="27"/>
                  <a:pt x="35" y="27"/>
                  <a:pt x="35" y="27"/>
                </a:cubicBezTo>
                <a:cubicBezTo>
                  <a:pt x="18" y="32"/>
                  <a:pt x="18" y="32"/>
                  <a:pt x="18" y="32"/>
                </a:cubicBezTo>
                <a:cubicBezTo>
                  <a:pt x="3" y="17"/>
                  <a:pt x="3" y="17"/>
                  <a:pt x="3" y="17"/>
                </a:cubicBezTo>
                <a:cubicBezTo>
                  <a:pt x="0" y="26"/>
                  <a:pt x="3" y="36"/>
                  <a:pt x="9" y="43"/>
                </a:cubicBezTo>
                <a:cubicBezTo>
                  <a:pt x="17" y="50"/>
                  <a:pt x="28" y="52"/>
                  <a:pt x="37" y="48"/>
                </a:cubicBezTo>
                <a:cubicBezTo>
                  <a:pt x="58" y="70"/>
                  <a:pt x="58" y="70"/>
                  <a:pt x="58" y="70"/>
                </a:cubicBezTo>
                <a:cubicBezTo>
                  <a:pt x="12" y="115"/>
                  <a:pt x="12" y="115"/>
                  <a:pt x="12" y="115"/>
                </a:cubicBezTo>
                <a:cubicBezTo>
                  <a:pt x="9" y="119"/>
                  <a:pt x="9" y="125"/>
                  <a:pt x="12" y="129"/>
                </a:cubicBezTo>
                <a:cubicBezTo>
                  <a:pt x="13" y="130"/>
                  <a:pt x="13" y="130"/>
                  <a:pt x="13" y="130"/>
                </a:cubicBezTo>
                <a:cubicBezTo>
                  <a:pt x="17" y="133"/>
                  <a:pt x="23" y="133"/>
                  <a:pt x="26" y="130"/>
                </a:cubicBezTo>
                <a:cubicBezTo>
                  <a:pt x="72" y="84"/>
                  <a:pt x="72" y="84"/>
                  <a:pt x="72" y="84"/>
                </a:cubicBezTo>
                <a:cubicBezTo>
                  <a:pt x="92" y="103"/>
                  <a:pt x="92" y="103"/>
                  <a:pt x="92" y="103"/>
                </a:cubicBezTo>
                <a:cubicBezTo>
                  <a:pt x="88" y="112"/>
                  <a:pt x="90" y="123"/>
                  <a:pt x="97" y="131"/>
                </a:cubicBezTo>
                <a:cubicBezTo>
                  <a:pt x="103" y="136"/>
                  <a:pt x="111" y="139"/>
                  <a:pt x="119" y="138"/>
                </a:cubicBezTo>
                <a:cubicBezTo>
                  <a:pt x="105" y="124"/>
                  <a:pt x="105" y="124"/>
                  <a:pt x="105" y="124"/>
                </a:cubicBezTo>
                <a:cubicBezTo>
                  <a:pt x="109" y="110"/>
                  <a:pt x="109" y="110"/>
                  <a:pt x="109" y="110"/>
                </a:cubicBezTo>
                <a:cubicBezTo>
                  <a:pt x="123" y="106"/>
                  <a:pt x="123" y="106"/>
                  <a:pt x="123" y="106"/>
                </a:cubicBezTo>
                <a:cubicBezTo>
                  <a:pt x="139" y="122"/>
                  <a:pt x="139" y="122"/>
                  <a:pt x="139" y="122"/>
                </a:cubicBezTo>
                <a:cubicBezTo>
                  <a:pt x="142" y="113"/>
                  <a:pt x="140" y="102"/>
                  <a:pt x="133" y="95"/>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sp>
        <p:nvSpPr>
          <p:cNvPr id="46" name="Freeform 116"/>
          <p:cNvSpPr>
            <a:spLocks noEditPoints="1"/>
          </p:cNvSpPr>
          <p:nvPr/>
        </p:nvSpPr>
        <p:spPr bwMode="auto">
          <a:xfrm>
            <a:off x="3015479" y="3565697"/>
            <a:ext cx="329540" cy="290808"/>
          </a:xfrm>
          <a:custGeom>
            <a:avLst/>
            <a:gdLst>
              <a:gd name="T0" fmla="*/ 209 w 221"/>
              <a:gd name="T1" fmla="*/ 95 h 195"/>
              <a:gd name="T2" fmla="*/ 209 w 221"/>
              <a:gd name="T3" fmla="*/ 82 h 195"/>
              <a:gd name="T4" fmla="*/ 221 w 221"/>
              <a:gd name="T5" fmla="*/ 82 h 195"/>
              <a:gd name="T6" fmla="*/ 221 w 221"/>
              <a:gd name="T7" fmla="*/ 74 h 195"/>
              <a:gd name="T8" fmla="*/ 110 w 221"/>
              <a:gd name="T9" fmla="*/ 0 h 195"/>
              <a:gd name="T10" fmla="*/ 0 w 221"/>
              <a:gd name="T11" fmla="*/ 74 h 195"/>
              <a:gd name="T12" fmla="*/ 0 w 221"/>
              <a:gd name="T13" fmla="*/ 82 h 195"/>
              <a:gd name="T14" fmla="*/ 10 w 221"/>
              <a:gd name="T15" fmla="*/ 82 h 195"/>
              <a:gd name="T16" fmla="*/ 10 w 221"/>
              <a:gd name="T17" fmla="*/ 95 h 195"/>
              <a:gd name="T18" fmla="*/ 23 w 221"/>
              <a:gd name="T19" fmla="*/ 95 h 195"/>
              <a:gd name="T20" fmla="*/ 23 w 221"/>
              <a:gd name="T21" fmla="*/ 166 h 195"/>
              <a:gd name="T22" fmla="*/ 10 w 221"/>
              <a:gd name="T23" fmla="*/ 166 h 195"/>
              <a:gd name="T24" fmla="*/ 10 w 221"/>
              <a:gd name="T25" fmla="*/ 179 h 195"/>
              <a:gd name="T26" fmla="*/ 0 w 221"/>
              <a:gd name="T27" fmla="*/ 179 h 195"/>
              <a:gd name="T28" fmla="*/ 0 w 221"/>
              <a:gd name="T29" fmla="*/ 195 h 195"/>
              <a:gd name="T30" fmla="*/ 221 w 221"/>
              <a:gd name="T31" fmla="*/ 195 h 195"/>
              <a:gd name="T32" fmla="*/ 221 w 221"/>
              <a:gd name="T33" fmla="*/ 179 h 195"/>
              <a:gd name="T34" fmla="*/ 209 w 221"/>
              <a:gd name="T35" fmla="*/ 179 h 195"/>
              <a:gd name="T36" fmla="*/ 209 w 221"/>
              <a:gd name="T37" fmla="*/ 166 h 195"/>
              <a:gd name="T38" fmla="*/ 197 w 221"/>
              <a:gd name="T39" fmla="*/ 166 h 195"/>
              <a:gd name="T40" fmla="*/ 197 w 221"/>
              <a:gd name="T41" fmla="*/ 95 h 195"/>
              <a:gd name="T42" fmla="*/ 209 w 221"/>
              <a:gd name="T43" fmla="*/ 95 h 195"/>
              <a:gd name="T44" fmla="*/ 73 w 221"/>
              <a:gd name="T45" fmla="*/ 166 h 195"/>
              <a:gd name="T46" fmla="*/ 49 w 221"/>
              <a:gd name="T47" fmla="*/ 166 h 195"/>
              <a:gd name="T48" fmla="*/ 49 w 221"/>
              <a:gd name="T49" fmla="*/ 95 h 195"/>
              <a:gd name="T50" fmla="*/ 73 w 221"/>
              <a:gd name="T51" fmla="*/ 95 h 195"/>
              <a:gd name="T52" fmla="*/ 73 w 221"/>
              <a:gd name="T53" fmla="*/ 166 h 195"/>
              <a:gd name="T54" fmla="*/ 122 w 221"/>
              <a:gd name="T55" fmla="*/ 166 h 195"/>
              <a:gd name="T56" fmla="*/ 99 w 221"/>
              <a:gd name="T57" fmla="*/ 166 h 195"/>
              <a:gd name="T58" fmla="*/ 99 w 221"/>
              <a:gd name="T59" fmla="*/ 95 h 195"/>
              <a:gd name="T60" fmla="*/ 122 w 221"/>
              <a:gd name="T61" fmla="*/ 95 h 195"/>
              <a:gd name="T62" fmla="*/ 122 w 221"/>
              <a:gd name="T63" fmla="*/ 166 h 195"/>
              <a:gd name="T64" fmla="*/ 171 w 221"/>
              <a:gd name="T65" fmla="*/ 166 h 195"/>
              <a:gd name="T66" fmla="*/ 148 w 221"/>
              <a:gd name="T67" fmla="*/ 166 h 195"/>
              <a:gd name="T68" fmla="*/ 148 w 221"/>
              <a:gd name="T69" fmla="*/ 95 h 195"/>
              <a:gd name="T70" fmla="*/ 171 w 221"/>
              <a:gd name="T71" fmla="*/ 95 h 195"/>
              <a:gd name="T72" fmla="*/ 171 w 221"/>
              <a:gd name="T73" fmla="*/ 16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1" h="195">
                <a:moveTo>
                  <a:pt x="209" y="95"/>
                </a:moveTo>
                <a:lnTo>
                  <a:pt x="209" y="82"/>
                </a:lnTo>
                <a:lnTo>
                  <a:pt x="221" y="82"/>
                </a:lnTo>
                <a:lnTo>
                  <a:pt x="221" y="74"/>
                </a:lnTo>
                <a:lnTo>
                  <a:pt x="110" y="0"/>
                </a:lnTo>
                <a:lnTo>
                  <a:pt x="0" y="74"/>
                </a:lnTo>
                <a:lnTo>
                  <a:pt x="0" y="82"/>
                </a:lnTo>
                <a:lnTo>
                  <a:pt x="10" y="82"/>
                </a:lnTo>
                <a:lnTo>
                  <a:pt x="10" y="95"/>
                </a:lnTo>
                <a:lnTo>
                  <a:pt x="23" y="95"/>
                </a:lnTo>
                <a:lnTo>
                  <a:pt x="23" y="166"/>
                </a:lnTo>
                <a:lnTo>
                  <a:pt x="10" y="166"/>
                </a:lnTo>
                <a:lnTo>
                  <a:pt x="10" y="179"/>
                </a:lnTo>
                <a:lnTo>
                  <a:pt x="0" y="179"/>
                </a:lnTo>
                <a:lnTo>
                  <a:pt x="0" y="195"/>
                </a:lnTo>
                <a:lnTo>
                  <a:pt x="221" y="195"/>
                </a:lnTo>
                <a:lnTo>
                  <a:pt x="221" y="179"/>
                </a:lnTo>
                <a:lnTo>
                  <a:pt x="209" y="179"/>
                </a:lnTo>
                <a:lnTo>
                  <a:pt x="209" y="166"/>
                </a:lnTo>
                <a:lnTo>
                  <a:pt x="197" y="166"/>
                </a:lnTo>
                <a:lnTo>
                  <a:pt x="197" y="95"/>
                </a:lnTo>
                <a:lnTo>
                  <a:pt x="209" y="95"/>
                </a:lnTo>
                <a:close/>
                <a:moveTo>
                  <a:pt x="73" y="166"/>
                </a:moveTo>
                <a:lnTo>
                  <a:pt x="49" y="166"/>
                </a:lnTo>
                <a:lnTo>
                  <a:pt x="49" y="95"/>
                </a:lnTo>
                <a:lnTo>
                  <a:pt x="73" y="95"/>
                </a:lnTo>
                <a:lnTo>
                  <a:pt x="73" y="166"/>
                </a:lnTo>
                <a:close/>
                <a:moveTo>
                  <a:pt x="122" y="166"/>
                </a:moveTo>
                <a:lnTo>
                  <a:pt x="99" y="166"/>
                </a:lnTo>
                <a:lnTo>
                  <a:pt x="99" y="95"/>
                </a:lnTo>
                <a:lnTo>
                  <a:pt x="122" y="95"/>
                </a:lnTo>
                <a:lnTo>
                  <a:pt x="122" y="166"/>
                </a:lnTo>
                <a:close/>
                <a:moveTo>
                  <a:pt x="171" y="166"/>
                </a:moveTo>
                <a:lnTo>
                  <a:pt x="148" y="166"/>
                </a:lnTo>
                <a:lnTo>
                  <a:pt x="148" y="95"/>
                </a:lnTo>
                <a:lnTo>
                  <a:pt x="171" y="95"/>
                </a:lnTo>
                <a:lnTo>
                  <a:pt x="171" y="166"/>
                </a:ln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nvGrpSpPr>
          <p:cNvPr id="47" name="组合 46"/>
          <p:cNvGrpSpPr/>
          <p:nvPr/>
        </p:nvGrpSpPr>
        <p:grpSpPr>
          <a:xfrm>
            <a:off x="7333746" y="3710208"/>
            <a:ext cx="564887" cy="564957"/>
            <a:chOff x="11121822" y="1145785"/>
            <a:chExt cx="307214" cy="307212"/>
          </a:xfrm>
          <a:solidFill>
            <a:schemeClr val="bg1"/>
          </a:solidFill>
        </p:grpSpPr>
        <p:sp>
          <p:nvSpPr>
            <p:cNvPr id="48" name="Freeform 140"/>
            <p:cNvSpPr>
              <a:spLocks noEditPoints="1"/>
            </p:cNvSpPr>
            <p:nvPr/>
          </p:nvSpPr>
          <p:spPr bwMode="auto">
            <a:xfrm>
              <a:off x="11121822" y="1211403"/>
              <a:ext cx="241594" cy="241594"/>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49" name="Freeform 141"/>
            <p:cNvSpPr>
              <a:spLocks noEditPoints="1"/>
            </p:cNvSpPr>
            <p:nvPr/>
          </p:nvSpPr>
          <p:spPr bwMode="auto">
            <a:xfrm>
              <a:off x="11317186" y="1145785"/>
              <a:ext cx="111850" cy="113341"/>
            </a:xfrm>
            <a:custGeom>
              <a:avLst/>
              <a:gdLst>
                <a:gd name="T0" fmla="*/ 48 w 52"/>
                <a:gd name="T1" fmla="*/ 23 h 52"/>
                <a:gd name="T2" fmla="*/ 50 w 52"/>
                <a:gd name="T3" fmla="*/ 17 h 52"/>
                <a:gd name="T4" fmla="*/ 48 w 52"/>
                <a:gd name="T5" fmla="*/ 11 h 52"/>
                <a:gd name="T6" fmla="*/ 44 w 52"/>
                <a:gd name="T7" fmla="*/ 12 h 52"/>
                <a:gd name="T8" fmla="*/ 42 w 52"/>
                <a:gd name="T9" fmla="*/ 6 h 52"/>
                <a:gd name="T10" fmla="*/ 38 w 52"/>
                <a:gd name="T11" fmla="*/ 2 h 52"/>
                <a:gd name="T12" fmla="*/ 34 w 52"/>
                <a:gd name="T13" fmla="*/ 5 h 52"/>
                <a:gd name="T14" fmla="*/ 30 w 52"/>
                <a:gd name="T15" fmla="*/ 1 h 52"/>
                <a:gd name="T16" fmla="*/ 24 w 52"/>
                <a:gd name="T17" fmla="*/ 0 h 52"/>
                <a:gd name="T18" fmla="*/ 23 w 52"/>
                <a:gd name="T19" fmla="*/ 4 h 52"/>
                <a:gd name="T20" fmla="*/ 17 w 52"/>
                <a:gd name="T21" fmla="*/ 2 h 52"/>
                <a:gd name="T22" fmla="*/ 11 w 52"/>
                <a:gd name="T23" fmla="*/ 4 h 52"/>
                <a:gd name="T24" fmla="*/ 12 w 52"/>
                <a:gd name="T25" fmla="*/ 8 h 52"/>
                <a:gd name="T26" fmla="*/ 6 w 52"/>
                <a:gd name="T27" fmla="*/ 10 h 52"/>
                <a:gd name="T28" fmla="*/ 2 w 52"/>
                <a:gd name="T29" fmla="*/ 14 h 52"/>
                <a:gd name="T30" fmla="*/ 6 w 52"/>
                <a:gd name="T31" fmla="*/ 18 h 52"/>
                <a:gd name="T32" fmla="*/ 1 w 52"/>
                <a:gd name="T33" fmla="*/ 22 h 52"/>
                <a:gd name="T34" fmla="*/ 0 w 52"/>
                <a:gd name="T35" fmla="*/ 28 h 52"/>
                <a:gd name="T36" fmla="*/ 4 w 52"/>
                <a:gd name="T37" fmla="*/ 29 h 52"/>
                <a:gd name="T38" fmla="*/ 2 w 52"/>
                <a:gd name="T39" fmla="*/ 35 h 52"/>
                <a:gd name="T40" fmla="*/ 4 w 52"/>
                <a:gd name="T41" fmla="*/ 41 h 52"/>
                <a:gd name="T42" fmla="*/ 9 w 52"/>
                <a:gd name="T43" fmla="*/ 40 h 52"/>
                <a:gd name="T44" fmla="*/ 10 w 52"/>
                <a:gd name="T45" fmla="*/ 46 h 52"/>
                <a:gd name="T46" fmla="*/ 15 w 52"/>
                <a:gd name="T47" fmla="*/ 50 h 52"/>
                <a:gd name="T48" fmla="*/ 18 w 52"/>
                <a:gd name="T49" fmla="*/ 47 h 52"/>
                <a:gd name="T50" fmla="*/ 22 w 52"/>
                <a:gd name="T51" fmla="*/ 51 h 52"/>
                <a:gd name="T52" fmla="*/ 28 w 52"/>
                <a:gd name="T53" fmla="*/ 52 h 52"/>
                <a:gd name="T54" fmla="*/ 29 w 52"/>
                <a:gd name="T55" fmla="*/ 48 h 52"/>
                <a:gd name="T56" fmla="*/ 35 w 52"/>
                <a:gd name="T57" fmla="*/ 50 h 52"/>
                <a:gd name="T58" fmla="*/ 41 w 52"/>
                <a:gd name="T59" fmla="*/ 48 h 52"/>
                <a:gd name="T60" fmla="*/ 40 w 52"/>
                <a:gd name="T61" fmla="*/ 43 h 52"/>
                <a:gd name="T62" fmla="*/ 46 w 52"/>
                <a:gd name="T63" fmla="*/ 42 h 52"/>
                <a:gd name="T64" fmla="*/ 50 w 52"/>
                <a:gd name="T65" fmla="*/ 37 h 52"/>
                <a:gd name="T66" fmla="*/ 47 w 52"/>
                <a:gd name="T67" fmla="*/ 34 h 52"/>
                <a:gd name="T68" fmla="*/ 51 w 52"/>
                <a:gd name="T69" fmla="*/ 30 h 52"/>
                <a:gd name="T70" fmla="*/ 52 w 52"/>
                <a:gd name="T71" fmla="*/ 24 h 52"/>
                <a:gd name="T72" fmla="*/ 26 w 52"/>
                <a:gd name="T73" fmla="*/ 40 h 52"/>
                <a:gd name="T74" fmla="*/ 26 w 52"/>
                <a:gd name="T75" fmla="*/ 12 h 52"/>
                <a:gd name="T76" fmla="*/ 26 w 52"/>
                <a:gd name="T77"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 h="52">
                  <a:moveTo>
                    <a:pt x="51" y="23"/>
                  </a:moveTo>
                  <a:cubicBezTo>
                    <a:pt x="48" y="23"/>
                    <a:pt x="48" y="23"/>
                    <a:pt x="48" y="23"/>
                  </a:cubicBezTo>
                  <a:cubicBezTo>
                    <a:pt x="48" y="21"/>
                    <a:pt x="48" y="20"/>
                    <a:pt x="47" y="18"/>
                  </a:cubicBezTo>
                  <a:cubicBezTo>
                    <a:pt x="50" y="17"/>
                    <a:pt x="50" y="17"/>
                    <a:pt x="50" y="17"/>
                  </a:cubicBezTo>
                  <a:cubicBezTo>
                    <a:pt x="50" y="16"/>
                    <a:pt x="51" y="16"/>
                    <a:pt x="50" y="15"/>
                  </a:cubicBezTo>
                  <a:cubicBezTo>
                    <a:pt x="48" y="11"/>
                    <a:pt x="48" y="11"/>
                    <a:pt x="48" y="11"/>
                  </a:cubicBezTo>
                  <a:cubicBezTo>
                    <a:pt x="48" y="10"/>
                    <a:pt x="47" y="10"/>
                    <a:pt x="46" y="11"/>
                  </a:cubicBezTo>
                  <a:cubicBezTo>
                    <a:pt x="44" y="12"/>
                    <a:pt x="44" y="12"/>
                    <a:pt x="44" y="12"/>
                  </a:cubicBezTo>
                  <a:cubicBezTo>
                    <a:pt x="43" y="11"/>
                    <a:pt x="42" y="10"/>
                    <a:pt x="40" y="9"/>
                  </a:cubicBezTo>
                  <a:cubicBezTo>
                    <a:pt x="42" y="6"/>
                    <a:pt x="42" y="6"/>
                    <a:pt x="42" y="6"/>
                  </a:cubicBezTo>
                  <a:cubicBezTo>
                    <a:pt x="42" y="6"/>
                    <a:pt x="42" y="5"/>
                    <a:pt x="42" y="4"/>
                  </a:cubicBezTo>
                  <a:cubicBezTo>
                    <a:pt x="38" y="2"/>
                    <a:pt x="38" y="2"/>
                    <a:pt x="38" y="2"/>
                  </a:cubicBezTo>
                  <a:cubicBezTo>
                    <a:pt x="37" y="2"/>
                    <a:pt x="36" y="2"/>
                    <a:pt x="36" y="3"/>
                  </a:cubicBezTo>
                  <a:cubicBezTo>
                    <a:pt x="34" y="5"/>
                    <a:pt x="34" y="5"/>
                    <a:pt x="34" y="5"/>
                  </a:cubicBezTo>
                  <a:cubicBezTo>
                    <a:pt x="33" y="5"/>
                    <a:pt x="32" y="4"/>
                    <a:pt x="30" y="4"/>
                  </a:cubicBezTo>
                  <a:cubicBezTo>
                    <a:pt x="30" y="1"/>
                    <a:pt x="30" y="1"/>
                    <a:pt x="30" y="1"/>
                  </a:cubicBezTo>
                  <a:cubicBezTo>
                    <a:pt x="30" y="0"/>
                    <a:pt x="29" y="0"/>
                    <a:pt x="29" y="0"/>
                  </a:cubicBezTo>
                  <a:cubicBezTo>
                    <a:pt x="24" y="0"/>
                    <a:pt x="24" y="0"/>
                    <a:pt x="24" y="0"/>
                  </a:cubicBezTo>
                  <a:cubicBezTo>
                    <a:pt x="24" y="0"/>
                    <a:pt x="23" y="0"/>
                    <a:pt x="23" y="1"/>
                  </a:cubicBezTo>
                  <a:cubicBezTo>
                    <a:pt x="23" y="4"/>
                    <a:pt x="23" y="4"/>
                    <a:pt x="23" y="4"/>
                  </a:cubicBezTo>
                  <a:cubicBezTo>
                    <a:pt x="21" y="4"/>
                    <a:pt x="20" y="5"/>
                    <a:pt x="19" y="5"/>
                  </a:cubicBezTo>
                  <a:cubicBezTo>
                    <a:pt x="17" y="2"/>
                    <a:pt x="17" y="2"/>
                    <a:pt x="17" y="2"/>
                  </a:cubicBezTo>
                  <a:cubicBezTo>
                    <a:pt x="17" y="2"/>
                    <a:pt x="16" y="1"/>
                    <a:pt x="15" y="2"/>
                  </a:cubicBezTo>
                  <a:cubicBezTo>
                    <a:pt x="11" y="4"/>
                    <a:pt x="11" y="4"/>
                    <a:pt x="11" y="4"/>
                  </a:cubicBezTo>
                  <a:cubicBezTo>
                    <a:pt x="11" y="4"/>
                    <a:pt x="11" y="5"/>
                    <a:pt x="11" y="6"/>
                  </a:cubicBezTo>
                  <a:cubicBezTo>
                    <a:pt x="12" y="8"/>
                    <a:pt x="12" y="8"/>
                    <a:pt x="12" y="8"/>
                  </a:cubicBezTo>
                  <a:cubicBezTo>
                    <a:pt x="11" y="9"/>
                    <a:pt x="10" y="10"/>
                    <a:pt x="9" y="12"/>
                  </a:cubicBezTo>
                  <a:cubicBezTo>
                    <a:pt x="6" y="10"/>
                    <a:pt x="6" y="10"/>
                    <a:pt x="6" y="10"/>
                  </a:cubicBezTo>
                  <a:cubicBezTo>
                    <a:pt x="6" y="10"/>
                    <a:pt x="5" y="10"/>
                    <a:pt x="5" y="10"/>
                  </a:cubicBezTo>
                  <a:cubicBezTo>
                    <a:pt x="2" y="14"/>
                    <a:pt x="2" y="14"/>
                    <a:pt x="2" y="14"/>
                  </a:cubicBezTo>
                  <a:cubicBezTo>
                    <a:pt x="2" y="15"/>
                    <a:pt x="2" y="16"/>
                    <a:pt x="3" y="16"/>
                  </a:cubicBezTo>
                  <a:cubicBezTo>
                    <a:pt x="6" y="18"/>
                    <a:pt x="6" y="18"/>
                    <a:pt x="6" y="18"/>
                  </a:cubicBezTo>
                  <a:cubicBezTo>
                    <a:pt x="5" y="19"/>
                    <a:pt x="5" y="21"/>
                    <a:pt x="4" y="22"/>
                  </a:cubicBezTo>
                  <a:cubicBezTo>
                    <a:pt x="1" y="22"/>
                    <a:pt x="1" y="22"/>
                    <a:pt x="1" y="22"/>
                  </a:cubicBezTo>
                  <a:cubicBezTo>
                    <a:pt x="0" y="22"/>
                    <a:pt x="0" y="23"/>
                    <a:pt x="0" y="23"/>
                  </a:cubicBezTo>
                  <a:cubicBezTo>
                    <a:pt x="0" y="28"/>
                    <a:pt x="0" y="28"/>
                    <a:pt x="0" y="28"/>
                  </a:cubicBezTo>
                  <a:cubicBezTo>
                    <a:pt x="0" y="29"/>
                    <a:pt x="0" y="29"/>
                    <a:pt x="1" y="29"/>
                  </a:cubicBezTo>
                  <a:cubicBezTo>
                    <a:pt x="4" y="29"/>
                    <a:pt x="4" y="29"/>
                    <a:pt x="4" y="29"/>
                  </a:cubicBezTo>
                  <a:cubicBezTo>
                    <a:pt x="4" y="31"/>
                    <a:pt x="5" y="32"/>
                    <a:pt x="5" y="34"/>
                  </a:cubicBezTo>
                  <a:cubicBezTo>
                    <a:pt x="2" y="35"/>
                    <a:pt x="2" y="35"/>
                    <a:pt x="2" y="35"/>
                  </a:cubicBezTo>
                  <a:cubicBezTo>
                    <a:pt x="2" y="36"/>
                    <a:pt x="2" y="36"/>
                    <a:pt x="2" y="37"/>
                  </a:cubicBezTo>
                  <a:cubicBezTo>
                    <a:pt x="4" y="41"/>
                    <a:pt x="4" y="41"/>
                    <a:pt x="4" y="41"/>
                  </a:cubicBezTo>
                  <a:cubicBezTo>
                    <a:pt x="5" y="41"/>
                    <a:pt x="5" y="42"/>
                    <a:pt x="6" y="41"/>
                  </a:cubicBezTo>
                  <a:cubicBezTo>
                    <a:pt x="9" y="40"/>
                    <a:pt x="9" y="40"/>
                    <a:pt x="9" y="40"/>
                  </a:cubicBezTo>
                  <a:cubicBezTo>
                    <a:pt x="10" y="41"/>
                    <a:pt x="11" y="42"/>
                    <a:pt x="12" y="43"/>
                  </a:cubicBezTo>
                  <a:cubicBezTo>
                    <a:pt x="10" y="46"/>
                    <a:pt x="10" y="46"/>
                    <a:pt x="10" y="46"/>
                  </a:cubicBezTo>
                  <a:cubicBezTo>
                    <a:pt x="10" y="46"/>
                    <a:pt x="10" y="47"/>
                    <a:pt x="11" y="47"/>
                  </a:cubicBezTo>
                  <a:cubicBezTo>
                    <a:pt x="15" y="50"/>
                    <a:pt x="15" y="50"/>
                    <a:pt x="15" y="50"/>
                  </a:cubicBezTo>
                  <a:cubicBezTo>
                    <a:pt x="15" y="50"/>
                    <a:pt x="16" y="50"/>
                    <a:pt x="16" y="49"/>
                  </a:cubicBezTo>
                  <a:cubicBezTo>
                    <a:pt x="18" y="47"/>
                    <a:pt x="18" y="47"/>
                    <a:pt x="18" y="47"/>
                  </a:cubicBezTo>
                  <a:cubicBezTo>
                    <a:pt x="19" y="47"/>
                    <a:pt x="21" y="48"/>
                    <a:pt x="22" y="48"/>
                  </a:cubicBezTo>
                  <a:cubicBezTo>
                    <a:pt x="22" y="51"/>
                    <a:pt x="22" y="51"/>
                    <a:pt x="22" y="51"/>
                  </a:cubicBezTo>
                  <a:cubicBezTo>
                    <a:pt x="22" y="52"/>
                    <a:pt x="23" y="52"/>
                    <a:pt x="24" y="52"/>
                  </a:cubicBezTo>
                  <a:cubicBezTo>
                    <a:pt x="28" y="52"/>
                    <a:pt x="28" y="52"/>
                    <a:pt x="28" y="52"/>
                  </a:cubicBezTo>
                  <a:cubicBezTo>
                    <a:pt x="29" y="52"/>
                    <a:pt x="29" y="52"/>
                    <a:pt x="29" y="51"/>
                  </a:cubicBezTo>
                  <a:cubicBezTo>
                    <a:pt x="29" y="48"/>
                    <a:pt x="29" y="48"/>
                    <a:pt x="29" y="48"/>
                  </a:cubicBezTo>
                  <a:cubicBezTo>
                    <a:pt x="31" y="48"/>
                    <a:pt x="32" y="47"/>
                    <a:pt x="34" y="47"/>
                  </a:cubicBezTo>
                  <a:cubicBezTo>
                    <a:pt x="35" y="50"/>
                    <a:pt x="35" y="50"/>
                    <a:pt x="35" y="50"/>
                  </a:cubicBezTo>
                  <a:cubicBezTo>
                    <a:pt x="36" y="50"/>
                    <a:pt x="36" y="50"/>
                    <a:pt x="37" y="50"/>
                  </a:cubicBezTo>
                  <a:cubicBezTo>
                    <a:pt x="41" y="48"/>
                    <a:pt x="41" y="48"/>
                    <a:pt x="41" y="48"/>
                  </a:cubicBezTo>
                  <a:cubicBezTo>
                    <a:pt x="42" y="47"/>
                    <a:pt x="42" y="47"/>
                    <a:pt x="41" y="46"/>
                  </a:cubicBezTo>
                  <a:cubicBezTo>
                    <a:pt x="40" y="43"/>
                    <a:pt x="40" y="43"/>
                    <a:pt x="40" y="43"/>
                  </a:cubicBezTo>
                  <a:cubicBezTo>
                    <a:pt x="41" y="42"/>
                    <a:pt x="42" y="41"/>
                    <a:pt x="43" y="40"/>
                  </a:cubicBezTo>
                  <a:cubicBezTo>
                    <a:pt x="46" y="42"/>
                    <a:pt x="46" y="42"/>
                    <a:pt x="46" y="42"/>
                  </a:cubicBezTo>
                  <a:cubicBezTo>
                    <a:pt x="47" y="42"/>
                    <a:pt x="47" y="42"/>
                    <a:pt x="48" y="41"/>
                  </a:cubicBezTo>
                  <a:cubicBezTo>
                    <a:pt x="50" y="37"/>
                    <a:pt x="50" y="37"/>
                    <a:pt x="50" y="37"/>
                  </a:cubicBezTo>
                  <a:cubicBezTo>
                    <a:pt x="50" y="37"/>
                    <a:pt x="50" y="36"/>
                    <a:pt x="50" y="36"/>
                  </a:cubicBezTo>
                  <a:cubicBezTo>
                    <a:pt x="47" y="34"/>
                    <a:pt x="47" y="34"/>
                    <a:pt x="47" y="34"/>
                  </a:cubicBezTo>
                  <a:cubicBezTo>
                    <a:pt x="47" y="33"/>
                    <a:pt x="48" y="31"/>
                    <a:pt x="48" y="30"/>
                  </a:cubicBezTo>
                  <a:cubicBezTo>
                    <a:pt x="51" y="30"/>
                    <a:pt x="51" y="30"/>
                    <a:pt x="51" y="30"/>
                  </a:cubicBezTo>
                  <a:cubicBezTo>
                    <a:pt x="52" y="30"/>
                    <a:pt x="52" y="29"/>
                    <a:pt x="52" y="29"/>
                  </a:cubicBezTo>
                  <a:cubicBezTo>
                    <a:pt x="52" y="24"/>
                    <a:pt x="52" y="24"/>
                    <a:pt x="52" y="24"/>
                  </a:cubicBezTo>
                  <a:cubicBezTo>
                    <a:pt x="52" y="23"/>
                    <a:pt x="52" y="23"/>
                    <a:pt x="51" y="23"/>
                  </a:cubicBezTo>
                  <a:close/>
                  <a:moveTo>
                    <a:pt x="26" y="40"/>
                  </a:moveTo>
                  <a:cubicBezTo>
                    <a:pt x="18" y="40"/>
                    <a:pt x="12" y="34"/>
                    <a:pt x="12" y="26"/>
                  </a:cubicBezTo>
                  <a:cubicBezTo>
                    <a:pt x="12" y="18"/>
                    <a:pt x="18" y="12"/>
                    <a:pt x="26" y="12"/>
                  </a:cubicBezTo>
                  <a:cubicBezTo>
                    <a:pt x="34" y="12"/>
                    <a:pt x="40" y="18"/>
                    <a:pt x="40" y="26"/>
                  </a:cubicBezTo>
                  <a:cubicBezTo>
                    <a:pt x="40" y="34"/>
                    <a:pt x="34" y="40"/>
                    <a:pt x="2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nvGrpSpPr>
          <p:cNvPr id="50" name="组合 49"/>
          <p:cNvGrpSpPr/>
          <p:nvPr/>
        </p:nvGrpSpPr>
        <p:grpSpPr>
          <a:xfrm>
            <a:off x="6616227" y="2726884"/>
            <a:ext cx="311647" cy="193872"/>
            <a:chOff x="8292784" y="1202455"/>
            <a:chExt cx="311687" cy="193872"/>
          </a:xfrm>
        </p:grpSpPr>
        <p:sp>
          <p:nvSpPr>
            <p:cNvPr id="51" name="Freeform 151"/>
            <p:cNvSpPr/>
            <p:nvPr/>
          </p:nvSpPr>
          <p:spPr bwMode="auto">
            <a:xfrm>
              <a:off x="8297258" y="1202455"/>
              <a:ext cx="299756" cy="123780"/>
            </a:xfrm>
            <a:custGeom>
              <a:avLst/>
              <a:gdLst>
                <a:gd name="T0" fmla="*/ 135 w 139"/>
                <a:gd name="T1" fmla="*/ 0 h 57"/>
                <a:gd name="T2" fmla="*/ 4 w 139"/>
                <a:gd name="T3" fmla="*/ 0 h 57"/>
                <a:gd name="T4" fmla="*/ 0 w 139"/>
                <a:gd name="T5" fmla="*/ 1 h 57"/>
                <a:gd name="T6" fmla="*/ 65 w 139"/>
                <a:gd name="T7" fmla="*/ 55 h 57"/>
                <a:gd name="T8" fmla="*/ 74 w 139"/>
                <a:gd name="T9" fmla="*/ 55 h 57"/>
                <a:gd name="T10" fmla="*/ 139 w 139"/>
                <a:gd name="T11" fmla="*/ 1 h 57"/>
                <a:gd name="T12" fmla="*/ 135 w 139"/>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139" h="57">
                  <a:moveTo>
                    <a:pt x="135" y="0"/>
                  </a:moveTo>
                  <a:cubicBezTo>
                    <a:pt x="4" y="0"/>
                    <a:pt x="4" y="0"/>
                    <a:pt x="4" y="0"/>
                  </a:cubicBezTo>
                  <a:cubicBezTo>
                    <a:pt x="3" y="0"/>
                    <a:pt x="1" y="0"/>
                    <a:pt x="0" y="1"/>
                  </a:cubicBezTo>
                  <a:cubicBezTo>
                    <a:pt x="65" y="55"/>
                    <a:pt x="65" y="55"/>
                    <a:pt x="65" y="55"/>
                  </a:cubicBezTo>
                  <a:cubicBezTo>
                    <a:pt x="68" y="57"/>
                    <a:pt x="72" y="57"/>
                    <a:pt x="74" y="55"/>
                  </a:cubicBezTo>
                  <a:cubicBezTo>
                    <a:pt x="139" y="1"/>
                    <a:pt x="139" y="1"/>
                    <a:pt x="139" y="1"/>
                  </a:cubicBezTo>
                  <a:cubicBezTo>
                    <a:pt x="138" y="0"/>
                    <a:pt x="137" y="0"/>
                    <a:pt x="135" y="0"/>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sp>
          <p:nvSpPr>
            <p:cNvPr id="52" name="Freeform 152"/>
            <p:cNvSpPr>
              <a:spLocks noEditPoints="1"/>
            </p:cNvSpPr>
            <p:nvPr/>
          </p:nvSpPr>
          <p:spPr bwMode="auto">
            <a:xfrm>
              <a:off x="8292784" y="1221842"/>
              <a:ext cx="311687" cy="174485"/>
            </a:xfrm>
            <a:custGeom>
              <a:avLst/>
              <a:gdLst>
                <a:gd name="T0" fmla="*/ 77 w 144"/>
                <a:gd name="T1" fmla="*/ 55 h 81"/>
                <a:gd name="T2" fmla="*/ 67 w 144"/>
                <a:gd name="T3" fmla="*/ 55 h 81"/>
                <a:gd name="T4" fmla="*/ 0 w 144"/>
                <a:gd name="T5" fmla="*/ 0 h 81"/>
                <a:gd name="T6" fmla="*/ 0 w 144"/>
                <a:gd name="T7" fmla="*/ 74 h 81"/>
                <a:gd name="T8" fmla="*/ 6 w 144"/>
                <a:gd name="T9" fmla="*/ 81 h 81"/>
                <a:gd name="T10" fmla="*/ 137 w 144"/>
                <a:gd name="T11" fmla="*/ 81 h 81"/>
                <a:gd name="T12" fmla="*/ 144 w 144"/>
                <a:gd name="T13" fmla="*/ 74 h 81"/>
                <a:gd name="T14" fmla="*/ 144 w 144"/>
                <a:gd name="T15" fmla="*/ 0 h 81"/>
                <a:gd name="T16" fmla="*/ 77 w 144"/>
                <a:gd name="T17" fmla="*/ 55 h 81"/>
                <a:gd name="T18" fmla="*/ 41 w 144"/>
                <a:gd name="T19" fmla="*/ 45 h 81"/>
                <a:gd name="T20" fmla="*/ 10 w 144"/>
                <a:gd name="T21" fmla="*/ 75 h 81"/>
                <a:gd name="T22" fmla="*/ 8 w 144"/>
                <a:gd name="T23" fmla="*/ 76 h 81"/>
                <a:gd name="T24" fmla="*/ 6 w 144"/>
                <a:gd name="T25" fmla="*/ 75 h 81"/>
                <a:gd name="T26" fmla="*/ 6 w 144"/>
                <a:gd name="T27" fmla="*/ 71 h 81"/>
                <a:gd name="T28" fmla="*/ 37 w 144"/>
                <a:gd name="T29" fmla="*/ 41 h 81"/>
                <a:gd name="T30" fmla="*/ 41 w 144"/>
                <a:gd name="T31" fmla="*/ 41 h 81"/>
                <a:gd name="T32" fmla="*/ 41 w 144"/>
                <a:gd name="T33" fmla="*/ 45 h 81"/>
                <a:gd name="T34" fmla="*/ 138 w 144"/>
                <a:gd name="T35" fmla="*/ 75 h 81"/>
                <a:gd name="T36" fmla="*/ 136 w 144"/>
                <a:gd name="T37" fmla="*/ 76 h 81"/>
                <a:gd name="T38" fmla="*/ 134 w 144"/>
                <a:gd name="T39" fmla="*/ 75 h 81"/>
                <a:gd name="T40" fmla="*/ 102 w 144"/>
                <a:gd name="T41" fmla="*/ 45 h 81"/>
                <a:gd name="T42" fmla="*/ 102 w 144"/>
                <a:gd name="T43" fmla="*/ 41 h 81"/>
                <a:gd name="T44" fmla="*/ 106 w 144"/>
                <a:gd name="T45" fmla="*/ 41 h 81"/>
                <a:gd name="T46" fmla="*/ 138 w 144"/>
                <a:gd name="T47" fmla="*/ 71 h 81"/>
                <a:gd name="T48" fmla="*/ 138 w 144"/>
                <a:gd name="T49" fmla="*/ 7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81">
                  <a:moveTo>
                    <a:pt x="77" y="55"/>
                  </a:moveTo>
                  <a:cubicBezTo>
                    <a:pt x="74" y="57"/>
                    <a:pt x="69" y="57"/>
                    <a:pt x="67" y="55"/>
                  </a:cubicBezTo>
                  <a:cubicBezTo>
                    <a:pt x="0" y="0"/>
                    <a:pt x="0" y="0"/>
                    <a:pt x="0" y="0"/>
                  </a:cubicBezTo>
                  <a:cubicBezTo>
                    <a:pt x="0" y="74"/>
                    <a:pt x="0" y="74"/>
                    <a:pt x="0" y="74"/>
                  </a:cubicBezTo>
                  <a:cubicBezTo>
                    <a:pt x="0" y="78"/>
                    <a:pt x="3" y="81"/>
                    <a:pt x="6" y="81"/>
                  </a:cubicBezTo>
                  <a:cubicBezTo>
                    <a:pt x="137" y="81"/>
                    <a:pt x="137" y="81"/>
                    <a:pt x="137" y="81"/>
                  </a:cubicBezTo>
                  <a:cubicBezTo>
                    <a:pt x="141" y="81"/>
                    <a:pt x="144" y="78"/>
                    <a:pt x="144" y="74"/>
                  </a:cubicBezTo>
                  <a:cubicBezTo>
                    <a:pt x="144" y="0"/>
                    <a:pt x="144" y="0"/>
                    <a:pt x="144" y="0"/>
                  </a:cubicBezTo>
                  <a:lnTo>
                    <a:pt x="77" y="55"/>
                  </a:lnTo>
                  <a:close/>
                  <a:moveTo>
                    <a:pt x="41" y="45"/>
                  </a:moveTo>
                  <a:cubicBezTo>
                    <a:pt x="10" y="75"/>
                    <a:pt x="10" y="75"/>
                    <a:pt x="10" y="75"/>
                  </a:cubicBezTo>
                  <a:cubicBezTo>
                    <a:pt x="9" y="75"/>
                    <a:pt x="8" y="76"/>
                    <a:pt x="8" y="76"/>
                  </a:cubicBezTo>
                  <a:cubicBezTo>
                    <a:pt x="7" y="76"/>
                    <a:pt x="6" y="75"/>
                    <a:pt x="6" y="75"/>
                  </a:cubicBezTo>
                  <a:cubicBezTo>
                    <a:pt x="5" y="74"/>
                    <a:pt x="5" y="72"/>
                    <a:pt x="6" y="71"/>
                  </a:cubicBezTo>
                  <a:cubicBezTo>
                    <a:pt x="37" y="41"/>
                    <a:pt x="37" y="41"/>
                    <a:pt x="37" y="41"/>
                  </a:cubicBezTo>
                  <a:cubicBezTo>
                    <a:pt x="38" y="40"/>
                    <a:pt x="40" y="40"/>
                    <a:pt x="41" y="41"/>
                  </a:cubicBezTo>
                  <a:cubicBezTo>
                    <a:pt x="42" y="42"/>
                    <a:pt x="42" y="44"/>
                    <a:pt x="41" y="45"/>
                  </a:cubicBezTo>
                  <a:close/>
                  <a:moveTo>
                    <a:pt x="138" y="75"/>
                  </a:moveTo>
                  <a:cubicBezTo>
                    <a:pt x="137" y="75"/>
                    <a:pt x="136" y="76"/>
                    <a:pt x="136" y="76"/>
                  </a:cubicBezTo>
                  <a:cubicBezTo>
                    <a:pt x="135" y="76"/>
                    <a:pt x="134" y="75"/>
                    <a:pt x="134" y="75"/>
                  </a:cubicBezTo>
                  <a:cubicBezTo>
                    <a:pt x="102" y="45"/>
                    <a:pt x="102" y="45"/>
                    <a:pt x="102" y="45"/>
                  </a:cubicBezTo>
                  <a:cubicBezTo>
                    <a:pt x="101" y="44"/>
                    <a:pt x="101" y="42"/>
                    <a:pt x="102" y="41"/>
                  </a:cubicBezTo>
                  <a:cubicBezTo>
                    <a:pt x="103" y="40"/>
                    <a:pt x="105" y="40"/>
                    <a:pt x="106" y="41"/>
                  </a:cubicBezTo>
                  <a:cubicBezTo>
                    <a:pt x="138" y="71"/>
                    <a:pt x="138" y="71"/>
                    <a:pt x="138" y="71"/>
                  </a:cubicBezTo>
                  <a:cubicBezTo>
                    <a:pt x="139" y="72"/>
                    <a:pt x="139" y="74"/>
                    <a:pt x="138" y="75"/>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nvGrpSpPr>
          <p:cNvPr id="53" name="组合 52"/>
          <p:cNvGrpSpPr/>
          <p:nvPr/>
        </p:nvGrpSpPr>
        <p:grpSpPr>
          <a:xfrm>
            <a:off x="4902019" y="2757589"/>
            <a:ext cx="728156" cy="598787"/>
            <a:chOff x="5108575" y="3992563"/>
            <a:chExt cx="428625" cy="352426"/>
          </a:xfrm>
          <a:solidFill>
            <a:schemeClr val="bg1"/>
          </a:solidFill>
        </p:grpSpPr>
        <p:sp>
          <p:nvSpPr>
            <p:cNvPr id="54" name="Freeform 223"/>
            <p:cNvSpPr/>
            <p:nvPr/>
          </p:nvSpPr>
          <p:spPr bwMode="auto">
            <a:xfrm>
              <a:off x="5108575" y="3998913"/>
              <a:ext cx="201613" cy="106363"/>
            </a:xfrm>
            <a:custGeom>
              <a:avLst/>
              <a:gdLst>
                <a:gd name="T0" fmla="*/ 127 w 127"/>
                <a:gd name="T1" fmla="*/ 30 h 67"/>
                <a:gd name="T2" fmla="*/ 93 w 127"/>
                <a:gd name="T3" fmla="*/ 0 h 67"/>
                <a:gd name="T4" fmla="*/ 0 w 127"/>
                <a:gd name="T5" fmla="*/ 36 h 67"/>
                <a:gd name="T6" fmla="*/ 35 w 127"/>
                <a:gd name="T7" fmla="*/ 67 h 67"/>
                <a:gd name="T8" fmla="*/ 127 w 127"/>
                <a:gd name="T9" fmla="*/ 30 h 67"/>
              </a:gdLst>
              <a:ahLst/>
              <a:cxnLst>
                <a:cxn ang="0">
                  <a:pos x="T0" y="T1"/>
                </a:cxn>
                <a:cxn ang="0">
                  <a:pos x="T2" y="T3"/>
                </a:cxn>
                <a:cxn ang="0">
                  <a:pos x="T4" y="T5"/>
                </a:cxn>
                <a:cxn ang="0">
                  <a:pos x="T6" y="T7"/>
                </a:cxn>
                <a:cxn ang="0">
                  <a:pos x="T8" y="T9"/>
                </a:cxn>
              </a:cxnLst>
              <a:rect l="0" t="0" r="r" b="b"/>
              <a:pathLst>
                <a:path w="127" h="67">
                  <a:moveTo>
                    <a:pt x="127" y="30"/>
                  </a:moveTo>
                  <a:lnTo>
                    <a:pt x="93" y="0"/>
                  </a:lnTo>
                  <a:lnTo>
                    <a:pt x="0" y="36"/>
                  </a:lnTo>
                  <a:lnTo>
                    <a:pt x="35" y="67"/>
                  </a:lnTo>
                  <a:lnTo>
                    <a:pt x="127"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5" name="Freeform 224"/>
            <p:cNvSpPr/>
            <p:nvPr/>
          </p:nvSpPr>
          <p:spPr bwMode="auto">
            <a:xfrm>
              <a:off x="5324475" y="4168776"/>
              <a:ext cx="147638" cy="176213"/>
            </a:xfrm>
            <a:custGeom>
              <a:avLst/>
              <a:gdLst>
                <a:gd name="T0" fmla="*/ 0 w 93"/>
                <a:gd name="T1" fmla="*/ 0 h 111"/>
                <a:gd name="T2" fmla="*/ 0 w 93"/>
                <a:gd name="T3" fmla="*/ 111 h 111"/>
                <a:gd name="T4" fmla="*/ 93 w 93"/>
                <a:gd name="T5" fmla="*/ 73 h 111"/>
                <a:gd name="T6" fmla="*/ 93 w 93"/>
                <a:gd name="T7" fmla="*/ 15 h 111"/>
                <a:gd name="T8" fmla="*/ 41 w 93"/>
                <a:gd name="T9" fmla="*/ 37 h 111"/>
                <a:gd name="T10" fmla="*/ 0 w 93"/>
                <a:gd name="T11" fmla="*/ 0 h 111"/>
              </a:gdLst>
              <a:ahLst/>
              <a:cxnLst>
                <a:cxn ang="0">
                  <a:pos x="T0" y="T1"/>
                </a:cxn>
                <a:cxn ang="0">
                  <a:pos x="T2" y="T3"/>
                </a:cxn>
                <a:cxn ang="0">
                  <a:pos x="T4" y="T5"/>
                </a:cxn>
                <a:cxn ang="0">
                  <a:pos x="T6" y="T7"/>
                </a:cxn>
                <a:cxn ang="0">
                  <a:pos x="T8" y="T9"/>
                </a:cxn>
                <a:cxn ang="0">
                  <a:pos x="T10" y="T11"/>
                </a:cxn>
              </a:cxnLst>
              <a:rect l="0" t="0" r="r" b="b"/>
              <a:pathLst>
                <a:path w="93" h="111">
                  <a:moveTo>
                    <a:pt x="0" y="0"/>
                  </a:moveTo>
                  <a:lnTo>
                    <a:pt x="0" y="111"/>
                  </a:lnTo>
                  <a:lnTo>
                    <a:pt x="93" y="73"/>
                  </a:lnTo>
                  <a:lnTo>
                    <a:pt x="93" y="15"/>
                  </a:lnTo>
                  <a:lnTo>
                    <a:pt x="41" y="3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6" name="Freeform 225"/>
            <p:cNvSpPr/>
            <p:nvPr/>
          </p:nvSpPr>
          <p:spPr bwMode="auto">
            <a:xfrm>
              <a:off x="5334000" y="4110038"/>
              <a:ext cx="203200" cy="104775"/>
            </a:xfrm>
            <a:custGeom>
              <a:avLst/>
              <a:gdLst>
                <a:gd name="T0" fmla="*/ 0 w 128"/>
                <a:gd name="T1" fmla="*/ 36 h 66"/>
                <a:gd name="T2" fmla="*/ 36 w 128"/>
                <a:gd name="T3" fmla="*/ 66 h 66"/>
                <a:gd name="T4" fmla="*/ 128 w 128"/>
                <a:gd name="T5" fmla="*/ 29 h 66"/>
                <a:gd name="T6" fmla="*/ 93 w 128"/>
                <a:gd name="T7" fmla="*/ 0 h 66"/>
                <a:gd name="T8" fmla="*/ 0 w 128"/>
                <a:gd name="T9" fmla="*/ 36 h 66"/>
              </a:gdLst>
              <a:ahLst/>
              <a:cxnLst>
                <a:cxn ang="0">
                  <a:pos x="T0" y="T1"/>
                </a:cxn>
                <a:cxn ang="0">
                  <a:pos x="T2" y="T3"/>
                </a:cxn>
                <a:cxn ang="0">
                  <a:pos x="T4" y="T5"/>
                </a:cxn>
                <a:cxn ang="0">
                  <a:pos x="T6" y="T7"/>
                </a:cxn>
                <a:cxn ang="0">
                  <a:pos x="T8" y="T9"/>
                </a:cxn>
              </a:cxnLst>
              <a:rect l="0" t="0" r="r" b="b"/>
              <a:pathLst>
                <a:path w="128" h="66">
                  <a:moveTo>
                    <a:pt x="0" y="36"/>
                  </a:moveTo>
                  <a:lnTo>
                    <a:pt x="36" y="66"/>
                  </a:lnTo>
                  <a:lnTo>
                    <a:pt x="128" y="29"/>
                  </a:lnTo>
                  <a:lnTo>
                    <a:pt x="93" y="0"/>
                  </a:lnTo>
                  <a:lnTo>
                    <a:pt x="0"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7" name="Freeform 226"/>
            <p:cNvSpPr/>
            <p:nvPr/>
          </p:nvSpPr>
          <p:spPr bwMode="auto">
            <a:xfrm>
              <a:off x="5319713" y="3992563"/>
              <a:ext cx="203200" cy="109538"/>
            </a:xfrm>
            <a:custGeom>
              <a:avLst/>
              <a:gdLst>
                <a:gd name="T0" fmla="*/ 128 w 128"/>
                <a:gd name="T1" fmla="*/ 36 h 69"/>
                <a:gd name="T2" fmla="*/ 35 w 128"/>
                <a:gd name="T3" fmla="*/ 0 h 69"/>
                <a:gd name="T4" fmla="*/ 0 w 128"/>
                <a:gd name="T5" fmla="*/ 32 h 69"/>
                <a:gd name="T6" fmla="*/ 93 w 128"/>
                <a:gd name="T7" fmla="*/ 69 h 69"/>
                <a:gd name="T8" fmla="*/ 128 w 128"/>
                <a:gd name="T9" fmla="*/ 36 h 69"/>
              </a:gdLst>
              <a:ahLst/>
              <a:cxnLst>
                <a:cxn ang="0">
                  <a:pos x="T0" y="T1"/>
                </a:cxn>
                <a:cxn ang="0">
                  <a:pos x="T2" y="T3"/>
                </a:cxn>
                <a:cxn ang="0">
                  <a:pos x="T4" y="T5"/>
                </a:cxn>
                <a:cxn ang="0">
                  <a:pos x="T6" y="T7"/>
                </a:cxn>
                <a:cxn ang="0">
                  <a:pos x="T8" y="T9"/>
                </a:cxn>
              </a:cxnLst>
              <a:rect l="0" t="0" r="r" b="b"/>
              <a:pathLst>
                <a:path w="128" h="69">
                  <a:moveTo>
                    <a:pt x="128" y="36"/>
                  </a:moveTo>
                  <a:lnTo>
                    <a:pt x="35" y="0"/>
                  </a:lnTo>
                  <a:lnTo>
                    <a:pt x="0" y="32"/>
                  </a:lnTo>
                  <a:lnTo>
                    <a:pt x="93" y="69"/>
                  </a:lnTo>
                  <a:lnTo>
                    <a:pt x="128"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8" name="Freeform 227"/>
            <p:cNvSpPr/>
            <p:nvPr/>
          </p:nvSpPr>
          <p:spPr bwMode="auto">
            <a:xfrm>
              <a:off x="5165725" y="4181476"/>
              <a:ext cx="147638" cy="163513"/>
            </a:xfrm>
            <a:custGeom>
              <a:avLst/>
              <a:gdLst>
                <a:gd name="T0" fmla="*/ 0 w 93"/>
                <a:gd name="T1" fmla="*/ 11 h 103"/>
                <a:gd name="T2" fmla="*/ 0 w 93"/>
                <a:gd name="T3" fmla="*/ 65 h 103"/>
                <a:gd name="T4" fmla="*/ 93 w 93"/>
                <a:gd name="T5" fmla="*/ 103 h 103"/>
                <a:gd name="T6" fmla="*/ 93 w 93"/>
                <a:gd name="T7" fmla="*/ 0 h 103"/>
                <a:gd name="T8" fmla="*/ 57 w 93"/>
                <a:gd name="T9" fmla="*/ 34 h 103"/>
                <a:gd name="T10" fmla="*/ 0 w 93"/>
                <a:gd name="T11" fmla="*/ 11 h 103"/>
              </a:gdLst>
              <a:ahLst/>
              <a:cxnLst>
                <a:cxn ang="0">
                  <a:pos x="T0" y="T1"/>
                </a:cxn>
                <a:cxn ang="0">
                  <a:pos x="T2" y="T3"/>
                </a:cxn>
                <a:cxn ang="0">
                  <a:pos x="T4" y="T5"/>
                </a:cxn>
                <a:cxn ang="0">
                  <a:pos x="T6" y="T7"/>
                </a:cxn>
                <a:cxn ang="0">
                  <a:pos x="T8" y="T9"/>
                </a:cxn>
                <a:cxn ang="0">
                  <a:pos x="T10" y="T11"/>
                </a:cxn>
              </a:cxnLst>
              <a:rect l="0" t="0" r="r" b="b"/>
              <a:pathLst>
                <a:path w="93" h="103">
                  <a:moveTo>
                    <a:pt x="0" y="11"/>
                  </a:moveTo>
                  <a:lnTo>
                    <a:pt x="0" y="65"/>
                  </a:lnTo>
                  <a:lnTo>
                    <a:pt x="93" y="103"/>
                  </a:lnTo>
                  <a:lnTo>
                    <a:pt x="93" y="0"/>
                  </a:lnTo>
                  <a:lnTo>
                    <a:pt x="57" y="34"/>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9" name="Freeform 228"/>
            <p:cNvSpPr/>
            <p:nvPr/>
          </p:nvSpPr>
          <p:spPr bwMode="auto">
            <a:xfrm>
              <a:off x="5108575" y="4114801"/>
              <a:ext cx="200025" cy="109538"/>
            </a:xfrm>
            <a:custGeom>
              <a:avLst/>
              <a:gdLst>
                <a:gd name="T0" fmla="*/ 126 w 126"/>
                <a:gd name="T1" fmla="*/ 36 h 69"/>
                <a:gd name="T2" fmla="*/ 33 w 126"/>
                <a:gd name="T3" fmla="*/ 0 h 69"/>
                <a:gd name="T4" fmla="*/ 0 w 126"/>
                <a:gd name="T5" fmla="*/ 31 h 69"/>
                <a:gd name="T6" fmla="*/ 91 w 126"/>
                <a:gd name="T7" fmla="*/ 69 h 69"/>
                <a:gd name="T8" fmla="*/ 126 w 126"/>
                <a:gd name="T9" fmla="*/ 36 h 69"/>
              </a:gdLst>
              <a:ahLst/>
              <a:cxnLst>
                <a:cxn ang="0">
                  <a:pos x="T0" y="T1"/>
                </a:cxn>
                <a:cxn ang="0">
                  <a:pos x="T2" y="T3"/>
                </a:cxn>
                <a:cxn ang="0">
                  <a:pos x="T4" y="T5"/>
                </a:cxn>
                <a:cxn ang="0">
                  <a:pos x="T6" y="T7"/>
                </a:cxn>
                <a:cxn ang="0">
                  <a:pos x="T8" y="T9"/>
                </a:cxn>
              </a:cxnLst>
              <a:rect l="0" t="0" r="r" b="b"/>
              <a:pathLst>
                <a:path w="126" h="69">
                  <a:moveTo>
                    <a:pt x="126" y="36"/>
                  </a:moveTo>
                  <a:lnTo>
                    <a:pt x="33" y="0"/>
                  </a:lnTo>
                  <a:lnTo>
                    <a:pt x="0" y="31"/>
                  </a:lnTo>
                  <a:lnTo>
                    <a:pt x="91" y="69"/>
                  </a:lnTo>
                  <a:lnTo>
                    <a:pt x="126"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sp>
        <p:nvSpPr>
          <p:cNvPr id="60" name="矩形 59"/>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Tree>
    <p:extLst>
      <p:ext uri="{BB962C8B-B14F-4D97-AF65-F5344CB8AC3E}">
        <p14:creationId xmlns:p14="http://schemas.microsoft.com/office/powerpoint/2010/main" val="310510901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down)">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wipe(left)">
                                      <p:cBhvr>
                                        <p:cTn id="50" dur="500"/>
                                        <p:tgtEl>
                                          <p:spTgt spid="38"/>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wipe(left)">
                                      <p:cBhvr>
                                        <p:cTn id="63" dur="500"/>
                                        <p:tgtEl>
                                          <p:spTgt spid="29"/>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fade">
                                      <p:cBhvr>
                                        <p:cTn id="68" dur="500"/>
                                        <p:tgtEl>
                                          <p:spTgt spid="1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500"/>
                                        <p:tgtEl>
                                          <p:spTgt spid="1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wipe(up)">
                                      <p:cBhvr>
                                        <p:cTn id="76" dur="500"/>
                                        <p:tgtEl>
                                          <p:spTgt spid="41"/>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fade">
                                      <p:cBhvr>
                                        <p:cTn id="81" dur="500"/>
                                        <p:tgtEl>
                                          <p:spTgt spid="1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fade">
                                      <p:cBhvr>
                                        <p:cTn id="84" dur="500"/>
                                        <p:tgtEl>
                                          <p:spTgt spid="15"/>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8" fill="hold" nodeType="click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left)">
                                      <p:cBhvr>
                                        <p:cTn id="89" dur="500"/>
                                        <p:tgtEl>
                                          <p:spTgt spid="32"/>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19"/>
                                        </p:tgtEl>
                                        <p:attrNameLst>
                                          <p:attrName>style.visibility</p:attrName>
                                        </p:attrNameLst>
                                      </p:cBhvr>
                                      <p:to>
                                        <p:strVal val="visible"/>
                                      </p:to>
                                    </p:set>
                                    <p:animEffect transition="in" filter="fade">
                                      <p:cBhvr>
                                        <p:cTn id="94" dur="500"/>
                                        <p:tgtEl>
                                          <p:spTgt spid="1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500"/>
                                        <p:tgtEl>
                                          <p:spTgt spid="20"/>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2" fill="hold" nodeType="click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wipe(right)">
                                      <p:cBhvr>
                                        <p:cTn id="102" dur="500"/>
                                        <p:tgtEl>
                                          <p:spTgt spid="23"/>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fade">
                                      <p:cBhvr>
                                        <p:cTn id="107" dur="500"/>
                                        <p:tgtEl>
                                          <p:spTgt spid="14"/>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fade">
                                      <p:cBhvr>
                                        <p:cTn id="1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pic>
        <p:nvPicPr>
          <p:cNvPr id="2" name="图片 1" descr="OT131O1"/>
          <p:cNvPicPr>
            <a:picLocks noChangeAspect="1"/>
          </p:cNvPicPr>
          <p:nvPr/>
        </p:nvPicPr>
        <p:blipFill>
          <a:blip r:embed="rId3"/>
          <a:srcRect l="440" t="-79" r="43557" b="8557"/>
          <a:stretch>
            <a:fillRect/>
          </a:stretch>
        </p:blipFill>
        <p:spPr>
          <a:xfrm>
            <a:off x="8548370" y="1743710"/>
            <a:ext cx="3692525" cy="5062220"/>
          </a:xfrm>
          <a:prstGeom prst="rect">
            <a:avLst/>
          </a:prstGeom>
        </p:spPr>
      </p:pic>
      <p:grpSp>
        <p:nvGrpSpPr>
          <p:cNvPr id="3" name="组合 2"/>
          <p:cNvGrpSpPr/>
          <p:nvPr/>
        </p:nvGrpSpPr>
        <p:grpSpPr>
          <a:xfrm>
            <a:off x="2001714" y="2586881"/>
            <a:ext cx="6731123" cy="2092881"/>
            <a:chOff x="2396927" y="1955492"/>
            <a:chExt cx="6731123" cy="2092881"/>
          </a:xfrm>
        </p:grpSpPr>
        <p:sp>
          <p:nvSpPr>
            <p:cNvPr id="9" name="文本框 19"/>
            <p:cNvSpPr txBox="1"/>
            <p:nvPr/>
          </p:nvSpPr>
          <p:spPr>
            <a:xfrm flipH="1">
              <a:off x="5318702" y="2055659"/>
              <a:ext cx="3809348" cy="1891665"/>
            </a:xfrm>
            <a:prstGeom prst="rect">
              <a:avLst/>
            </a:prstGeom>
            <a:noFill/>
          </p:spPr>
          <p:txBody>
            <a:bodyPr wrap="square" rtlCol="0">
              <a:spAutoFit/>
            </a:bodyPr>
            <a:lstStyle/>
            <a:p>
              <a:pPr>
                <a:lnSpc>
                  <a:spcPct val="150000"/>
                </a:lnSpc>
                <a:spcBef>
                  <a:spcPts val="600"/>
                </a:spcBef>
              </a:pPr>
              <a:r>
                <a:rPr lang="zh-CN" altLang="en-US" sz="3600" dirty="0">
                  <a:solidFill>
                    <a:schemeClr val="tx1"/>
                  </a:solidFill>
                  <a:cs typeface="+mn-ea"/>
                  <a:sym typeface="+mn-lt"/>
                </a:rPr>
                <a:t>输入您的</a:t>
              </a:r>
              <a:r>
                <a:rPr lang="zh-CN" altLang="en-US" sz="3600" dirty="0" smtClean="0">
                  <a:solidFill>
                    <a:schemeClr val="tx1"/>
                  </a:solidFill>
                  <a:cs typeface="+mn-ea"/>
                  <a:sym typeface="+mn-lt"/>
                </a:rPr>
                <a:t>标题</a:t>
              </a:r>
            </a:p>
            <a:p>
              <a:pPr lvl="0">
                <a:lnSpc>
                  <a:spcPct val="150000"/>
                </a:lnSpc>
              </a:pPr>
              <a:r>
                <a:rPr lang="zh-CN" altLang="en-US" sz="1400" dirty="0">
                  <a:solidFill>
                    <a:schemeClr val="tx1"/>
                  </a:solidFill>
                  <a:cs typeface="+mn-ea"/>
                  <a:sym typeface="+mn-lt"/>
                </a:rPr>
                <a:t>标题数字等都可以通过点击和重新输入进行更改，顶部</a:t>
              </a:r>
              <a:r>
                <a:rPr lang="en-US" altLang="zh-CN" sz="1400" dirty="0">
                  <a:solidFill>
                    <a:schemeClr val="tx1"/>
                  </a:solidFill>
                  <a:cs typeface="+mn-ea"/>
                  <a:sym typeface="+mn-lt"/>
                </a:rPr>
                <a:t>“</a:t>
              </a:r>
              <a:r>
                <a:rPr lang="zh-CN" altLang="en-US" sz="1400" dirty="0">
                  <a:solidFill>
                    <a:schemeClr val="tx1"/>
                  </a:solidFill>
                  <a:cs typeface="+mn-ea"/>
                  <a:sym typeface="+mn-lt"/>
                </a:rPr>
                <a:t>开始</a:t>
              </a:r>
              <a:r>
                <a:rPr lang="en-US" altLang="zh-CN" sz="1400" dirty="0">
                  <a:solidFill>
                    <a:schemeClr val="tx1"/>
                  </a:solidFill>
                  <a:cs typeface="+mn-ea"/>
                  <a:sym typeface="+mn-lt"/>
                </a:rPr>
                <a:t>”</a:t>
              </a:r>
              <a:r>
                <a:rPr lang="zh-CN" altLang="en-US" sz="1400" dirty="0">
                  <a:solidFill>
                    <a:schemeClr val="tx1"/>
                  </a:solidFill>
                  <a:cs typeface="+mn-ea"/>
                  <a:sym typeface="+mn-lt"/>
                </a:rPr>
                <a:t>面板中可以对字体、字号、颜色、行距等进行修改。</a:t>
              </a:r>
            </a:p>
          </p:txBody>
        </p:sp>
        <p:sp>
          <p:nvSpPr>
            <p:cNvPr id="10" name="文本框 6"/>
            <p:cNvSpPr txBox="1"/>
            <p:nvPr/>
          </p:nvSpPr>
          <p:spPr>
            <a:xfrm>
              <a:off x="2396927" y="1955492"/>
              <a:ext cx="2743200" cy="2092881"/>
            </a:xfrm>
            <a:prstGeom prst="rect">
              <a:avLst/>
            </a:prstGeom>
            <a:noFill/>
          </p:spPr>
          <p:txBody>
            <a:bodyPr wrap="square" rtlCol="0">
              <a:spAutoFit/>
            </a:bodyPr>
            <a:lstStyle/>
            <a:p>
              <a:pPr algn="ctr"/>
              <a:r>
                <a:rPr lang="en-US" altLang="zh-CN" sz="13000" dirty="0" smtClean="0">
                  <a:solidFill>
                    <a:schemeClr val="tx1"/>
                  </a:solidFill>
                  <a:cs typeface="+mn-ea"/>
                  <a:sym typeface="+mn-lt"/>
                </a:rPr>
                <a:t>03</a:t>
              </a:r>
              <a:endParaRPr lang="en-US" altLang="zh-CN" sz="13000" dirty="0">
                <a:solidFill>
                  <a:schemeClr val="tx1"/>
                </a:solidFill>
                <a:cs typeface="+mn-ea"/>
                <a:sym typeface="+mn-lt"/>
              </a:endParaRPr>
            </a:p>
          </p:txBody>
        </p:sp>
        <p:sp>
          <p:nvSpPr>
            <p:cNvPr id="16" name="椭圆 15"/>
            <p:cNvSpPr/>
            <p:nvPr/>
          </p:nvSpPr>
          <p:spPr>
            <a:xfrm rot="5400000">
              <a:off x="4688007" y="2846397"/>
              <a:ext cx="288290" cy="27178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Tree>
    <p:extLst>
      <p:ext uri="{BB962C8B-B14F-4D97-AF65-F5344CB8AC3E}">
        <p14:creationId xmlns:p14="http://schemas.microsoft.com/office/powerpoint/2010/main" val="230985094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586532" y="4653621"/>
            <a:ext cx="3075571" cy="1261440"/>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153">
                <a:cs typeface="+mn-ea"/>
                <a:sym typeface="+mn-lt"/>
              </a:endParaRPr>
            </a:p>
          </p:txBody>
        </p:sp>
        <p:sp>
          <p:nvSpPr>
            <p:cNvPr id="7" name="Freeform 5"/>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5141" tIns="32572" rIns="65141" bIns="32572" numCol="1" anchor="t" anchorCtr="0" compatLnSpc="1"/>
            <a:lstStyle/>
            <a:p>
              <a:pPr algn="ctr">
                <a:lnSpc>
                  <a:spcPct val="120000"/>
                </a:lnSpc>
              </a:pPr>
              <a:endParaRPr lang="id-ID" sz="1153">
                <a:cs typeface="+mn-ea"/>
                <a:sym typeface="+mn-lt"/>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5141" tIns="32572" rIns="65141" bIns="32572" numCol="1" anchor="t" anchorCtr="0" compatLnSpc="1"/>
            <a:lstStyle/>
            <a:p>
              <a:pPr algn="ctr">
                <a:lnSpc>
                  <a:spcPct val="120000"/>
                </a:lnSpc>
              </a:pPr>
              <a:endParaRPr lang="id-ID" sz="1153">
                <a:cs typeface="+mn-ea"/>
                <a:sym typeface="+mn-lt"/>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5141" tIns="32572" rIns="65141" bIns="32572" numCol="1" anchor="t" anchorCtr="0" compatLnSpc="1"/>
            <a:lstStyle/>
            <a:p>
              <a:pPr algn="ctr">
                <a:lnSpc>
                  <a:spcPct val="120000"/>
                </a:lnSpc>
              </a:pPr>
              <a:endParaRPr lang="id-ID" sz="1153">
                <a:cs typeface="+mn-ea"/>
                <a:sym typeface="+mn-lt"/>
              </a:endParaRPr>
            </a:p>
          </p:txBody>
        </p:sp>
      </p:grpSp>
      <p:grpSp>
        <p:nvGrpSpPr>
          <p:cNvPr id="10" name="Group 9"/>
          <p:cNvGrpSpPr/>
          <p:nvPr/>
        </p:nvGrpSpPr>
        <p:grpSpPr>
          <a:xfrm>
            <a:off x="4777791" y="4199053"/>
            <a:ext cx="2693053" cy="1104548"/>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153">
                <a:cs typeface="+mn-ea"/>
                <a:sym typeface="+mn-lt"/>
              </a:endParaRPr>
            </a:p>
          </p:txBody>
        </p:sp>
        <p:sp>
          <p:nvSpPr>
            <p:cNvPr id="12" name="Freeform 5"/>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5141" tIns="32572" rIns="65141" bIns="32572" numCol="1" anchor="t" anchorCtr="0" compatLnSpc="1"/>
            <a:lstStyle/>
            <a:p>
              <a:pPr algn="ctr">
                <a:lnSpc>
                  <a:spcPct val="120000"/>
                </a:lnSpc>
              </a:pPr>
              <a:endParaRPr lang="id-ID" sz="1153">
                <a:cs typeface="+mn-ea"/>
                <a:sym typeface="+mn-lt"/>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5141" tIns="32572" rIns="65141" bIns="32572" numCol="1" anchor="t" anchorCtr="0" compatLnSpc="1"/>
            <a:lstStyle/>
            <a:p>
              <a:pPr algn="ctr">
                <a:lnSpc>
                  <a:spcPct val="120000"/>
                </a:lnSpc>
              </a:pPr>
              <a:endParaRPr lang="id-ID" sz="1153">
                <a:cs typeface="+mn-ea"/>
                <a:sym typeface="+mn-lt"/>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5141" tIns="32572" rIns="65141" bIns="32572" numCol="1" anchor="t" anchorCtr="0" compatLnSpc="1"/>
            <a:lstStyle/>
            <a:p>
              <a:pPr algn="ctr">
                <a:lnSpc>
                  <a:spcPct val="120000"/>
                </a:lnSpc>
              </a:pPr>
              <a:endParaRPr lang="id-ID" sz="1153">
                <a:cs typeface="+mn-ea"/>
                <a:sym typeface="+mn-lt"/>
              </a:endParaRPr>
            </a:p>
          </p:txBody>
        </p:sp>
      </p:grpSp>
      <p:grpSp>
        <p:nvGrpSpPr>
          <p:cNvPr id="15" name="Group 14"/>
          <p:cNvGrpSpPr/>
          <p:nvPr/>
        </p:nvGrpSpPr>
        <p:grpSpPr>
          <a:xfrm>
            <a:off x="4939359" y="3761104"/>
            <a:ext cx="2369917" cy="972013"/>
            <a:chOff x="6724539" y="1872152"/>
            <a:chExt cx="2057954" cy="967954"/>
          </a:xfrm>
        </p:grpSpPr>
        <p:sp>
          <p:nvSpPr>
            <p:cNvPr id="16" name="Freeform 5"/>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5141" tIns="32572" rIns="65141" bIns="32572" numCol="1" anchor="t" anchorCtr="0" compatLnSpc="1"/>
            <a:lstStyle/>
            <a:p>
              <a:pPr algn="ctr">
                <a:lnSpc>
                  <a:spcPct val="120000"/>
                </a:lnSpc>
              </a:pPr>
              <a:endParaRPr lang="id-ID" sz="1153">
                <a:cs typeface="+mn-ea"/>
                <a:sym typeface="+mn-lt"/>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5141" tIns="32572" rIns="65141" bIns="32572" numCol="1" anchor="t" anchorCtr="0" compatLnSpc="1"/>
            <a:lstStyle/>
            <a:p>
              <a:pPr algn="ctr">
                <a:lnSpc>
                  <a:spcPct val="120000"/>
                </a:lnSpc>
              </a:pPr>
              <a:endParaRPr lang="id-ID" sz="1153">
                <a:cs typeface="+mn-ea"/>
                <a:sym typeface="+mn-lt"/>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5141" tIns="32572" rIns="65141" bIns="32572" numCol="1" anchor="t" anchorCtr="0" compatLnSpc="1"/>
            <a:lstStyle/>
            <a:p>
              <a:pPr algn="ctr">
                <a:lnSpc>
                  <a:spcPct val="120000"/>
                </a:lnSpc>
              </a:pPr>
              <a:endParaRPr lang="id-ID" sz="1153">
                <a:cs typeface="+mn-ea"/>
                <a:sym typeface="+mn-lt"/>
              </a:endParaRPr>
            </a:p>
          </p:txBody>
        </p:sp>
      </p:grpSp>
      <p:grpSp>
        <p:nvGrpSpPr>
          <p:cNvPr id="19" name="Group 18"/>
          <p:cNvGrpSpPr/>
          <p:nvPr/>
        </p:nvGrpSpPr>
        <p:grpSpPr>
          <a:xfrm>
            <a:off x="5076655" y="3378196"/>
            <a:ext cx="2095325" cy="859392"/>
            <a:chOff x="6724539" y="1872152"/>
            <a:chExt cx="2057954" cy="967954"/>
          </a:xfrm>
        </p:grpSpPr>
        <p:sp>
          <p:nvSpPr>
            <p:cNvPr id="20" name="Freeform 5"/>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5141" tIns="32572" rIns="65141" bIns="32572" numCol="1" anchor="t" anchorCtr="0" compatLnSpc="1"/>
            <a:lstStyle/>
            <a:p>
              <a:pPr algn="ctr">
                <a:lnSpc>
                  <a:spcPct val="120000"/>
                </a:lnSpc>
              </a:pPr>
              <a:endParaRPr lang="id-ID" sz="1153">
                <a:cs typeface="+mn-ea"/>
                <a:sym typeface="+mn-lt"/>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5141" tIns="32572" rIns="65141" bIns="32572" numCol="1" anchor="t" anchorCtr="0" compatLnSpc="1"/>
            <a:lstStyle/>
            <a:p>
              <a:pPr algn="ctr">
                <a:lnSpc>
                  <a:spcPct val="120000"/>
                </a:lnSpc>
              </a:pPr>
              <a:endParaRPr lang="id-ID" sz="1153">
                <a:cs typeface="+mn-ea"/>
                <a:sym typeface="+mn-lt"/>
              </a:endParaRPr>
            </a:p>
          </p:txBody>
        </p:sp>
      </p:grpSp>
      <p:grpSp>
        <p:nvGrpSpPr>
          <p:cNvPr id="22" name="Gruppe 203"/>
          <p:cNvGrpSpPr>
            <a:grpSpLocks noChangeAspect="1"/>
          </p:cNvGrpSpPr>
          <p:nvPr/>
        </p:nvGrpSpPr>
        <p:grpSpPr bwMode="auto">
          <a:xfrm>
            <a:off x="5353923" y="1667815"/>
            <a:ext cx="1540791" cy="2051684"/>
            <a:chOff x="5947532" y="1849623"/>
            <a:chExt cx="602159" cy="802872"/>
          </a:xfrm>
          <a:effectLst>
            <a:outerShdw blurRad="50800" dist="38100" dir="5400000" algn="t" rotWithShape="0">
              <a:prstClr val="black">
                <a:alpha val="40000"/>
              </a:prstClr>
            </a:outerShdw>
          </a:effectLst>
        </p:grpSpPr>
        <p:grpSp>
          <p:nvGrpSpPr>
            <p:cNvPr id="23" name="Gruppe 65"/>
            <p:cNvGrpSpPr/>
            <p:nvPr/>
          </p:nvGrpSpPr>
          <p:grpSpPr bwMode="auto">
            <a:xfrm flipH="1">
              <a:off x="5947524" y="1938472"/>
              <a:ext cx="293160" cy="707672"/>
              <a:chOff x="506456" y="1658064"/>
              <a:chExt cx="1625556" cy="3599525"/>
            </a:xfrm>
          </p:grpSpPr>
          <p:sp>
            <p:nvSpPr>
              <p:cNvPr id="33" name="Freeform 64"/>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4" name="Freeform 65"/>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5" name="Freeform 66"/>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6" name="Freeform 67"/>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7" name="Freeform 68"/>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8" name="Freeform 69"/>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9" name="Freeform 70"/>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40" name="Freeform 71"/>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41" name="Freeform 72"/>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42" name="Freeform 73"/>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43" name="Freeform 74"/>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44" name="Freeform 75"/>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ln>
            </p:spPr>
            <p:txBody>
              <a:bodyPr/>
              <a:lstStyle/>
              <a:p>
                <a:pPr algn="just">
                  <a:lnSpc>
                    <a:spcPct val="120000"/>
                  </a:lnSpc>
                  <a:defRPr/>
                </a:pPr>
                <a:endParaRPr lang="da-DK" sz="740" kern="0">
                  <a:solidFill>
                    <a:schemeClr val="bg2">
                      <a:lumMod val="75000"/>
                    </a:schemeClr>
                  </a:solidFill>
                  <a:cs typeface="+mn-ea"/>
                  <a:sym typeface="+mn-lt"/>
                </a:endParaRPr>
              </a:p>
            </p:txBody>
          </p:sp>
        </p:grpSp>
        <p:grpSp>
          <p:nvGrpSpPr>
            <p:cNvPr id="24" name="Gruppe 171"/>
            <p:cNvGrpSpPr/>
            <p:nvPr/>
          </p:nvGrpSpPr>
          <p:grpSpPr bwMode="auto">
            <a:xfrm>
              <a:off x="6218503" y="1849623"/>
              <a:ext cx="331187" cy="802872"/>
              <a:chOff x="6045328" y="1849623"/>
              <a:chExt cx="331187" cy="802872"/>
            </a:xfrm>
          </p:grpSpPr>
          <p:grpSp>
            <p:nvGrpSpPr>
              <p:cNvPr id="25" name="Gruppe 70"/>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1" name="Freeform 97"/>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32" name="Freeform 98"/>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grpSp>
          <p:grpSp>
            <p:nvGrpSpPr>
              <p:cNvPr id="26" name="Gruppe 74"/>
              <p:cNvGrpSpPr/>
              <p:nvPr/>
            </p:nvGrpSpPr>
            <p:grpSpPr bwMode="auto">
              <a:xfrm>
                <a:off x="6141994" y="2089215"/>
                <a:ext cx="95078" cy="150736"/>
                <a:chOff x="12261828" y="5789559"/>
                <a:chExt cx="866566" cy="1809769"/>
              </a:xfrm>
            </p:grpSpPr>
            <p:sp>
              <p:nvSpPr>
                <p:cNvPr id="27" name="Freeform 113"/>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28" name="Freeform 114"/>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sp>
              <p:nvSpPr>
                <p:cNvPr id="29" name="Freeform 115"/>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ln>
              </p:spPr>
              <p:txBody>
                <a:bodyPr/>
                <a:lstStyle/>
                <a:p>
                  <a:pPr algn="just">
                    <a:lnSpc>
                      <a:spcPct val="120000"/>
                    </a:lnSpc>
                    <a:defRPr/>
                  </a:pPr>
                  <a:endParaRPr lang="da-DK" sz="740" kern="0">
                    <a:solidFill>
                      <a:schemeClr val="bg2">
                        <a:lumMod val="75000"/>
                      </a:schemeClr>
                    </a:solidFill>
                    <a:cs typeface="+mn-ea"/>
                    <a:sym typeface="+mn-lt"/>
                  </a:endParaRPr>
                </a:p>
              </p:txBody>
            </p:sp>
          </p:grpSp>
        </p:grpSp>
      </p:grpSp>
      <p:sp>
        <p:nvSpPr>
          <p:cNvPr id="45" name="Rektangel 76"/>
          <p:cNvSpPr>
            <a:spLocks noChangeArrowheads="1"/>
          </p:cNvSpPr>
          <p:nvPr/>
        </p:nvSpPr>
        <p:spPr bwMode="auto">
          <a:xfrm>
            <a:off x="8272823" y="5195436"/>
            <a:ext cx="884724" cy="123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MS PGothic" panose="020B0600070205080204" pitchFamily="34" charset="-128"/>
              </a:defRPr>
            </a:lvl1pPr>
            <a:lvl2pPr marL="37931725" indent="-37474525">
              <a:defRPr sz="2400" b="1">
                <a:solidFill>
                  <a:schemeClr val="tx1"/>
                </a:solidFill>
                <a:latin typeface="Helvetica-Compressed" pitchFamily="64" charset="0"/>
                <a:ea typeface="MS PGothic" panose="020B0600070205080204" pitchFamily="34" charset="-128"/>
              </a:defRPr>
            </a:lvl2pPr>
            <a:lvl3pPr>
              <a:defRPr sz="2400" b="1">
                <a:solidFill>
                  <a:schemeClr val="tx1"/>
                </a:solidFill>
                <a:latin typeface="Helvetica-Compressed" pitchFamily="64" charset="0"/>
                <a:ea typeface="MS PGothic" panose="020B0600070205080204" pitchFamily="34" charset="-128"/>
              </a:defRPr>
            </a:lvl3pPr>
            <a:lvl4pPr>
              <a:defRPr sz="2400" b="1">
                <a:solidFill>
                  <a:schemeClr val="tx1"/>
                </a:solidFill>
                <a:latin typeface="Helvetica-Compressed" pitchFamily="64" charset="0"/>
                <a:ea typeface="MS PGothic" panose="020B0600070205080204" pitchFamily="34" charset="-128"/>
              </a:defRPr>
            </a:lvl4pPr>
            <a:lvl5pPr>
              <a:defRPr sz="2400" b="1">
                <a:solidFill>
                  <a:schemeClr val="tx1"/>
                </a:solidFill>
                <a:latin typeface="Helvetica-Compressed" pitchFamily="64" charset="0"/>
                <a:ea typeface="MS PGothic"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9pPr>
          </a:lstStyle>
          <a:p>
            <a:pPr defTabSz="1214936">
              <a:lnSpc>
                <a:spcPct val="150000"/>
              </a:lnSpc>
              <a:spcBef>
                <a:spcPct val="20000"/>
              </a:spcBef>
            </a:pPr>
            <a:r>
              <a:rPr lang="zh-CN" altLang="en-US" sz="1067" dirty="0">
                <a:solidFill>
                  <a:schemeClr val="tx1">
                    <a:lumMod val="50000"/>
                    <a:lumOff val="50000"/>
                  </a:schemeClr>
                </a:solidFill>
                <a:latin typeface="+mn-lt"/>
                <a:ea typeface="+mn-ea"/>
                <a:cs typeface="+mn-ea"/>
                <a:sym typeface="+mn-lt"/>
              </a:rPr>
              <a:t>标题数字等都可以通过点击和重新输入进行更改，顶部“开始”</a:t>
            </a:r>
            <a:endParaRPr lang="en-US" altLang="zh-CN" sz="1067" dirty="0">
              <a:solidFill>
                <a:schemeClr val="tx1">
                  <a:lumMod val="50000"/>
                  <a:lumOff val="50000"/>
                </a:schemeClr>
              </a:solidFill>
              <a:latin typeface="+mn-lt"/>
              <a:ea typeface="+mn-ea"/>
              <a:cs typeface="+mn-ea"/>
              <a:sym typeface="+mn-lt"/>
            </a:endParaRPr>
          </a:p>
        </p:txBody>
      </p:sp>
      <p:sp>
        <p:nvSpPr>
          <p:cNvPr id="46" name="Rektangel 76"/>
          <p:cNvSpPr>
            <a:spLocks noChangeArrowheads="1"/>
          </p:cNvSpPr>
          <p:nvPr/>
        </p:nvSpPr>
        <p:spPr bwMode="auto">
          <a:xfrm>
            <a:off x="3246710" y="5148606"/>
            <a:ext cx="918421" cy="123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MS PGothic" panose="020B0600070205080204" pitchFamily="34" charset="-128"/>
              </a:defRPr>
            </a:lvl1pPr>
            <a:lvl2pPr marL="37931725" indent="-37474525">
              <a:defRPr sz="2400" b="1">
                <a:solidFill>
                  <a:schemeClr val="tx1"/>
                </a:solidFill>
                <a:latin typeface="Helvetica-Compressed" pitchFamily="64" charset="0"/>
                <a:ea typeface="MS PGothic" panose="020B0600070205080204" pitchFamily="34" charset="-128"/>
              </a:defRPr>
            </a:lvl2pPr>
            <a:lvl3pPr>
              <a:defRPr sz="2400" b="1">
                <a:solidFill>
                  <a:schemeClr val="tx1"/>
                </a:solidFill>
                <a:latin typeface="Helvetica-Compressed" pitchFamily="64" charset="0"/>
                <a:ea typeface="MS PGothic" panose="020B0600070205080204" pitchFamily="34" charset="-128"/>
              </a:defRPr>
            </a:lvl3pPr>
            <a:lvl4pPr>
              <a:defRPr sz="2400" b="1">
                <a:solidFill>
                  <a:schemeClr val="tx1"/>
                </a:solidFill>
                <a:latin typeface="Helvetica-Compressed" pitchFamily="64" charset="0"/>
                <a:ea typeface="MS PGothic" panose="020B0600070205080204" pitchFamily="34" charset="-128"/>
              </a:defRPr>
            </a:lvl4pPr>
            <a:lvl5pPr>
              <a:defRPr sz="2400" b="1">
                <a:solidFill>
                  <a:schemeClr val="tx1"/>
                </a:solidFill>
                <a:latin typeface="Helvetica-Compressed" pitchFamily="64" charset="0"/>
                <a:ea typeface="MS PGothic"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9pPr>
          </a:lstStyle>
          <a:p>
            <a:pPr defTabSz="1214936">
              <a:lnSpc>
                <a:spcPct val="150000"/>
              </a:lnSpc>
              <a:spcBef>
                <a:spcPct val="20000"/>
              </a:spcBef>
            </a:pPr>
            <a:r>
              <a:rPr lang="zh-CN" altLang="en-US" sz="1067" dirty="0">
                <a:solidFill>
                  <a:schemeClr val="tx1">
                    <a:lumMod val="50000"/>
                    <a:lumOff val="50000"/>
                  </a:schemeClr>
                </a:solidFill>
                <a:latin typeface="+mn-lt"/>
                <a:ea typeface="+mn-ea"/>
                <a:cs typeface="+mn-ea"/>
                <a:sym typeface="+mn-lt"/>
              </a:rPr>
              <a:t>标题数字等都可以通过点击和重新输入进行更改，顶部“开始”</a:t>
            </a:r>
            <a:endParaRPr lang="en-US" altLang="zh-CN" sz="1067" dirty="0">
              <a:solidFill>
                <a:schemeClr val="tx1">
                  <a:lumMod val="50000"/>
                  <a:lumOff val="50000"/>
                </a:schemeClr>
              </a:solidFill>
              <a:latin typeface="+mn-lt"/>
              <a:ea typeface="+mn-ea"/>
              <a:cs typeface="+mn-ea"/>
              <a:sym typeface="+mn-lt"/>
            </a:endParaRPr>
          </a:p>
        </p:txBody>
      </p:sp>
      <p:sp>
        <p:nvSpPr>
          <p:cNvPr id="47" name="Rektangel 76"/>
          <p:cNvSpPr>
            <a:spLocks noChangeArrowheads="1"/>
          </p:cNvSpPr>
          <p:nvPr/>
        </p:nvSpPr>
        <p:spPr bwMode="auto">
          <a:xfrm>
            <a:off x="8629060" y="3458903"/>
            <a:ext cx="943917" cy="123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MS PGothic" panose="020B0600070205080204" pitchFamily="34" charset="-128"/>
              </a:defRPr>
            </a:lvl1pPr>
            <a:lvl2pPr marL="37931725" indent="-37474525">
              <a:defRPr sz="2400" b="1">
                <a:solidFill>
                  <a:schemeClr val="tx1"/>
                </a:solidFill>
                <a:latin typeface="Helvetica-Compressed" pitchFamily="64" charset="0"/>
                <a:ea typeface="MS PGothic" panose="020B0600070205080204" pitchFamily="34" charset="-128"/>
              </a:defRPr>
            </a:lvl2pPr>
            <a:lvl3pPr>
              <a:defRPr sz="2400" b="1">
                <a:solidFill>
                  <a:schemeClr val="tx1"/>
                </a:solidFill>
                <a:latin typeface="Helvetica-Compressed" pitchFamily="64" charset="0"/>
                <a:ea typeface="MS PGothic" panose="020B0600070205080204" pitchFamily="34" charset="-128"/>
              </a:defRPr>
            </a:lvl3pPr>
            <a:lvl4pPr>
              <a:defRPr sz="2400" b="1">
                <a:solidFill>
                  <a:schemeClr val="tx1"/>
                </a:solidFill>
                <a:latin typeface="Helvetica-Compressed" pitchFamily="64" charset="0"/>
                <a:ea typeface="MS PGothic" panose="020B0600070205080204" pitchFamily="34" charset="-128"/>
              </a:defRPr>
            </a:lvl4pPr>
            <a:lvl5pPr>
              <a:defRPr sz="2400" b="1">
                <a:solidFill>
                  <a:schemeClr val="tx1"/>
                </a:solidFill>
                <a:latin typeface="Helvetica-Compressed" pitchFamily="64" charset="0"/>
                <a:ea typeface="MS PGothic"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9pPr>
          </a:lstStyle>
          <a:p>
            <a:pPr defTabSz="1214936">
              <a:lnSpc>
                <a:spcPct val="150000"/>
              </a:lnSpc>
              <a:spcBef>
                <a:spcPct val="20000"/>
              </a:spcBef>
            </a:pPr>
            <a:r>
              <a:rPr lang="zh-CN" altLang="en-US" sz="1067" dirty="0">
                <a:solidFill>
                  <a:schemeClr val="tx1">
                    <a:lumMod val="50000"/>
                    <a:lumOff val="50000"/>
                  </a:schemeClr>
                </a:solidFill>
                <a:latin typeface="+mn-lt"/>
                <a:ea typeface="+mn-ea"/>
                <a:cs typeface="+mn-ea"/>
                <a:sym typeface="+mn-lt"/>
              </a:rPr>
              <a:t>标题数字等都可以通过点击和重新输入进行更改，顶部“开始”</a:t>
            </a:r>
            <a:endParaRPr lang="en-US" altLang="zh-CN" sz="1067" dirty="0">
              <a:solidFill>
                <a:schemeClr val="tx1">
                  <a:lumMod val="50000"/>
                  <a:lumOff val="50000"/>
                </a:schemeClr>
              </a:solidFill>
              <a:latin typeface="+mn-lt"/>
              <a:ea typeface="+mn-ea"/>
              <a:cs typeface="+mn-ea"/>
              <a:sym typeface="+mn-lt"/>
            </a:endParaRPr>
          </a:p>
        </p:txBody>
      </p:sp>
      <p:sp>
        <p:nvSpPr>
          <p:cNvPr id="48" name="Rektangel 76"/>
          <p:cNvSpPr>
            <a:spLocks noChangeArrowheads="1"/>
          </p:cNvSpPr>
          <p:nvPr/>
        </p:nvSpPr>
        <p:spPr bwMode="auto">
          <a:xfrm>
            <a:off x="2190210" y="3132785"/>
            <a:ext cx="936529" cy="123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MS PGothic" panose="020B0600070205080204" pitchFamily="34" charset="-128"/>
              </a:defRPr>
            </a:lvl1pPr>
            <a:lvl2pPr marL="37931725" indent="-37474525">
              <a:defRPr sz="2400" b="1">
                <a:solidFill>
                  <a:schemeClr val="tx1"/>
                </a:solidFill>
                <a:latin typeface="Helvetica-Compressed" pitchFamily="64" charset="0"/>
                <a:ea typeface="MS PGothic" panose="020B0600070205080204" pitchFamily="34" charset="-128"/>
              </a:defRPr>
            </a:lvl2pPr>
            <a:lvl3pPr>
              <a:defRPr sz="2400" b="1">
                <a:solidFill>
                  <a:schemeClr val="tx1"/>
                </a:solidFill>
                <a:latin typeface="Helvetica-Compressed" pitchFamily="64" charset="0"/>
                <a:ea typeface="MS PGothic" panose="020B0600070205080204" pitchFamily="34" charset="-128"/>
              </a:defRPr>
            </a:lvl3pPr>
            <a:lvl4pPr>
              <a:defRPr sz="2400" b="1">
                <a:solidFill>
                  <a:schemeClr val="tx1"/>
                </a:solidFill>
                <a:latin typeface="Helvetica-Compressed" pitchFamily="64" charset="0"/>
                <a:ea typeface="MS PGothic" panose="020B0600070205080204" pitchFamily="34" charset="-128"/>
              </a:defRPr>
            </a:lvl4pPr>
            <a:lvl5pPr>
              <a:defRPr sz="2400" b="1">
                <a:solidFill>
                  <a:schemeClr val="tx1"/>
                </a:solidFill>
                <a:latin typeface="Helvetica-Compressed" pitchFamily="64" charset="0"/>
                <a:ea typeface="MS PGothic"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MS PGothic" panose="020B0600070205080204" pitchFamily="34" charset="-128"/>
              </a:defRPr>
            </a:lvl9pPr>
          </a:lstStyle>
          <a:p>
            <a:pPr defTabSz="1214936">
              <a:lnSpc>
                <a:spcPct val="150000"/>
              </a:lnSpc>
              <a:spcBef>
                <a:spcPct val="20000"/>
              </a:spcBef>
            </a:pPr>
            <a:r>
              <a:rPr lang="zh-CN" altLang="en-US" sz="1067" dirty="0">
                <a:solidFill>
                  <a:schemeClr val="tx1">
                    <a:lumMod val="50000"/>
                    <a:lumOff val="50000"/>
                  </a:schemeClr>
                </a:solidFill>
                <a:latin typeface="+mn-lt"/>
                <a:ea typeface="+mn-ea"/>
                <a:cs typeface="+mn-ea"/>
                <a:sym typeface="+mn-lt"/>
              </a:rPr>
              <a:t>标题数字等都可以通过点击和重新输入进行更改，顶部“开始”</a:t>
            </a:r>
            <a:endParaRPr lang="en-US" altLang="zh-CN" sz="1067" dirty="0">
              <a:solidFill>
                <a:schemeClr val="tx1">
                  <a:lumMod val="50000"/>
                  <a:lumOff val="50000"/>
                </a:schemeClr>
              </a:solidFill>
              <a:latin typeface="+mn-lt"/>
              <a:ea typeface="+mn-ea"/>
              <a:cs typeface="+mn-ea"/>
              <a:sym typeface="+mn-lt"/>
            </a:endParaRPr>
          </a:p>
        </p:txBody>
      </p:sp>
      <p:grpSp>
        <p:nvGrpSpPr>
          <p:cNvPr id="49" name="Group 37"/>
          <p:cNvGrpSpPr/>
          <p:nvPr/>
        </p:nvGrpSpPr>
        <p:grpSpPr>
          <a:xfrm>
            <a:off x="7941378" y="3328810"/>
            <a:ext cx="578740" cy="1552751"/>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sp>
          <p:nvSpPr>
            <p:cNvPr id="51" name="Freeform 9"/>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grpSp>
      <p:grpSp>
        <p:nvGrpSpPr>
          <p:cNvPr id="56" name="Group 36"/>
          <p:cNvGrpSpPr/>
          <p:nvPr/>
        </p:nvGrpSpPr>
        <p:grpSpPr>
          <a:xfrm>
            <a:off x="3361193" y="3249306"/>
            <a:ext cx="924756" cy="1631559"/>
            <a:chOff x="1285875" y="1247776"/>
            <a:chExt cx="1192213" cy="2103438"/>
          </a:xfrm>
        </p:grpSpPr>
        <p:sp>
          <p:nvSpPr>
            <p:cNvPr id="57" name="Freeform 8"/>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sp>
          <p:nvSpPr>
            <p:cNvPr id="58" name="Freeform 15"/>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grpSp>
      <p:grpSp>
        <p:nvGrpSpPr>
          <p:cNvPr id="59" name="Group 41"/>
          <p:cNvGrpSpPr/>
          <p:nvPr/>
        </p:nvGrpSpPr>
        <p:grpSpPr>
          <a:xfrm>
            <a:off x="9238456" y="4491056"/>
            <a:ext cx="801619" cy="1611856"/>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sp>
          <p:nvSpPr>
            <p:cNvPr id="61" name="Freeform 21"/>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grpSp>
      <p:grpSp>
        <p:nvGrpSpPr>
          <p:cNvPr id="62" name="Group 39"/>
          <p:cNvGrpSpPr/>
          <p:nvPr/>
        </p:nvGrpSpPr>
        <p:grpSpPr>
          <a:xfrm>
            <a:off x="2201350" y="4279190"/>
            <a:ext cx="974009" cy="1847007"/>
            <a:chOff x="1443813" y="3644955"/>
            <a:chExt cx="1255713" cy="2381199"/>
          </a:xfrm>
        </p:grpSpPr>
        <p:sp>
          <p:nvSpPr>
            <p:cNvPr id="63" name="Freeform 6"/>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sp>
          <p:nvSpPr>
            <p:cNvPr id="64" name="Freeform 63"/>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ln>
          </p:spPr>
          <p:txBody>
            <a:bodyPr vert="horz" wrap="square" lIns="86856" tIns="43427" rIns="86856" bIns="43427" numCol="1" anchor="t" anchorCtr="0" compatLnSpc="1"/>
            <a:lstStyle/>
            <a:p>
              <a:pPr algn="just">
                <a:lnSpc>
                  <a:spcPct val="120000"/>
                </a:lnSpc>
              </a:pPr>
              <a:endParaRPr lang="en-US" sz="740">
                <a:solidFill>
                  <a:schemeClr val="bg2">
                    <a:lumMod val="75000"/>
                  </a:schemeClr>
                </a:solidFill>
                <a:cs typeface="+mn-ea"/>
                <a:sym typeface="+mn-lt"/>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anose="020B0604020202020204" pitchFamily="34" charset="0"/>
                  <a:ea typeface="MS PGothic" panose="020B0600070205080204" pitchFamily="34" charset="-128"/>
                </a:defRPr>
              </a:lvl1pPr>
              <a:lvl2pPr marL="742950" indent="-285750" eaLnBrk="0" hangingPunct="0">
                <a:defRPr>
                  <a:solidFill>
                    <a:schemeClr val="tx1"/>
                  </a:solidFill>
                  <a:latin typeface="Arial" panose="020B0604020202020204" pitchFamily="34" charset="0"/>
                  <a:ea typeface="MS PGothic" panose="020B0600070205080204" pitchFamily="34" charset="-128"/>
                </a:defRPr>
              </a:lvl2pPr>
              <a:lvl3pPr marL="1143000" indent="-228600" eaLnBrk="0" hangingPunct="0">
                <a:defRPr>
                  <a:solidFill>
                    <a:schemeClr val="tx1"/>
                  </a:solidFill>
                  <a:latin typeface="Arial" panose="020B0604020202020204" pitchFamily="34" charset="0"/>
                  <a:ea typeface="MS PGothic" panose="020B0600070205080204" pitchFamily="34" charset="-128"/>
                </a:defRPr>
              </a:lvl3pPr>
              <a:lvl4pPr marL="1600200" indent="-228600" eaLnBrk="0" hangingPunct="0">
                <a:defRPr>
                  <a:solidFill>
                    <a:schemeClr val="tx1"/>
                  </a:solidFill>
                  <a:latin typeface="Arial" panose="020B0604020202020204" pitchFamily="34" charset="0"/>
                  <a:ea typeface="MS PGothic" panose="020B0600070205080204" pitchFamily="34" charset="-128"/>
                </a:defRPr>
              </a:lvl4pPr>
              <a:lvl5pPr marL="2057400" indent="-228600" eaLnBrk="0" hangingPunct="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just" eaLnBrk="1" hangingPunct="1">
                <a:lnSpc>
                  <a:spcPct val="120000"/>
                </a:lnSpc>
              </a:pPr>
              <a:endParaRPr lang="en-US" sz="740">
                <a:solidFill>
                  <a:schemeClr val="bg2">
                    <a:lumMod val="75000"/>
                  </a:schemeClr>
                </a:solidFill>
                <a:latin typeface="+mn-lt"/>
                <a:ea typeface="+mn-ea"/>
                <a:cs typeface="+mn-ea"/>
                <a:sym typeface="+mn-lt"/>
              </a:endParaRPr>
            </a:p>
          </p:txBody>
        </p:sp>
      </p:grpSp>
      <p:sp>
        <p:nvSpPr>
          <p:cNvPr id="66" name="TextBox 65"/>
          <p:cNvSpPr txBox="1"/>
          <p:nvPr/>
        </p:nvSpPr>
        <p:spPr>
          <a:xfrm>
            <a:off x="5343503" y="3941865"/>
            <a:ext cx="1561631" cy="223587"/>
          </a:xfrm>
          <a:prstGeom prst="rect">
            <a:avLst/>
          </a:prstGeom>
          <a:noFill/>
        </p:spPr>
        <p:txBody>
          <a:bodyPr wrap="square" lIns="0" tIns="0" rIns="0" bIns="0" rtlCol="0">
            <a:spAutoFit/>
          </a:bodyPr>
          <a:lstStyle/>
          <a:p>
            <a:pPr algn="ctr">
              <a:lnSpc>
                <a:spcPct val="120000"/>
              </a:lnSpc>
            </a:pPr>
            <a:r>
              <a:rPr lang="zh-CN" altLang="en-US" sz="1327" dirty="0">
                <a:solidFill>
                  <a:schemeClr val="bg1"/>
                </a:solidFill>
                <a:cs typeface="+mn-ea"/>
                <a:sym typeface="+mn-lt"/>
              </a:rPr>
              <a:t>请输入您的标题</a:t>
            </a:r>
            <a:endParaRPr lang="id-ID" sz="1327" dirty="0">
              <a:solidFill>
                <a:schemeClr val="bg1"/>
              </a:solidFill>
              <a:cs typeface="+mn-ea"/>
              <a:sym typeface="+mn-lt"/>
            </a:endParaRPr>
          </a:p>
        </p:txBody>
      </p:sp>
      <p:sp>
        <p:nvSpPr>
          <p:cNvPr id="67" name="TextBox 66"/>
          <p:cNvSpPr txBox="1"/>
          <p:nvPr/>
        </p:nvSpPr>
        <p:spPr>
          <a:xfrm>
            <a:off x="5463459" y="4401357"/>
            <a:ext cx="1321719" cy="223587"/>
          </a:xfrm>
          <a:prstGeom prst="rect">
            <a:avLst/>
          </a:prstGeom>
          <a:noFill/>
        </p:spPr>
        <p:txBody>
          <a:bodyPr wrap="square" lIns="0" tIns="0" rIns="0" bIns="0" rtlCol="0">
            <a:spAutoFit/>
          </a:bodyPr>
          <a:lstStyle/>
          <a:p>
            <a:pPr algn="ctr">
              <a:lnSpc>
                <a:spcPct val="120000"/>
              </a:lnSpc>
            </a:pPr>
            <a:r>
              <a:rPr lang="zh-CN" altLang="en-US" sz="1327" dirty="0">
                <a:solidFill>
                  <a:schemeClr val="bg1"/>
                </a:solidFill>
                <a:cs typeface="+mn-ea"/>
                <a:sym typeface="+mn-lt"/>
              </a:rPr>
              <a:t>请输入您的标题</a:t>
            </a:r>
            <a:endParaRPr lang="id-ID" sz="1327" dirty="0">
              <a:solidFill>
                <a:schemeClr val="bg1"/>
              </a:solidFill>
              <a:cs typeface="+mn-ea"/>
              <a:sym typeface="+mn-lt"/>
            </a:endParaRPr>
          </a:p>
        </p:txBody>
      </p:sp>
      <p:sp>
        <p:nvSpPr>
          <p:cNvPr id="68" name="TextBox 67"/>
          <p:cNvSpPr txBox="1"/>
          <p:nvPr/>
        </p:nvSpPr>
        <p:spPr>
          <a:xfrm>
            <a:off x="5311088" y="4956857"/>
            <a:ext cx="1626459" cy="223587"/>
          </a:xfrm>
          <a:prstGeom prst="rect">
            <a:avLst/>
          </a:prstGeom>
          <a:noFill/>
        </p:spPr>
        <p:txBody>
          <a:bodyPr wrap="square" lIns="0" tIns="0" rIns="0" bIns="0" rtlCol="0">
            <a:spAutoFit/>
          </a:bodyPr>
          <a:lstStyle/>
          <a:p>
            <a:pPr algn="ctr">
              <a:lnSpc>
                <a:spcPct val="120000"/>
              </a:lnSpc>
            </a:pPr>
            <a:r>
              <a:rPr lang="zh-CN" altLang="en-US" sz="1327" dirty="0">
                <a:solidFill>
                  <a:schemeClr val="bg1"/>
                </a:solidFill>
                <a:cs typeface="+mn-ea"/>
                <a:sym typeface="+mn-lt"/>
              </a:rPr>
              <a:t>请输入您的标题</a:t>
            </a:r>
            <a:endParaRPr lang="id-ID" sz="1327" dirty="0">
              <a:solidFill>
                <a:schemeClr val="bg1"/>
              </a:solidFill>
              <a:cs typeface="+mn-ea"/>
              <a:sym typeface="+mn-lt"/>
            </a:endParaRPr>
          </a:p>
        </p:txBody>
      </p:sp>
      <p:sp>
        <p:nvSpPr>
          <p:cNvPr id="69" name="TextBox 68"/>
          <p:cNvSpPr txBox="1"/>
          <p:nvPr/>
        </p:nvSpPr>
        <p:spPr>
          <a:xfrm>
            <a:off x="5445783" y="5464352"/>
            <a:ext cx="1357069" cy="223587"/>
          </a:xfrm>
          <a:prstGeom prst="rect">
            <a:avLst/>
          </a:prstGeom>
          <a:noFill/>
        </p:spPr>
        <p:txBody>
          <a:bodyPr wrap="square" lIns="0" tIns="0" rIns="0" bIns="0" rtlCol="0">
            <a:spAutoFit/>
          </a:bodyPr>
          <a:lstStyle/>
          <a:p>
            <a:pPr algn="ctr">
              <a:lnSpc>
                <a:spcPct val="120000"/>
              </a:lnSpc>
            </a:pPr>
            <a:r>
              <a:rPr lang="zh-CN" altLang="en-US" sz="1327" dirty="0">
                <a:solidFill>
                  <a:schemeClr val="bg1"/>
                </a:solidFill>
                <a:cs typeface="+mn-ea"/>
                <a:sym typeface="+mn-lt"/>
              </a:rPr>
              <a:t>请输入您的标题</a:t>
            </a:r>
            <a:endParaRPr lang="id-ID" sz="1327" dirty="0">
              <a:solidFill>
                <a:schemeClr val="bg1"/>
              </a:solidFill>
              <a:cs typeface="+mn-ea"/>
              <a:sym typeface="+mn-lt"/>
            </a:endParaRPr>
          </a:p>
        </p:txBody>
      </p:sp>
    </p:spTree>
    <p:extLst>
      <p:ext uri="{BB962C8B-B14F-4D97-AF65-F5344CB8AC3E}">
        <p14:creationId xmlns:p14="http://schemas.microsoft.com/office/powerpoint/2010/main" val="73578974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693534" y="2223533"/>
            <a:ext cx="3503433" cy="3503433"/>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sp>
            <p:nvSpPr>
              <p:cNvPr id="28" name="Freeform 27"/>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sp>
            <p:nvSpPr>
              <p:cNvPr id="26" name="Freeform 25"/>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sp>
            <p:nvSpPr>
              <p:cNvPr id="24" name="Freeform 23"/>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sp>
            <p:nvSpPr>
              <p:cNvPr id="22" name="Freeform 21"/>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2932" tIns="26467" rIns="52932" bIns="26467" numCol="1" anchor="t" anchorCtr="0" compatLnSpc="1"/>
              <a:lstStyle/>
              <a:p>
                <a:pPr algn="just">
                  <a:lnSpc>
                    <a:spcPct val="120000"/>
                  </a:lnSpc>
                </a:pPr>
                <a:endParaRPr lang="en-US" sz="1647" dirty="0">
                  <a:solidFill>
                    <a:schemeClr val="bg1"/>
                  </a:solidFill>
                  <a:cs typeface="+mn-ea"/>
                  <a:sym typeface="+mn-lt"/>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647" b="1" dirty="0">
                  <a:solidFill>
                    <a:schemeClr val="bg1"/>
                  </a:solidFill>
                  <a:cs typeface="+mn-ea"/>
                  <a:sym typeface="+mn-lt"/>
                </a:rPr>
                <a:t>文字内容</a:t>
              </a:r>
              <a:endParaRPr lang="id-ID" sz="1647" b="1" dirty="0">
                <a:solidFill>
                  <a:schemeClr val="bg1"/>
                </a:solidFill>
                <a:cs typeface="+mn-ea"/>
                <a:sym typeface="+mn-lt"/>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647" b="1" dirty="0">
                  <a:solidFill>
                    <a:schemeClr val="bg1"/>
                  </a:solidFill>
                  <a:cs typeface="+mn-ea"/>
                  <a:sym typeface="+mn-lt"/>
                </a:rPr>
                <a:t>文字内容</a:t>
              </a:r>
              <a:endParaRPr lang="id-ID" sz="1647" b="1" dirty="0">
                <a:solidFill>
                  <a:schemeClr val="bg1"/>
                </a:solidFill>
                <a:cs typeface="+mn-ea"/>
                <a:sym typeface="+mn-lt"/>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647" b="1" dirty="0">
                  <a:solidFill>
                    <a:schemeClr val="bg1"/>
                  </a:solidFill>
                  <a:cs typeface="+mn-ea"/>
                  <a:sym typeface="+mn-lt"/>
                </a:rPr>
                <a:t>文字内容</a:t>
              </a:r>
              <a:endParaRPr lang="id-ID" sz="1647" b="1" dirty="0">
                <a:solidFill>
                  <a:schemeClr val="bg1"/>
                </a:solidFill>
                <a:cs typeface="+mn-ea"/>
                <a:sym typeface="+mn-lt"/>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647" b="1" dirty="0">
                  <a:solidFill>
                    <a:schemeClr val="bg1"/>
                  </a:solidFill>
                  <a:cs typeface="+mn-ea"/>
                  <a:sym typeface="+mn-lt"/>
                </a:rPr>
                <a:t>文字内容</a:t>
              </a:r>
              <a:endParaRPr lang="id-ID" sz="1647" b="1" dirty="0">
                <a:solidFill>
                  <a:schemeClr val="bg1"/>
                </a:solidFill>
                <a:cs typeface="+mn-ea"/>
                <a:sym typeface="+mn-lt"/>
              </a:endParaRPr>
            </a:p>
          </p:txBody>
        </p:sp>
      </p:grpSp>
      <p:grpSp>
        <p:nvGrpSpPr>
          <p:cNvPr id="29" name="Group 30"/>
          <p:cNvGrpSpPr/>
          <p:nvPr/>
        </p:nvGrpSpPr>
        <p:grpSpPr>
          <a:xfrm>
            <a:off x="6503237" y="1924838"/>
            <a:ext cx="3422019" cy="949316"/>
            <a:chOff x="8633669" y="2129946"/>
            <a:chExt cx="2990246" cy="1093252"/>
          </a:xfrm>
        </p:grpSpPr>
        <p:sp>
          <p:nvSpPr>
            <p:cNvPr id="30" name="Rectangle 28"/>
            <p:cNvSpPr/>
            <p:nvPr/>
          </p:nvSpPr>
          <p:spPr>
            <a:xfrm>
              <a:off x="8633669" y="2623601"/>
              <a:ext cx="2990246" cy="599597"/>
            </a:xfrm>
            <a:prstGeom prst="rect">
              <a:avLst/>
            </a:prstGeom>
          </p:spPr>
          <p:txBody>
            <a:bodyPr wrap="square" lIns="0" tIns="0" rIns="0" bIns="0">
              <a:spAutoFit/>
            </a:bodyPr>
            <a:lstStyle/>
            <a:p>
              <a:pPr defTabSz="1214936">
                <a:lnSpc>
                  <a:spcPct val="150000"/>
                </a:lnSpc>
                <a:spcBef>
                  <a:spcPct val="20000"/>
                </a:spcBef>
              </a:pPr>
              <a:r>
                <a:rPr lang="zh-CN" altLang="en-US" sz="1200" dirty="0">
                  <a:solidFill>
                    <a:schemeClr val="tx1">
                      <a:lumMod val="50000"/>
                      <a:lumOff val="50000"/>
                    </a:schemeClr>
                  </a:solidFill>
                  <a:cs typeface="+mn-ea"/>
                  <a:sym typeface="+mn-lt"/>
                </a:rPr>
                <a:t>标题数字等都可以通过点击和重新输入进行更改，顶部“开始”</a:t>
              </a:r>
              <a:endParaRPr lang="en-US" altLang="zh-CN" sz="1200" dirty="0">
                <a:solidFill>
                  <a:schemeClr val="tx1">
                    <a:lumMod val="50000"/>
                    <a:lumOff val="50000"/>
                  </a:schemeClr>
                </a:solidFill>
                <a:cs typeface="+mn-ea"/>
                <a:sym typeface="+mn-lt"/>
              </a:endParaRPr>
            </a:p>
          </p:txBody>
        </p:sp>
        <p:sp>
          <p:nvSpPr>
            <p:cNvPr id="31" name="TextBox 29"/>
            <p:cNvSpPr txBox="1"/>
            <p:nvPr/>
          </p:nvSpPr>
          <p:spPr>
            <a:xfrm>
              <a:off x="8633669" y="2129946"/>
              <a:ext cx="1279218" cy="309989"/>
            </a:xfrm>
            <a:prstGeom prst="rect">
              <a:avLst/>
            </a:prstGeom>
            <a:noFill/>
          </p:spPr>
          <p:txBody>
            <a:bodyPr wrap="square" lIns="0" tIns="0" rIns="0" bIns="0" rtlCol="0">
              <a:spAutoFit/>
            </a:bodyPr>
            <a:lstStyle/>
            <a:p>
              <a:pPr>
                <a:lnSpc>
                  <a:spcPct val="120000"/>
                </a:lnSpc>
              </a:pPr>
              <a:r>
                <a:rPr lang="zh-CN" altLang="en-US" sz="1600" b="1" dirty="0">
                  <a:solidFill>
                    <a:schemeClr val="tx1">
                      <a:lumMod val="65000"/>
                      <a:lumOff val="35000"/>
                    </a:schemeClr>
                  </a:solidFill>
                  <a:cs typeface="+mn-ea"/>
                  <a:sym typeface="+mn-lt"/>
                </a:rPr>
                <a:t>请输入您的标题</a:t>
              </a:r>
              <a:endParaRPr lang="en-GB" sz="1600" b="1" dirty="0">
                <a:solidFill>
                  <a:schemeClr val="tx1">
                    <a:lumMod val="65000"/>
                    <a:lumOff val="35000"/>
                  </a:schemeClr>
                </a:solidFill>
                <a:cs typeface="+mn-ea"/>
                <a:sym typeface="+mn-lt"/>
              </a:endParaRPr>
            </a:p>
          </p:txBody>
        </p:sp>
      </p:grpSp>
      <p:grpSp>
        <p:nvGrpSpPr>
          <p:cNvPr id="33" name="Group 30"/>
          <p:cNvGrpSpPr/>
          <p:nvPr/>
        </p:nvGrpSpPr>
        <p:grpSpPr>
          <a:xfrm>
            <a:off x="6523239" y="3187726"/>
            <a:ext cx="3422019" cy="796432"/>
            <a:chOff x="8633669" y="2306010"/>
            <a:chExt cx="2990246" cy="917189"/>
          </a:xfrm>
        </p:grpSpPr>
        <p:sp>
          <p:nvSpPr>
            <p:cNvPr id="34" name="Rectangle 28"/>
            <p:cNvSpPr/>
            <p:nvPr/>
          </p:nvSpPr>
          <p:spPr>
            <a:xfrm>
              <a:off x="8633669" y="2623601"/>
              <a:ext cx="2990246" cy="599598"/>
            </a:xfrm>
            <a:prstGeom prst="rect">
              <a:avLst/>
            </a:prstGeom>
          </p:spPr>
          <p:txBody>
            <a:bodyPr wrap="square" lIns="0" tIns="0" rIns="0" bIns="0">
              <a:spAutoFit/>
            </a:bodyPr>
            <a:lstStyle/>
            <a:p>
              <a:pPr defTabSz="1214936">
                <a:lnSpc>
                  <a:spcPct val="150000"/>
                </a:lnSpc>
                <a:spcBef>
                  <a:spcPct val="20000"/>
                </a:spcBef>
              </a:pPr>
              <a:r>
                <a:rPr lang="zh-CN" altLang="en-US" sz="1200" dirty="0">
                  <a:solidFill>
                    <a:schemeClr val="tx1">
                      <a:lumMod val="50000"/>
                      <a:lumOff val="50000"/>
                    </a:schemeClr>
                  </a:solidFill>
                  <a:cs typeface="+mn-ea"/>
                  <a:sym typeface="+mn-lt"/>
                </a:rPr>
                <a:t>标题数字等都可以通过点击和重新输入进行更改，顶部“开始”</a:t>
              </a:r>
              <a:endParaRPr lang="en-US" altLang="zh-CN" sz="1200" dirty="0">
                <a:solidFill>
                  <a:schemeClr val="tx1">
                    <a:lumMod val="50000"/>
                    <a:lumOff val="50000"/>
                  </a:schemeClr>
                </a:solidFill>
                <a:cs typeface="+mn-ea"/>
                <a:sym typeface="+mn-lt"/>
              </a:endParaRPr>
            </a:p>
          </p:txBody>
        </p:sp>
        <p:sp>
          <p:nvSpPr>
            <p:cNvPr id="35" name="TextBox 29"/>
            <p:cNvSpPr txBox="1"/>
            <p:nvPr/>
          </p:nvSpPr>
          <p:spPr>
            <a:xfrm>
              <a:off x="8633669" y="2306010"/>
              <a:ext cx="1279218" cy="309989"/>
            </a:xfrm>
            <a:prstGeom prst="rect">
              <a:avLst/>
            </a:prstGeom>
            <a:noFill/>
          </p:spPr>
          <p:txBody>
            <a:bodyPr wrap="square" lIns="0" tIns="0" rIns="0" bIns="0" rtlCol="0">
              <a:spAutoFit/>
            </a:bodyPr>
            <a:lstStyle/>
            <a:p>
              <a:pPr>
                <a:lnSpc>
                  <a:spcPct val="120000"/>
                </a:lnSpc>
              </a:pPr>
              <a:r>
                <a:rPr lang="zh-CN" altLang="en-US" sz="1600" b="1" dirty="0">
                  <a:solidFill>
                    <a:schemeClr val="tx1">
                      <a:lumMod val="65000"/>
                      <a:lumOff val="35000"/>
                    </a:schemeClr>
                  </a:solidFill>
                  <a:cs typeface="+mn-ea"/>
                  <a:sym typeface="+mn-lt"/>
                </a:rPr>
                <a:t>请输入您的标题</a:t>
              </a:r>
              <a:endParaRPr lang="en-GB" sz="1600" b="1" dirty="0">
                <a:solidFill>
                  <a:schemeClr val="tx1">
                    <a:lumMod val="65000"/>
                    <a:lumOff val="35000"/>
                  </a:schemeClr>
                </a:solidFill>
                <a:cs typeface="+mn-ea"/>
                <a:sym typeface="+mn-lt"/>
              </a:endParaRPr>
            </a:p>
          </p:txBody>
        </p:sp>
      </p:grpSp>
      <p:grpSp>
        <p:nvGrpSpPr>
          <p:cNvPr id="36" name="Group 30"/>
          <p:cNvGrpSpPr/>
          <p:nvPr/>
        </p:nvGrpSpPr>
        <p:grpSpPr>
          <a:xfrm>
            <a:off x="6503237" y="4277474"/>
            <a:ext cx="3422019" cy="796432"/>
            <a:chOff x="8633669" y="2306010"/>
            <a:chExt cx="2990246" cy="917189"/>
          </a:xfrm>
        </p:grpSpPr>
        <p:sp>
          <p:nvSpPr>
            <p:cNvPr id="37" name="Rectangle 28"/>
            <p:cNvSpPr/>
            <p:nvPr/>
          </p:nvSpPr>
          <p:spPr>
            <a:xfrm>
              <a:off x="8633669" y="2623601"/>
              <a:ext cx="2990246" cy="599598"/>
            </a:xfrm>
            <a:prstGeom prst="rect">
              <a:avLst/>
            </a:prstGeom>
          </p:spPr>
          <p:txBody>
            <a:bodyPr wrap="square" lIns="0" tIns="0" rIns="0" bIns="0">
              <a:spAutoFit/>
            </a:bodyPr>
            <a:lstStyle/>
            <a:p>
              <a:pPr defTabSz="1214936">
                <a:lnSpc>
                  <a:spcPct val="150000"/>
                </a:lnSpc>
                <a:spcBef>
                  <a:spcPct val="20000"/>
                </a:spcBef>
              </a:pPr>
              <a:r>
                <a:rPr lang="zh-CN" altLang="en-US" sz="1200" dirty="0">
                  <a:solidFill>
                    <a:schemeClr val="tx1">
                      <a:lumMod val="50000"/>
                      <a:lumOff val="50000"/>
                    </a:schemeClr>
                  </a:solidFill>
                  <a:cs typeface="+mn-ea"/>
                  <a:sym typeface="+mn-lt"/>
                </a:rPr>
                <a:t>标题数字等都可以通过点击和重新输入进行更改，顶部“开始”</a:t>
              </a:r>
              <a:endParaRPr lang="en-US" altLang="zh-CN" sz="1200" dirty="0">
                <a:solidFill>
                  <a:schemeClr val="tx1">
                    <a:lumMod val="50000"/>
                    <a:lumOff val="50000"/>
                  </a:schemeClr>
                </a:solidFill>
                <a:cs typeface="+mn-ea"/>
                <a:sym typeface="+mn-lt"/>
              </a:endParaRPr>
            </a:p>
          </p:txBody>
        </p:sp>
        <p:sp>
          <p:nvSpPr>
            <p:cNvPr id="38" name="TextBox 29"/>
            <p:cNvSpPr txBox="1"/>
            <p:nvPr/>
          </p:nvSpPr>
          <p:spPr>
            <a:xfrm>
              <a:off x="8633669" y="2306010"/>
              <a:ext cx="1279218" cy="309989"/>
            </a:xfrm>
            <a:prstGeom prst="rect">
              <a:avLst/>
            </a:prstGeom>
            <a:noFill/>
          </p:spPr>
          <p:txBody>
            <a:bodyPr wrap="square" lIns="0" tIns="0" rIns="0" bIns="0" rtlCol="0">
              <a:spAutoFit/>
            </a:bodyPr>
            <a:lstStyle/>
            <a:p>
              <a:pPr>
                <a:lnSpc>
                  <a:spcPct val="120000"/>
                </a:lnSpc>
              </a:pPr>
              <a:r>
                <a:rPr lang="zh-CN" altLang="en-US" sz="1600" b="1" dirty="0">
                  <a:solidFill>
                    <a:schemeClr val="tx1">
                      <a:lumMod val="65000"/>
                      <a:lumOff val="35000"/>
                    </a:schemeClr>
                  </a:solidFill>
                  <a:cs typeface="+mn-ea"/>
                  <a:sym typeface="+mn-lt"/>
                </a:rPr>
                <a:t>请输入您的标题</a:t>
              </a:r>
              <a:endParaRPr lang="en-GB" sz="1600" b="1" dirty="0">
                <a:solidFill>
                  <a:schemeClr val="tx1">
                    <a:lumMod val="65000"/>
                    <a:lumOff val="35000"/>
                  </a:schemeClr>
                </a:solidFill>
                <a:cs typeface="+mn-ea"/>
                <a:sym typeface="+mn-lt"/>
              </a:endParaRPr>
            </a:p>
          </p:txBody>
        </p:sp>
      </p:grpSp>
      <p:grpSp>
        <p:nvGrpSpPr>
          <p:cNvPr id="39" name="Group 30"/>
          <p:cNvGrpSpPr/>
          <p:nvPr/>
        </p:nvGrpSpPr>
        <p:grpSpPr>
          <a:xfrm>
            <a:off x="6523239" y="5207191"/>
            <a:ext cx="3422019" cy="796432"/>
            <a:chOff x="8633669" y="2306010"/>
            <a:chExt cx="2990246" cy="917189"/>
          </a:xfrm>
        </p:grpSpPr>
        <p:sp>
          <p:nvSpPr>
            <p:cNvPr id="40" name="Rectangle 28"/>
            <p:cNvSpPr/>
            <p:nvPr/>
          </p:nvSpPr>
          <p:spPr>
            <a:xfrm>
              <a:off x="8633669" y="2623601"/>
              <a:ext cx="2990246" cy="599598"/>
            </a:xfrm>
            <a:prstGeom prst="rect">
              <a:avLst/>
            </a:prstGeom>
          </p:spPr>
          <p:txBody>
            <a:bodyPr wrap="square" lIns="0" tIns="0" rIns="0" bIns="0">
              <a:spAutoFit/>
            </a:bodyPr>
            <a:lstStyle/>
            <a:p>
              <a:pPr defTabSz="1214936">
                <a:lnSpc>
                  <a:spcPct val="150000"/>
                </a:lnSpc>
                <a:spcBef>
                  <a:spcPct val="20000"/>
                </a:spcBef>
              </a:pPr>
              <a:r>
                <a:rPr lang="zh-CN" altLang="en-US" sz="1200" dirty="0">
                  <a:solidFill>
                    <a:schemeClr val="tx1">
                      <a:lumMod val="50000"/>
                      <a:lumOff val="50000"/>
                    </a:schemeClr>
                  </a:solidFill>
                  <a:cs typeface="+mn-ea"/>
                  <a:sym typeface="+mn-lt"/>
                </a:rPr>
                <a:t>标题数字等都可以通过点击和重新输入进行更改，顶部“开始”</a:t>
              </a:r>
              <a:endParaRPr lang="en-US" altLang="zh-CN" sz="1200" dirty="0">
                <a:solidFill>
                  <a:schemeClr val="tx1">
                    <a:lumMod val="50000"/>
                    <a:lumOff val="50000"/>
                  </a:schemeClr>
                </a:solidFill>
                <a:cs typeface="+mn-ea"/>
                <a:sym typeface="+mn-lt"/>
              </a:endParaRPr>
            </a:p>
          </p:txBody>
        </p:sp>
        <p:sp>
          <p:nvSpPr>
            <p:cNvPr id="41" name="TextBox 29"/>
            <p:cNvSpPr txBox="1"/>
            <p:nvPr/>
          </p:nvSpPr>
          <p:spPr>
            <a:xfrm>
              <a:off x="8633669" y="2306010"/>
              <a:ext cx="1279218" cy="284219"/>
            </a:xfrm>
            <a:prstGeom prst="rect">
              <a:avLst/>
            </a:prstGeom>
            <a:noFill/>
          </p:spPr>
          <p:txBody>
            <a:bodyPr wrap="square" lIns="0" tIns="0" rIns="0" bIns="0" rtlCol="0">
              <a:spAutoFit/>
            </a:bodyPr>
            <a:lstStyle/>
            <a:p>
              <a:pPr>
                <a:lnSpc>
                  <a:spcPct val="120000"/>
                </a:lnSpc>
              </a:pPr>
              <a:r>
                <a:rPr lang="zh-CN" altLang="en-US" sz="1467" b="1" dirty="0">
                  <a:solidFill>
                    <a:schemeClr val="tx1">
                      <a:lumMod val="65000"/>
                      <a:lumOff val="35000"/>
                    </a:schemeClr>
                  </a:solidFill>
                  <a:cs typeface="+mn-ea"/>
                  <a:sym typeface="+mn-lt"/>
                </a:rPr>
                <a:t>请输入您的标题 </a:t>
              </a:r>
              <a:endParaRPr lang="en-GB" sz="1467" b="1"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13346133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559748" y="1664904"/>
            <a:ext cx="10022040" cy="4149485"/>
            <a:chOff x="1169624" y="1248605"/>
            <a:chExt cx="7516943" cy="3112285"/>
          </a:xfrm>
        </p:grpSpPr>
        <p:sp>
          <p:nvSpPr>
            <p:cNvPr id="4" name="Freeform: Shape 13"/>
            <p:cNvSpPr/>
            <p:nvPr/>
          </p:nvSpPr>
          <p:spPr>
            <a:xfrm rot="2561600">
              <a:off x="2321534" y="3371555"/>
              <a:ext cx="450491" cy="65321"/>
            </a:xfrm>
            <a:custGeom>
              <a:avLst/>
              <a:gdLst/>
              <a:ahLst/>
              <a:cxnLst/>
              <a:rect l="0" t="0" r="0" b="0"/>
              <a:pathLst>
                <a:path>
                  <a:moveTo>
                    <a:pt x="0" y="28828"/>
                  </a:moveTo>
                  <a:lnTo>
                    <a:pt x="397630" y="28828"/>
                  </a:lnTo>
                </a:path>
              </a:pathLst>
            </a:custGeom>
            <a:noFill/>
            <a:ln w="19050">
              <a:solidFill>
                <a:schemeClr val="tx1">
                  <a:lumMod val="75000"/>
                  <a:lumOff val="25000"/>
                </a:schemeClr>
              </a:solidFill>
              <a:prstDash val="dash"/>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nchor="ctr"/>
            <a:lstStyle/>
            <a:p>
              <a:pPr algn="ctr"/>
              <a:endParaRPr sz="2533">
                <a:cs typeface="+mn-ea"/>
                <a:sym typeface="+mn-lt"/>
              </a:endParaRPr>
            </a:p>
          </p:txBody>
        </p:sp>
        <p:sp>
          <p:nvSpPr>
            <p:cNvPr id="5" name="Freeform: Shape 14"/>
            <p:cNvSpPr/>
            <p:nvPr/>
          </p:nvSpPr>
          <p:spPr>
            <a:xfrm>
              <a:off x="2381226" y="2758564"/>
              <a:ext cx="500655" cy="65321"/>
            </a:xfrm>
            <a:custGeom>
              <a:avLst/>
              <a:gdLst/>
              <a:ahLst/>
              <a:cxnLst/>
              <a:rect l="0" t="0" r="0" b="0"/>
              <a:pathLst>
                <a:path>
                  <a:moveTo>
                    <a:pt x="0" y="28828"/>
                  </a:moveTo>
                  <a:lnTo>
                    <a:pt x="441908" y="28828"/>
                  </a:lnTo>
                </a:path>
              </a:pathLst>
            </a:custGeom>
            <a:noFill/>
            <a:ln w="19050">
              <a:solidFill>
                <a:schemeClr val="tx1">
                  <a:lumMod val="75000"/>
                  <a:lumOff val="25000"/>
                </a:schemeClr>
              </a:solidFill>
              <a:prstDash val="dash"/>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nchor="ctr"/>
            <a:lstStyle/>
            <a:p>
              <a:pPr algn="ctr"/>
              <a:endParaRPr sz="2533">
                <a:cs typeface="+mn-ea"/>
                <a:sym typeface="+mn-lt"/>
              </a:endParaRPr>
            </a:p>
          </p:txBody>
        </p:sp>
        <p:sp>
          <p:nvSpPr>
            <p:cNvPr id="6" name="Freeform: Shape 15"/>
            <p:cNvSpPr/>
            <p:nvPr/>
          </p:nvSpPr>
          <p:spPr>
            <a:xfrm rot="19038400">
              <a:off x="2321534" y="2145578"/>
              <a:ext cx="450469" cy="65321"/>
            </a:xfrm>
            <a:custGeom>
              <a:avLst/>
              <a:gdLst/>
              <a:ahLst/>
              <a:cxnLst/>
              <a:rect l="0" t="0" r="0" b="0"/>
              <a:pathLst>
                <a:path>
                  <a:moveTo>
                    <a:pt x="0" y="28828"/>
                  </a:moveTo>
                  <a:lnTo>
                    <a:pt x="397611" y="28828"/>
                  </a:lnTo>
                </a:path>
              </a:pathLst>
            </a:custGeom>
            <a:noFill/>
            <a:ln w="19050">
              <a:solidFill>
                <a:schemeClr val="tx1">
                  <a:lumMod val="75000"/>
                  <a:lumOff val="25000"/>
                </a:schemeClr>
              </a:solidFill>
              <a:prstDash val="dash"/>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nchor="ctr"/>
            <a:lstStyle/>
            <a:p>
              <a:pPr algn="ctr"/>
              <a:endParaRPr sz="2533">
                <a:cs typeface="+mn-ea"/>
                <a:sym typeface="+mn-lt"/>
              </a:endParaRPr>
            </a:p>
          </p:txBody>
        </p:sp>
        <p:sp>
          <p:nvSpPr>
            <p:cNvPr id="8" name="Freeform: Shape 17"/>
            <p:cNvSpPr/>
            <p:nvPr/>
          </p:nvSpPr>
          <p:spPr>
            <a:xfrm>
              <a:off x="2599006" y="1307867"/>
              <a:ext cx="855248" cy="855341"/>
            </a:xfrm>
            <a:custGeom>
              <a:avLst/>
              <a:gdLst>
                <a:gd name="connsiteX0" fmla="*/ 0 w 754893"/>
                <a:gd name="connsiteY0" fmla="*/ 377488 h 754976"/>
                <a:gd name="connsiteX1" fmla="*/ 377447 w 754893"/>
                <a:gd name="connsiteY1" fmla="*/ 0 h 754976"/>
                <a:gd name="connsiteX2" fmla="*/ 754894 w 754893"/>
                <a:gd name="connsiteY2" fmla="*/ 377488 h 754976"/>
                <a:gd name="connsiteX3" fmla="*/ 377447 w 754893"/>
                <a:gd name="connsiteY3" fmla="*/ 754976 h 754976"/>
                <a:gd name="connsiteX4" fmla="*/ 0 w 754893"/>
                <a:gd name="connsiteY4" fmla="*/ 377488 h 754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4893" h="754976">
                  <a:moveTo>
                    <a:pt x="0" y="377488"/>
                  </a:moveTo>
                  <a:cubicBezTo>
                    <a:pt x="0" y="169007"/>
                    <a:pt x="168989" y="0"/>
                    <a:pt x="377447" y="0"/>
                  </a:cubicBezTo>
                  <a:cubicBezTo>
                    <a:pt x="585905" y="0"/>
                    <a:pt x="754894" y="169007"/>
                    <a:pt x="754894" y="377488"/>
                  </a:cubicBezTo>
                  <a:cubicBezTo>
                    <a:pt x="754894" y="585969"/>
                    <a:pt x="585905" y="754976"/>
                    <a:pt x="377447" y="754976"/>
                  </a:cubicBezTo>
                  <a:cubicBezTo>
                    <a:pt x="168989" y="754976"/>
                    <a:pt x="0" y="585969"/>
                    <a:pt x="0" y="377488"/>
                  </a:cubicBezTo>
                  <a:close/>
                </a:path>
              </a:pathLst>
            </a:custGeom>
            <a:solidFill>
              <a:schemeClr val="accent1"/>
            </a:solidFill>
            <a:effectLst>
              <a:outerShdw blurRad="40000" dist="20000" dir="5400000" rotWithShape="0">
                <a:srgbClr val="000000">
                  <a:alpha val="0"/>
                </a:srgbClr>
              </a:outerShdw>
            </a:effectLst>
          </p:spPr>
          <p:style>
            <a:lnRef idx="3">
              <a:schemeClr val="lt1">
                <a:hueOff val="0"/>
                <a:satOff val="0"/>
                <a:lumOff val="0"/>
                <a:alphaOff val="0"/>
              </a:schemeClr>
            </a:lnRef>
            <a:fillRef idx="1">
              <a:scrgbClr r="0" g="0" b="0"/>
            </a:fillRef>
            <a:effectRef idx="1">
              <a:scrgbClr r="0" g="0" b="0"/>
            </a:effectRef>
            <a:fontRef idx="minor">
              <a:schemeClr val="lt1"/>
            </a:fontRef>
          </p:style>
          <p:txBody>
            <a:bodyPr spcFirstLastPara="0" vert="horz" wrap="none" lIns="159248" tIns="159264" rIns="159248" bIns="159264" anchor="ctr" anchorCtr="0">
              <a:normAutofit/>
            </a:bodyPr>
            <a:lstStyle/>
            <a:p>
              <a:pPr algn="ctr" defTabSz="1166677">
                <a:spcBef>
                  <a:spcPct val="0"/>
                </a:spcBef>
                <a:spcAft>
                  <a:spcPct val="0"/>
                </a:spcAft>
              </a:pPr>
              <a:r>
                <a:rPr lang="en-US" sz="3200" b="1" dirty="0">
                  <a:cs typeface="+mn-ea"/>
                  <a:sym typeface="+mn-lt"/>
                </a:rPr>
                <a:t>20%</a:t>
              </a:r>
            </a:p>
          </p:txBody>
        </p:sp>
        <p:sp>
          <p:nvSpPr>
            <p:cNvPr id="9" name="Freeform: Shape 18"/>
            <p:cNvSpPr/>
            <p:nvPr/>
          </p:nvSpPr>
          <p:spPr>
            <a:xfrm>
              <a:off x="2881878" y="2363601"/>
              <a:ext cx="855248" cy="855248"/>
            </a:xfrm>
            <a:custGeom>
              <a:avLst/>
              <a:gdLst>
                <a:gd name="connsiteX0" fmla="*/ 0 w 754893"/>
                <a:gd name="connsiteY0" fmla="*/ 377447 h 754893"/>
                <a:gd name="connsiteX1" fmla="*/ 377447 w 754893"/>
                <a:gd name="connsiteY1" fmla="*/ 0 h 754893"/>
                <a:gd name="connsiteX2" fmla="*/ 754894 w 754893"/>
                <a:gd name="connsiteY2" fmla="*/ 377447 h 754893"/>
                <a:gd name="connsiteX3" fmla="*/ 377447 w 754893"/>
                <a:gd name="connsiteY3" fmla="*/ 754894 h 754893"/>
                <a:gd name="connsiteX4" fmla="*/ 0 w 754893"/>
                <a:gd name="connsiteY4" fmla="*/ 377447 h 754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4893" h="754893">
                  <a:moveTo>
                    <a:pt x="0" y="377447"/>
                  </a:moveTo>
                  <a:cubicBezTo>
                    <a:pt x="0" y="168989"/>
                    <a:pt x="168989" y="0"/>
                    <a:pt x="377447" y="0"/>
                  </a:cubicBezTo>
                  <a:cubicBezTo>
                    <a:pt x="585905" y="0"/>
                    <a:pt x="754894" y="168989"/>
                    <a:pt x="754894" y="377447"/>
                  </a:cubicBezTo>
                  <a:cubicBezTo>
                    <a:pt x="754894" y="585905"/>
                    <a:pt x="585905" y="754894"/>
                    <a:pt x="377447" y="754894"/>
                  </a:cubicBezTo>
                  <a:cubicBezTo>
                    <a:pt x="168989" y="754894"/>
                    <a:pt x="0" y="585905"/>
                    <a:pt x="0" y="377447"/>
                  </a:cubicBezTo>
                  <a:close/>
                </a:path>
              </a:pathLst>
            </a:custGeom>
            <a:solidFill>
              <a:schemeClr val="accent2"/>
            </a:solidFill>
            <a:effectLst>
              <a:outerShdw blurRad="40000" dist="20000" dir="5400000" rotWithShape="0">
                <a:srgbClr val="000000">
                  <a:alpha val="0"/>
                </a:srgbClr>
              </a:outerShdw>
            </a:effectLst>
          </p:spPr>
          <p:style>
            <a:lnRef idx="3">
              <a:schemeClr val="lt1">
                <a:hueOff val="0"/>
                <a:satOff val="0"/>
                <a:lumOff val="0"/>
                <a:alphaOff val="0"/>
              </a:schemeClr>
            </a:lnRef>
            <a:fillRef idx="1">
              <a:scrgbClr r="0" g="0" b="0"/>
            </a:fillRef>
            <a:effectRef idx="1">
              <a:scrgbClr r="0" g="0" b="0"/>
            </a:effectRef>
            <a:fontRef idx="minor">
              <a:schemeClr val="lt1"/>
            </a:fontRef>
          </p:style>
          <p:txBody>
            <a:bodyPr spcFirstLastPara="0" vert="horz" wrap="none" lIns="159248" tIns="159248" rIns="159248" bIns="159248" anchor="ctr" anchorCtr="0">
              <a:normAutofit/>
            </a:bodyPr>
            <a:lstStyle/>
            <a:p>
              <a:pPr algn="ctr" defTabSz="1166677">
                <a:spcBef>
                  <a:spcPct val="0"/>
                </a:spcBef>
                <a:spcAft>
                  <a:spcPct val="0"/>
                </a:spcAft>
              </a:pPr>
              <a:r>
                <a:rPr lang="en-US" sz="3200" b="1">
                  <a:cs typeface="+mn-ea"/>
                  <a:sym typeface="+mn-lt"/>
                </a:rPr>
                <a:t>40%</a:t>
              </a:r>
            </a:p>
          </p:txBody>
        </p:sp>
        <p:sp>
          <p:nvSpPr>
            <p:cNvPr id="10" name="Freeform: Shape 26"/>
            <p:cNvSpPr/>
            <p:nvPr/>
          </p:nvSpPr>
          <p:spPr>
            <a:xfrm>
              <a:off x="2599006" y="3419286"/>
              <a:ext cx="855248" cy="855248"/>
            </a:xfrm>
            <a:custGeom>
              <a:avLst/>
              <a:gdLst>
                <a:gd name="connsiteX0" fmla="*/ 0 w 754893"/>
                <a:gd name="connsiteY0" fmla="*/ 377447 h 754893"/>
                <a:gd name="connsiteX1" fmla="*/ 377447 w 754893"/>
                <a:gd name="connsiteY1" fmla="*/ 0 h 754893"/>
                <a:gd name="connsiteX2" fmla="*/ 754894 w 754893"/>
                <a:gd name="connsiteY2" fmla="*/ 377447 h 754893"/>
                <a:gd name="connsiteX3" fmla="*/ 377447 w 754893"/>
                <a:gd name="connsiteY3" fmla="*/ 754894 h 754893"/>
                <a:gd name="connsiteX4" fmla="*/ 0 w 754893"/>
                <a:gd name="connsiteY4" fmla="*/ 377447 h 754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4893" h="754893">
                  <a:moveTo>
                    <a:pt x="0" y="377447"/>
                  </a:moveTo>
                  <a:cubicBezTo>
                    <a:pt x="0" y="168989"/>
                    <a:pt x="168989" y="0"/>
                    <a:pt x="377447" y="0"/>
                  </a:cubicBezTo>
                  <a:cubicBezTo>
                    <a:pt x="585905" y="0"/>
                    <a:pt x="754894" y="168989"/>
                    <a:pt x="754894" y="377447"/>
                  </a:cubicBezTo>
                  <a:cubicBezTo>
                    <a:pt x="754894" y="585905"/>
                    <a:pt x="585905" y="754894"/>
                    <a:pt x="377447" y="754894"/>
                  </a:cubicBezTo>
                  <a:cubicBezTo>
                    <a:pt x="168989" y="754894"/>
                    <a:pt x="0" y="585905"/>
                    <a:pt x="0" y="377447"/>
                  </a:cubicBezTo>
                  <a:close/>
                </a:path>
              </a:pathLst>
            </a:custGeom>
            <a:solidFill>
              <a:schemeClr val="accent1"/>
            </a:solidFill>
            <a:effectLst>
              <a:outerShdw blurRad="40000" dist="20000" dir="5400000" rotWithShape="0">
                <a:srgbClr val="000000">
                  <a:alpha val="0"/>
                </a:srgbClr>
              </a:outerShdw>
            </a:effectLst>
          </p:spPr>
          <p:style>
            <a:lnRef idx="3">
              <a:schemeClr val="lt1">
                <a:hueOff val="0"/>
                <a:satOff val="0"/>
                <a:lumOff val="0"/>
                <a:alphaOff val="0"/>
              </a:schemeClr>
            </a:lnRef>
            <a:fillRef idx="1">
              <a:scrgbClr r="0" g="0" b="0"/>
            </a:fillRef>
            <a:effectRef idx="1">
              <a:scrgbClr r="0" g="0" b="0"/>
            </a:effectRef>
            <a:fontRef idx="minor">
              <a:schemeClr val="lt1"/>
            </a:fontRef>
          </p:style>
          <p:txBody>
            <a:bodyPr spcFirstLastPara="0" vert="horz" wrap="none" lIns="159248" tIns="159248" rIns="159248" bIns="159248" anchor="ctr" anchorCtr="0">
              <a:normAutofit/>
            </a:bodyPr>
            <a:lstStyle/>
            <a:p>
              <a:pPr algn="ctr" defTabSz="1166677">
                <a:spcBef>
                  <a:spcPct val="0"/>
                </a:spcBef>
                <a:spcAft>
                  <a:spcPct val="0"/>
                </a:spcAft>
              </a:pPr>
              <a:r>
                <a:rPr lang="en-US" sz="3200" b="1">
                  <a:cs typeface="+mn-ea"/>
                  <a:sym typeface="+mn-lt"/>
                </a:rPr>
                <a:t>80%</a:t>
              </a:r>
            </a:p>
          </p:txBody>
        </p:sp>
        <p:cxnSp>
          <p:nvCxnSpPr>
            <p:cNvPr id="11" name="Straight Connector 6"/>
            <p:cNvCxnSpPr/>
            <p:nvPr/>
          </p:nvCxnSpPr>
          <p:spPr>
            <a:xfrm>
              <a:off x="3436764" y="1684662"/>
              <a:ext cx="1864727" cy="2"/>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7"/>
            <p:cNvCxnSpPr/>
            <p:nvPr/>
          </p:nvCxnSpPr>
          <p:spPr>
            <a:xfrm>
              <a:off x="3710664" y="2806285"/>
              <a:ext cx="2175514" cy="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 name="Straight Connector 8"/>
            <p:cNvCxnSpPr/>
            <p:nvPr/>
          </p:nvCxnSpPr>
          <p:spPr>
            <a:xfrm>
              <a:off x="3436764" y="3924828"/>
              <a:ext cx="1864727" cy="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14" name="Oval 9"/>
            <p:cNvSpPr/>
            <p:nvPr/>
          </p:nvSpPr>
          <p:spPr>
            <a:xfrm>
              <a:off x="5327789" y="3488773"/>
              <a:ext cx="872117" cy="872117"/>
            </a:xfrm>
            <a:prstGeom prst="ellipse">
              <a:avLst/>
            </a:prstGeom>
            <a:noFill/>
            <a:ln w="19050">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533">
                <a:cs typeface="+mn-ea"/>
                <a:sym typeface="+mn-lt"/>
              </a:endParaRPr>
            </a:p>
          </p:txBody>
        </p:sp>
        <p:sp>
          <p:nvSpPr>
            <p:cNvPr id="15" name="Oval 10"/>
            <p:cNvSpPr/>
            <p:nvPr/>
          </p:nvSpPr>
          <p:spPr>
            <a:xfrm>
              <a:off x="5327789" y="1248605"/>
              <a:ext cx="872117" cy="872117"/>
            </a:xfrm>
            <a:prstGeom prst="ellipse">
              <a:avLst/>
            </a:prstGeom>
            <a:noFill/>
            <a:ln w="19050">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533">
                <a:cs typeface="+mn-ea"/>
                <a:sym typeface="+mn-lt"/>
              </a:endParaRPr>
            </a:p>
          </p:txBody>
        </p:sp>
        <p:sp>
          <p:nvSpPr>
            <p:cNvPr id="16" name="Oval 11"/>
            <p:cNvSpPr/>
            <p:nvPr/>
          </p:nvSpPr>
          <p:spPr>
            <a:xfrm>
              <a:off x="5940917" y="2370231"/>
              <a:ext cx="872117" cy="872117"/>
            </a:xfrm>
            <a:prstGeom prst="ellipse">
              <a:avLst/>
            </a:prstGeom>
            <a:noFill/>
            <a:ln w="19050">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533">
                <a:cs typeface="+mn-ea"/>
                <a:sym typeface="+mn-lt"/>
              </a:endParaRPr>
            </a:p>
          </p:txBody>
        </p:sp>
        <p:grpSp>
          <p:nvGrpSpPr>
            <p:cNvPr id="2" name="组合 1"/>
            <p:cNvGrpSpPr/>
            <p:nvPr/>
          </p:nvGrpSpPr>
          <p:grpSpPr>
            <a:xfrm>
              <a:off x="1169624" y="2078521"/>
              <a:ext cx="1425413" cy="1425413"/>
              <a:chOff x="1169624" y="2078521"/>
              <a:chExt cx="1425413" cy="1425413"/>
            </a:xfrm>
          </p:grpSpPr>
          <p:sp>
            <p:nvSpPr>
              <p:cNvPr id="7" name="Oval 16"/>
              <p:cNvSpPr/>
              <p:nvPr/>
            </p:nvSpPr>
            <p:spPr>
              <a:xfrm>
                <a:off x="1169624" y="2078521"/>
                <a:ext cx="1425413" cy="1425413"/>
              </a:xfrm>
              <a:prstGeom prst="ellipse">
                <a:avLst/>
              </a:prstGeom>
              <a:solidFill>
                <a:schemeClr val="accent2"/>
              </a:solidFill>
              <a:effectLst>
                <a:outerShdw blurRad="40000" dist="20000" dir="5400000" rotWithShape="0">
                  <a:srgbClr val="000000">
                    <a:alpha val="0"/>
                  </a:srgbClr>
                </a:outerShdw>
              </a:effectLst>
            </p:spPr>
            <p:style>
              <a:lnRef idx="3">
                <a:schemeClr val="lt1">
                  <a:hueOff val="0"/>
                  <a:satOff val="0"/>
                  <a:lumOff val="0"/>
                  <a:alphaOff val="0"/>
                </a:schemeClr>
              </a:lnRef>
              <a:fillRef idx="1">
                <a:scrgbClr r="0" g="0" b="0"/>
              </a:fillRef>
              <a:effectRef idx="1">
                <a:scrgbClr r="0" g="0" b="0"/>
              </a:effectRef>
              <a:fontRef idx="minor">
                <a:schemeClr val="lt1"/>
              </a:fontRef>
            </p:style>
            <p:txBody>
              <a:bodyPr anchor="ctr"/>
              <a:lstStyle/>
              <a:p>
                <a:pPr algn="ctr"/>
                <a:endParaRPr sz="2533">
                  <a:cs typeface="+mn-ea"/>
                  <a:sym typeface="+mn-lt"/>
                </a:endParaRPr>
              </a:p>
            </p:txBody>
          </p:sp>
          <p:grpSp>
            <p:nvGrpSpPr>
              <p:cNvPr id="17" name="Group 30"/>
              <p:cNvGrpSpPr/>
              <p:nvPr/>
            </p:nvGrpSpPr>
            <p:grpSpPr>
              <a:xfrm>
                <a:off x="1618802" y="2428278"/>
                <a:ext cx="519557" cy="756019"/>
                <a:chOff x="4075113" y="1909763"/>
                <a:chExt cx="247650" cy="360363"/>
              </a:xfrm>
              <a:solidFill>
                <a:schemeClr val="bg1"/>
              </a:solidFill>
            </p:grpSpPr>
            <p:sp>
              <p:nvSpPr>
                <p:cNvPr id="27" name="Freeform: Shape 31"/>
                <p:cNvSpPr/>
                <p:nvPr/>
              </p:nvSpPr>
              <p:spPr bwMode="auto">
                <a:xfrm>
                  <a:off x="4075113" y="1909763"/>
                  <a:ext cx="247650" cy="360363"/>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grpFill/>
                <a:ln w="9525">
                  <a:noFill/>
                  <a:round/>
                </a:ln>
              </p:spPr>
              <p:txBody>
                <a:bodyPr anchor="ctr"/>
                <a:lstStyle/>
                <a:p>
                  <a:pPr algn="ctr"/>
                  <a:endParaRPr sz="2533">
                    <a:cs typeface="+mn-ea"/>
                    <a:sym typeface="+mn-lt"/>
                  </a:endParaRPr>
                </a:p>
              </p:txBody>
            </p:sp>
            <p:sp>
              <p:nvSpPr>
                <p:cNvPr id="28" name="Freeform: Shape 32"/>
                <p:cNvSpPr/>
                <p:nvPr/>
              </p:nvSpPr>
              <p:spPr bwMode="auto">
                <a:xfrm>
                  <a:off x="4130675" y="1965326"/>
                  <a:ext cx="73025" cy="73025"/>
                </a:xfrm>
                <a:custGeom>
                  <a:avLst/>
                  <a:gdLst/>
                  <a:ahLst/>
                  <a:cxnLst>
                    <a:cxn ang="0">
                      <a:pos x="23" y="0"/>
                    </a:cxn>
                    <a:cxn ang="0">
                      <a:pos x="0" y="23"/>
                    </a:cxn>
                    <a:cxn ang="0">
                      <a:pos x="2" y="25"/>
                    </a:cxn>
                    <a:cxn ang="0">
                      <a:pos x="4" y="23"/>
                    </a:cxn>
                    <a:cxn ang="0">
                      <a:pos x="23" y="4"/>
                    </a:cxn>
                    <a:cxn ang="0">
                      <a:pos x="25" y="2"/>
                    </a:cxn>
                    <a:cxn ang="0">
                      <a:pos x="23" y="0"/>
                    </a:cxn>
                    <a:cxn ang="0">
                      <a:pos x="23" y="0"/>
                    </a:cxn>
                    <a:cxn ang="0">
                      <a:pos x="23" y="0"/>
                    </a:cxn>
                  </a:cxnLst>
                  <a:rect l="0" t="0" r="r" b="b"/>
                  <a:pathLst>
                    <a:path w="25" h="25">
                      <a:moveTo>
                        <a:pt x="23" y="0"/>
                      </a:moveTo>
                      <a:cubicBezTo>
                        <a:pt x="11" y="0"/>
                        <a:pt x="0" y="10"/>
                        <a:pt x="0" y="23"/>
                      </a:cubicBezTo>
                      <a:cubicBezTo>
                        <a:pt x="0" y="24"/>
                        <a:pt x="1" y="25"/>
                        <a:pt x="2" y="25"/>
                      </a:cubicBezTo>
                      <a:cubicBezTo>
                        <a:pt x="3" y="25"/>
                        <a:pt x="4" y="24"/>
                        <a:pt x="4" y="23"/>
                      </a:cubicBezTo>
                      <a:cubicBezTo>
                        <a:pt x="4" y="12"/>
                        <a:pt x="13" y="4"/>
                        <a:pt x="23" y="4"/>
                      </a:cubicBezTo>
                      <a:cubicBezTo>
                        <a:pt x="24" y="4"/>
                        <a:pt x="25" y="3"/>
                        <a:pt x="25" y="2"/>
                      </a:cubicBezTo>
                      <a:cubicBezTo>
                        <a:pt x="25" y="1"/>
                        <a:pt x="24" y="0"/>
                        <a:pt x="23" y="0"/>
                      </a:cubicBezTo>
                      <a:close/>
                      <a:moveTo>
                        <a:pt x="23" y="0"/>
                      </a:moveTo>
                      <a:cubicBezTo>
                        <a:pt x="23" y="0"/>
                        <a:pt x="23" y="0"/>
                        <a:pt x="23" y="0"/>
                      </a:cubicBezTo>
                    </a:path>
                  </a:pathLst>
                </a:custGeom>
                <a:grpFill/>
                <a:ln w="9525">
                  <a:noFill/>
                  <a:round/>
                </a:ln>
              </p:spPr>
              <p:txBody>
                <a:bodyPr anchor="ctr"/>
                <a:lstStyle/>
                <a:p>
                  <a:pPr algn="ctr"/>
                  <a:endParaRPr sz="2533">
                    <a:cs typeface="+mn-ea"/>
                    <a:sym typeface="+mn-lt"/>
                  </a:endParaRPr>
                </a:p>
              </p:txBody>
            </p:sp>
          </p:grpSp>
        </p:grpSp>
        <p:sp>
          <p:nvSpPr>
            <p:cNvPr id="18" name="Freeform: Shape 33"/>
            <p:cNvSpPr/>
            <p:nvPr/>
          </p:nvSpPr>
          <p:spPr bwMode="auto">
            <a:xfrm>
              <a:off x="6220688" y="2578866"/>
              <a:ext cx="312575" cy="454838"/>
            </a:xfrm>
            <a:custGeom>
              <a:avLst/>
              <a:gdLst/>
              <a:ahLst/>
              <a:cxnLst>
                <a:cxn ang="0">
                  <a:pos x="38" y="109"/>
                </a:cxn>
                <a:cxn ang="0">
                  <a:pos x="40" y="107"/>
                </a:cxn>
                <a:cxn ang="0">
                  <a:pos x="44" y="107"/>
                </a:cxn>
                <a:cxn ang="0">
                  <a:pos x="46" y="109"/>
                </a:cxn>
                <a:cxn ang="0">
                  <a:pos x="44" y="111"/>
                </a:cxn>
                <a:cxn ang="0">
                  <a:pos x="40" y="111"/>
                </a:cxn>
                <a:cxn ang="0">
                  <a:pos x="38" y="109"/>
                </a:cxn>
                <a:cxn ang="0">
                  <a:pos x="48" y="12"/>
                </a:cxn>
                <a:cxn ang="0">
                  <a:pos x="37" y="12"/>
                </a:cxn>
                <a:cxn ang="0">
                  <a:pos x="35" y="14"/>
                </a:cxn>
                <a:cxn ang="0">
                  <a:pos x="37" y="15"/>
                </a:cxn>
                <a:cxn ang="0">
                  <a:pos x="48" y="15"/>
                </a:cxn>
                <a:cxn ang="0">
                  <a:pos x="50" y="14"/>
                </a:cxn>
                <a:cxn ang="0">
                  <a:pos x="48" y="12"/>
                </a:cxn>
                <a:cxn ang="0">
                  <a:pos x="85" y="12"/>
                </a:cxn>
                <a:cxn ang="0">
                  <a:pos x="85" y="111"/>
                </a:cxn>
                <a:cxn ang="0">
                  <a:pos x="73" y="123"/>
                </a:cxn>
                <a:cxn ang="0">
                  <a:pos x="12" y="123"/>
                </a:cxn>
                <a:cxn ang="0">
                  <a:pos x="0" y="111"/>
                </a:cxn>
                <a:cxn ang="0">
                  <a:pos x="0" y="12"/>
                </a:cxn>
                <a:cxn ang="0">
                  <a:pos x="12" y="0"/>
                </a:cxn>
                <a:cxn ang="0">
                  <a:pos x="73" y="0"/>
                </a:cxn>
                <a:cxn ang="0">
                  <a:pos x="85" y="12"/>
                </a:cxn>
                <a:cxn ang="0">
                  <a:pos x="77" y="104"/>
                </a:cxn>
                <a:cxn ang="0">
                  <a:pos x="8" y="104"/>
                </a:cxn>
                <a:cxn ang="0">
                  <a:pos x="8" y="111"/>
                </a:cxn>
                <a:cxn ang="0">
                  <a:pos x="12" y="115"/>
                </a:cxn>
                <a:cxn ang="0">
                  <a:pos x="73" y="115"/>
                </a:cxn>
                <a:cxn ang="0">
                  <a:pos x="77" y="111"/>
                </a:cxn>
                <a:cxn ang="0">
                  <a:pos x="77" y="104"/>
                </a:cxn>
                <a:cxn ang="0">
                  <a:pos x="77" y="23"/>
                </a:cxn>
                <a:cxn ang="0">
                  <a:pos x="8" y="23"/>
                </a:cxn>
                <a:cxn ang="0">
                  <a:pos x="8" y="100"/>
                </a:cxn>
                <a:cxn ang="0">
                  <a:pos x="77" y="100"/>
                </a:cxn>
                <a:cxn ang="0">
                  <a:pos x="77" y="23"/>
                </a:cxn>
                <a:cxn ang="0">
                  <a:pos x="77" y="12"/>
                </a:cxn>
                <a:cxn ang="0">
                  <a:pos x="73" y="8"/>
                </a:cxn>
                <a:cxn ang="0">
                  <a:pos x="12" y="8"/>
                </a:cxn>
                <a:cxn ang="0">
                  <a:pos x="8" y="12"/>
                </a:cxn>
                <a:cxn ang="0">
                  <a:pos x="8" y="19"/>
                </a:cxn>
                <a:cxn ang="0">
                  <a:pos x="77" y="19"/>
                </a:cxn>
                <a:cxn ang="0">
                  <a:pos x="77" y="12"/>
                </a:cxn>
                <a:cxn ang="0">
                  <a:pos x="77" y="12"/>
                </a:cxn>
                <a:cxn ang="0">
                  <a:pos x="77" y="12"/>
                </a:cxn>
              </a:cxnLst>
              <a:rect l="0" t="0" r="r" b="b"/>
              <a:pathLst>
                <a:path w="85" h="123">
                  <a:moveTo>
                    <a:pt x="38" y="109"/>
                  </a:moveTo>
                  <a:cubicBezTo>
                    <a:pt x="38" y="108"/>
                    <a:pt x="39" y="107"/>
                    <a:pt x="40" y="107"/>
                  </a:cubicBezTo>
                  <a:cubicBezTo>
                    <a:pt x="44" y="107"/>
                    <a:pt x="44" y="107"/>
                    <a:pt x="44" y="107"/>
                  </a:cubicBezTo>
                  <a:cubicBezTo>
                    <a:pt x="45" y="107"/>
                    <a:pt x="46" y="108"/>
                    <a:pt x="46" y="109"/>
                  </a:cubicBezTo>
                  <a:cubicBezTo>
                    <a:pt x="46" y="110"/>
                    <a:pt x="45" y="111"/>
                    <a:pt x="44" y="111"/>
                  </a:cubicBezTo>
                  <a:cubicBezTo>
                    <a:pt x="40" y="111"/>
                    <a:pt x="40" y="111"/>
                    <a:pt x="40" y="111"/>
                  </a:cubicBezTo>
                  <a:cubicBezTo>
                    <a:pt x="39" y="111"/>
                    <a:pt x="38" y="110"/>
                    <a:pt x="38" y="109"/>
                  </a:cubicBezTo>
                  <a:close/>
                  <a:moveTo>
                    <a:pt x="48" y="12"/>
                  </a:moveTo>
                  <a:cubicBezTo>
                    <a:pt x="37" y="12"/>
                    <a:pt x="37" y="12"/>
                    <a:pt x="37" y="12"/>
                  </a:cubicBezTo>
                  <a:cubicBezTo>
                    <a:pt x="36" y="12"/>
                    <a:pt x="35" y="12"/>
                    <a:pt x="35" y="14"/>
                  </a:cubicBezTo>
                  <a:cubicBezTo>
                    <a:pt x="35" y="15"/>
                    <a:pt x="36" y="15"/>
                    <a:pt x="37" y="15"/>
                  </a:cubicBezTo>
                  <a:cubicBezTo>
                    <a:pt x="48" y="15"/>
                    <a:pt x="48" y="15"/>
                    <a:pt x="48" y="15"/>
                  </a:cubicBezTo>
                  <a:cubicBezTo>
                    <a:pt x="49" y="15"/>
                    <a:pt x="50" y="15"/>
                    <a:pt x="50" y="14"/>
                  </a:cubicBezTo>
                  <a:cubicBezTo>
                    <a:pt x="50" y="12"/>
                    <a:pt x="49" y="12"/>
                    <a:pt x="48" y="12"/>
                  </a:cubicBezTo>
                  <a:close/>
                  <a:moveTo>
                    <a:pt x="85" y="12"/>
                  </a:moveTo>
                  <a:cubicBezTo>
                    <a:pt x="85" y="111"/>
                    <a:pt x="85" y="111"/>
                    <a:pt x="85" y="111"/>
                  </a:cubicBezTo>
                  <a:cubicBezTo>
                    <a:pt x="85" y="118"/>
                    <a:pt x="79" y="123"/>
                    <a:pt x="73" y="123"/>
                  </a:cubicBezTo>
                  <a:cubicBezTo>
                    <a:pt x="12" y="123"/>
                    <a:pt x="12" y="123"/>
                    <a:pt x="12" y="123"/>
                  </a:cubicBezTo>
                  <a:cubicBezTo>
                    <a:pt x="5" y="123"/>
                    <a:pt x="0" y="118"/>
                    <a:pt x="0" y="111"/>
                  </a:cubicBezTo>
                  <a:cubicBezTo>
                    <a:pt x="0" y="12"/>
                    <a:pt x="0" y="12"/>
                    <a:pt x="0" y="12"/>
                  </a:cubicBezTo>
                  <a:cubicBezTo>
                    <a:pt x="0" y="5"/>
                    <a:pt x="5" y="0"/>
                    <a:pt x="12" y="0"/>
                  </a:cubicBezTo>
                  <a:cubicBezTo>
                    <a:pt x="73" y="0"/>
                    <a:pt x="73" y="0"/>
                    <a:pt x="73" y="0"/>
                  </a:cubicBezTo>
                  <a:cubicBezTo>
                    <a:pt x="79" y="0"/>
                    <a:pt x="85" y="5"/>
                    <a:pt x="85" y="12"/>
                  </a:cubicBezTo>
                  <a:close/>
                  <a:moveTo>
                    <a:pt x="77" y="104"/>
                  </a:moveTo>
                  <a:cubicBezTo>
                    <a:pt x="8" y="104"/>
                    <a:pt x="8" y="104"/>
                    <a:pt x="8" y="104"/>
                  </a:cubicBezTo>
                  <a:cubicBezTo>
                    <a:pt x="8" y="111"/>
                    <a:pt x="8" y="111"/>
                    <a:pt x="8" y="111"/>
                  </a:cubicBezTo>
                  <a:cubicBezTo>
                    <a:pt x="8" y="113"/>
                    <a:pt x="10" y="115"/>
                    <a:pt x="12" y="115"/>
                  </a:cubicBezTo>
                  <a:cubicBezTo>
                    <a:pt x="73" y="115"/>
                    <a:pt x="73" y="115"/>
                    <a:pt x="73" y="115"/>
                  </a:cubicBezTo>
                  <a:cubicBezTo>
                    <a:pt x="75" y="115"/>
                    <a:pt x="77" y="113"/>
                    <a:pt x="77" y="111"/>
                  </a:cubicBezTo>
                  <a:lnTo>
                    <a:pt x="77" y="104"/>
                  </a:lnTo>
                  <a:close/>
                  <a:moveTo>
                    <a:pt x="77" y="23"/>
                  </a:moveTo>
                  <a:cubicBezTo>
                    <a:pt x="8" y="23"/>
                    <a:pt x="8" y="23"/>
                    <a:pt x="8" y="23"/>
                  </a:cubicBezTo>
                  <a:cubicBezTo>
                    <a:pt x="8" y="100"/>
                    <a:pt x="8" y="100"/>
                    <a:pt x="8" y="100"/>
                  </a:cubicBezTo>
                  <a:cubicBezTo>
                    <a:pt x="77" y="100"/>
                    <a:pt x="77" y="100"/>
                    <a:pt x="77" y="100"/>
                  </a:cubicBezTo>
                  <a:lnTo>
                    <a:pt x="77" y="23"/>
                  </a:lnTo>
                  <a:close/>
                  <a:moveTo>
                    <a:pt x="77" y="12"/>
                  </a:moveTo>
                  <a:cubicBezTo>
                    <a:pt x="77" y="9"/>
                    <a:pt x="75" y="8"/>
                    <a:pt x="73" y="8"/>
                  </a:cubicBezTo>
                  <a:cubicBezTo>
                    <a:pt x="12" y="8"/>
                    <a:pt x="12" y="8"/>
                    <a:pt x="12" y="8"/>
                  </a:cubicBezTo>
                  <a:cubicBezTo>
                    <a:pt x="10" y="8"/>
                    <a:pt x="8" y="9"/>
                    <a:pt x="8" y="12"/>
                  </a:cubicBezTo>
                  <a:cubicBezTo>
                    <a:pt x="8" y="19"/>
                    <a:pt x="8" y="19"/>
                    <a:pt x="8" y="19"/>
                  </a:cubicBezTo>
                  <a:cubicBezTo>
                    <a:pt x="77" y="19"/>
                    <a:pt x="77" y="19"/>
                    <a:pt x="77" y="19"/>
                  </a:cubicBezTo>
                  <a:lnTo>
                    <a:pt x="77" y="12"/>
                  </a:lnTo>
                  <a:close/>
                  <a:moveTo>
                    <a:pt x="77" y="12"/>
                  </a:moveTo>
                  <a:cubicBezTo>
                    <a:pt x="77" y="12"/>
                    <a:pt x="77" y="12"/>
                    <a:pt x="77" y="12"/>
                  </a:cubicBezTo>
                </a:path>
              </a:pathLst>
            </a:custGeom>
            <a:solidFill>
              <a:schemeClr val="accent2"/>
            </a:solidFill>
            <a:ln w="9525">
              <a:noFill/>
              <a:round/>
            </a:ln>
          </p:spPr>
          <p:txBody>
            <a:bodyPr anchor="ctr"/>
            <a:lstStyle/>
            <a:p>
              <a:pPr algn="ctr"/>
              <a:endParaRPr sz="2533">
                <a:cs typeface="+mn-ea"/>
                <a:sym typeface="+mn-lt"/>
              </a:endParaRPr>
            </a:p>
          </p:txBody>
        </p:sp>
        <p:sp>
          <p:nvSpPr>
            <p:cNvPr id="19" name="Freeform: Shape 34"/>
            <p:cNvSpPr/>
            <p:nvPr/>
          </p:nvSpPr>
          <p:spPr bwMode="auto">
            <a:xfrm>
              <a:off x="5566485" y="1457241"/>
              <a:ext cx="394726" cy="454838"/>
            </a:xfrm>
            <a:custGeom>
              <a:avLst/>
              <a:gdLst/>
              <a:ahLst/>
              <a:cxnLst>
                <a:cxn ang="0">
                  <a:pos x="53" y="0"/>
                </a:cxn>
                <a:cxn ang="0">
                  <a:pos x="0" y="25"/>
                </a:cxn>
                <a:cxn ang="0">
                  <a:pos x="0" y="98"/>
                </a:cxn>
                <a:cxn ang="0">
                  <a:pos x="53" y="123"/>
                </a:cxn>
                <a:cxn ang="0">
                  <a:pos x="107" y="98"/>
                </a:cxn>
                <a:cxn ang="0">
                  <a:pos x="107" y="25"/>
                </a:cxn>
                <a:cxn ang="0">
                  <a:pos x="53" y="0"/>
                </a:cxn>
                <a:cxn ang="0">
                  <a:pos x="99" y="98"/>
                </a:cxn>
                <a:cxn ang="0">
                  <a:pos x="53" y="115"/>
                </a:cxn>
                <a:cxn ang="0">
                  <a:pos x="7" y="98"/>
                </a:cxn>
                <a:cxn ang="0">
                  <a:pos x="7" y="83"/>
                </a:cxn>
                <a:cxn ang="0">
                  <a:pos x="53" y="96"/>
                </a:cxn>
                <a:cxn ang="0">
                  <a:pos x="99" y="83"/>
                </a:cxn>
                <a:cxn ang="0">
                  <a:pos x="99" y="98"/>
                </a:cxn>
                <a:cxn ang="0">
                  <a:pos x="99" y="75"/>
                </a:cxn>
                <a:cxn ang="0">
                  <a:pos x="99" y="75"/>
                </a:cxn>
                <a:cxn ang="0">
                  <a:pos x="99" y="75"/>
                </a:cxn>
                <a:cxn ang="0">
                  <a:pos x="53" y="92"/>
                </a:cxn>
                <a:cxn ang="0">
                  <a:pos x="7" y="75"/>
                </a:cxn>
                <a:cxn ang="0">
                  <a:pos x="7" y="75"/>
                </a:cxn>
                <a:cxn ang="0">
                  <a:pos x="7" y="60"/>
                </a:cxn>
                <a:cxn ang="0">
                  <a:pos x="53" y="73"/>
                </a:cxn>
                <a:cxn ang="0">
                  <a:pos x="99" y="60"/>
                </a:cxn>
                <a:cxn ang="0">
                  <a:pos x="99" y="75"/>
                </a:cxn>
                <a:cxn ang="0">
                  <a:pos x="99" y="52"/>
                </a:cxn>
                <a:cxn ang="0">
                  <a:pos x="99" y="52"/>
                </a:cxn>
                <a:cxn ang="0">
                  <a:pos x="99" y="52"/>
                </a:cxn>
                <a:cxn ang="0">
                  <a:pos x="53" y="69"/>
                </a:cxn>
                <a:cxn ang="0">
                  <a:pos x="7" y="52"/>
                </a:cxn>
                <a:cxn ang="0">
                  <a:pos x="7" y="52"/>
                </a:cxn>
                <a:cxn ang="0">
                  <a:pos x="7" y="39"/>
                </a:cxn>
                <a:cxn ang="0">
                  <a:pos x="53" y="50"/>
                </a:cxn>
                <a:cxn ang="0">
                  <a:pos x="99" y="39"/>
                </a:cxn>
                <a:cxn ang="0">
                  <a:pos x="99" y="52"/>
                </a:cxn>
                <a:cxn ang="0">
                  <a:pos x="53" y="42"/>
                </a:cxn>
                <a:cxn ang="0">
                  <a:pos x="7" y="25"/>
                </a:cxn>
                <a:cxn ang="0">
                  <a:pos x="53" y="8"/>
                </a:cxn>
                <a:cxn ang="0">
                  <a:pos x="99" y="25"/>
                </a:cxn>
                <a:cxn ang="0">
                  <a:pos x="53" y="42"/>
                </a:cxn>
                <a:cxn ang="0">
                  <a:pos x="53" y="42"/>
                </a:cxn>
                <a:cxn ang="0">
                  <a:pos x="53" y="42"/>
                </a:cxn>
              </a:cxnLst>
              <a:rect l="0" t="0" r="r" b="b"/>
              <a:pathLst>
                <a:path w="107" h="123">
                  <a:moveTo>
                    <a:pt x="53" y="0"/>
                  </a:moveTo>
                  <a:cubicBezTo>
                    <a:pt x="27" y="0"/>
                    <a:pt x="0" y="8"/>
                    <a:pt x="0" y="25"/>
                  </a:cubicBezTo>
                  <a:cubicBezTo>
                    <a:pt x="0" y="98"/>
                    <a:pt x="0" y="98"/>
                    <a:pt x="0" y="98"/>
                  </a:cubicBezTo>
                  <a:cubicBezTo>
                    <a:pt x="0" y="115"/>
                    <a:pt x="27" y="123"/>
                    <a:pt x="53" y="123"/>
                  </a:cubicBezTo>
                  <a:cubicBezTo>
                    <a:pt x="79" y="123"/>
                    <a:pt x="107" y="115"/>
                    <a:pt x="107" y="98"/>
                  </a:cubicBezTo>
                  <a:cubicBezTo>
                    <a:pt x="107" y="25"/>
                    <a:pt x="107" y="25"/>
                    <a:pt x="107" y="25"/>
                  </a:cubicBezTo>
                  <a:cubicBezTo>
                    <a:pt x="107" y="8"/>
                    <a:pt x="79" y="0"/>
                    <a:pt x="53" y="0"/>
                  </a:cubicBezTo>
                  <a:close/>
                  <a:moveTo>
                    <a:pt x="99" y="98"/>
                  </a:moveTo>
                  <a:cubicBezTo>
                    <a:pt x="99" y="107"/>
                    <a:pt x="79" y="115"/>
                    <a:pt x="53" y="115"/>
                  </a:cubicBezTo>
                  <a:cubicBezTo>
                    <a:pt x="28" y="115"/>
                    <a:pt x="7" y="107"/>
                    <a:pt x="7" y="98"/>
                  </a:cubicBezTo>
                  <a:cubicBezTo>
                    <a:pt x="7" y="83"/>
                    <a:pt x="7" y="83"/>
                    <a:pt x="7" y="83"/>
                  </a:cubicBezTo>
                  <a:cubicBezTo>
                    <a:pt x="15" y="92"/>
                    <a:pt x="34" y="96"/>
                    <a:pt x="53" y="96"/>
                  </a:cubicBezTo>
                  <a:cubicBezTo>
                    <a:pt x="72" y="96"/>
                    <a:pt x="91" y="92"/>
                    <a:pt x="99" y="83"/>
                  </a:cubicBezTo>
                  <a:lnTo>
                    <a:pt x="99" y="98"/>
                  </a:lnTo>
                  <a:close/>
                  <a:moveTo>
                    <a:pt x="99" y="75"/>
                  </a:moveTo>
                  <a:cubicBezTo>
                    <a:pt x="99" y="75"/>
                    <a:pt x="99" y="75"/>
                    <a:pt x="99" y="75"/>
                  </a:cubicBezTo>
                  <a:cubicBezTo>
                    <a:pt x="99" y="75"/>
                    <a:pt x="99" y="75"/>
                    <a:pt x="99" y="75"/>
                  </a:cubicBezTo>
                  <a:cubicBezTo>
                    <a:pt x="99" y="84"/>
                    <a:pt x="79" y="92"/>
                    <a:pt x="53" y="92"/>
                  </a:cubicBezTo>
                  <a:cubicBezTo>
                    <a:pt x="28" y="92"/>
                    <a:pt x="7" y="84"/>
                    <a:pt x="7" y="75"/>
                  </a:cubicBezTo>
                  <a:cubicBezTo>
                    <a:pt x="7" y="75"/>
                    <a:pt x="7" y="75"/>
                    <a:pt x="7" y="75"/>
                  </a:cubicBezTo>
                  <a:cubicBezTo>
                    <a:pt x="7" y="60"/>
                    <a:pt x="7" y="60"/>
                    <a:pt x="7" y="60"/>
                  </a:cubicBezTo>
                  <a:cubicBezTo>
                    <a:pt x="15" y="69"/>
                    <a:pt x="34" y="73"/>
                    <a:pt x="53" y="73"/>
                  </a:cubicBezTo>
                  <a:cubicBezTo>
                    <a:pt x="72" y="73"/>
                    <a:pt x="91" y="69"/>
                    <a:pt x="99" y="60"/>
                  </a:cubicBezTo>
                  <a:lnTo>
                    <a:pt x="99" y="75"/>
                  </a:lnTo>
                  <a:close/>
                  <a:moveTo>
                    <a:pt x="99" y="52"/>
                  </a:moveTo>
                  <a:cubicBezTo>
                    <a:pt x="99" y="52"/>
                    <a:pt x="99" y="52"/>
                    <a:pt x="99" y="52"/>
                  </a:cubicBezTo>
                  <a:cubicBezTo>
                    <a:pt x="99" y="52"/>
                    <a:pt x="99" y="52"/>
                    <a:pt x="99" y="52"/>
                  </a:cubicBezTo>
                  <a:cubicBezTo>
                    <a:pt x="99" y="61"/>
                    <a:pt x="79" y="69"/>
                    <a:pt x="53" y="69"/>
                  </a:cubicBezTo>
                  <a:cubicBezTo>
                    <a:pt x="28" y="69"/>
                    <a:pt x="7" y="61"/>
                    <a:pt x="7" y="52"/>
                  </a:cubicBezTo>
                  <a:cubicBezTo>
                    <a:pt x="7" y="52"/>
                    <a:pt x="7" y="52"/>
                    <a:pt x="7" y="52"/>
                  </a:cubicBezTo>
                  <a:cubicBezTo>
                    <a:pt x="7" y="39"/>
                    <a:pt x="7" y="39"/>
                    <a:pt x="7" y="39"/>
                  </a:cubicBezTo>
                  <a:cubicBezTo>
                    <a:pt x="17" y="46"/>
                    <a:pt x="36" y="50"/>
                    <a:pt x="53" y="50"/>
                  </a:cubicBezTo>
                  <a:cubicBezTo>
                    <a:pt x="71" y="50"/>
                    <a:pt x="89" y="46"/>
                    <a:pt x="99" y="39"/>
                  </a:cubicBezTo>
                  <a:lnTo>
                    <a:pt x="99" y="52"/>
                  </a:lnTo>
                  <a:close/>
                  <a:moveTo>
                    <a:pt x="53" y="42"/>
                  </a:moveTo>
                  <a:cubicBezTo>
                    <a:pt x="28" y="42"/>
                    <a:pt x="7" y="34"/>
                    <a:pt x="7" y="25"/>
                  </a:cubicBezTo>
                  <a:cubicBezTo>
                    <a:pt x="7" y="15"/>
                    <a:pt x="28" y="8"/>
                    <a:pt x="53" y="8"/>
                  </a:cubicBezTo>
                  <a:cubicBezTo>
                    <a:pt x="79" y="8"/>
                    <a:pt x="99" y="15"/>
                    <a:pt x="99" y="25"/>
                  </a:cubicBezTo>
                  <a:cubicBezTo>
                    <a:pt x="99" y="34"/>
                    <a:pt x="79" y="42"/>
                    <a:pt x="53" y="42"/>
                  </a:cubicBezTo>
                  <a:close/>
                  <a:moveTo>
                    <a:pt x="53" y="42"/>
                  </a:moveTo>
                  <a:cubicBezTo>
                    <a:pt x="53" y="42"/>
                    <a:pt x="53" y="42"/>
                    <a:pt x="53" y="42"/>
                  </a:cubicBezTo>
                </a:path>
              </a:pathLst>
            </a:custGeom>
            <a:solidFill>
              <a:schemeClr val="accent1"/>
            </a:solidFill>
            <a:ln w="9525">
              <a:noFill/>
              <a:round/>
            </a:ln>
          </p:spPr>
          <p:txBody>
            <a:bodyPr anchor="ctr"/>
            <a:lstStyle/>
            <a:p>
              <a:pPr algn="ctr"/>
              <a:endParaRPr sz="2533">
                <a:cs typeface="+mn-ea"/>
                <a:sym typeface="+mn-lt"/>
              </a:endParaRPr>
            </a:p>
          </p:txBody>
        </p:sp>
        <p:sp>
          <p:nvSpPr>
            <p:cNvPr id="20" name="Freeform: Shape 35"/>
            <p:cNvSpPr/>
            <p:nvPr/>
          </p:nvSpPr>
          <p:spPr bwMode="auto">
            <a:xfrm>
              <a:off x="5536425" y="3711435"/>
              <a:ext cx="454838" cy="426786"/>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accent1"/>
            </a:solidFill>
            <a:ln w="9525">
              <a:noFill/>
              <a:round/>
            </a:ln>
          </p:spPr>
          <p:txBody>
            <a:bodyPr anchor="ctr"/>
            <a:lstStyle/>
            <a:p>
              <a:pPr algn="ctr"/>
              <a:endParaRPr sz="2533">
                <a:cs typeface="+mn-ea"/>
                <a:sym typeface="+mn-lt"/>
              </a:endParaRPr>
            </a:p>
          </p:txBody>
        </p:sp>
        <p:sp>
          <p:nvSpPr>
            <p:cNvPr id="21" name="Rectangle 1"/>
            <p:cNvSpPr/>
            <p:nvPr/>
          </p:nvSpPr>
          <p:spPr>
            <a:xfrm>
              <a:off x="3454254" y="1411923"/>
              <a:ext cx="1199443" cy="253915"/>
            </a:xfrm>
            <a:prstGeom prst="rect">
              <a:avLst/>
            </a:prstGeom>
          </p:spPr>
          <p:txBody>
            <a:bodyPr wrap="none" lIns="287983" anchor="ctr" anchorCtr="0">
              <a:normAutofit fontScale="90000" lnSpcReduction="20000"/>
            </a:bodyPr>
            <a:lstStyle/>
            <a:p>
              <a:r>
                <a:rPr lang="zh-CN" altLang="en-US" sz="2133" b="1" dirty="0">
                  <a:solidFill>
                    <a:schemeClr val="bg1">
                      <a:lumMod val="50000"/>
                    </a:schemeClr>
                  </a:solidFill>
                  <a:cs typeface="+mn-ea"/>
                  <a:sym typeface="+mn-lt"/>
                </a:rPr>
                <a:t>标题文本预设 </a:t>
              </a:r>
            </a:p>
          </p:txBody>
        </p:sp>
        <p:sp>
          <p:nvSpPr>
            <p:cNvPr id="22" name="Rectangle 27"/>
            <p:cNvSpPr/>
            <p:nvPr/>
          </p:nvSpPr>
          <p:spPr>
            <a:xfrm>
              <a:off x="3737125" y="2521763"/>
              <a:ext cx="1199443" cy="253915"/>
            </a:xfrm>
            <a:prstGeom prst="rect">
              <a:avLst/>
            </a:prstGeom>
          </p:spPr>
          <p:txBody>
            <a:bodyPr wrap="none" lIns="287983" anchor="ctr" anchorCtr="0">
              <a:normAutofit fontScale="90000" lnSpcReduction="20000"/>
            </a:bodyPr>
            <a:lstStyle/>
            <a:p>
              <a:r>
                <a:rPr lang="zh-CN" altLang="en-US" sz="2133" b="1">
                  <a:solidFill>
                    <a:schemeClr val="bg1">
                      <a:lumMod val="50000"/>
                    </a:schemeClr>
                  </a:solidFill>
                  <a:cs typeface="+mn-ea"/>
                  <a:sym typeface="+mn-lt"/>
                </a:rPr>
                <a:t>标题文本预设 </a:t>
              </a:r>
            </a:p>
          </p:txBody>
        </p:sp>
        <p:sp>
          <p:nvSpPr>
            <p:cNvPr id="23" name="Rectangle 29"/>
            <p:cNvSpPr/>
            <p:nvPr/>
          </p:nvSpPr>
          <p:spPr>
            <a:xfrm>
              <a:off x="3454254" y="3638636"/>
              <a:ext cx="1199443" cy="253915"/>
            </a:xfrm>
            <a:prstGeom prst="rect">
              <a:avLst/>
            </a:prstGeom>
          </p:spPr>
          <p:txBody>
            <a:bodyPr wrap="none" lIns="287983" anchor="ctr" anchorCtr="0">
              <a:normAutofit fontScale="90000" lnSpcReduction="20000"/>
            </a:bodyPr>
            <a:lstStyle/>
            <a:p>
              <a:r>
                <a:rPr lang="zh-CN" altLang="en-US" sz="2133" b="1">
                  <a:solidFill>
                    <a:schemeClr val="bg1">
                      <a:lumMod val="50000"/>
                    </a:schemeClr>
                  </a:solidFill>
                  <a:cs typeface="+mn-ea"/>
                  <a:sym typeface="+mn-lt"/>
                </a:rPr>
                <a:t>标题文本预设 </a:t>
              </a:r>
            </a:p>
          </p:txBody>
        </p:sp>
        <p:sp>
          <p:nvSpPr>
            <p:cNvPr id="24" name="TextBox 39"/>
            <p:cNvSpPr txBox="1"/>
            <p:nvPr/>
          </p:nvSpPr>
          <p:spPr bwMode="auto">
            <a:xfrm>
              <a:off x="6199905" y="1476096"/>
              <a:ext cx="1873534" cy="417134"/>
            </a:xfrm>
            <a:prstGeom prst="rect">
              <a:avLst/>
            </a:prstGeom>
            <a:noFill/>
          </p:spPr>
          <p:txBody>
            <a:bodyPr wrap="square" lIns="287983" tIns="62396" rIns="119993" bIns="62396">
              <a:normAutofit fontScale="77500" lnSpcReduction="20000"/>
            </a:bodyPr>
            <a:lstStyle/>
            <a:p>
              <a:pPr algn="l" latinLnBrk="0">
                <a:lnSpc>
                  <a:spcPct val="120000"/>
                </a:lnSpc>
              </a:pPr>
              <a:r>
                <a:rPr lang="zh-CN" altLang="en-US" sz="1333">
                  <a:solidFill>
                    <a:schemeClr val="bg1">
                      <a:lumMod val="50000"/>
                    </a:schemeClr>
                  </a:solidFill>
                  <a:cs typeface="+mn-ea"/>
                  <a:sym typeface="+mn-lt"/>
                </a:rPr>
                <a:t>此部分内容作为文字排版占位显示</a:t>
              </a:r>
              <a:br>
                <a:rPr lang="zh-CN" altLang="en-US" sz="1333">
                  <a:solidFill>
                    <a:schemeClr val="bg1">
                      <a:lumMod val="50000"/>
                    </a:schemeClr>
                  </a:solidFill>
                  <a:cs typeface="+mn-ea"/>
                  <a:sym typeface="+mn-lt"/>
                </a:rPr>
              </a:br>
              <a:r>
                <a:rPr lang="zh-CN" altLang="en-US" sz="1333">
                  <a:solidFill>
                    <a:schemeClr val="bg1">
                      <a:lumMod val="50000"/>
                    </a:schemeClr>
                  </a:solidFill>
                  <a:cs typeface="+mn-ea"/>
                  <a:sym typeface="+mn-lt"/>
                </a:rPr>
                <a:t> （建议使用主题字体）</a:t>
              </a:r>
            </a:p>
          </p:txBody>
        </p:sp>
        <p:sp>
          <p:nvSpPr>
            <p:cNvPr id="25" name="TextBox 40"/>
            <p:cNvSpPr txBox="1"/>
            <p:nvPr/>
          </p:nvSpPr>
          <p:spPr bwMode="auto">
            <a:xfrm>
              <a:off x="6813033" y="2597723"/>
              <a:ext cx="1873534" cy="417134"/>
            </a:xfrm>
            <a:prstGeom prst="rect">
              <a:avLst/>
            </a:prstGeom>
            <a:noFill/>
          </p:spPr>
          <p:txBody>
            <a:bodyPr wrap="square" lIns="287983" tIns="62396" rIns="119993" bIns="62396">
              <a:normAutofit fontScale="77500" lnSpcReduction="20000"/>
            </a:bodyPr>
            <a:lstStyle/>
            <a:p>
              <a:pPr algn="l" latinLnBrk="0">
                <a:lnSpc>
                  <a:spcPct val="120000"/>
                </a:lnSpc>
              </a:pPr>
              <a:r>
                <a:rPr lang="zh-CN" altLang="en-US" sz="1333">
                  <a:solidFill>
                    <a:schemeClr val="bg1">
                      <a:lumMod val="50000"/>
                    </a:schemeClr>
                  </a:solidFill>
                  <a:cs typeface="+mn-ea"/>
                  <a:sym typeface="+mn-lt"/>
                </a:rPr>
                <a:t>此部分内容作为文字排版占位显示</a:t>
              </a:r>
              <a:br>
                <a:rPr lang="zh-CN" altLang="en-US" sz="1333">
                  <a:solidFill>
                    <a:schemeClr val="bg1">
                      <a:lumMod val="50000"/>
                    </a:schemeClr>
                  </a:solidFill>
                  <a:cs typeface="+mn-ea"/>
                  <a:sym typeface="+mn-lt"/>
                </a:rPr>
              </a:br>
              <a:r>
                <a:rPr lang="zh-CN" altLang="en-US" sz="1333">
                  <a:solidFill>
                    <a:schemeClr val="bg1">
                      <a:lumMod val="50000"/>
                    </a:schemeClr>
                  </a:solidFill>
                  <a:cs typeface="+mn-ea"/>
                  <a:sym typeface="+mn-lt"/>
                </a:rPr>
                <a:t> （建议使用主题字体）</a:t>
              </a:r>
            </a:p>
          </p:txBody>
        </p:sp>
        <p:sp>
          <p:nvSpPr>
            <p:cNvPr id="26" name="TextBox 42"/>
            <p:cNvSpPr txBox="1"/>
            <p:nvPr/>
          </p:nvSpPr>
          <p:spPr bwMode="auto">
            <a:xfrm>
              <a:off x="6199905" y="3716264"/>
              <a:ext cx="1873534" cy="417134"/>
            </a:xfrm>
            <a:prstGeom prst="rect">
              <a:avLst/>
            </a:prstGeom>
            <a:noFill/>
          </p:spPr>
          <p:txBody>
            <a:bodyPr wrap="square" lIns="287983" tIns="62396" rIns="119993" bIns="62396">
              <a:normAutofit fontScale="77500" lnSpcReduction="20000"/>
            </a:bodyPr>
            <a:lstStyle/>
            <a:p>
              <a:pPr algn="l" latinLnBrk="0">
                <a:lnSpc>
                  <a:spcPct val="120000"/>
                </a:lnSpc>
              </a:pPr>
              <a:r>
                <a:rPr lang="zh-CN" altLang="en-US" sz="1333" dirty="0">
                  <a:solidFill>
                    <a:schemeClr val="bg1">
                      <a:lumMod val="50000"/>
                    </a:schemeClr>
                  </a:solidFill>
                  <a:cs typeface="+mn-ea"/>
                  <a:sym typeface="+mn-lt"/>
                </a:rPr>
                <a:t>此部分内容作为文字排版占位显示</a:t>
              </a:r>
              <a:br>
                <a:rPr lang="zh-CN" altLang="en-US" sz="1333" dirty="0">
                  <a:solidFill>
                    <a:schemeClr val="bg1">
                      <a:lumMod val="50000"/>
                    </a:schemeClr>
                  </a:solidFill>
                  <a:cs typeface="+mn-ea"/>
                  <a:sym typeface="+mn-lt"/>
                </a:rPr>
              </a:br>
              <a:r>
                <a:rPr lang="zh-CN" altLang="en-US" sz="1333" dirty="0">
                  <a:solidFill>
                    <a:schemeClr val="bg1">
                      <a:lumMod val="50000"/>
                    </a:schemeClr>
                  </a:solidFill>
                  <a:cs typeface="+mn-ea"/>
                  <a:sym typeface="+mn-lt"/>
                </a:rPr>
                <a:t> （建议使用主题字体）</a:t>
              </a:r>
            </a:p>
          </p:txBody>
        </p:sp>
      </p:grpSp>
    </p:spTree>
    <p:extLst>
      <p:ext uri="{BB962C8B-B14F-4D97-AF65-F5344CB8AC3E}">
        <p14:creationId xmlns:p14="http://schemas.microsoft.com/office/powerpoint/2010/main" val="314265476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2000"/>
                                        <p:tgtEl>
                                          <p:spTgt spid="30"/>
                                        </p:tgtEl>
                                      </p:cBhvr>
                                    </p:animEffect>
                                  </p:childTnLst>
                                </p:cTn>
                              </p:par>
                              <p:par>
                                <p:cTn id="8" presetID="63" presetClass="path" presetSubtype="0" accel="50000" decel="50000" fill="hold" nodeType="withEffect">
                                  <p:stCondLst>
                                    <p:cond delay="0"/>
                                  </p:stCondLst>
                                  <p:childTnLst>
                                    <p:animMotion origin="layout" path="M -0.672872 -0.034736 L 0 0 E" pathEditMode="relative" ptsTypes="">
                                      <p:cBhvr>
                                        <p:cTn id="9" dur="2000" fill="hold"/>
                                        <p:tgtEl>
                                          <p:spTgt spid="30"/>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30"/>
                                        </p:tgtEl>
                                      </p:cBhvr>
                                      <p:by x="150000" y="150000"/>
                                      <p:from x="6706" y="12711"/>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Freeform 35"/>
          <p:cNvSpPr/>
          <p:nvPr/>
        </p:nvSpPr>
        <p:spPr>
          <a:xfrm>
            <a:off x="979359" y="2752928"/>
            <a:ext cx="2920507" cy="962440"/>
          </a:xfrm>
          <a:custGeom>
            <a:avLst/>
            <a:gdLst>
              <a:gd name="connsiteX0" fmla="*/ 0 w 2920666"/>
              <a:gd name="connsiteY0" fmla="*/ 0 h 962492"/>
              <a:gd name="connsiteX1" fmla="*/ 2920666 w 2920666"/>
              <a:gd name="connsiteY1" fmla="*/ 0 h 962492"/>
              <a:gd name="connsiteX2" fmla="*/ 2920666 w 2920666"/>
              <a:gd name="connsiteY2" fmla="*/ 962492 h 962492"/>
              <a:gd name="connsiteX3" fmla="*/ 0 w 2920666"/>
              <a:gd name="connsiteY3" fmla="*/ 962492 h 962492"/>
              <a:gd name="connsiteX4" fmla="*/ 0 w 2920666"/>
              <a:gd name="connsiteY4" fmla="*/ 0 h 96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666" h="962492">
                <a:moveTo>
                  <a:pt x="0" y="0"/>
                </a:moveTo>
                <a:lnTo>
                  <a:pt x="2920666" y="0"/>
                </a:lnTo>
                <a:lnTo>
                  <a:pt x="2920666" y="962492"/>
                </a:lnTo>
                <a:lnTo>
                  <a:pt x="0" y="962492"/>
                </a:lnTo>
                <a:lnTo>
                  <a:pt x="0" y="0"/>
                </a:lnTo>
                <a:close/>
              </a:path>
            </a:pathLst>
          </a:custGeom>
          <a:noFill/>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8208" tIns="98208" rIns="98208" bIns="98208" numCol="1" spcCol="1270" anchor="ctr" anchorCtr="0">
            <a:noAutofit/>
          </a:bodyPr>
          <a:lstStyle/>
          <a:p>
            <a:pPr algn="ctr" defTabSz="3624489">
              <a:lnSpc>
                <a:spcPct val="90000"/>
              </a:lnSpc>
              <a:spcAft>
                <a:spcPct val="35000"/>
              </a:spcAft>
            </a:pPr>
            <a:endParaRPr lang="en-GB" sz="5867">
              <a:solidFill>
                <a:schemeClr val="tx1">
                  <a:lumMod val="65000"/>
                  <a:lumOff val="35000"/>
                </a:schemeClr>
              </a:solidFill>
              <a:cs typeface="+mn-ea"/>
              <a:sym typeface="+mn-lt"/>
            </a:endParaRPr>
          </a:p>
        </p:txBody>
      </p:sp>
      <p:sp>
        <p:nvSpPr>
          <p:cNvPr id="101" name="Oval 36"/>
          <p:cNvSpPr/>
          <p:nvPr/>
        </p:nvSpPr>
        <p:spPr>
          <a:xfrm>
            <a:off x="976041" y="2460213"/>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2" name="Oval 37"/>
          <p:cNvSpPr/>
          <p:nvPr/>
        </p:nvSpPr>
        <p:spPr>
          <a:xfrm>
            <a:off x="1138660" y="2134975"/>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3" name="Oval 38"/>
          <p:cNvSpPr/>
          <p:nvPr/>
        </p:nvSpPr>
        <p:spPr>
          <a:xfrm>
            <a:off x="1528946" y="2200022"/>
            <a:ext cx="365063" cy="365063"/>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4" name="Oval 39"/>
          <p:cNvSpPr/>
          <p:nvPr/>
        </p:nvSpPr>
        <p:spPr>
          <a:xfrm>
            <a:off x="1854184" y="1842261"/>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5" name="Oval 40"/>
          <p:cNvSpPr/>
          <p:nvPr/>
        </p:nvSpPr>
        <p:spPr>
          <a:xfrm>
            <a:off x="2276993" y="1712165"/>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6" name="Oval 41"/>
          <p:cNvSpPr/>
          <p:nvPr/>
        </p:nvSpPr>
        <p:spPr>
          <a:xfrm>
            <a:off x="2797375" y="1939833"/>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7" name="Oval 42"/>
          <p:cNvSpPr/>
          <p:nvPr/>
        </p:nvSpPr>
        <p:spPr>
          <a:xfrm>
            <a:off x="3122613" y="2102453"/>
            <a:ext cx="365063" cy="365063"/>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8" name="Oval 43"/>
          <p:cNvSpPr/>
          <p:nvPr/>
        </p:nvSpPr>
        <p:spPr>
          <a:xfrm>
            <a:off x="3577947" y="2460213"/>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09" name="Oval 44"/>
          <p:cNvSpPr/>
          <p:nvPr/>
        </p:nvSpPr>
        <p:spPr>
          <a:xfrm>
            <a:off x="3773089" y="2817976"/>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0" name="Oval 45"/>
          <p:cNvSpPr/>
          <p:nvPr/>
        </p:nvSpPr>
        <p:spPr>
          <a:xfrm>
            <a:off x="2081851" y="2134975"/>
            <a:ext cx="597375" cy="597375"/>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1" name="Oval 46"/>
          <p:cNvSpPr/>
          <p:nvPr/>
        </p:nvSpPr>
        <p:spPr>
          <a:xfrm>
            <a:off x="813421" y="3370880"/>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2" name="Oval 47"/>
          <p:cNvSpPr/>
          <p:nvPr/>
        </p:nvSpPr>
        <p:spPr>
          <a:xfrm>
            <a:off x="1008565" y="3663594"/>
            <a:ext cx="365063" cy="365063"/>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3" name="Oval 48"/>
          <p:cNvSpPr/>
          <p:nvPr/>
        </p:nvSpPr>
        <p:spPr>
          <a:xfrm>
            <a:off x="1496424" y="3923786"/>
            <a:ext cx="531001" cy="531001"/>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4" name="Oval 49"/>
          <p:cNvSpPr/>
          <p:nvPr/>
        </p:nvSpPr>
        <p:spPr>
          <a:xfrm>
            <a:off x="2179421" y="4346595"/>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5" name="Oval 50"/>
          <p:cNvSpPr/>
          <p:nvPr/>
        </p:nvSpPr>
        <p:spPr>
          <a:xfrm>
            <a:off x="2309518" y="3923785"/>
            <a:ext cx="365063" cy="365063"/>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6" name="Oval 51"/>
          <p:cNvSpPr/>
          <p:nvPr/>
        </p:nvSpPr>
        <p:spPr>
          <a:xfrm>
            <a:off x="2634756" y="4379119"/>
            <a:ext cx="232312" cy="23231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7" name="Oval 52"/>
          <p:cNvSpPr/>
          <p:nvPr/>
        </p:nvSpPr>
        <p:spPr>
          <a:xfrm>
            <a:off x="2927470" y="3858740"/>
            <a:ext cx="531001" cy="531001"/>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8" name="Oval 53"/>
          <p:cNvSpPr/>
          <p:nvPr/>
        </p:nvSpPr>
        <p:spPr>
          <a:xfrm>
            <a:off x="3642994" y="3728643"/>
            <a:ext cx="365063" cy="365063"/>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19" name="Chevron 54"/>
          <p:cNvSpPr/>
          <p:nvPr/>
        </p:nvSpPr>
        <p:spPr>
          <a:xfrm>
            <a:off x="4008057" y="2199482"/>
            <a:ext cx="1072139" cy="2046829"/>
          </a:xfrm>
          <a:prstGeom prst="chevron">
            <a:avLst>
              <a:gd name="adj" fmla="val 62310"/>
            </a:avLst>
          </a:prstGeom>
          <a:solidFill>
            <a:schemeClr val="accent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20" name="Chevron 55"/>
          <p:cNvSpPr/>
          <p:nvPr/>
        </p:nvSpPr>
        <p:spPr>
          <a:xfrm>
            <a:off x="7397069" y="2199482"/>
            <a:ext cx="1072139" cy="2046829"/>
          </a:xfrm>
          <a:prstGeom prst="chevron">
            <a:avLst>
              <a:gd name="adj" fmla="val 62310"/>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2400">
              <a:cs typeface="+mn-ea"/>
              <a:sym typeface="+mn-lt"/>
            </a:endParaRPr>
          </a:p>
        </p:txBody>
      </p:sp>
      <p:sp>
        <p:nvSpPr>
          <p:cNvPr id="121" name="Freeform 56"/>
          <p:cNvSpPr/>
          <p:nvPr/>
        </p:nvSpPr>
        <p:spPr>
          <a:xfrm>
            <a:off x="8893166" y="2054277"/>
            <a:ext cx="2485412" cy="2485412"/>
          </a:xfrm>
          <a:custGeom>
            <a:avLst/>
            <a:gdLst>
              <a:gd name="connsiteX0" fmla="*/ 0 w 2485548"/>
              <a:gd name="connsiteY0" fmla="*/ 1242774 h 2485548"/>
              <a:gd name="connsiteX1" fmla="*/ 1242774 w 2485548"/>
              <a:gd name="connsiteY1" fmla="*/ 0 h 2485548"/>
              <a:gd name="connsiteX2" fmla="*/ 2485548 w 2485548"/>
              <a:gd name="connsiteY2" fmla="*/ 1242774 h 2485548"/>
              <a:gd name="connsiteX3" fmla="*/ 1242774 w 2485548"/>
              <a:gd name="connsiteY3" fmla="*/ 2485548 h 2485548"/>
              <a:gd name="connsiteX4" fmla="*/ 0 w 2485548"/>
              <a:gd name="connsiteY4" fmla="*/ 1242774 h 2485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5548" h="2485548">
                <a:moveTo>
                  <a:pt x="0" y="1242774"/>
                </a:moveTo>
                <a:cubicBezTo>
                  <a:pt x="0" y="556409"/>
                  <a:pt x="556409" y="0"/>
                  <a:pt x="1242774" y="0"/>
                </a:cubicBezTo>
                <a:cubicBezTo>
                  <a:pt x="1929139" y="0"/>
                  <a:pt x="2485548" y="556409"/>
                  <a:pt x="2485548" y="1242774"/>
                </a:cubicBezTo>
                <a:cubicBezTo>
                  <a:pt x="2485548" y="1929139"/>
                  <a:pt x="1929139" y="2485548"/>
                  <a:pt x="1242774" y="2485548"/>
                </a:cubicBezTo>
                <a:cubicBezTo>
                  <a:pt x="556409" y="2485548"/>
                  <a:pt x="0" y="1929139"/>
                  <a:pt x="0" y="1242774"/>
                </a:cubicBezTo>
                <a:close/>
              </a:path>
            </a:pathLst>
          </a:custGeom>
          <a:solidFill>
            <a:schemeClr val="accent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5307" tIns="485307" rIns="485307" bIns="485307" numCol="1" spcCol="1270" anchor="ctr" anchorCtr="0">
            <a:noAutofit/>
          </a:bodyPr>
          <a:lstStyle/>
          <a:p>
            <a:pPr algn="ctr" defTabSz="3875096">
              <a:lnSpc>
                <a:spcPct val="90000"/>
              </a:lnSpc>
              <a:spcAft>
                <a:spcPct val="35000"/>
              </a:spcAft>
            </a:pPr>
            <a:endParaRPr lang="en-GB" sz="6267">
              <a:solidFill>
                <a:schemeClr val="tx1">
                  <a:lumMod val="65000"/>
                  <a:lumOff val="35000"/>
                </a:schemeClr>
              </a:solidFill>
              <a:cs typeface="+mn-ea"/>
              <a:sym typeface="+mn-lt"/>
            </a:endParaRPr>
          </a:p>
        </p:txBody>
      </p:sp>
      <p:sp>
        <p:nvSpPr>
          <p:cNvPr id="97" name="TextBox 96"/>
          <p:cNvSpPr txBox="1"/>
          <p:nvPr/>
        </p:nvSpPr>
        <p:spPr>
          <a:xfrm>
            <a:off x="5155300" y="2468945"/>
            <a:ext cx="1502334" cy="355034"/>
          </a:xfrm>
          <a:prstGeom prst="rect">
            <a:avLst/>
          </a:prstGeom>
          <a:noFill/>
        </p:spPr>
        <p:txBody>
          <a:bodyPr wrap="none" rtlCol="0">
            <a:spAutoFit/>
          </a:bodyPr>
          <a:lstStyle/>
          <a:p>
            <a:r>
              <a:rPr lang="zh-CN" altLang="en-US" sz="1707" b="1" dirty="0">
                <a:solidFill>
                  <a:schemeClr val="accent2"/>
                </a:solidFill>
                <a:cs typeface="+mn-ea"/>
                <a:sym typeface="+mn-lt"/>
              </a:rPr>
              <a:t>点击添加文本</a:t>
            </a:r>
          </a:p>
        </p:txBody>
      </p:sp>
      <p:sp>
        <p:nvSpPr>
          <p:cNvPr id="98" name="TextBox 97"/>
          <p:cNvSpPr txBox="1"/>
          <p:nvPr/>
        </p:nvSpPr>
        <p:spPr>
          <a:xfrm>
            <a:off x="1545111" y="2995003"/>
            <a:ext cx="1502334" cy="355034"/>
          </a:xfrm>
          <a:prstGeom prst="rect">
            <a:avLst/>
          </a:prstGeom>
          <a:noFill/>
        </p:spPr>
        <p:txBody>
          <a:bodyPr wrap="none" rtlCol="0">
            <a:spAutoFit/>
          </a:bodyPr>
          <a:lstStyle/>
          <a:p>
            <a:r>
              <a:rPr lang="zh-CN" altLang="en-US" sz="1707" b="1" dirty="0">
                <a:solidFill>
                  <a:schemeClr val="accent2"/>
                </a:solidFill>
                <a:cs typeface="+mn-ea"/>
                <a:sym typeface="+mn-lt"/>
              </a:rPr>
              <a:t>点击添加文本</a:t>
            </a:r>
          </a:p>
        </p:txBody>
      </p:sp>
      <p:sp>
        <p:nvSpPr>
          <p:cNvPr id="99" name="TextBox 98"/>
          <p:cNvSpPr txBox="1"/>
          <p:nvPr/>
        </p:nvSpPr>
        <p:spPr>
          <a:xfrm>
            <a:off x="9192075" y="3317721"/>
            <a:ext cx="1832553" cy="584775"/>
          </a:xfrm>
          <a:prstGeom prst="rect">
            <a:avLst/>
          </a:prstGeom>
          <a:noFill/>
        </p:spPr>
        <p:txBody>
          <a:bodyPr wrap="none" rtlCol="0">
            <a:spAutoFit/>
          </a:bodyPr>
          <a:lstStyle/>
          <a:p>
            <a:r>
              <a:rPr lang="zh-CN" altLang="en-US" sz="3200" b="1" dirty="0">
                <a:solidFill>
                  <a:schemeClr val="bg1"/>
                </a:solidFill>
                <a:cs typeface="+mn-ea"/>
                <a:sym typeface="+mn-lt"/>
              </a:rPr>
              <a:t>添加文本</a:t>
            </a:r>
          </a:p>
        </p:txBody>
      </p:sp>
      <p:sp>
        <p:nvSpPr>
          <p:cNvPr id="95" name="AutoShape 117"/>
          <p:cNvSpPr/>
          <p:nvPr/>
        </p:nvSpPr>
        <p:spPr bwMode="auto">
          <a:xfrm>
            <a:off x="9795968" y="2679703"/>
            <a:ext cx="679809" cy="617279"/>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p:spPr>
        <p:txBody>
          <a:bodyPr lIns="25399" tIns="25399" rIns="25399" bIns="25399" anchor="ctr"/>
          <a:lstStyle/>
          <a:p>
            <a:pPr algn="ctr" defTabSz="320879" hangingPunct="0"/>
            <a:endParaRPr lang="en-US" sz="1467">
              <a:solidFill>
                <a:schemeClr val="tx1">
                  <a:lumMod val="65000"/>
                  <a:lumOff val="35000"/>
                </a:schemeClr>
              </a:solidFill>
              <a:effectLst>
                <a:outerShdw blurRad="38100" dist="38100" dir="2700000" algn="tl">
                  <a:srgbClr val="000000"/>
                </a:outerShdw>
              </a:effectLst>
              <a:cs typeface="+mn-ea"/>
              <a:sym typeface="+mn-lt"/>
            </a:endParaRPr>
          </a:p>
        </p:txBody>
      </p:sp>
      <p:sp>
        <p:nvSpPr>
          <p:cNvPr id="123" name="Rectangle 60"/>
          <p:cNvSpPr/>
          <p:nvPr/>
        </p:nvSpPr>
        <p:spPr>
          <a:xfrm>
            <a:off x="1191098" y="4930051"/>
            <a:ext cx="2504333" cy="881774"/>
          </a:xfrm>
          <a:prstGeom prst="rect">
            <a:avLst/>
          </a:prstGeom>
        </p:spPr>
        <p:txBody>
          <a:bodyPr wrap="square" lIns="91435" tIns="45717" rIns="91435" bIns="45717">
            <a:spAutoFit/>
          </a:bodyPr>
          <a:lstStyle/>
          <a:p>
            <a:pPr>
              <a:lnSpc>
                <a:spcPct val="150000"/>
              </a:lnSpc>
            </a:pPr>
            <a:r>
              <a:rPr lang="zh-CN" altLang="en-US" sz="1140" dirty="0">
                <a:solidFill>
                  <a:schemeClr val="tx1">
                    <a:lumMod val="65000"/>
                    <a:lumOff val="35000"/>
                  </a:schemeClr>
                </a:solidFill>
                <a:cs typeface="+mn-ea"/>
                <a:sym typeface="+mn-lt"/>
              </a:rPr>
              <a:t>点击输入具体内容点击输入简要文本内容，文字内容需概况精炼的说明该分项内容</a:t>
            </a:r>
            <a:endParaRPr lang="en-US" altLang="zh-CN" sz="1140" dirty="0">
              <a:solidFill>
                <a:schemeClr val="tx1">
                  <a:lumMod val="65000"/>
                  <a:lumOff val="35000"/>
                </a:schemeClr>
              </a:solidFill>
              <a:cs typeface="+mn-ea"/>
              <a:sym typeface="+mn-lt"/>
            </a:endParaRPr>
          </a:p>
        </p:txBody>
      </p:sp>
      <p:sp>
        <p:nvSpPr>
          <p:cNvPr id="124" name="Rectangle 61"/>
          <p:cNvSpPr/>
          <p:nvPr/>
        </p:nvSpPr>
        <p:spPr>
          <a:xfrm>
            <a:off x="4843835" y="4930051"/>
            <a:ext cx="2504333" cy="881774"/>
          </a:xfrm>
          <a:prstGeom prst="rect">
            <a:avLst/>
          </a:prstGeom>
        </p:spPr>
        <p:txBody>
          <a:bodyPr wrap="square" lIns="91435" tIns="45717" rIns="91435" bIns="45717">
            <a:spAutoFit/>
          </a:bodyPr>
          <a:lstStyle/>
          <a:p>
            <a:pPr>
              <a:lnSpc>
                <a:spcPct val="150000"/>
              </a:lnSpc>
            </a:pPr>
            <a:r>
              <a:rPr lang="zh-CN" altLang="en-US" sz="1140" dirty="0">
                <a:solidFill>
                  <a:schemeClr val="tx1">
                    <a:lumMod val="65000"/>
                    <a:lumOff val="35000"/>
                  </a:schemeClr>
                </a:solidFill>
                <a:cs typeface="+mn-ea"/>
                <a:sym typeface="+mn-lt"/>
              </a:rPr>
              <a:t>点击输入具体内容点击输入简要文本内容，文字内容需概况精炼的说明该分项内容</a:t>
            </a:r>
            <a:endParaRPr lang="en-US" altLang="zh-CN" sz="1140" dirty="0">
              <a:solidFill>
                <a:schemeClr val="tx1">
                  <a:lumMod val="65000"/>
                  <a:lumOff val="35000"/>
                </a:schemeClr>
              </a:solidFill>
              <a:cs typeface="+mn-ea"/>
              <a:sym typeface="+mn-lt"/>
            </a:endParaRPr>
          </a:p>
        </p:txBody>
      </p:sp>
      <p:sp>
        <p:nvSpPr>
          <p:cNvPr id="125" name="Rectangle 62"/>
          <p:cNvSpPr/>
          <p:nvPr/>
        </p:nvSpPr>
        <p:spPr>
          <a:xfrm>
            <a:off x="8543800" y="4930051"/>
            <a:ext cx="2504333" cy="881774"/>
          </a:xfrm>
          <a:prstGeom prst="rect">
            <a:avLst/>
          </a:prstGeom>
        </p:spPr>
        <p:txBody>
          <a:bodyPr wrap="square" lIns="91435" tIns="45717" rIns="91435" bIns="45717">
            <a:spAutoFit/>
          </a:bodyPr>
          <a:lstStyle/>
          <a:p>
            <a:pPr>
              <a:lnSpc>
                <a:spcPct val="150000"/>
              </a:lnSpc>
            </a:pPr>
            <a:r>
              <a:rPr lang="zh-CN" altLang="en-US" sz="1140" dirty="0">
                <a:solidFill>
                  <a:schemeClr val="tx1">
                    <a:lumMod val="65000"/>
                    <a:lumOff val="35000"/>
                  </a:schemeClr>
                </a:solidFill>
                <a:cs typeface="+mn-ea"/>
                <a:sym typeface="+mn-lt"/>
              </a:rPr>
              <a:t>点击输入具体内容点击输入简要文本内容，文字内容需概况精炼的说明该分项内容</a:t>
            </a:r>
            <a:endParaRPr lang="en-US" altLang="zh-CN" sz="1140" dirty="0">
              <a:solidFill>
                <a:schemeClr val="tx1">
                  <a:lumMod val="65000"/>
                  <a:lumOff val="35000"/>
                </a:schemeClr>
              </a:solidFill>
              <a:cs typeface="+mn-ea"/>
              <a:sym typeface="+mn-lt"/>
            </a:endParaRPr>
          </a:p>
        </p:txBody>
      </p:sp>
      <p:sp>
        <p:nvSpPr>
          <p:cNvPr id="33" name="Rectangle 61"/>
          <p:cNvSpPr/>
          <p:nvPr/>
        </p:nvSpPr>
        <p:spPr>
          <a:xfrm>
            <a:off x="5197392" y="2947608"/>
            <a:ext cx="2055389" cy="881774"/>
          </a:xfrm>
          <a:prstGeom prst="rect">
            <a:avLst/>
          </a:prstGeom>
        </p:spPr>
        <p:txBody>
          <a:bodyPr wrap="square" lIns="91435" tIns="45717" rIns="91435" bIns="45717">
            <a:spAutoFit/>
          </a:bodyPr>
          <a:lstStyle/>
          <a:p>
            <a:pPr>
              <a:lnSpc>
                <a:spcPct val="150000"/>
              </a:lnSpc>
            </a:pPr>
            <a:r>
              <a:rPr lang="zh-CN" altLang="en-US" sz="1140" dirty="0">
                <a:solidFill>
                  <a:schemeClr val="tx1">
                    <a:lumMod val="65000"/>
                    <a:lumOff val="35000"/>
                  </a:schemeClr>
                </a:solidFill>
                <a:cs typeface="+mn-ea"/>
                <a:sym typeface="+mn-lt"/>
              </a:rPr>
              <a:t>点击输入具体内容点击输入简要文本内容，文字内容需概况精炼的说明该分项内容</a:t>
            </a:r>
            <a:endParaRPr lang="en-US" altLang="zh-CN" sz="114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562042831"/>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nodePh="1">
                                  <p:stCondLst>
                                    <p:cond delay="0"/>
                                  </p:stCondLst>
                                  <p:endCondLst>
                                    <p:cond evt="begin" delay="0">
                                      <p:tn val="5"/>
                                    </p:cond>
                                  </p:end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1"/>
                                        </p:tgtEl>
                                        <p:attrNameLst>
                                          <p:attrName>style.visibility</p:attrName>
                                        </p:attrNameLst>
                                      </p:cBhvr>
                                      <p:to>
                                        <p:strVal val="visible"/>
                                      </p:to>
                                    </p:set>
                                    <p:anim calcmode="lin" valueType="num">
                                      <p:cBhvr additive="base">
                                        <p:cTn id="11" dur="500" fill="hold"/>
                                        <p:tgtEl>
                                          <p:spTgt spid="101"/>
                                        </p:tgtEl>
                                        <p:attrNameLst>
                                          <p:attrName>ppt_x</p:attrName>
                                        </p:attrNameLst>
                                      </p:cBhvr>
                                      <p:tavLst>
                                        <p:tav tm="0">
                                          <p:val>
                                            <p:strVal val="#ppt_x"/>
                                          </p:val>
                                        </p:tav>
                                        <p:tav tm="100000">
                                          <p:val>
                                            <p:strVal val="#ppt_x"/>
                                          </p:val>
                                        </p:tav>
                                      </p:tavLst>
                                    </p:anim>
                                    <p:anim calcmode="lin" valueType="num">
                                      <p:cBhvr additive="base">
                                        <p:cTn id="12" dur="500" fill="hold"/>
                                        <p:tgtEl>
                                          <p:spTgt spid="10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102"/>
                                        </p:tgtEl>
                                        <p:attrNameLst>
                                          <p:attrName>style.visibility</p:attrName>
                                        </p:attrNameLst>
                                      </p:cBhvr>
                                      <p:to>
                                        <p:strVal val="visible"/>
                                      </p:to>
                                    </p:set>
                                    <p:anim calcmode="lin" valueType="num">
                                      <p:cBhvr additive="base">
                                        <p:cTn id="15" dur="500" fill="hold"/>
                                        <p:tgtEl>
                                          <p:spTgt spid="102"/>
                                        </p:tgtEl>
                                        <p:attrNameLst>
                                          <p:attrName>ppt_x</p:attrName>
                                        </p:attrNameLst>
                                      </p:cBhvr>
                                      <p:tavLst>
                                        <p:tav tm="0">
                                          <p:val>
                                            <p:strVal val="#ppt_x"/>
                                          </p:val>
                                        </p:tav>
                                        <p:tav tm="100000">
                                          <p:val>
                                            <p:strVal val="#ppt_x"/>
                                          </p:val>
                                        </p:tav>
                                      </p:tavLst>
                                    </p:anim>
                                    <p:anim calcmode="lin" valueType="num">
                                      <p:cBhvr additive="base">
                                        <p:cTn id="16" dur="500" fill="hold"/>
                                        <p:tgtEl>
                                          <p:spTgt spid="10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3"/>
                                        </p:tgtEl>
                                        <p:attrNameLst>
                                          <p:attrName>style.visibility</p:attrName>
                                        </p:attrNameLst>
                                      </p:cBhvr>
                                      <p:to>
                                        <p:strVal val="visible"/>
                                      </p:to>
                                    </p:set>
                                    <p:anim calcmode="lin" valueType="num">
                                      <p:cBhvr additive="base">
                                        <p:cTn id="19" dur="500" fill="hold"/>
                                        <p:tgtEl>
                                          <p:spTgt spid="103"/>
                                        </p:tgtEl>
                                        <p:attrNameLst>
                                          <p:attrName>ppt_x</p:attrName>
                                        </p:attrNameLst>
                                      </p:cBhvr>
                                      <p:tavLst>
                                        <p:tav tm="0">
                                          <p:val>
                                            <p:strVal val="#ppt_x"/>
                                          </p:val>
                                        </p:tav>
                                        <p:tav tm="100000">
                                          <p:val>
                                            <p:strVal val="#ppt_x"/>
                                          </p:val>
                                        </p:tav>
                                      </p:tavLst>
                                    </p:anim>
                                    <p:anim calcmode="lin" valueType="num">
                                      <p:cBhvr additive="base">
                                        <p:cTn id="20" dur="500" fill="hold"/>
                                        <p:tgtEl>
                                          <p:spTgt spid="10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4"/>
                                        </p:tgtEl>
                                        <p:attrNameLst>
                                          <p:attrName>style.visibility</p:attrName>
                                        </p:attrNameLst>
                                      </p:cBhvr>
                                      <p:to>
                                        <p:strVal val="visible"/>
                                      </p:to>
                                    </p:set>
                                    <p:anim calcmode="lin" valueType="num">
                                      <p:cBhvr additive="base">
                                        <p:cTn id="23" dur="750" fill="hold"/>
                                        <p:tgtEl>
                                          <p:spTgt spid="104"/>
                                        </p:tgtEl>
                                        <p:attrNameLst>
                                          <p:attrName>ppt_x</p:attrName>
                                        </p:attrNameLst>
                                      </p:cBhvr>
                                      <p:tavLst>
                                        <p:tav tm="0">
                                          <p:val>
                                            <p:strVal val="#ppt_x"/>
                                          </p:val>
                                        </p:tav>
                                        <p:tav tm="100000">
                                          <p:val>
                                            <p:strVal val="#ppt_x"/>
                                          </p:val>
                                        </p:tav>
                                      </p:tavLst>
                                    </p:anim>
                                    <p:anim calcmode="lin" valueType="num">
                                      <p:cBhvr additive="base">
                                        <p:cTn id="24" dur="750" fill="hold"/>
                                        <p:tgtEl>
                                          <p:spTgt spid="10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250"/>
                                  </p:stCondLst>
                                  <p:childTnLst>
                                    <p:set>
                                      <p:cBhvr>
                                        <p:cTn id="26" dur="1" fill="hold">
                                          <p:stCondLst>
                                            <p:cond delay="0"/>
                                          </p:stCondLst>
                                        </p:cTn>
                                        <p:tgtEl>
                                          <p:spTgt spid="105"/>
                                        </p:tgtEl>
                                        <p:attrNameLst>
                                          <p:attrName>style.visibility</p:attrName>
                                        </p:attrNameLst>
                                      </p:cBhvr>
                                      <p:to>
                                        <p:strVal val="visible"/>
                                      </p:to>
                                    </p:set>
                                    <p:anim calcmode="lin" valueType="num">
                                      <p:cBhvr additive="base">
                                        <p:cTn id="27" dur="500" fill="hold"/>
                                        <p:tgtEl>
                                          <p:spTgt spid="105"/>
                                        </p:tgtEl>
                                        <p:attrNameLst>
                                          <p:attrName>ppt_x</p:attrName>
                                        </p:attrNameLst>
                                      </p:cBhvr>
                                      <p:tavLst>
                                        <p:tav tm="0">
                                          <p:val>
                                            <p:strVal val="#ppt_x"/>
                                          </p:val>
                                        </p:tav>
                                        <p:tav tm="100000">
                                          <p:val>
                                            <p:strVal val="#ppt_x"/>
                                          </p:val>
                                        </p:tav>
                                      </p:tavLst>
                                    </p:anim>
                                    <p:anim calcmode="lin" valueType="num">
                                      <p:cBhvr additive="base">
                                        <p:cTn id="28" dur="500" fill="hold"/>
                                        <p:tgtEl>
                                          <p:spTgt spid="10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6"/>
                                        </p:tgtEl>
                                        <p:attrNameLst>
                                          <p:attrName>style.visibility</p:attrName>
                                        </p:attrNameLst>
                                      </p:cBhvr>
                                      <p:to>
                                        <p:strVal val="visible"/>
                                      </p:to>
                                    </p:set>
                                    <p:anim calcmode="lin" valueType="num">
                                      <p:cBhvr additive="base">
                                        <p:cTn id="31" dur="500" fill="hold"/>
                                        <p:tgtEl>
                                          <p:spTgt spid="106"/>
                                        </p:tgtEl>
                                        <p:attrNameLst>
                                          <p:attrName>ppt_x</p:attrName>
                                        </p:attrNameLst>
                                      </p:cBhvr>
                                      <p:tavLst>
                                        <p:tav tm="0">
                                          <p:val>
                                            <p:strVal val="#ppt_x"/>
                                          </p:val>
                                        </p:tav>
                                        <p:tav tm="100000">
                                          <p:val>
                                            <p:strVal val="#ppt_x"/>
                                          </p:val>
                                        </p:tav>
                                      </p:tavLst>
                                    </p:anim>
                                    <p:anim calcmode="lin" valueType="num">
                                      <p:cBhvr additive="base">
                                        <p:cTn id="32" dur="500" fill="hold"/>
                                        <p:tgtEl>
                                          <p:spTgt spid="10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7"/>
                                        </p:tgtEl>
                                        <p:attrNameLst>
                                          <p:attrName>style.visibility</p:attrName>
                                        </p:attrNameLst>
                                      </p:cBhvr>
                                      <p:to>
                                        <p:strVal val="visible"/>
                                      </p:to>
                                    </p:set>
                                    <p:anim calcmode="lin" valueType="num">
                                      <p:cBhvr additive="base">
                                        <p:cTn id="35" dur="250" fill="hold"/>
                                        <p:tgtEl>
                                          <p:spTgt spid="107"/>
                                        </p:tgtEl>
                                        <p:attrNameLst>
                                          <p:attrName>ppt_x</p:attrName>
                                        </p:attrNameLst>
                                      </p:cBhvr>
                                      <p:tavLst>
                                        <p:tav tm="0">
                                          <p:val>
                                            <p:strVal val="#ppt_x"/>
                                          </p:val>
                                        </p:tav>
                                        <p:tav tm="100000">
                                          <p:val>
                                            <p:strVal val="#ppt_x"/>
                                          </p:val>
                                        </p:tav>
                                      </p:tavLst>
                                    </p:anim>
                                    <p:anim calcmode="lin" valueType="num">
                                      <p:cBhvr additive="base">
                                        <p:cTn id="36" dur="250" fill="hold"/>
                                        <p:tgtEl>
                                          <p:spTgt spid="10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8"/>
                                        </p:tgtEl>
                                        <p:attrNameLst>
                                          <p:attrName>style.visibility</p:attrName>
                                        </p:attrNameLst>
                                      </p:cBhvr>
                                      <p:to>
                                        <p:strVal val="visible"/>
                                      </p:to>
                                    </p:set>
                                    <p:anim calcmode="lin" valueType="num">
                                      <p:cBhvr additive="base">
                                        <p:cTn id="39" dur="750" fill="hold"/>
                                        <p:tgtEl>
                                          <p:spTgt spid="108"/>
                                        </p:tgtEl>
                                        <p:attrNameLst>
                                          <p:attrName>ppt_x</p:attrName>
                                        </p:attrNameLst>
                                      </p:cBhvr>
                                      <p:tavLst>
                                        <p:tav tm="0">
                                          <p:val>
                                            <p:strVal val="#ppt_x"/>
                                          </p:val>
                                        </p:tav>
                                        <p:tav tm="100000">
                                          <p:val>
                                            <p:strVal val="#ppt_x"/>
                                          </p:val>
                                        </p:tav>
                                      </p:tavLst>
                                    </p:anim>
                                    <p:anim calcmode="lin" valueType="num">
                                      <p:cBhvr additive="base">
                                        <p:cTn id="40" dur="750" fill="hold"/>
                                        <p:tgtEl>
                                          <p:spTgt spid="10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09"/>
                                        </p:tgtEl>
                                        <p:attrNameLst>
                                          <p:attrName>style.visibility</p:attrName>
                                        </p:attrNameLst>
                                      </p:cBhvr>
                                      <p:to>
                                        <p:strVal val="visible"/>
                                      </p:to>
                                    </p:set>
                                    <p:anim calcmode="lin" valueType="num">
                                      <p:cBhvr additive="base">
                                        <p:cTn id="43" dur="500" fill="hold"/>
                                        <p:tgtEl>
                                          <p:spTgt spid="109"/>
                                        </p:tgtEl>
                                        <p:attrNameLst>
                                          <p:attrName>ppt_x</p:attrName>
                                        </p:attrNameLst>
                                      </p:cBhvr>
                                      <p:tavLst>
                                        <p:tav tm="0">
                                          <p:val>
                                            <p:strVal val="#ppt_x"/>
                                          </p:val>
                                        </p:tav>
                                        <p:tav tm="100000">
                                          <p:val>
                                            <p:strVal val="#ppt_x"/>
                                          </p:val>
                                        </p:tav>
                                      </p:tavLst>
                                    </p:anim>
                                    <p:anim calcmode="lin" valueType="num">
                                      <p:cBhvr additive="base">
                                        <p:cTn id="44" dur="500" fill="hold"/>
                                        <p:tgtEl>
                                          <p:spTgt spid="10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10"/>
                                        </p:tgtEl>
                                        <p:attrNameLst>
                                          <p:attrName>style.visibility</p:attrName>
                                        </p:attrNameLst>
                                      </p:cBhvr>
                                      <p:to>
                                        <p:strVal val="visible"/>
                                      </p:to>
                                    </p:set>
                                    <p:anim calcmode="lin" valueType="num">
                                      <p:cBhvr additive="base">
                                        <p:cTn id="47" dur="750" fill="hold"/>
                                        <p:tgtEl>
                                          <p:spTgt spid="110"/>
                                        </p:tgtEl>
                                        <p:attrNameLst>
                                          <p:attrName>ppt_x</p:attrName>
                                        </p:attrNameLst>
                                      </p:cBhvr>
                                      <p:tavLst>
                                        <p:tav tm="0">
                                          <p:val>
                                            <p:strVal val="#ppt_x"/>
                                          </p:val>
                                        </p:tav>
                                        <p:tav tm="100000">
                                          <p:val>
                                            <p:strVal val="#ppt_x"/>
                                          </p:val>
                                        </p:tav>
                                      </p:tavLst>
                                    </p:anim>
                                    <p:anim calcmode="lin" valueType="num">
                                      <p:cBhvr additive="base">
                                        <p:cTn id="48" dur="750" fill="hold"/>
                                        <p:tgtEl>
                                          <p:spTgt spid="1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500" fill="hold"/>
                                        <p:tgtEl>
                                          <p:spTgt spid="111"/>
                                        </p:tgtEl>
                                        <p:attrNameLst>
                                          <p:attrName>ppt_x</p:attrName>
                                        </p:attrNameLst>
                                      </p:cBhvr>
                                      <p:tavLst>
                                        <p:tav tm="0">
                                          <p:val>
                                            <p:strVal val="#ppt_x"/>
                                          </p:val>
                                        </p:tav>
                                        <p:tav tm="100000">
                                          <p:val>
                                            <p:strVal val="#ppt_x"/>
                                          </p:val>
                                        </p:tav>
                                      </p:tavLst>
                                    </p:anim>
                                    <p:anim calcmode="lin" valueType="num">
                                      <p:cBhvr additive="base">
                                        <p:cTn id="52" dur="500" fill="hold"/>
                                        <p:tgtEl>
                                          <p:spTgt spid="11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12"/>
                                        </p:tgtEl>
                                        <p:attrNameLst>
                                          <p:attrName>style.visibility</p:attrName>
                                        </p:attrNameLst>
                                      </p:cBhvr>
                                      <p:to>
                                        <p:strVal val="visible"/>
                                      </p:to>
                                    </p:set>
                                    <p:anim calcmode="lin" valueType="num">
                                      <p:cBhvr additive="base">
                                        <p:cTn id="55" dur="250" fill="hold"/>
                                        <p:tgtEl>
                                          <p:spTgt spid="112"/>
                                        </p:tgtEl>
                                        <p:attrNameLst>
                                          <p:attrName>ppt_x</p:attrName>
                                        </p:attrNameLst>
                                      </p:cBhvr>
                                      <p:tavLst>
                                        <p:tav tm="0">
                                          <p:val>
                                            <p:strVal val="#ppt_x"/>
                                          </p:val>
                                        </p:tav>
                                        <p:tav tm="100000">
                                          <p:val>
                                            <p:strVal val="#ppt_x"/>
                                          </p:val>
                                        </p:tav>
                                      </p:tavLst>
                                    </p:anim>
                                    <p:anim calcmode="lin" valueType="num">
                                      <p:cBhvr additive="base">
                                        <p:cTn id="56" dur="250" fill="hold"/>
                                        <p:tgtEl>
                                          <p:spTgt spid="11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13"/>
                                        </p:tgtEl>
                                        <p:attrNameLst>
                                          <p:attrName>style.visibility</p:attrName>
                                        </p:attrNameLst>
                                      </p:cBhvr>
                                      <p:to>
                                        <p:strVal val="visible"/>
                                      </p:to>
                                    </p:set>
                                    <p:anim calcmode="lin" valueType="num">
                                      <p:cBhvr additive="base">
                                        <p:cTn id="59" dur="500" fill="hold"/>
                                        <p:tgtEl>
                                          <p:spTgt spid="113"/>
                                        </p:tgtEl>
                                        <p:attrNameLst>
                                          <p:attrName>ppt_x</p:attrName>
                                        </p:attrNameLst>
                                      </p:cBhvr>
                                      <p:tavLst>
                                        <p:tav tm="0">
                                          <p:val>
                                            <p:strVal val="#ppt_x"/>
                                          </p:val>
                                        </p:tav>
                                        <p:tav tm="100000">
                                          <p:val>
                                            <p:strVal val="#ppt_x"/>
                                          </p:val>
                                        </p:tav>
                                      </p:tavLst>
                                    </p:anim>
                                    <p:anim calcmode="lin" valueType="num">
                                      <p:cBhvr additive="base">
                                        <p:cTn id="60" dur="500" fill="hold"/>
                                        <p:tgtEl>
                                          <p:spTgt spid="11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14"/>
                                        </p:tgtEl>
                                        <p:attrNameLst>
                                          <p:attrName>style.visibility</p:attrName>
                                        </p:attrNameLst>
                                      </p:cBhvr>
                                      <p:to>
                                        <p:strVal val="visible"/>
                                      </p:to>
                                    </p:set>
                                    <p:anim calcmode="lin" valueType="num">
                                      <p:cBhvr additive="base">
                                        <p:cTn id="63" dur="750" fill="hold"/>
                                        <p:tgtEl>
                                          <p:spTgt spid="114"/>
                                        </p:tgtEl>
                                        <p:attrNameLst>
                                          <p:attrName>ppt_x</p:attrName>
                                        </p:attrNameLst>
                                      </p:cBhvr>
                                      <p:tavLst>
                                        <p:tav tm="0">
                                          <p:val>
                                            <p:strVal val="#ppt_x"/>
                                          </p:val>
                                        </p:tav>
                                        <p:tav tm="100000">
                                          <p:val>
                                            <p:strVal val="#ppt_x"/>
                                          </p:val>
                                        </p:tav>
                                      </p:tavLst>
                                    </p:anim>
                                    <p:anim calcmode="lin" valueType="num">
                                      <p:cBhvr additive="base">
                                        <p:cTn id="64" dur="750" fill="hold"/>
                                        <p:tgtEl>
                                          <p:spTgt spid="11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15"/>
                                        </p:tgtEl>
                                        <p:attrNameLst>
                                          <p:attrName>style.visibility</p:attrName>
                                        </p:attrNameLst>
                                      </p:cBhvr>
                                      <p:to>
                                        <p:strVal val="visible"/>
                                      </p:to>
                                    </p:set>
                                    <p:anim calcmode="lin" valueType="num">
                                      <p:cBhvr additive="base">
                                        <p:cTn id="67" dur="500" fill="hold"/>
                                        <p:tgtEl>
                                          <p:spTgt spid="115"/>
                                        </p:tgtEl>
                                        <p:attrNameLst>
                                          <p:attrName>ppt_x</p:attrName>
                                        </p:attrNameLst>
                                      </p:cBhvr>
                                      <p:tavLst>
                                        <p:tav tm="0">
                                          <p:val>
                                            <p:strVal val="#ppt_x"/>
                                          </p:val>
                                        </p:tav>
                                        <p:tav tm="100000">
                                          <p:val>
                                            <p:strVal val="#ppt_x"/>
                                          </p:val>
                                        </p:tav>
                                      </p:tavLst>
                                    </p:anim>
                                    <p:anim calcmode="lin" valueType="num">
                                      <p:cBhvr additive="base">
                                        <p:cTn id="68" dur="500" fill="hold"/>
                                        <p:tgtEl>
                                          <p:spTgt spid="11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16"/>
                                        </p:tgtEl>
                                        <p:attrNameLst>
                                          <p:attrName>style.visibility</p:attrName>
                                        </p:attrNameLst>
                                      </p:cBhvr>
                                      <p:to>
                                        <p:strVal val="visible"/>
                                      </p:to>
                                    </p:set>
                                    <p:anim calcmode="lin" valueType="num">
                                      <p:cBhvr additive="base">
                                        <p:cTn id="71" dur="500" fill="hold"/>
                                        <p:tgtEl>
                                          <p:spTgt spid="116"/>
                                        </p:tgtEl>
                                        <p:attrNameLst>
                                          <p:attrName>ppt_x</p:attrName>
                                        </p:attrNameLst>
                                      </p:cBhvr>
                                      <p:tavLst>
                                        <p:tav tm="0">
                                          <p:val>
                                            <p:strVal val="#ppt_x"/>
                                          </p:val>
                                        </p:tav>
                                        <p:tav tm="100000">
                                          <p:val>
                                            <p:strVal val="#ppt_x"/>
                                          </p:val>
                                        </p:tav>
                                      </p:tavLst>
                                    </p:anim>
                                    <p:anim calcmode="lin" valueType="num">
                                      <p:cBhvr additive="base">
                                        <p:cTn id="72" dur="500" fill="hold"/>
                                        <p:tgtEl>
                                          <p:spTgt spid="116"/>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117"/>
                                        </p:tgtEl>
                                        <p:attrNameLst>
                                          <p:attrName>style.visibility</p:attrName>
                                        </p:attrNameLst>
                                      </p:cBhvr>
                                      <p:to>
                                        <p:strVal val="visible"/>
                                      </p:to>
                                    </p:set>
                                    <p:anim calcmode="lin" valueType="num">
                                      <p:cBhvr additive="base">
                                        <p:cTn id="75" dur="500" fill="hold"/>
                                        <p:tgtEl>
                                          <p:spTgt spid="117"/>
                                        </p:tgtEl>
                                        <p:attrNameLst>
                                          <p:attrName>ppt_x</p:attrName>
                                        </p:attrNameLst>
                                      </p:cBhvr>
                                      <p:tavLst>
                                        <p:tav tm="0">
                                          <p:val>
                                            <p:strVal val="#ppt_x"/>
                                          </p:val>
                                        </p:tav>
                                        <p:tav tm="100000">
                                          <p:val>
                                            <p:strVal val="#ppt_x"/>
                                          </p:val>
                                        </p:tav>
                                      </p:tavLst>
                                    </p:anim>
                                    <p:anim calcmode="lin" valueType="num">
                                      <p:cBhvr additive="base">
                                        <p:cTn id="76" dur="500" fill="hold"/>
                                        <p:tgtEl>
                                          <p:spTgt spid="117"/>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118"/>
                                        </p:tgtEl>
                                        <p:attrNameLst>
                                          <p:attrName>style.visibility</p:attrName>
                                        </p:attrNameLst>
                                      </p:cBhvr>
                                      <p:to>
                                        <p:strVal val="visible"/>
                                      </p:to>
                                    </p:set>
                                    <p:anim calcmode="lin" valueType="num">
                                      <p:cBhvr additive="base">
                                        <p:cTn id="79" dur="500" fill="hold"/>
                                        <p:tgtEl>
                                          <p:spTgt spid="118"/>
                                        </p:tgtEl>
                                        <p:attrNameLst>
                                          <p:attrName>ppt_x</p:attrName>
                                        </p:attrNameLst>
                                      </p:cBhvr>
                                      <p:tavLst>
                                        <p:tav tm="0">
                                          <p:val>
                                            <p:strVal val="#ppt_x"/>
                                          </p:val>
                                        </p:tav>
                                        <p:tav tm="100000">
                                          <p:val>
                                            <p:strVal val="#ppt_x"/>
                                          </p:val>
                                        </p:tav>
                                      </p:tavLst>
                                    </p:anim>
                                    <p:anim calcmode="lin" valueType="num">
                                      <p:cBhvr additive="base">
                                        <p:cTn id="80" dur="500" fill="hold"/>
                                        <p:tgtEl>
                                          <p:spTgt spid="118"/>
                                        </p:tgtEl>
                                        <p:attrNameLst>
                                          <p:attrName>ppt_y</p:attrName>
                                        </p:attrNameLst>
                                      </p:cBhvr>
                                      <p:tavLst>
                                        <p:tav tm="0">
                                          <p:val>
                                            <p:strVal val="1+#ppt_h/2"/>
                                          </p:val>
                                        </p:tav>
                                        <p:tav tm="100000">
                                          <p:val>
                                            <p:strVal val="#ppt_y"/>
                                          </p:val>
                                        </p:tav>
                                      </p:tavLst>
                                    </p:anim>
                                  </p:childTnLst>
                                </p:cTn>
                              </p:par>
                            </p:childTnLst>
                          </p:cTn>
                        </p:par>
                        <p:par>
                          <p:cTn id="81" fill="hold">
                            <p:stCondLst>
                              <p:cond delay="500"/>
                            </p:stCondLst>
                            <p:childTnLst>
                              <p:par>
                                <p:cTn id="82" presetID="10" presetClass="entr" presetSubtype="0" fill="hold" grpId="0" nodeType="afterEffect">
                                  <p:stCondLst>
                                    <p:cond delay="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500"/>
                                        <p:tgtEl>
                                          <p:spTgt spid="98"/>
                                        </p:tgtEl>
                                      </p:cBhvr>
                                    </p:animEffect>
                                  </p:childTnLst>
                                </p:cTn>
                              </p:par>
                            </p:childTnLst>
                          </p:cTn>
                        </p:par>
                        <p:par>
                          <p:cTn id="85" fill="hold">
                            <p:stCondLst>
                              <p:cond delay="1000"/>
                            </p:stCondLst>
                            <p:childTnLst>
                              <p:par>
                                <p:cTn id="86" presetID="12" presetClass="entr" presetSubtype="8" fill="hold" nodeType="afterEffect">
                                  <p:stCondLst>
                                    <p:cond delay="0"/>
                                  </p:stCondLst>
                                  <p:childTnLst>
                                    <p:set>
                                      <p:cBhvr>
                                        <p:cTn id="87" dur="1" fill="hold">
                                          <p:stCondLst>
                                            <p:cond delay="0"/>
                                          </p:stCondLst>
                                        </p:cTn>
                                        <p:tgtEl>
                                          <p:spTgt spid="119"/>
                                        </p:tgtEl>
                                        <p:attrNameLst>
                                          <p:attrName>style.visibility</p:attrName>
                                        </p:attrNameLst>
                                      </p:cBhvr>
                                      <p:to>
                                        <p:strVal val="visible"/>
                                      </p:to>
                                    </p:set>
                                    <p:anim calcmode="lin" valueType="num">
                                      <p:cBhvr additive="base">
                                        <p:cTn id="88" dur="500"/>
                                        <p:tgtEl>
                                          <p:spTgt spid="119"/>
                                        </p:tgtEl>
                                        <p:attrNameLst>
                                          <p:attrName>ppt_x</p:attrName>
                                        </p:attrNameLst>
                                      </p:cBhvr>
                                      <p:tavLst>
                                        <p:tav tm="0">
                                          <p:val>
                                            <p:strVal val="#ppt_x-#ppt_w*1.125000"/>
                                          </p:val>
                                        </p:tav>
                                        <p:tav tm="100000">
                                          <p:val>
                                            <p:strVal val="#ppt_x"/>
                                          </p:val>
                                        </p:tav>
                                      </p:tavLst>
                                    </p:anim>
                                    <p:animEffect transition="in" filter="wipe(right)">
                                      <p:cBhvr>
                                        <p:cTn id="89" dur="500"/>
                                        <p:tgtEl>
                                          <p:spTgt spid="119"/>
                                        </p:tgtEl>
                                      </p:cBhvr>
                                    </p:animEffect>
                                  </p:childTnLst>
                                </p:cTn>
                              </p:par>
                            </p:childTnLst>
                          </p:cTn>
                        </p:par>
                        <p:par>
                          <p:cTn id="90" fill="hold">
                            <p:stCondLst>
                              <p:cond delay="1500"/>
                            </p:stCondLst>
                            <p:childTnLst>
                              <p:par>
                                <p:cTn id="91" presetID="22" presetClass="entr" presetSubtype="1" fill="hold" grpId="0" nodeType="after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wipe(up)">
                                      <p:cBhvr>
                                        <p:cTn id="93" dur="500"/>
                                        <p:tgtEl>
                                          <p:spTgt spid="33"/>
                                        </p:tgtEl>
                                      </p:cBhvr>
                                    </p:animEffect>
                                  </p:childTnLst>
                                </p:cTn>
                              </p:par>
                              <p:par>
                                <p:cTn id="94" presetID="16" presetClass="entr" presetSubtype="21" fill="hold" grpId="0" nodeType="withEffect">
                                  <p:stCondLst>
                                    <p:cond delay="0"/>
                                  </p:stCondLst>
                                  <p:childTnLst>
                                    <p:set>
                                      <p:cBhvr>
                                        <p:cTn id="95" dur="1" fill="hold">
                                          <p:stCondLst>
                                            <p:cond delay="0"/>
                                          </p:stCondLst>
                                        </p:cTn>
                                        <p:tgtEl>
                                          <p:spTgt spid="97"/>
                                        </p:tgtEl>
                                        <p:attrNameLst>
                                          <p:attrName>style.visibility</p:attrName>
                                        </p:attrNameLst>
                                      </p:cBhvr>
                                      <p:to>
                                        <p:strVal val="visible"/>
                                      </p:to>
                                    </p:set>
                                    <p:animEffect transition="in" filter="barn(inVertical)">
                                      <p:cBhvr>
                                        <p:cTn id="96" dur="500"/>
                                        <p:tgtEl>
                                          <p:spTgt spid="97"/>
                                        </p:tgtEl>
                                      </p:cBhvr>
                                    </p:animEffect>
                                  </p:childTnLst>
                                </p:cTn>
                              </p:par>
                            </p:childTnLst>
                          </p:cTn>
                        </p:par>
                        <p:par>
                          <p:cTn id="97" fill="hold">
                            <p:stCondLst>
                              <p:cond delay="2000"/>
                            </p:stCondLst>
                            <p:childTnLst>
                              <p:par>
                                <p:cTn id="98" presetID="12" presetClass="entr" presetSubtype="8" fill="hold" nodeType="afterEffect">
                                  <p:stCondLst>
                                    <p:cond delay="0"/>
                                  </p:stCondLst>
                                  <p:childTnLst>
                                    <p:set>
                                      <p:cBhvr>
                                        <p:cTn id="99" dur="1" fill="hold">
                                          <p:stCondLst>
                                            <p:cond delay="0"/>
                                          </p:stCondLst>
                                        </p:cTn>
                                        <p:tgtEl>
                                          <p:spTgt spid="120"/>
                                        </p:tgtEl>
                                        <p:attrNameLst>
                                          <p:attrName>style.visibility</p:attrName>
                                        </p:attrNameLst>
                                      </p:cBhvr>
                                      <p:to>
                                        <p:strVal val="visible"/>
                                      </p:to>
                                    </p:set>
                                    <p:anim calcmode="lin" valueType="num">
                                      <p:cBhvr additive="base">
                                        <p:cTn id="100" dur="500"/>
                                        <p:tgtEl>
                                          <p:spTgt spid="120"/>
                                        </p:tgtEl>
                                        <p:attrNameLst>
                                          <p:attrName>ppt_x</p:attrName>
                                        </p:attrNameLst>
                                      </p:cBhvr>
                                      <p:tavLst>
                                        <p:tav tm="0">
                                          <p:val>
                                            <p:strVal val="#ppt_x-#ppt_w*1.125000"/>
                                          </p:val>
                                        </p:tav>
                                        <p:tav tm="100000">
                                          <p:val>
                                            <p:strVal val="#ppt_x"/>
                                          </p:val>
                                        </p:tav>
                                      </p:tavLst>
                                    </p:anim>
                                    <p:animEffect transition="in" filter="wipe(right)">
                                      <p:cBhvr>
                                        <p:cTn id="101" dur="500"/>
                                        <p:tgtEl>
                                          <p:spTgt spid="120"/>
                                        </p:tgtEl>
                                      </p:cBhvr>
                                    </p:animEffect>
                                  </p:childTnLst>
                                </p:cTn>
                              </p:par>
                            </p:childTnLst>
                          </p:cTn>
                        </p:par>
                        <p:par>
                          <p:cTn id="102" fill="hold">
                            <p:stCondLst>
                              <p:cond delay="2500"/>
                            </p:stCondLst>
                            <p:childTnLst>
                              <p:par>
                                <p:cTn id="103" presetID="10" presetClass="entr" presetSubtype="0" fill="hold" grpId="0" nodeType="after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fade">
                                      <p:cBhvr>
                                        <p:cTn id="105" dur="500"/>
                                        <p:tgtEl>
                                          <p:spTgt spid="99"/>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95"/>
                                        </p:tgtEl>
                                        <p:attrNameLst>
                                          <p:attrName>style.visibility</p:attrName>
                                        </p:attrNameLst>
                                      </p:cBhvr>
                                      <p:to>
                                        <p:strVal val="visible"/>
                                      </p:to>
                                    </p:set>
                                    <p:animEffect transition="in" filter="fade">
                                      <p:cBhvr>
                                        <p:cTn id="108" dur="500"/>
                                        <p:tgtEl>
                                          <p:spTgt spid="95"/>
                                        </p:tgtEl>
                                      </p:cBhvr>
                                    </p:animEffect>
                                  </p:childTnLst>
                                </p:cTn>
                              </p:par>
                            </p:childTnLst>
                          </p:cTn>
                        </p:par>
                        <p:par>
                          <p:cTn id="109" fill="hold">
                            <p:stCondLst>
                              <p:cond delay="3000"/>
                            </p:stCondLst>
                            <p:childTnLst>
                              <p:par>
                                <p:cTn id="110" presetID="53" presetClass="entr" presetSubtype="16" fill="hold" grpId="0" nodeType="afterEffect">
                                  <p:stCondLst>
                                    <p:cond delay="0"/>
                                  </p:stCondLst>
                                  <p:childTnLst>
                                    <p:set>
                                      <p:cBhvr>
                                        <p:cTn id="111" dur="1" fill="hold">
                                          <p:stCondLst>
                                            <p:cond delay="0"/>
                                          </p:stCondLst>
                                        </p:cTn>
                                        <p:tgtEl>
                                          <p:spTgt spid="121"/>
                                        </p:tgtEl>
                                        <p:attrNameLst>
                                          <p:attrName>style.visibility</p:attrName>
                                        </p:attrNameLst>
                                      </p:cBhvr>
                                      <p:to>
                                        <p:strVal val="visible"/>
                                      </p:to>
                                    </p:set>
                                    <p:anim calcmode="lin" valueType="num">
                                      <p:cBhvr>
                                        <p:cTn id="112" dur="500" fill="hold"/>
                                        <p:tgtEl>
                                          <p:spTgt spid="121"/>
                                        </p:tgtEl>
                                        <p:attrNameLst>
                                          <p:attrName>ppt_w</p:attrName>
                                        </p:attrNameLst>
                                      </p:cBhvr>
                                      <p:tavLst>
                                        <p:tav tm="0">
                                          <p:val>
                                            <p:fltVal val="0"/>
                                          </p:val>
                                        </p:tav>
                                        <p:tav tm="100000">
                                          <p:val>
                                            <p:strVal val="#ppt_w"/>
                                          </p:val>
                                        </p:tav>
                                      </p:tavLst>
                                    </p:anim>
                                    <p:anim calcmode="lin" valueType="num">
                                      <p:cBhvr>
                                        <p:cTn id="113" dur="500" fill="hold"/>
                                        <p:tgtEl>
                                          <p:spTgt spid="121"/>
                                        </p:tgtEl>
                                        <p:attrNameLst>
                                          <p:attrName>ppt_h</p:attrName>
                                        </p:attrNameLst>
                                      </p:cBhvr>
                                      <p:tavLst>
                                        <p:tav tm="0">
                                          <p:val>
                                            <p:fltVal val="0"/>
                                          </p:val>
                                        </p:tav>
                                        <p:tav tm="100000">
                                          <p:val>
                                            <p:strVal val="#ppt_h"/>
                                          </p:val>
                                        </p:tav>
                                      </p:tavLst>
                                    </p:anim>
                                    <p:animEffect transition="in" filter="fade">
                                      <p:cBhvr>
                                        <p:cTn id="114" dur="500"/>
                                        <p:tgtEl>
                                          <p:spTgt spid="121"/>
                                        </p:tgtEl>
                                      </p:cBhvr>
                                    </p:animEffect>
                                  </p:childTnLst>
                                </p:cTn>
                              </p:par>
                            </p:childTnLst>
                          </p:cTn>
                        </p:par>
                        <p:par>
                          <p:cTn id="115" fill="hold">
                            <p:stCondLst>
                              <p:cond delay="3500"/>
                            </p:stCondLst>
                            <p:childTnLst>
                              <p:par>
                                <p:cTn id="116" presetID="10" presetClass="entr" presetSubtype="0" fill="hold" grpId="0" nodeType="afterEffect">
                                  <p:stCondLst>
                                    <p:cond delay="0"/>
                                  </p:stCondLst>
                                  <p:childTnLst>
                                    <p:set>
                                      <p:cBhvr>
                                        <p:cTn id="117" dur="1" fill="hold">
                                          <p:stCondLst>
                                            <p:cond delay="0"/>
                                          </p:stCondLst>
                                        </p:cTn>
                                        <p:tgtEl>
                                          <p:spTgt spid="123"/>
                                        </p:tgtEl>
                                        <p:attrNameLst>
                                          <p:attrName>style.visibility</p:attrName>
                                        </p:attrNameLst>
                                      </p:cBhvr>
                                      <p:to>
                                        <p:strVal val="visible"/>
                                      </p:to>
                                    </p:set>
                                    <p:animEffect transition="in" filter="fade">
                                      <p:cBhvr>
                                        <p:cTn id="118" dur="500"/>
                                        <p:tgtEl>
                                          <p:spTgt spid="123"/>
                                        </p:tgtEl>
                                      </p:cBhvr>
                                    </p:animEffect>
                                  </p:childTnLst>
                                </p:cTn>
                              </p:par>
                            </p:childTnLst>
                          </p:cTn>
                        </p:par>
                        <p:par>
                          <p:cTn id="119" fill="hold">
                            <p:stCondLst>
                              <p:cond delay="4000"/>
                            </p:stCondLst>
                            <p:childTnLst>
                              <p:par>
                                <p:cTn id="120" presetID="10" presetClass="entr" presetSubtype="0" fill="hold" grpId="0" nodeType="afterEffect">
                                  <p:stCondLst>
                                    <p:cond delay="0"/>
                                  </p:stCondLst>
                                  <p:childTnLst>
                                    <p:set>
                                      <p:cBhvr>
                                        <p:cTn id="121" dur="1" fill="hold">
                                          <p:stCondLst>
                                            <p:cond delay="0"/>
                                          </p:stCondLst>
                                        </p:cTn>
                                        <p:tgtEl>
                                          <p:spTgt spid="124"/>
                                        </p:tgtEl>
                                        <p:attrNameLst>
                                          <p:attrName>style.visibility</p:attrName>
                                        </p:attrNameLst>
                                      </p:cBhvr>
                                      <p:to>
                                        <p:strVal val="visible"/>
                                      </p:to>
                                    </p:set>
                                    <p:animEffect transition="in" filter="fade">
                                      <p:cBhvr>
                                        <p:cTn id="122" dur="500"/>
                                        <p:tgtEl>
                                          <p:spTgt spid="124"/>
                                        </p:tgtEl>
                                      </p:cBhvr>
                                    </p:animEffect>
                                  </p:childTnLst>
                                </p:cTn>
                              </p:par>
                            </p:childTnLst>
                          </p:cTn>
                        </p:par>
                        <p:par>
                          <p:cTn id="123" fill="hold">
                            <p:stCondLst>
                              <p:cond delay="4500"/>
                            </p:stCondLst>
                            <p:childTnLst>
                              <p:par>
                                <p:cTn id="124" presetID="10" presetClass="entr" presetSubtype="0" fill="hold" grpId="0" nodeType="afterEffect">
                                  <p:stCondLst>
                                    <p:cond delay="0"/>
                                  </p:stCondLst>
                                  <p:childTnLst>
                                    <p:set>
                                      <p:cBhvr>
                                        <p:cTn id="125" dur="1" fill="hold">
                                          <p:stCondLst>
                                            <p:cond delay="0"/>
                                          </p:stCondLst>
                                        </p:cTn>
                                        <p:tgtEl>
                                          <p:spTgt spid="125"/>
                                        </p:tgtEl>
                                        <p:attrNameLst>
                                          <p:attrName>style.visibility</p:attrName>
                                        </p:attrNameLst>
                                      </p:cBhvr>
                                      <p:to>
                                        <p:strVal val="visible"/>
                                      </p:to>
                                    </p:set>
                                    <p:animEffect transition="in" filter="fade">
                                      <p:cBhvr>
                                        <p:cTn id="126"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P spid="121" grpId="0" bldLvl="0" animBg="1"/>
      <p:bldP spid="97" grpId="0"/>
      <p:bldP spid="98" grpId="0"/>
      <p:bldP spid="99" grpId="0"/>
      <p:bldP spid="95" grpId="0" bldLvl="0" animBg="1"/>
      <p:bldP spid="123" grpId="0"/>
      <p:bldP spid="124" grpId="0"/>
      <p:bldP spid="125"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824850" y="2124585"/>
            <a:ext cx="1547297" cy="1547297"/>
            <a:chOff x="1108416" y="1691638"/>
            <a:chExt cx="1781907" cy="1781907"/>
          </a:xfrm>
        </p:grpSpPr>
        <p:sp>
          <p:nvSpPr>
            <p:cNvPr id="9" name="Oval 8"/>
            <p:cNvSpPr/>
            <p:nvPr/>
          </p:nvSpPr>
          <p:spPr>
            <a:xfrm flipH="1">
              <a:off x="110841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20" name="Rectangle 19"/>
            <p:cNvSpPr/>
            <p:nvPr/>
          </p:nvSpPr>
          <p:spPr>
            <a:xfrm>
              <a:off x="1309232" y="2460171"/>
              <a:ext cx="1380278"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sz="760" dirty="0">
                <a:solidFill>
                  <a:schemeClr val="bg1"/>
                </a:solidFill>
                <a:cs typeface="+mn-ea"/>
                <a:sym typeface="+mn-lt"/>
              </a:endParaRPr>
            </a:p>
          </p:txBody>
        </p:sp>
      </p:grpSp>
      <p:grpSp>
        <p:nvGrpSpPr>
          <p:cNvPr id="5" name="Group 4"/>
          <p:cNvGrpSpPr/>
          <p:nvPr/>
        </p:nvGrpSpPr>
        <p:grpSpPr>
          <a:xfrm>
            <a:off x="3240833" y="3116077"/>
            <a:ext cx="1547297" cy="1547296"/>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21" name="Rectangle 20"/>
            <p:cNvSpPr/>
            <p:nvPr/>
          </p:nvSpPr>
          <p:spPr>
            <a:xfrm>
              <a:off x="2914244" y="3628718"/>
              <a:ext cx="1431612" cy="752898"/>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13" name="Group 12"/>
          <p:cNvGrpSpPr/>
          <p:nvPr/>
        </p:nvGrpSpPr>
        <p:grpSpPr>
          <a:xfrm>
            <a:off x="6072793" y="3116079"/>
            <a:ext cx="1547297" cy="1547297"/>
            <a:chOff x="6000456" y="2833465"/>
            <a:chExt cx="1781907" cy="1781907"/>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22" name="Rectangle 21"/>
            <p:cNvSpPr/>
            <p:nvPr/>
          </p:nvSpPr>
          <p:spPr>
            <a:xfrm>
              <a:off x="6213198" y="3628716"/>
              <a:ext cx="1356424"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37" name="Group 36"/>
          <p:cNvGrpSpPr/>
          <p:nvPr/>
        </p:nvGrpSpPr>
        <p:grpSpPr>
          <a:xfrm>
            <a:off x="8904757" y="3116079"/>
            <a:ext cx="1547297" cy="1547297"/>
            <a:chOff x="9261816" y="2833466"/>
            <a:chExt cx="1781907" cy="1781907"/>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23" name="Rectangle 22"/>
            <p:cNvSpPr/>
            <p:nvPr/>
          </p:nvSpPr>
          <p:spPr>
            <a:xfrm>
              <a:off x="9467685" y="3628717"/>
              <a:ext cx="1370169"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6" name="Group 5"/>
          <p:cNvGrpSpPr/>
          <p:nvPr/>
        </p:nvGrpSpPr>
        <p:grpSpPr>
          <a:xfrm>
            <a:off x="4656813" y="2124585"/>
            <a:ext cx="1547297" cy="1547297"/>
            <a:chOff x="4369776" y="1691638"/>
            <a:chExt cx="1781907" cy="1781907"/>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24" name="Rectangle 23"/>
            <p:cNvSpPr/>
            <p:nvPr/>
          </p:nvSpPr>
          <p:spPr>
            <a:xfrm>
              <a:off x="4563720" y="2460171"/>
              <a:ext cx="1394018"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grpSp>
        <p:nvGrpSpPr>
          <p:cNvPr id="29" name="Group 28"/>
          <p:cNvGrpSpPr/>
          <p:nvPr/>
        </p:nvGrpSpPr>
        <p:grpSpPr>
          <a:xfrm>
            <a:off x="7488774" y="2124585"/>
            <a:ext cx="1547297" cy="1547297"/>
            <a:chOff x="7631136" y="1691638"/>
            <a:chExt cx="1781907" cy="1781907"/>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cs typeface="+mn-ea"/>
                <a:sym typeface="+mn-lt"/>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79401" tIns="39701" rIns="79401" bIns="3970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cs typeface="+mn-ea"/>
                <a:sym typeface="+mn-lt"/>
              </a:endParaRPr>
            </a:p>
          </p:txBody>
        </p:sp>
        <p:sp>
          <p:nvSpPr>
            <p:cNvPr id="25" name="Rectangle 24"/>
            <p:cNvSpPr/>
            <p:nvPr/>
          </p:nvSpPr>
          <p:spPr>
            <a:xfrm>
              <a:off x="7811646" y="2460171"/>
              <a:ext cx="1425442" cy="752897"/>
            </a:xfrm>
            <a:prstGeom prst="rect">
              <a:avLst/>
            </a:prstGeom>
          </p:spPr>
          <p:txBody>
            <a:bodyPr wrap="square">
              <a:spAutoFit/>
            </a:bodyPr>
            <a:lstStyle/>
            <a:p>
              <a:pPr algn="just">
                <a:lnSpc>
                  <a:spcPct val="120000"/>
                </a:lnSpc>
              </a:pPr>
              <a:r>
                <a:rPr lang="zh-CN" altLang="en-US" sz="760" dirty="0">
                  <a:solidFill>
                    <a:schemeClr val="bg1"/>
                  </a:solidFill>
                  <a:cs typeface="+mn-ea"/>
                  <a:sym typeface="+mn-lt"/>
                </a:rPr>
                <a:t>用户可以在投影仪或者计算机上进行演示也可以将演示文稿打印出来制作成胶片以便应用到</a:t>
              </a:r>
              <a:endParaRPr lang="en-GB" altLang="zh-CN" sz="760" dirty="0">
                <a:solidFill>
                  <a:schemeClr val="bg1"/>
                </a:solidFill>
                <a:cs typeface="+mn-ea"/>
                <a:sym typeface="+mn-lt"/>
              </a:endParaRPr>
            </a:p>
          </p:txBody>
        </p:sp>
      </p:grpSp>
      <p:cxnSp>
        <p:nvCxnSpPr>
          <p:cNvPr id="26" name="Straight Connector 25"/>
          <p:cNvCxnSpPr/>
          <p:nvPr/>
        </p:nvCxnSpPr>
        <p:spPr>
          <a:xfrm>
            <a:off x="2657551" y="3725176"/>
            <a:ext cx="0" cy="938197"/>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503763" y="3725176"/>
            <a:ext cx="0" cy="938197"/>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288899" y="3725176"/>
            <a:ext cx="0" cy="938197"/>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1996818" y="4889111"/>
            <a:ext cx="2007533" cy="672803"/>
            <a:chOff x="1044259" y="4741945"/>
            <a:chExt cx="2836326" cy="608734"/>
          </a:xfrm>
        </p:grpSpPr>
        <p:sp>
          <p:nvSpPr>
            <p:cNvPr id="30" name="Rectangle 29"/>
            <p:cNvSpPr/>
            <p:nvPr/>
          </p:nvSpPr>
          <p:spPr>
            <a:xfrm>
              <a:off x="1066956" y="4931701"/>
              <a:ext cx="2813629" cy="418978"/>
            </a:xfrm>
            <a:prstGeom prst="rect">
              <a:avLst/>
            </a:prstGeom>
          </p:spPr>
          <p:txBody>
            <a:bodyPr wrap="square" lIns="0" tIns="0" rIns="0" bIns="0">
              <a:spAutoFit/>
            </a:bodyPr>
            <a:lstStyle/>
            <a:p>
              <a:pPr defTabSz="1214936">
                <a:lnSpc>
                  <a:spcPct val="150000"/>
                </a:lnSpc>
                <a:spcBef>
                  <a:spcPct val="20000"/>
                </a:spcBef>
              </a:pPr>
              <a:r>
                <a:rPr lang="zh-CN" altLang="en-US" sz="1067" dirty="0">
                  <a:solidFill>
                    <a:schemeClr val="tx1">
                      <a:lumMod val="65000"/>
                      <a:lumOff val="35000"/>
                    </a:schemeClr>
                  </a:solidFill>
                  <a:cs typeface="+mn-ea"/>
                  <a:sym typeface="+mn-lt"/>
                </a:rPr>
                <a:t>标题数字等都可以通过点击和重新输入进行更改，顶部“开始”</a:t>
              </a:r>
              <a:endParaRPr lang="en-US" altLang="zh-CN" sz="1067" dirty="0">
                <a:solidFill>
                  <a:schemeClr val="tx1">
                    <a:lumMod val="65000"/>
                    <a:lumOff val="35000"/>
                  </a:schemeClr>
                </a:solidFill>
                <a:cs typeface="+mn-ea"/>
                <a:sym typeface="+mn-lt"/>
              </a:endParaRPr>
            </a:p>
          </p:txBody>
        </p:sp>
        <p:sp>
          <p:nvSpPr>
            <p:cNvPr id="31" name="TextBox 30"/>
            <p:cNvSpPr txBox="1"/>
            <p:nvPr/>
          </p:nvSpPr>
          <p:spPr>
            <a:xfrm>
              <a:off x="1044259" y="4741945"/>
              <a:ext cx="2273824" cy="202295"/>
            </a:xfrm>
            <a:prstGeom prst="rect">
              <a:avLst/>
            </a:prstGeom>
            <a:noFill/>
          </p:spPr>
          <p:txBody>
            <a:bodyPr wrap="square" lIns="0" tIns="0" rIns="0" bIns="0" rtlCol="0">
              <a:spAutoFit/>
            </a:bodyPr>
            <a:lstStyle/>
            <a:p>
              <a:pPr>
                <a:lnSpc>
                  <a:spcPct val="120000"/>
                </a:lnSpc>
              </a:pPr>
              <a:r>
                <a:rPr lang="zh-CN" altLang="en-US" sz="1327" dirty="0">
                  <a:solidFill>
                    <a:schemeClr val="tx1">
                      <a:lumMod val="65000"/>
                      <a:lumOff val="35000"/>
                    </a:schemeClr>
                  </a:solidFill>
                  <a:cs typeface="+mn-ea"/>
                  <a:sym typeface="+mn-lt"/>
                </a:rPr>
                <a:t>请输入您的标题</a:t>
              </a:r>
              <a:endParaRPr lang="en-GB" sz="1327" dirty="0">
                <a:solidFill>
                  <a:schemeClr val="tx1">
                    <a:lumMod val="65000"/>
                    <a:lumOff val="35000"/>
                  </a:schemeClr>
                </a:solidFill>
                <a:cs typeface="+mn-ea"/>
                <a:sym typeface="+mn-lt"/>
              </a:endParaRPr>
            </a:p>
          </p:txBody>
        </p:sp>
      </p:grpSp>
      <p:grpSp>
        <p:nvGrpSpPr>
          <p:cNvPr id="39" name="Group 38"/>
          <p:cNvGrpSpPr/>
          <p:nvPr/>
        </p:nvGrpSpPr>
        <p:grpSpPr>
          <a:xfrm>
            <a:off x="4844112" y="4889088"/>
            <a:ext cx="2007533" cy="672806"/>
            <a:chOff x="4323276" y="4741945"/>
            <a:chExt cx="2836326" cy="608738"/>
          </a:xfrm>
        </p:grpSpPr>
        <p:sp>
          <p:nvSpPr>
            <p:cNvPr id="32" name="Rectangle 31"/>
            <p:cNvSpPr/>
            <p:nvPr/>
          </p:nvSpPr>
          <p:spPr>
            <a:xfrm>
              <a:off x="4345973" y="4931704"/>
              <a:ext cx="2813629" cy="418979"/>
            </a:xfrm>
            <a:prstGeom prst="rect">
              <a:avLst/>
            </a:prstGeom>
          </p:spPr>
          <p:txBody>
            <a:bodyPr wrap="square" lIns="0" tIns="0" rIns="0" bIns="0">
              <a:spAutoFit/>
            </a:bodyPr>
            <a:lstStyle/>
            <a:p>
              <a:pPr defTabSz="1214936">
                <a:lnSpc>
                  <a:spcPct val="150000"/>
                </a:lnSpc>
                <a:spcBef>
                  <a:spcPct val="20000"/>
                </a:spcBef>
              </a:pPr>
              <a:r>
                <a:rPr lang="zh-CN" altLang="en-US" sz="1067" dirty="0">
                  <a:solidFill>
                    <a:schemeClr val="tx1">
                      <a:lumMod val="65000"/>
                      <a:lumOff val="35000"/>
                    </a:schemeClr>
                  </a:solidFill>
                  <a:cs typeface="+mn-ea"/>
                  <a:sym typeface="+mn-lt"/>
                </a:rPr>
                <a:t>标题数字等都可以通过点击和重新输入进行更改，顶部“开始”</a:t>
              </a:r>
              <a:endParaRPr lang="en-US" altLang="zh-CN" sz="1067" dirty="0">
                <a:solidFill>
                  <a:schemeClr val="tx1">
                    <a:lumMod val="65000"/>
                    <a:lumOff val="35000"/>
                  </a:schemeClr>
                </a:solidFill>
                <a:cs typeface="+mn-ea"/>
                <a:sym typeface="+mn-lt"/>
              </a:endParaRPr>
            </a:p>
          </p:txBody>
        </p:sp>
        <p:sp>
          <p:nvSpPr>
            <p:cNvPr id="33" name="TextBox 32"/>
            <p:cNvSpPr txBox="1"/>
            <p:nvPr/>
          </p:nvSpPr>
          <p:spPr>
            <a:xfrm>
              <a:off x="4323276" y="4741945"/>
              <a:ext cx="1921460" cy="202296"/>
            </a:xfrm>
            <a:prstGeom prst="rect">
              <a:avLst/>
            </a:prstGeom>
            <a:noFill/>
          </p:spPr>
          <p:txBody>
            <a:bodyPr wrap="square" lIns="0" tIns="0" rIns="0" bIns="0" rtlCol="0">
              <a:spAutoFit/>
            </a:bodyPr>
            <a:lstStyle/>
            <a:p>
              <a:pPr>
                <a:lnSpc>
                  <a:spcPct val="120000"/>
                </a:lnSpc>
              </a:pPr>
              <a:r>
                <a:rPr lang="zh-CN" altLang="en-US" sz="1327" dirty="0">
                  <a:solidFill>
                    <a:schemeClr val="tx1">
                      <a:lumMod val="65000"/>
                      <a:lumOff val="35000"/>
                    </a:schemeClr>
                  </a:solidFill>
                  <a:cs typeface="+mn-ea"/>
                  <a:sym typeface="+mn-lt"/>
                </a:rPr>
                <a:t>请输入您的标题</a:t>
              </a:r>
              <a:endParaRPr lang="en-GB" sz="1327" dirty="0">
                <a:solidFill>
                  <a:schemeClr val="tx1">
                    <a:lumMod val="65000"/>
                    <a:lumOff val="35000"/>
                  </a:schemeClr>
                </a:solidFill>
                <a:cs typeface="+mn-ea"/>
                <a:sym typeface="+mn-lt"/>
              </a:endParaRPr>
            </a:p>
          </p:txBody>
        </p:sp>
      </p:grpSp>
      <p:grpSp>
        <p:nvGrpSpPr>
          <p:cNvPr id="40" name="Group 39"/>
          <p:cNvGrpSpPr/>
          <p:nvPr/>
        </p:nvGrpSpPr>
        <p:grpSpPr>
          <a:xfrm>
            <a:off x="7647972" y="4876608"/>
            <a:ext cx="2007533" cy="688700"/>
            <a:chOff x="7552274" y="4727562"/>
            <a:chExt cx="2836326" cy="623118"/>
          </a:xfrm>
        </p:grpSpPr>
        <p:sp>
          <p:nvSpPr>
            <p:cNvPr id="34" name="Rectangle 33"/>
            <p:cNvSpPr/>
            <p:nvPr/>
          </p:nvSpPr>
          <p:spPr>
            <a:xfrm>
              <a:off x="7574971" y="4931702"/>
              <a:ext cx="2813629" cy="418978"/>
            </a:xfrm>
            <a:prstGeom prst="rect">
              <a:avLst/>
            </a:prstGeom>
          </p:spPr>
          <p:txBody>
            <a:bodyPr wrap="square" lIns="0" tIns="0" rIns="0" bIns="0">
              <a:spAutoFit/>
            </a:bodyPr>
            <a:lstStyle/>
            <a:p>
              <a:pPr defTabSz="1214936">
                <a:lnSpc>
                  <a:spcPct val="150000"/>
                </a:lnSpc>
                <a:spcBef>
                  <a:spcPct val="20000"/>
                </a:spcBef>
              </a:pPr>
              <a:r>
                <a:rPr lang="zh-CN" altLang="en-US" sz="1067" dirty="0">
                  <a:solidFill>
                    <a:schemeClr val="tx1">
                      <a:lumMod val="65000"/>
                      <a:lumOff val="35000"/>
                    </a:schemeClr>
                  </a:solidFill>
                  <a:cs typeface="+mn-ea"/>
                  <a:sym typeface="+mn-lt"/>
                </a:rPr>
                <a:t>标题数字等都可以通过点击和重新输入进行更改，顶部“开始”</a:t>
              </a:r>
              <a:endParaRPr lang="en-US" altLang="zh-CN" sz="1067" dirty="0">
                <a:solidFill>
                  <a:schemeClr val="tx1">
                    <a:lumMod val="65000"/>
                    <a:lumOff val="35000"/>
                  </a:schemeClr>
                </a:solidFill>
                <a:cs typeface="+mn-ea"/>
                <a:sym typeface="+mn-lt"/>
              </a:endParaRPr>
            </a:p>
          </p:txBody>
        </p:sp>
        <p:sp>
          <p:nvSpPr>
            <p:cNvPr id="35" name="TextBox 34"/>
            <p:cNvSpPr txBox="1"/>
            <p:nvPr/>
          </p:nvSpPr>
          <p:spPr>
            <a:xfrm>
              <a:off x="7552274" y="4727562"/>
              <a:ext cx="1745294" cy="202296"/>
            </a:xfrm>
            <a:prstGeom prst="rect">
              <a:avLst/>
            </a:prstGeom>
            <a:noFill/>
          </p:spPr>
          <p:txBody>
            <a:bodyPr wrap="square" lIns="0" tIns="0" rIns="0" bIns="0" rtlCol="0">
              <a:spAutoFit/>
            </a:bodyPr>
            <a:lstStyle/>
            <a:p>
              <a:pPr>
                <a:lnSpc>
                  <a:spcPct val="120000"/>
                </a:lnSpc>
              </a:pPr>
              <a:r>
                <a:rPr lang="zh-CN" altLang="en-US" sz="1327" dirty="0">
                  <a:solidFill>
                    <a:schemeClr val="tx1">
                      <a:lumMod val="65000"/>
                      <a:lumOff val="35000"/>
                    </a:schemeClr>
                  </a:solidFill>
                  <a:cs typeface="+mn-ea"/>
                  <a:sym typeface="+mn-lt"/>
                </a:rPr>
                <a:t>请输入您的标题</a:t>
              </a:r>
              <a:endParaRPr lang="en-GB" sz="1327"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347929189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pic>
        <p:nvPicPr>
          <p:cNvPr id="2" name="图片 1" descr="OT131O1"/>
          <p:cNvPicPr>
            <a:picLocks noChangeAspect="1"/>
          </p:cNvPicPr>
          <p:nvPr/>
        </p:nvPicPr>
        <p:blipFill>
          <a:blip r:embed="rId3"/>
          <a:srcRect l="440" t="-79" r="43557" b="8557"/>
          <a:stretch>
            <a:fillRect/>
          </a:stretch>
        </p:blipFill>
        <p:spPr>
          <a:xfrm>
            <a:off x="8548370" y="1743710"/>
            <a:ext cx="3692525" cy="5062220"/>
          </a:xfrm>
          <a:prstGeom prst="rect">
            <a:avLst/>
          </a:prstGeom>
        </p:spPr>
      </p:pic>
      <p:grpSp>
        <p:nvGrpSpPr>
          <p:cNvPr id="3" name="组合 2"/>
          <p:cNvGrpSpPr/>
          <p:nvPr/>
        </p:nvGrpSpPr>
        <p:grpSpPr>
          <a:xfrm>
            <a:off x="2001714" y="2586881"/>
            <a:ext cx="6731123" cy="2092881"/>
            <a:chOff x="2396927" y="1955492"/>
            <a:chExt cx="6731123" cy="2092881"/>
          </a:xfrm>
        </p:grpSpPr>
        <p:sp>
          <p:nvSpPr>
            <p:cNvPr id="9" name="文本框 19"/>
            <p:cNvSpPr txBox="1"/>
            <p:nvPr/>
          </p:nvSpPr>
          <p:spPr>
            <a:xfrm flipH="1">
              <a:off x="5318702" y="2055659"/>
              <a:ext cx="3809348" cy="1891665"/>
            </a:xfrm>
            <a:prstGeom prst="rect">
              <a:avLst/>
            </a:prstGeom>
            <a:noFill/>
          </p:spPr>
          <p:txBody>
            <a:bodyPr wrap="square" rtlCol="0">
              <a:spAutoFit/>
            </a:bodyPr>
            <a:lstStyle/>
            <a:p>
              <a:pPr>
                <a:lnSpc>
                  <a:spcPct val="150000"/>
                </a:lnSpc>
                <a:spcBef>
                  <a:spcPts val="600"/>
                </a:spcBef>
              </a:pPr>
              <a:r>
                <a:rPr lang="zh-CN" altLang="en-US" sz="3600" dirty="0">
                  <a:solidFill>
                    <a:schemeClr val="tx1"/>
                  </a:solidFill>
                  <a:cs typeface="+mn-ea"/>
                  <a:sym typeface="+mn-lt"/>
                </a:rPr>
                <a:t>输入您的</a:t>
              </a:r>
              <a:r>
                <a:rPr lang="zh-CN" altLang="en-US" sz="3600" dirty="0" smtClean="0">
                  <a:solidFill>
                    <a:schemeClr val="tx1"/>
                  </a:solidFill>
                  <a:cs typeface="+mn-ea"/>
                  <a:sym typeface="+mn-lt"/>
                </a:rPr>
                <a:t>标题</a:t>
              </a:r>
            </a:p>
            <a:p>
              <a:pPr lvl="0">
                <a:lnSpc>
                  <a:spcPct val="150000"/>
                </a:lnSpc>
              </a:pPr>
              <a:r>
                <a:rPr lang="zh-CN" altLang="en-US" sz="1400" dirty="0">
                  <a:solidFill>
                    <a:schemeClr val="tx1"/>
                  </a:solidFill>
                  <a:cs typeface="+mn-ea"/>
                  <a:sym typeface="+mn-lt"/>
                </a:rPr>
                <a:t>标题数字等都可以通过点击和重新输入进行更改，顶部</a:t>
              </a:r>
              <a:r>
                <a:rPr lang="en-US" altLang="zh-CN" sz="1400" dirty="0">
                  <a:solidFill>
                    <a:schemeClr val="tx1"/>
                  </a:solidFill>
                  <a:cs typeface="+mn-ea"/>
                  <a:sym typeface="+mn-lt"/>
                </a:rPr>
                <a:t>“</a:t>
              </a:r>
              <a:r>
                <a:rPr lang="zh-CN" altLang="en-US" sz="1400" dirty="0">
                  <a:solidFill>
                    <a:schemeClr val="tx1"/>
                  </a:solidFill>
                  <a:cs typeface="+mn-ea"/>
                  <a:sym typeface="+mn-lt"/>
                </a:rPr>
                <a:t>开始</a:t>
              </a:r>
              <a:r>
                <a:rPr lang="en-US" altLang="zh-CN" sz="1400" dirty="0">
                  <a:solidFill>
                    <a:schemeClr val="tx1"/>
                  </a:solidFill>
                  <a:cs typeface="+mn-ea"/>
                  <a:sym typeface="+mn-lt"/>
                </a:rPr>
                <a:t>”</a:t>
              </a:r>
              <a:r>
                <a:rPr lang="zh-CN" altLang="en-US" sz="1400" dirty="0">
                  <a:solidFill>
                    <a:schemeClr val="tx1"/>
                  </a:solidFill>
                  <a:cs typeface="+mn-ea"/>
                  <a:sym typeface="+mn-lt"/>
                </a:rPr>
                <a:t>面板中可以对字体、字号、颜色、行距等进行修改。</a:t>
              </a:r>
            </a:p>
          </p:txBody>
        </p:sp>
        <p:sp>
          <p:nvSpPr>
            <p:cNvPr id="10" name="文本框 6"/>
            <p:cNvSpPr txBox="1"/>
            <p:nvPr/>
          </p:nvSpPr>
          <p:spPr>
            <a:xfrm>
              <a:off x="2396927" y="1955492"/>
              <a:ext cx="2743200" cy="2092881"/>
            </a:xfrm>
            <a:prstGeom prst="rect">
              <a:avLst/>
            </a:prstGeom>
            <a:noFill/>
          </p:spPr>
          <p:txBody>
            <a:bodyPr wrap="square" rtlCol="0">
              <a:spAutoFit/>
            </a:bodyPr>
            <a:lstStyle/>
            <a:p>
              <a:pPr algn="ctr"/>
              <a:r>
                <a:rPr lang="en-US" altLang="zh-CN" sz="13000" dirty="0" smtClean="0">
                  <a:solidFill>
                    <a:schemeClr val="tx1"/>
                  </a:solidFill>
                  <a:cs typeface="+mn-ea"/>
                  <a:sym typeface="+mn-lt"/>
                </a:rPr>
                <a:t>04</a:t>
              </a:r>
              <a:endParaRPr lang="en-US" altLang="zh-CN" sz="13000" dirty="0">
                <a:solidFill>
                  <a:schemeClr val="tx1"/>
                </a:solidFill>
                <a:cs typeface="+mn-ea"/>
                <a:sym typeface="+mn-lt"/>
              </a:endParaRPr>
            </a:p>
          </p:txBody>
        </p:sp>
        <p:sp>
          <p:nvSpPr>
            <p:cNvPr id="16" name="椭圆 15"/>
            <p:cNvSpPr/>
            <p:nvPr/>
          </p:nvSpPr>
          <p:spPr>
            <a:xfrm rot="5400000">
              <a:off x="4688007" y="2846397"/>
              <a:ext cx="288290" cy="27178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Tree>
    <p:extLst>
      <p:ext uri="{BB962C8B-B14F-4D97-AF65-F5344CB8AC3E}">
        <p14:creationId xmlns:p14="http://schemas.microsoft.com/office/powerpoint/2010/main" val="113134673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72307" y="1347087"/>
            <a:ext cx="8647388" cy="1189888"/>
            <a:chOff x="1328056" y="1010103"/>
            <a:chExt cx="6487888" cy="892536"/>
          </a:xfrm>
        </p:grpSpPr>
        <p:sp>
          <p:nvSpPr>
            <p:cNvPr id="4" name="矩形 3"/>
            <p:cNvSpPr/>
            <p:nvPr/>
          </p:nvSpPr>
          <p:spPr>
            <a:xfrm>
              <a:off x="1328056" y="1010104"/>
              <a:ext cx="1464842" cy="741742"/>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defTabSz="1218323">
                <a:defRPr/>
              </a:pPr>
              <a:r>
                <a:rPr lang="zh-CN" altLang="en-US" sz="2100" b="1" dirty="0">
                  <a:solidFill>
                    <a:schemeClr val="bg1"/>
                  </a:solidFill>
                  <a:cs typeface="+mn-ea"/>
                  <a:sym typeface="+mn-lt"/>
                </a:rPr>
                <a:t>标题文本预设</a:t>
              </a:r>
            </a:p>
          </p:txBody>
        </p:sp>
        <p:sp>
          <p:nvSpPr>
            <p:cNvPr id="5" name="矩形 4"/>
            <p:cNvSpPr/>
            <p:nvPr/>
          </p:nvSpPr>
          <p:spPr>
            <a:xfrm>
              <a:off x="3794806" y="1010104"/>
              <a:ext cx="3874388" cy="741742"/>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平行四边形 5"/>
            <p:cNvSpPr/>
            <p:nvPr/>
          </p:nvSpPr>
          <p:spPr>
            <a:xfrm rot="5400000">
              <a:off x="2597109" y="1205895"/>
              <a:ext cx="892535" cy="500953"/>
            </a:xfrm>
            <a:prstGeom prst="parallelogram">
              <a:avLst/>
            </a:pr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平行四边形 6"/>
            <p:cNvSpPr/>
            <p:nvPr/>
          </p:nvSpPr>
          <p:spPr>
            <a:xfrm rot="16200000" flipV="1">
              <a:off x="3098061" y="1205894"/>
              <a:ext cx="892535" cy="500953"/>
            </a:xfrm>
            <a:prstGeom prst="parallelogram">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7669194" y="1010104"/>
              <a:ext cx="146750" cy="741742"/>
            </a:xfrm>
            <a:prstGeom prst="rect">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 name="文本框 90"/>
            <p:cNvSpPr txBox="1"/>
            <p:nvPr/>
          </p:nvSpPr>
          <p:spPr>
            <a:xfrm>
              <a:off x="4080959" y="1191783"/>
              <a:ext cx="2835594" cy="378384"/>
            </a:xfrm>
            <a:prstGeom prst="rect">
              <a:avLst/>
            </a:prstGeom>
            <a:noFill/>
          </p:spPr>
          <p:txBody>
            <a:bodyPr wrap="square" lIns="71996" tIns="0" rIns="71996" bIns="0" anchor="ctr" anchorCtr="0">
              <a:noAutofit/>
            </a:bodyPr>
            <a:lstStyle/>
            <a:p>
              <a:pPr defTabSz="1218323">
                <a:lnSpc>
                  <a:spcPct val="120000"/>
                </a:lnSpc>
                <a:defRPr/>
              </a:pPr>
              <a:r>
                <a:rPr lang="zh-CN" altLang="en-US" sz="1200" dirty="0">
                  <a:solidFill>
                    <a:schemeClr val="bg1"/>
                  </a:solidFill>
                  <a:cs typeface="+mn-ea"/>
                  <a:sym typeface="+mn-lt"/>
                </a:rPr>
                <a:t>标题数字等都可以通过点击和重新输入进行更改，顶部“开始”面板中可以对字体、字号、颜色、行距等进行修改。标题数字等都可以通过点击和重新输入进行更改</a:t>
              </a:r>
            </a:p>
          </p:txBody>
        </p:sp>
        <p:sp>
          <p:nvSpPr>
            <p:cNvPr id="22" name="任意多边形: 形状 21" title="4HYepfwbk0"/>
            <p:cNvSpPr/>
            <p:nvPr/>
          </p:nvSpPr>
          <p:spPr bwMode="auto">
            <a:xfrm>
              <a:off x="3419540" y="1255020"/>
              <a:ext cx="266191" cy="402701"/>
            </a:xfrm>
            <a:custGeom>
              <a:avLst/>
              <a:gdLst>
                <a:gd name="connsiteX0" fmla="*/ 79065 w 268312"/>
                <a:gd name="connsiteY0" fmla="*/ 303213 h 336550"/>
                <a:gd name="connsiteX1" fmla="*/ 69850 w 268312"/>
                <a:gd name="connsiteY1" fmla="*/ 311945 h 336550"/>
                <a:gd name="connsiteX2" fmla="*/ 79065 w 268312"/>
                <a:gd name="connsiteY2" fmla="*/ 320676 h 336550"/>
                <a:gd name="connsiteX3" fmla="*/ 114610 w 268312"/>
                <a:gd name="connsiteY3" fmla="*/ 320676 h 336550"/>
                <a:gd name="connsiteX4" fmla="*/ 123825 w 268312"/>
                <a:gd name="connsiteY4" fmla="*/ 311945 h 336550"/>
                <a:gd name="connsiteX5" fmla="*/ 114610 w 268312"/>
                <a:gd name="connsiteY5" fmla="*/ 303213 h 336550"/>
                <a:gd name="connsiteX6" fmla="*/ 79065 w 268312"/>
                <a:gd name="connsiteY6" fmla="*/ 303213 h 336550"/>
                <a:gd name="connsiteX7" fmla="*/ 184235 w 268312"/>
                <a:gd name="connsiteY7" fmla="*/ 119063 h 336550"/>
                <a:gd name="connsiteX8" fmla="*/ 181644 w 268312"/>
                <a:gd name="connsiteY8" fmla="*/ 121725 h 336550"/>
                <a:gd name="connsiteX9" fmla="*/ 181644 w 268312"/>
                <a:gd name="connsiteY9" fmla="*/ 125717 h 336550"/>
                <a:gd name="connsiteX10" fmla="*/ 177759 w 268312"/>
                <a:gd name="connsiteY10" fmla="*/ 131039 h 336550"/>
                <a:gd name="connsiteX11" fmla="*/ 164808 w 268312"/>
                <a:gd name="connsiteY11" fmla="*/ 148339 h 336550"/>
                <a:gd name="connsiteX12" fmla="*/ 175169 w 268312"/>
                <a:gd name="connsiteY12" fmla="*/ 165638 h 336550"/>
                <a:gd name="connsiteX13" fmla="*/ 186825 w 268312"/>
                <a:gd name="connsiteY13" fmla="*/ 170961 h 336550"/>
                <a:gd name="connsiteX14" fmla="*/ 192005 w 268312"/>
                <a:gd name="connsiteY14" fmla="*/ 173622 h 336550"/>
                <a:gd name="connsiteX15" fmla="*/ 190710 w 268312"/>
                <a:gd name="connsiteY15" fmla="*/ 185598 h 336550"/>
                <a:gd name="connsiteX16" fmla="*/ 181644 w 268312"/>
                <a:gd name="connsiteY16" fmla="*/ 186929 h 336550"/>
                <a:gd name="connsiteX17" fmla="*/ 169989 w 268312"/>
                <a:gd name="connsiteY17" fmla="*/ 182937 h 336550"/>
                <a:gd name="connsiteX18" fmla="*/ 166103 w 268312"/>
                <a:gd name="connsiteY18" fmla="*/ 184268 h 336550"/>
                <a:gd name="connsiteX19" fmla="*/ 164808 w 268312"/>
                <a:gd name="connsiteY19" fmla="*/ 190921 h 336550"/>
                <a:gd name="connsiteX20" fmla="*/ 166103 w 268312"/>
                <a:gd name="connsiteY20" fmla="*/ 196244 h 336550"/>
                <a:gd name="connsiteX21" fmla="*/ 177759 w 268312"/>
                <a:gd name="connsiteY21" fmla="*/ 198905 h 336550"/>
                <a:gd name="connsiteX22" fmla="*/ 180349 w 268312"/>
                <a:gd name="connsiteY22" fmla="*/ 202898 h 336550"/>
                <a:gd name="connsiteX23" fmla="*/ 180349 w 268312"/>
                <a:gd name="connsiteY23" fmla="*/ 206890 h 336550"/>
                <a:gd name="connsiteX24" fmla="*/ 182939 w 268312"/>
                <a:gd name="connsiteY24" fmla="*/ 209551 h 336550"/>
                <a:gd name="connsiteX25" fmla="*/ 189415 w 268312"/>
                <a:gd name="connsiteY25" fmla="*/ 209551 h 336550"/>
                <a:gd name="connsiteX26" fmla="*/ 192005 w 268312"/>
                <a:gd name="connsiteY26" fmla="*/ 206890 h 336550"/>
                <a:gd name="connsiteX27" fmla="*/ 192005 w 268312"/>
                <a:gd name="connsiteY27" fmla="*/ 201567 h 336550"/>
                <a:gd name="connsiteX28" fmla="*/ 194595 w 268312"/>
                <a:gd name="connsiteY28" fmla="*/ 197575 h 336550"/>
                <a:gd name="connsiteX29" fmla="*/ 204956 w 268312"/>
                <a:gd name="connsiteY29" fmla="*/ 190921 h 336550"/>
                <a:gd name="connsiteX30" fmla="*/ 199775 w 268312"/>
                <a:gd name="connsiteY30" fmla="*/ 160315 h 336550"/>
                <a:gd name="connsiteX31" fmla="*/ 188120 w 268312"/>
                <a:gd name="connsiteY31" fmla="*/ 154992 h 336550"/>
                <a:gd name="connsiteX32" fmla="*/ 182939 w 268312"/>
                <a:gd name="connsiteY32" fmla="*/ 152331 h 336550"/>
                <a:gd name="connsiteX33" fmla="*/ 184235 w 268312"/>
                <a:gd name="connsiteY33" fmla="*/ 141685 h 336550"/>
                <a:gd name="connsiteX34" fmla="*/ 188120 w 268312"/>
                <a:gd name="connsiteY34" fmla="*/ 141685 h 336550"/>
                <a:gd name="connsiteX35" fmla="*/ 201071 w 268312"/>
                <a:gd name="connsiteY35" fmla="*/ 144347 h 336550"/>
                <a:gd name="connsiteX36" fmla="*/ 204956 w 268312"/>
                <a:gd name="connsiteY36" fmla="*/ 143016 h 336550"/>
                <a:gd name="connsiteX37" fmla="*/ 207546 w 268312"/>
                <a:gd name="connsiteY37" fmla="*/ 135032 h 336550"/>
                <a:gd name="connsiteX38" fmla="*/ 204956 w 268312"/>
                <a:gd name="connsiteY38" fmla="*/ 132370 h 336550"/>
                <a:gd name="connsiteX39" fmla="*/ 197185 w 268312"/>
                <a:gd name="connsiteY39" fmla="*/ 129709 h 336550"/>
                <a:gd name="connsiteX40" fmla="*/ 193300 w 268312"/>
                <a:gd name="connsiteY40" fmla="*/ 124386 h 336550"/>
                <a:gd name="connsiteX41" fmla="*/ 186825 w 268312"/>
                <a:gd name="connsiteY41" fmla="*/ 119063 h 336550"/>
                <a:gd name="connsiteX42" fmla="*/ 184235 w 268312"/>
                <a:gd name="connsiteY42" fmla="*/ 119063 h 336550"/>
                <a:gd name="connsiteX43" fmla="*/ 187192 w 268312"/>
                <a:gd name="connsiteY43" fmla="*/ 84090 h 336550"/>
                <a:gd name="connsiteX44" fmla="*/ 244570 w 268312"/>
                <a:gd name="connsiteY44" fmla="*/ 107760 h 336550"/>
                <a:gd name="connsiteX45" fmla="*/ 244570 w 268312"/>
                <a:gd name="connsiteY45" fmla="*/ 222168 h 336550"/>
                <a:gd name="connsiteX46" fmla="*/ 145642 w 268312"/>
                <a:gd name="connsiteY46" fmla="*/ 234003 h 336550"/>
                <a:gd name="connsiteX47" fmla="*/ 111347 w 268312"/>
                <a:gd name="connsiteY47" fmla="*/ 243208 h 336550"/>
                <a:gd name="connsiteX48" fmla="*/ 110028 w 268312"/>
                <a:gd name="connsiteY48" fmla="*/ 237948 h 336550"/>
                <a:gd name="connsiteX49" fmla="*/ 127175 w 268312"/>
                <a:gd name="connsiteY49" fmla="*/ 218223 h 336550"/>
                <a:gd name="connsiteX50" fmla="*/ 125856 w 268312"/>
                <a:gd name="connsiteY50" fmla="*/ 218223 h 336550"/>
                <a:gd name="connsiteX51" fmla="*/ 129813 w 268312"/>
                <a:gd name="connsiteY51" fmla="*/ 107760 h 336550"/>
                <a:gd name="connsiteX52" fmla="*/ 187192 w 268312"/>
                <a:gd name="connsiteY52" fmla="*/ 84090 h 336550"/>
                <a:gd name="connsiteX53" fmla="*/ 36992 w 268312"/>
                <a:gd name="connsiteY53" fmla="*/ 0 h 336550"/>
                <a:gd name="connsiteX54" fmla="*/ 161179 w 268312"/>
                <a:gd name="connsiteY54" fmla="*/ 0 h 336550"/>
                <a:gd name="connsiteX55" fmla="*/ 196850 w 268312"/>
                <a:gd name="connsiteY55" fmla="*/ 36810 h 336550"/>
                <a:gd name="connsiteX56" fmla="*/ 196850 w 268312"/>
                <a:gd name="connsiteY56" fmla="*/ 67047 h 336550"/>
                <a:gd name="connsiteX57" fmla="*/ 187602 w 268312"/>
                <a:gd name="connsiteY57" fmla="*/ 67047 h 336550"/>
                <a:gd name="connsiteX58" fmla="*/ 178354 w 268312"/>
                <a:gd name="connsiteY58" fmla="*/ 67047 h 336550"/>
                <a:gd name="connsiteX59" fmla="*/ 178354 w 268312"/>
                <a:gd name="connsiteY59" fmla="*/ 60474 h 336550"/>
                <a:gd name="connsiteX60" fmla="*/ 178354 w 268312"/>
                <a:gd name="connsiteY60" fmla="*/ 59159 h 336550"/>
                <a:gd name="connsiteX61" fmla="*/ 169106 w 268312"/>
                <a:gd name="connsiteY61" fmla="*/ 48642 h 336550"/>
                <a:gd name="connsiteX62" fmla="*/ 29065 w 268312"/>
                <a:gd name="connsiteY62" fmla="*/ 48642 h 336550"/>
                <a:gd name="connsiteX63" fmla="*/ 19817 w 268312"/>
                <a:gd name="connsiteY63" fmla="*/ 59159 h 336550"/>
                <a:gd name="connsiteX64" fmla="*/ 19817 w 268312"/>
                <a:gd name="connsiteY64" fmla="*/ 278706 h 336550"/>
                <a:gd name="connsiteX65" fmla="*/ 29065 w 268312"/>
                <a:gd name="connsiteY65" fmla="*/ 287908 h 336550"/>
                <a:gd name="connsiteX66" fmla="*/ 169106 w 268312"/>
                <a:gd name="connsiteY66" fmla="*/ 287908 h 336550"/>
                <a:gd name="connsiteX67" fmla="*/ 178354 w 268312"/>
                <a:gd name="connsiteY67" fmla="*/ 278706 h 336550"/>
                <a:gd name="connsiteX68" fmla="*/ 178354 w 268312"/>
                <a:gd name="connsiteY68" fmla="*/ 261615 h 336550"/>
                <a:gd name="connsiteX69" fmla="*/ 187602 w 268312"/>
                <a:gd name="connsiteY69" fmla="*/ 262930 h 336550"/>
                <a:gd name="connsiteX70" fmla="*/ 196850 w 268312"/>
                <a:gd name="connsiteY70" fmla="*/ 261615 h 336550"/>
                <a:gd name="connsiteX71" fmla="*/ 196850 w 268312"/>
                <a:gd name="connsiteY71" fmla="*/ 299740 h 336550"/>
                <a:gd name="connsiteX72" fmla="*/ 161179 w 268312"/>
                <a:gd name="connsiteY72" fmla="*/ 336550 h 336550"/>
                <a:gd name="connsiteX73" fmla="*/ 36992 w 268312"/>
                <a:gd name="connsiteY73" fmla="*/ 336550 h 336550"/>
                <a:gd name="connsiteX74" fmla="*/ 0 w 268312"/>
                <a:gd name="connsiteY74" fmla="*/ 299740 h 336550"/>
                <a:gd name="connsiteX75" fmla="*/ 0 w 268312"/>
                <a:gd name="connsiteY75" fmla="*/ 36810 h 336550"/>
                <a:gd name="connsiteX76" fmla="*/ 36992 w 268312"/>
                <a:gd name="connsiteY7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68312" h="336550">
                  <a:moveTo>
                    <a:pt x="79065" y="303213"/>
                  </a:moveTo>
                  <a:cubicBezTo>
                    <a:pt x="73799" y="303213"/>
                    <a:pt x="69850" y="306955"/>
                    <a:pt x="69850" y="311945"/>
                  </a:cubicBezTo>
                  <a:cubicBezTo>
                    <a:pt x="69850" y="316934"/>
                    <a:pt x="73799" y="320676"/>
                    <a:pt x="79065" y="320676"/>
                  </a:cubicBezTo>
                  <a:cubicBezTo>
                    <a:pt x="79065" y="320676"/>
                    <a:pt x="79065" y="320676"/>
                    <a:pt x="114610" y="320676"/>
                  </a:cubicBezTo>
                  <a:cubicBezTo>
                    <a:pt x="119875" y="320676"/>
                    <a:pt x="123825" y="316934"/>
                    <a:pt x="123825" y="311945"/>
                  </a:cubicBezTo>
                  <a:cubicBezTo>
                    <a:pt x="123825" y="306955"/>
                    <a:pt x="119875" y="303213"/>
                    <a:pt x="114610" y="303213"/>
                  </a:cubicBezTo>
                  <a:cubicBezTo>
                    <a:pt x="114610" y="303213"/>
                    <a:pt x="114610" y="303213"/>
                    <a:pt x="79065" y="303213"/>
                  </a:cubicBezTo>
                  <a:close/>
                  <a:moveTo>
                    <a:pt x="184235" y="119063"/>
                  </a:moveTo>
                  <a:cubicBezTo>
                    <a:pt x="181644" y="119063"/>
                    <a:pt x="181644" y="119063"/>
                    <a:pt x="181644" y="121725"/>
                  </a:cubicBezTo>
                  <a:cubicBezTo>
                    <a:pt x="181644" y="121725"/>
                    <a:pt x="181644" y="121725"/>
                    <a:pt x="181644" y="125717"/>
                  </a:cubicBezTo>
                  <a:cubicBezTo>
                    <a:pt x="181644" y="129709"/>
                    <a:pt x="181644" y="129709"/>
                    <a:pt x="177759" y="131039"/>
                  </a:cubicBezTo>
                  <a:cubicBezTo>
                    <a:pt x="169989" y="133701"/>
                    <a:pt x="164808" y="139024"/>
                    <a:pt x="164808" y="148339"/>
                  </a:cubicBezTo>
                  <a:cubicBezTo>
                    <a:pt x="164808" y="156323"/>
                    <a:pt x="168694" y="161646"/>
                    <a:pt x="175169" y="165638"/>
                  </a:cubicBezTo>
                  <a:cubicBezTo>
                    <a:pt x="179054" y="168299"/>
                    <a:pt x="182939" y="169630"/>
                    <a:pt x="186825" y="170961"/>
                  </a:cubicBezTo>
                  <a:cubicBezTo>
                    <a:pt x="188120" y="172291"/>
                    <a:pt x="190710" y="172291"/>
                    <a:pt x="192005" y="173622"/>
                  </a:cubicBezTo>
                  <a:cubicBezTo>
                    <a:pt x="195890" y="177614"/>
                    <a:pt x="194595" y="182937"/>
                    <a:pt x="190710" y="185598"/>
                  </a:cubicBezTo>
                  <a:cubicBezTo>
                    <a:pt x="188120" y="186929"/>
                    <a:pt x="184235" y="186929"/>
                    <a:pt x="181644" y="186929"/>
                  </a:cubicBezTo>
                  <a:cubicBezTo>
                    <a:pt x="177759" y="185598"/>
                    <a:pt x="173874" y="184268"/>
                    <a:pt x="169989" y="182937"/>
                  </a:cubicBezTo>
                  <a:cubicBezTo>
                    <a:pt x="167398" y="181606"/>
                    <a:pt x="167398" y="181606"/>
                    <a:pt x="166103" y="184268"/>
                  </a:cubicBezTo>
                  <a:cubicBezTo>
                    <a:pt x="166103" y="186929"/>
                    <a:pt x="164808" y="188260"/>
                    <a:pt x="164808" y="190921"/>
                  </a:cubicBezTo>
                  <a:cubicBezTo>
                    <a:pt x="163513" y="193583"/>
                    <a:pt x="163513" y="194913"/>
                    <a:pt x="166103" y="196244"/>
                  </a:cubicBezTo>
                  <a:cubicBezTo>
                    <a:pt x="169989" y="197575"/>
                    <a:pt x="173874" y="198905"/>
                    <a:pt x="177759" y="198905"/>
                  </a:cubicBezTo>
                  <a:cubicBezTo>
                    <a:pt x="180349" y="198905"/>
                    <a:pt x="180349" y="198905"/>
                    <a:pt x="180349" y="202898"/>
                  </a:cubicBezTo>
                  <a:cubicBezTo>
                    <a:pt x="180349" y="204228"/>
                    <a:pt x="180349" y="205559"/>
                    <a:pt x="180349" y="206890"/>
                  </a:cubicBezTo>
                  <a:cubicBezTo>
                    <a:pt x="180349" y="208220"/>
                    <a:pt x="181644" y="209551"/>
                    <a:pt x="182939" y="209551"/>
                  </a:cubicBezTo>
                  <a:cubicBezTo>
                    <a:pt x="185530" y="209551"/>
                    <a:pt x="188120" y="209551"/>
                    <a:pt x="189415" y="209551"/>
                  </a:cubicBezTo>
                  <a:cubicBezTo>
                    <a:pt x="190710" y="209551"/>
                    <a:pt x="192005" y="208220"/>
                    <a:pt x="192005" y="206890"/>
                  </a:cubicBezTo>
                  <a:cubicBezTo>
                    <a:pt x="192005" y="205559"/>
                    <a:pt x="192005" y="202898"/>
                    <a:pt x="192005" y="201567"/>
                  </a:cubicBezTo>
                  <a:cubicBezTo>
                    <a:pt x="192005" y="198905"/>
                    <a:pt x="193300" y="198905"/>
                    <a:pt x="194595" y="197575"/>
                  </a:cubicBezTo>
                  <a:cubicBezTo>
                    <a:pt x="198480" y="196244"/>
                    <a:pt x="202366" y="193583"/>
                    <a:pt x="204956" y="190921"/>
                  </a:cubicBezTo>
                  <a:cubicBezTo>
                    <a:pt x="212726" y="180276"/>
                    <a:pt x="210136" y="166969"/>
                    <a:pt x="199775" y="160315"/>
                  </a:cubicBezTo>
                  <a:cubicBezTo>
                    <a:pt x="195890" y="157654"/>
                    <a:pt x="192005" y="156323"/>
                    <a:pt x="188120" y="154992"/>
                  </a:cubicBezTo>
                  <a:cubicBezTo>
                    <a:pt x="186825" y="153661"/>
                    <a:pt x="184235" y="153661"/>
                    <a:pt x="182939" y="152331"/>
                  </a:cubicBezTo>
                  <a:cubicBezTo>
                    <a:pt x="179054" y="148339"/>
                    <a:pt x="180349" y="144347"/>
                    <a:pt x="184235" y="141685"/>
                  </a:cubicBezTo>
                  <a:cubicBezTo>
                    <a:pt x="185530" y="141685"/>
                    <a:pt x="186825" y="141685"/>
                    <a:pt x="188120" y="141685"/>
                  </a:cubicBezTo>
                  <a:cubicBezTo>
                    <a:pt x="192005" y="141685"/>
                    <a:pt x="197185" y="141685"/>
                    <a:pt x="201071" y="144347"/>
                  </a:cubicBezTo>
                  <a:cubicBezTo>
                    <a:pt x="203661" y="145677"/>
                    <a:pt x="203661" y="145677"/>
                    <a:pt x="204956" y="143016"/>
                  </a:cubicBezTo>
                  <a:cubicBezTo>
                    <a:pt x="204956" y="140354"/>
                    <a:pt x="206251" y="137693"/>
                    <a:pt x="207546" y="135032"/>
                  </a:cubicBezTo>
                  <a:cubicBezTo>
                    <a:pt x="207546" y="133701"/>
                    <a:pt x="206251" y="132370"/>
                    <a:pt x="204956" y="132370"/>
                  </a:cubicBezTo>
                  <a:cubicBezTo>
                    <a:pt x="202366" y="131039"/>
                    <a:pt x="199775" y="129709"/>
                    <a:pt x="197185" y="129709"/>
                  </a:cubicBezTo>
                  <a:cubicBezTo>
                    <a:pt x="193300" y="128378"/>
                    <a:pt x="193300" y="128378"/>
                    <a:pt x="193300" y="124386"/>
                  </a:cubicBezTo>
                  <a:cubicBezTo>
                    <a:pt x="193300" y="119063"/>
                    <a:pt x="193300" y="119063"/>
                    <a:pt x="186825" y="119063"/>
                  </a:cubicBezTo>
                  <a:cubicBezTo>
                    <a:pt x="186825" y="119063"/>
                    <a:pt x="186825" y="119063"/>
                    <a:pt x="184235" y="119063"/>
                  </a:cubicBezTo>
                  <a:close/>
                  <a:moveTo>
                    <a:pt x="187192" y="84090"/>
                  </a:moveTo>
                  <a:cubicBezTo>
                    <a:pt x="207967" y="84090"/>
                    <a:pt x="228741" y="91980"/>
                    <a:pt x="244570" y="107760"/>
                  </a:cubicBezTo>
                  <a:cubicBezTo>
                    <a:pt x="276226" y="139321"/>
                    <a:pt x="276226" y="190607"/>
                    <a:pt x="244570" y="222168"/>
                  </a:cubicBezTo>
                  <a:cubicBezTo>
                    <a:pt x="216870" y="248468"/>
                    <a:pt x="177299" y="252413"/>
                    <a:pt x="145642" y="234003"/>
                  </a:cubicBezTo>
                  <a:cubicBezTo>
                    <a:pt x="132452" y="243208"/>
                    <a:pt x="120580" y="244523"/>
                    <a:pt x="111347" y="243208"/>
                  </a:cubicBezTo>
                  <a:cubicBezTo>
                    <a:pt x="107390" y="243208"/>
                    <a:pt x="107390" y="239263"/>
                    <a:pt x="110028" y="237948"/>
                  </a:cubicBezTo>
                  <a:cubicBezTo>
                    <a:pt x="117942" y="234003"/>
                    <a:pt x="123218" y="224798"/>
                    <a:pt x="127175" y="218223"/>
                  </a:cubicBezTo>
                  <a:cubicBezTo>
                    <a:pt x="127175" y="218223"/>
                    <a:pt x="127175" y="218223"/>
                    <a:pt x="125856" y="218223"/>
                  </a:cubicBezTo>
                  <a:cubicBezTo>
                    <a:pt x="96838" y="186662"/>
                    <a:pt x="98157" y="138006"/>
                    <a:pt x="129813" y="107760"/>
                  </a:cubicBezTo>
                  <a:cubicBezTo>
                    <a:pt x="145642" y="91980"/>
                    <a:pt x="166417" y="84090"/>
                    <a:pt x="187192" y="84090"/>
                  </a:cubicBezTo>
                  <a:close/>
                  <a:moveTo>
                    <a:pt x="36992" y="0"/>
                  </a:moveTo>
                  <a:cubicBezTo>
                    <a:pt x="36992" y="0"/>
                    <a:pt x="36992" y="0"/>
                    <a:pt x="161179" y="0"/>
                  </a:cubicBezTo>
                  <a:cubicBezTo>
                    <a:pt x="180997" y="0"/>
                    <a:pt x="196850" y="15776"/>
                    <a:pt x="196850" y="36810"/>
                  </a:cubicBezTo>
                  <a:cubicBezTo>
                    <a:pt x="196850" y="36810"/>
                    <a:pt x="196850" y="36810"/>
                    <a:pt x="196850" y="67047"/>
                  </a:cubicBezTo>
                  <a:cubicBezTo>
                    <a:pt x="194208" y="67047"/>
                    <a:pt x="191566" y="67047"/>
                    <a:pt x="187602" y="67047"/>
                  </a:cubicBezTo>
                  <a:cubicBezTo>
                    <a:pt x="184960" y="67047"/>
                    <a:pt x="180997" y="67047"/>
                    <a:pt x="178354" y="67047"/>
                  </a:cubicBezTo>
                  <a:cubicBezTo>
                    <a:pt x="178354" y="67047"/>
                    <a:pt x="178354" y="67047"/>
                    <a:pt x="178354" y="60474"/>
                  </a:cubicBezTo>
                  <a:cubicBezTo>
                    <a:pt x="178354" y="60474"/>
                    <a:pt x="178354" y="60474"/>
                    <a:pt x="178354" y="59159"/>
                  </a:cubicBezTo>
                  <a:cubicBezTo>
                    <a:pt x="178354" y="53900"/>
                    <a:pt x="174391" y="48642"/>
                    <a:pt x="169106" y="48642"/>
                  </a:cubicBezTo>
                  <a:cubicBezTo>
                    <a:pt x="169106" y="48642"/>
                    <a:pt x="169106" y="48642"/>
                    <a:pt x="29065" y="48642"/>
                  </a:cubicBezTo>
                  <a:cubicBezTo>
                    <a:pt x="23780" y="48642"/>
                    <a:pt x="19817" y="53900"/>
                    <a:pt x="19817" y="59159"/>
                  </a:cubicBezTo>
                  <a:cubicBezTo>
                    <a:pt x="19817" y="59159"/>
                    <a:pt x="19817" y="59159"/>
                    <a:pt x="19817" y="278706"/>
                  </a:cubicBezTo>
                  <a:cubicBezTo>
                    <a:pt x="19817" y="283964"/>
                    <a:pt x="23780" y="287908"/>
                    <a:pt x="29065" y="287908"/>
                  </a:cubicBezTo>
                  <a:cubicBezTo>
                    <a:pt x="29065" y="287908"/>
                    <a:pt x="29065" y="287908"/>
                    <a:pt x="169106" y="287908"/>
                  </a:cubicBezTo>
                  <a:cubicBezTo>
                    <a:pt x="174391" y="287908"/>
                    <a:pt x="178354" y="282650"/>
                    <a:pt x="178354" y="278706"/>
                  </a:cubicBezTo>
                  <a:cubicBezTo>
                    <a:pt x="178354" y="278706"/>
                    <a:pt x="178354" y="278706"/>
                    <a:pt x="178354" y="261615"/>
                  </a:cubicBezTo>
                  <a:cubicBezTo>
                    <a:pt x="180997" y="261615"/>
                    <a:pt x="184960" y="262930"/>
                    <a:pt x="187602" y="262930"/>
                  </a:cubicBezTo>
                  <a:cubicBezTo>
                    <a:pt x="191566" y="262930"/>
                    <a:pt x="194208" y="261615"/>
                    <a:pt x="196850" y="261615"/>
                  </a:cubicBezTo>
                  <a:cubicBezTo>
                    <a:pt x="196850" y="261615"/>
                    <a:pt x="196850" y="261615"/>
                    <a:pt x="196850" y="299740"/>
                  </a:cubicBezTo>
                  <a:cubicBezTo>
                    <a:pt x="196850" y="320774"/>
                    <a:pt x="180997" y="336550"/>
                    <a:pt x="161179" y="336550"/>
                  </a:cubicBezTo>
                  <a:cubicBezTo>
                    <a:pt x="161179" y="336550"/>
                    <a:pt x="161179" y="336550"/>
                    <a:pt x="36992" y="336550"/>
                  </a:cubicBezTo>
                  <a:cubicBezTo>
                    <a:pt x="17175" y="336550"/>
                    <a:pt x="0" y="320774"/>
                    <a:pt x="0" y="299740"/>
                  </a:cubicBezTo>
                  <a:cubicBezTo>
                    <a:pt x="0" y="299740"/>
                    <a:pt x="0" y="299740"/>
                    <a:pt x="0" y="36810"/>
                  </a:cubicBezTo>
                  <a:cubicBezTo>
                    <a:pt x="0" y="15776"/>
                    <a:pt x="17175" y="0"/>
                    <a:pt x="36992" y="0"/>
                  </a:cubicBezTo>
                  <a:close/>
                </a:path>
              </a:pathLst>
            </a:custGeom>
            <a:solidFill>
              <a:schemeClr val="bg1"/>
            </a:solidFill>
            <a:ln>
              <a:noFill/>
            </a:ln>
          </p:spPr>
          <p:txBody>
            <a:bodyPr anchor="ctr"/>
            <a:lstStyle/>
            <a:p>
              <a:pPr algn="ctr"/>
              <a:endParaRPr>
                <a:cs typeface="+mn-ea"/>
                <a:sym typeface="+mn-lt"/>
              </a:endParaRPr>
            </a:p>
          </p:txBody>
        </p:sp>
      </p:grpSp>
      <p:grpSp>
        <p:nvGrpSpPr>
          <p:cNvPr id="27" name="组合 26"/>
          <p:cNvGrpSpPr/>
          <p:nvPr/>
        </p:nvGrpSpPr>
        <p:grpSpPr>
          <a:xfrm>
            <a:off x="1772307" y="4321028"/>
            <a:ext cx="8647388" cy="1189888"/>
            <a:chOff x="1328056" y="3240861"/>
            <a:chExt cx="6487888" cy="892536"/>
          </a:xfrm>
        </p:grpSpPr>
        <p:sp>
          <p:nvSpPr>
            <p:cNvPr id="14" name="矩形 13"/>
            <p:cNvSpPr/>
            <p:nvPr/>
          </p:nvSpPr>
          <p:spPr>
            <a:xfrm>
              <a:off x="1328056" y="3240861"/>
              <a:ext cx="1464842" cy="741742"/>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defTabSz="1218323">
                <a:defRPr/>
              </a:pPr>
              <a:r>
                <a:rPr lang="zh-CN" altLang="en-US" sz="1900" b="1" dirty="0">
                  <a:solidFill>
                    <a:schemeClr val="bg1"/>
                  </a:solidFill>
                  <a:cs typeface="+mn-ea"/>
                  <a:sym typeface="+mn-lt"/>
                </a:rPr>
                <a:t>标题文本预设</a:t>
              </a:r>
            </a:p>
          </p:txBody>
        </p:sp>
        <p:sp>
          <p:nvSpPr>
            <p:cNvPr id="15" name="矩形 14"/>
            <p:cNvSpPr/>
            <p:nvPr/>
          </p:nvSpPr>
          <p:spPr>
            <a:xfrm>
              <a:off x="3794806" y="3240861"/>
              <a:ext cx="3874388" cy="741742"/>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平行四边形 15"/>
            <p:cNvSpPr/>
            <p:nvPr/>
          </p:nvSpPr>
          <p:spPr>
            <a:xfrm rot="5400000">
              <a:off x="2597109" y="3436653"/>
              <a:ext cx="892535" cy="500953"/>
            </a:xfrm>
            <a:prstGeom prst="parallelogram">
              <a:avLst/>
            </a:pr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平行四边形 16"/>
            <p:cNvSpPr/>
            <p:nvPr/>
          </p:nvSpPr>
          <p:spPr>
            <a:xfrm rot="16200000" flipV="1">
              <a:off x="3098061" y="3436652"/>
              <a:ext cx="892535" cy="500953"/>
            </a:xfrm>
            <a:prstGeom prst="parallelogram">
              <a:avLst/>
            </a:pr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矩形 17"/>
            <p:cNvSpPr/>
            <p:nvPr/>
          </p:nvSpPr>
          <p:spPr>
            <a:xfrm>
              <a:off x="7669194" y="3240861"/>
              <a:ext cx="146750" cy="741742"/>
            </a:xfrm>
            <a:prstGeom prst="rect">
              <a:avLst/>
            </a:pr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 name="文本框 92"/>
            <p:cNvSpPr txBox="1"/>
            <p:nvPr/>
          </p:nvSpPr>
          <p:spPr>
            <a:xfrm>
              <a:off x="4080959" y="3422540"/>
              <a:ext cx="2835594" cy="378384"/>
            </a:xfrm>
            <a:prstGeom prst="rect">
              <a:avLst/>
            </a:prstGeom>
            <a:noFill/>
          </p:spPr>
          <p:txBody>
            <a:bodyPr wrap="square" lIns="71996" tIns="0" rIns="71996" bIns="0" anchor="ctr" anchorCtr="0">
              <a:noAutofit/>
            </a:bodyPr>
            <a:lstStyle/>
            <a:p>
              <a:pPr defTabSz="1218323">
                <a:lnSpc>
                  <a:spcPct val="120000"/>
                </a:lnSpc>
                <a:defRPr/>
              </a:pPr>
              <a:r>
                <a:rPr lang="zh-CN" altLang="en-US" sz="1200" dirty="0">
                  <a:solidFill>
                    <a:schemeClr val="bg1"/>
                  </a:solidFill>
                  <a:cs typeface="+mn-ea"/>
                  <a:sym typeface="+mn-lt"/>
                </a:rPr>
                <a:t>标题数字等都可以通过点击和重新输入进行更改，顶部“开始”面板中可以对字体、字号、颜色、行距等进行修改。标题数字等都可以通过点击和重新输入进行更改</a:t>
              </a:r>
            </a:p>
          </p:txBody>
        </p:sp>
        <p:sp>
          <p:nvSpPr>
            <p:cNvPr id="23" name="任意多边形: 形状 22" title="RlNtk0pa6Z"/>
            <p:cNvSpPr/>
            <p:nvPr/>
          </p:nvSpPr>
          <p:spPr bwMode="auto">
            <a:xfrm>
              <a:off x="3423494" y="3481568"/>
              <a:ext cx="242734" cy="411026"/>
            </a:xfrm>
            <a:custGeom>
              <a:avLst/>
              <a:gdLst>
                <a:gd name="connsiteX0" fmla="*/ 65297 w 239713"/>
                <a:gd name="connsiteY0" fmla="*/ 242888 h 336550"/>
                <a:gd name="connsiteX1" fmla="*/ 176003 w 239713"/>
                <a:gd name="connsiteY1" fmla="*/ 242888 h 336550"/>
                <a:gd name="connsiteX2" fmla="*/ 190500 w 239713"/>
                <a:gd name="connsiteY2" fmla="*/ 257856 h 336550"/>
                <a:gd name="connsiteX3" fmla="*/ 176003 w 239713"/>
                <a:gd name="connsiteY3" fmla="*/ 271463 h 336550"/>
                <a:gd name="connsiteX4" fmla="*/ 65297 w 239713"/>
                <a:gd name="connsiteY4" fmla="*/ 271463 h 336550"/>
                <a:gd name="connsiteX5" fmla="*/ 50800 w 239713"/>
                <a:gd name="connsiteY5" fmla="*/ 257856 h 336550"/>
                <a:gd name="connsiteX6" fmla="*/ 65297 w 239713"/>
                <a:gd name="connsiteY6" fmla="*/ 242888 h 336550"/>
                <a:gd name="connsiteX7" fmla="*/ 65297 w 239713"/>
                <a:gd name="connsiteY7" fmla="*/ 173038 h 336550"/>
                <a:gd name="connsiteX8" fmla="*/ 176003 w 239713"/>
                <a:gd name="connsiteY8" fmla="*/ 173038 h 336550"/>
                <a:gd name="connsiteX9" fmla="*/ 190500 w 239713"/>
                <a:gd name="connsiteY9" fmla="*/ 187326 h 336550"/>
                <a:gd name="connsiteX10" fmla="*/ 176003 w 239713"/>
                <a:gd name="connsiteY10" fmla="*/ 201613 h 336550"/>
                <a:gd name="connsiteX11" fmla="*/ 65297 w 239713"/>
                <a:gd name="connsiteY11" fmla="*/ 201613 h 336550"/>
                <a:gd name="connsiteX12" fmla="*/ 50800 w 239713"/>
                <a:gd name="connsiteY12" fmla="*/ 187326 h 336550"/>
                <a:gd name="connsiteX13" fmla="*/ 65297 w 239713"/>
                <a:gd name="connsiteY13" fmla="*/ 173038 h 336550"/>
                <a:gd name="connsiteX14" fmla="*/ 65297 w 239713"/>
                <a:gd name="connsiteY14" fmla="*/ 101600 h 336550"/>
                <a:gd name="connsiteX15" fmla="*/ 176003 w 239713"/>
                <a:gd name="connsiteY15" fmla="*/ 101600 h 336550"/>
                <a:gd name="connsiteX16" fmla="*/ 190500 w 239713"/>
                <a:gd name="connsiteY16" fmla="*/ 115888 h 336550"/>
                <a:gd name="connsiteX17" fmla="*/ 176003 w 239713"/>
                <a:gd name="connsiteY17" fmla="*/ 130175 h 336550"/>
                <a:gd name="connsiteX18" fmla="*/ 65297 w 239713"/>
                <a:gd name="connsiteY18" fmla="*/ 130175 h 336550"/>
                <a:gd name="connsiteX19" fmla="*/ 50800 w 239713"/>
                <a:gd name="connsiteY19" fmla="*/ 115888 h 336550"/>
                <a:gd name="connsiteX20" fmla="*/ 65297 w 239713"/>
                <a:gd name="connsiteY20" fmla="*/ 101600 h 336550"/>
                <a:gd name="connsiteX21" fmla="*/ 31221 w 239713"/>
                <a:gd name="connsiteY21" fmla="*/ 66675 h 336550"/>
                <a:gd name="connsiteX22" fmla="*/ 28575 w 239713"/>
                <a:gd name="connsiteY22" fmla="*/ 70614 h 336550"/>
                <a:gd name="connsiteX23" fmla="*/ 28575 w 239713"/>
                <a:gd name="connsiteY23" fmla="*/ 306937 h 336550"/>
                <a:gd name="connsiteX24" fmla="*/ 31221 w 239713"/>
                <a:gd name="connsiteY24" fmla="*/ 309563 h 336550"/>
                <a:gd name="connsiteX25" fmla="*/ 208492 w 239713"/>
                <a:gd name="connsiteY25" fmla="*/ 309563 h 336550"/>
                <a:gd name="connsiteX26" fmla="*/ 211138 w 239713"/>
                <a:gd name="connsiteY26" fmla="*/ 306937 h 336550"/>
                <a:gd name="connsiteX27" fmla="*/ 211138 w 239713"/>
                <a:gd name="connsiteY27" fmla="*/ 70614 h 336550"/>
                <a:gd name="connsiteX28" fmla="*/ 208492 w 239713"/>
                <a:gd name="connsiteY28" fmla="*/ 66675 h 336550"/>
                <a:gd name="connsiteX29" fmla="*/ 31221 w 239713"/>
                <a:gd name="connsiteY29" fmla="*/ 66675 h 336550"/>
                <a:gd name="connsiteX30" fmla="*/ 105753 w 239713"/>
                <a:gd name="connsiteY30" fmla="*/ 28575 h 336550"/>
                <a:gd name="connsiteX31" fmla="*/ 103188 w 239713"/>
                <a:gd name="connsiteY31" fmla="*/ 31221 h 336550"/>
                <a:gd name="connsiteX32" fmla="*/ 103188 w 239713"/>
                <a:gd name="connsiteY32" fmla="*/ 36513 h 336550"/>
                <a:gd name="connsiteX33" fmla="*/ 136526 w 239713"/>
                <a:gd name="connsiteY33" fmla="*/ 36513 h 336550"/>
                <a:gd name="connsiteX34" fmla="*/ 136526 w 239713"/>
                <a:gd name="connsiteY34" fmla="*/ 31221 h 336550"/>
                <a:gd name="connsiteX35" fmla="*/ 133962 w 239713"/>
                <a:gd name="connsiteY35" fmla="*/ 28575 h 336550"/>
                <a:gd name="connsiteX36" fmla="*/ 105753 w 239713"/>
                <a:gd name="connsiteY36" fmla="*/ 28575 h 336550"/>
                <a:gd name="connsiteX37" fmla="*/ 105368 w 239713"/>
                <a:gd name="connsiteY37" fmla="*/ 0 h 336550"/>
                <a:gd name="connsiteX38" fmla="*/ 134345 w 239713"/>
                <a:gd name="connsiteY38" fmla="*/ 0 h 336550"/>
                <a:gd name="connsiteX39" fmla="*/ 165955 w 239713"/>
                <a:gd name="connsiteY39" fmla="*/ 31552 h 336550"/>
                <a:gd name="connsiteX40" fmla="*/ 165955 w 239713"/>
                <a:gd name="connsiteY40" fmla="*/ 36810 h 336550"/>
                <a:gd name="connsiteX41" fmla="*/ 208103 w 239713"/>
                <a:gd name="connsiteY41" fmla="*/ 36810 h 336550"/>
                <a:gd name="connsiteX42" fmla="*/ 239713 w 239713"/>
                <a:gd name="connsiteY42" fmla="*/ 68362 h 336550"/>
                <a:gd name="connsiteX43" fmla="*/ 239713 w 239713"/>
                <a:gd name="connsiteY43" fmla="*/ 304998 h 336550"/>
                <a:gd name="connsiteX44" fmla="*/ 206786 w 239713"/>
                <a:gd name="connsiteY44" fmla="*/ 336550 h 336550"/>
                <a:gd name="connsiteX45" fmla="*/ 31610 w 239713"/>
                <a:gd name="connsiteY45" fmla="*/ 336550 h 336550"/>
                <a:gd name="connsiteX46" fmla="*/ 0 w 239713"/>
                <a:gd name="connsiteY46" fmla="*/ 304998 h 336550"/>
                <a:gd name="connsiteX47" fmla="*/ 0 w 239713"/>
                <a:gd name="connsiteY47" fmla="*/ 68362 h 336550"/>
                <a:gd name="connsiteX48" fmla="*/ 31610 w 239713"/>
                <a:gd name="connsiteY48" fmla="*/ 36810 h 336550"/>
                <a:gd name="connsiteX49" fmla="*/ 73758 w 239713"/>
                <a:gd name="connsiteY49" fmla="*/ 36810 h 336550"/>
                <a:gd name="connsiteX50" fmla="*/ 73758 w 239713"/>
                <a:gd name="connsiteY50" fmla="*/ 31552 h 336550"/>
                <a:gd name="connsiteX51" fmla="*/ 105368 w 239713"/>
                <a:gd name="connsiteY5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9713" h="336550">
                  <a:moveTo>
                    <a:pt x="65297" y="242888"/>
                  </a:moveTo>
                  <a:cubicBezTo>
                    <a:pt x="65297" y="242888"/>
                    <a:pt x="65297" y="242888"/>
                    <a:pt x="176003" y="242888"/>
                  </a:cubicBezTo>
                  <a:cubicBezTo>
                    <a:pt x="183911" y="242888"/>
                    <a:pt x="190500" y="249692"/>
                    <a:pt x="190500" y="257856"/>
                  </a:cubicBezTo>
                  <a:cubicBezTo>
                    <a:pt x="190500" y="266020"/>
                    <a:pt x="183911" y="271463"/>
                    <a:pt x="176003" y="271463"/>
                  </a:cubicBezTo>
                  <a:cubicBezTo>
                    <a:pt x="176003" y="271463"/>
                    <a:pt x="176003" y="271463"/>
                    <a:pt x="65297" y="271463"/>
                  </a:cubicBezTo>
                  <a:cubicBezTo>
                    <a:pt x="57390" y="271463"/>
                    <a:pt x="50800" y="266020"/>
                    <a:pt x="50800" y="257856"/>
                  </a:cubicBezTo>
                  <a:cubicBezTo>
                    <a:pt x="50800" y="249692"/>
                    <a:pt x="57390" y="242888"/>
                    <a:pt x="65297" y="242888"/>
                  </a:cubicBezTo>
                  <a:close/>
                  <a:moveTo>
                    <a:pt x="65297" y="173038"/>
                  </a:moveTo>
                  <a:cubicBezTo>
                    <a:pt x="65297" y="173038"/>
                    <a:pt x="65297" y="173038"/>
                    <a:pt x="176003" y="173038"/>
                  </a:cubicBezTo>
                  <a:cubicBezTo>
                    <a:pt x="183911" y="173038"/>
                    <a:pt x="190500" y="179532"/>
                    <a:pt x="190500" y="187326"/>
                  </a:cubicBezTo>
                  <a:cubicBezTo>
                    <a:pt x="190500" y="195119"/>
                    <a:pt x="183911" y="201613"/>
                    <a:pt x="176003" y="201613"/>
                  </a:cubicBezTo>
                  <a:cubicBezTo>
                    <a:pt x="176003" y="201613"/>
                    <a:pt x="176003" y="201613"/>
                    <a:pt x="65297" y="201613"/>
                  </a:cubicBezTo>
                  <a:cubicBezTo>
                    <a:pt x="57390" y="201613"/>
                    <a:pt x="50800" y="195119"/>
                    <a:pt x="50800" y="187326"/>
                  </a:cubicBezTo>
                  <a:cubicBezTo>
                    <a:pt x="50800" y="179532"/>
                    <a:pt x="57390" y="173038"/>
                    <a:pt x="65297" y="173038"/>
                  </a:cubicBezTo>
                  <a:close/>
                  <a:moveTo>
                    <a:pt x="65297" y="101600"/>
                  </a:moveTo>
                  <a:cubicBezTo>
                    <a:pt x="65297" y="101600"/>
                    <a:pt x="65297" y="101600"/>
                    <a:pt x="176003" y="101600"/>
                  </a:cubicBezTo>
                  <a:cubicBezTo>
                    <a:pt x="183911" y="101600"/>
                    <a:pt x="190500" y="108094"/>
                    <a:pt x="190500" y="115888"/>
                  </a:cubicBezTo>
                  <a:cubicBezTo>
                    <a:pt x="190500" y="123681"/>
                    <a:pt x="183911" y="130175"/>
                    <a:pt x="176003" y="130175"/>
                  </a:cubicBezTo>
                  <a:cubicBezTo>
                    <a:pt x="176003" y="130175"/>
                    <a:pt x="176003" y="130175"/>
                    <a:pt x="65297" y="130175"/>
                  </a:cubicBezTo>
                  <a:cubicBezTo>
                    <a:pt x="57390" y="130175"/>
                    <a:pt x="50800" y="123681"/>
                    <a:pt x="50800" y="115888"/>
                  </a:cubicBezTo>
                  <a:cubicBezTo>
                    <a:pt x="50800" y="108094"/>
                    <a:pt x="57390" y="101600"/>
                    <a:pt x="65297" y="101600"/>
                  </a:cubicBezTo>
                  <a:close/>
                  <a:moveTo>
                    <a:pt x="31221" y="66675"/>
                  </a:moveTo>
                  <a:cubicBezTo>
                    <a:pt x="29898" y="66675"/>
                    <a:pt x="28575" y="67988"/>
                    <a:pt x="28575" y="70614"/>
                  </a:cubicBezTo>
                  <a:cubicBezTo>
                    <a:pt x="28575" y="70614"/>
                    <a:pt x="28575" y="70614"/>
                    <a:pt x="28575" y="306937"/>
                  </a:cubicBezTo>
                  <a:cubicBezTo>
                    <a:pt x="28575" y="308250"/>
                    <a:pt x="29898" y="309563"/>
                    <a:pt x="31221" y="309563"/>
                  </a:cubicBezTo>
                  <a:cubicBezTo>
                    <a:pt x="31221" y="309563"/>
                    <a:pt x="31221" y="309563"/>
                    <a:pt x="208492" y="309563"/>
                  </a:cubicBezTo>
                  <a:cubicBezTo>
                    <a:pt x="209815" y="309563"/>
                    <a:pt x="211138" y="308250"/>
                    <a:pt x="211138" y="306937"/>
                  </a:cubicBezTo>
                  <a:lnTo>
                    <a:pt x="211138" y="70614"/>
                  </a:lnTo>
                  <a:cubicBezTo>
                    <a:pt x="211138" y="67988"/>
                    <a:pt x="209815" y="66675"/>
                    <a:pt x="208492" y="66675"/>
                  </a:cubicBezTo>
                  <a:cubicBezTo>
                    <a:pt x="208492" y="66675"/>
                    <a:pt x="208492" y="66675"/>
                    <a:pt x="31221" y="66675"/>
                  </a:cubicBezTo>
                  <a:close/>
                  <a:moveTo>
                    <a:pt x="105753" y="28575"/>
                  </a:moveTo>
                  <a:cubicBezTo>
                    <a:pt x="104470" y="28575"/>
                    <a:pt x="103188" y="29898"/>
                    <a:pt x="103188" y="31221"/>
                  </a:cubicBezTo>
                  <a:cubicBezTo>
                    <a:pt x="103188" y="31221"/>
                    <a:pt x="103188" y="31221"/>
                    <a:pt x="103188" y="36513"/>
                  </a:cubicBezTo>
                  <a:cubicBezTo>
                    <a:pt x="103188" y="36513"/>
                    <a:pt x="103188" y="36513"/>
                    <a:pt x="136526" y="36513"/>
                  </a:cubicBezTo>
                  <a:cubicBezTo>
                    <a:pt x="136526" y="36513"/>
                    <a:pt x="136526" y="36513"/>
                    <a:pt x="136526" y="31221"/>
                  </a:cubicBezTo>
                  <a:cubicBezTo>
                    <a:pt x="136526" y="29898"/>
                    <a:pt x="135244" y="28575"/>
                    <a:pt x="133962" y="28575"/>
                  </a:cubicBezTo>
                  <a:cubicBezTo>
                    <a:pt x="133962" y="28575"/>
                    <a:pt x="133962" y="28575"/>
                    <a:pt x="105753" y="28575"/>
                  </a:cubicBezTo>
                  <a:close/>
                  <a:moveTo>
                    <a:pt x="105368" y="0"/>
                  </a:moveTo>
                  <a:cubicBezTo>
                    <a:pt x="105368" y="0"/>
                    <a:pt x="105368" y="0"/>
                    <a:pt x="134345" y="0"/>
                  </a:cubicBezTo>
                  <a:cubicBezTo>
                    <a:pt x="151467" y="0"/>
                    <a:pt x="165955" y="14461"/>
                    <a:pt x="165955" y="31552"/>
                  </a:cubicBezTo>
                  <a:cubicBezTo>
                    <a:pt x="165955" y="31552"/>
                    <a:pt x="165955" y="31552"/>
                    <a:pt x="165955" y="36810"/>
                  </a:cubicBezTo>
                  <a:cubicBezTo>
                    <a:pt x="165955" y="36810"/>
                    <a:pt x="165955" y="36810"/>
                    <a:pt x="208103" y="36810"/>
                  </a:cubicBezTo>
                  <a:cubicBezTo>
                    <a:pt x="225225" y="36810"/>
                    <a:pt x="239713" y="51271"/>
                    <a:pt x="239713" y="68362"/>
                  </a:cubicBezTo>
                  <a:cubicBezTo>
                    <a:pt x="239713" y="68362"/>
                    <a:pt x="239713" y="68362"/>
                    <a:pt x="239713" y="304998"/>
                  </a:cubicBezTo>
                  <a:cubicBezTo>
                    <a:pt x="238396" y="322089"/>
                    <a:pt x="223908" y="336550"/>
                    <a:pt x="206786" y="336550"/>
                  </a:cubicBezTo>
                  <a:cubicBezTo>
                    <a:pt x="206786" y="336550"/>
                    <a:pt x="206786" y="336550"/>
                    <a:pt x="31610" y="336550"/>
                  </a:cubicBezTo>
                  <a:cubicBezTo>
                    <a:pt x="14488" y="336550"/>
                    <a:pt x="0" y="322089"/>
                    <a:pt x="0" y="304998"/>
                  </a:cubicBezTo>
                  <a:cubicBezTo>
                    <a:pt x="0" y="304998"/>
                    <a:pt x="0" y="304998"/>
                    <a:pt x="0" y="68362"/>
                  </a:cubicBezTo>
                  <a:cubicBezTo>
                    <a:pt x="0" y="51271"/>
                    <a:pt x="14488" y="36810"/>
                    <a:pt x="31610" y="36810"/>
                  </a:cubicBezTo>
                  <a:cubicBezTo>
                    <a:pt x="31610" y="36810"/>
                    <a:pt x="31610" y="36810"/>
                    <a:pt x="73758" y="36810"/>
                  </a:cubicBezTo>
                  <a:cubicBezTo>
                    <a:pt x="73758" y="36810"/>
                    <a:pt x="73758" y="36810"/>
                    <a:pt x="73758" y="31552"/>
                  </a:cubicBezTo>
                  <a:cubicBezTo>
                    <a:pt x="73758" y="14461"/>
                    <a:pt x="88246" y="0"/>
                    <a:pt x="105368" y="0"/>
                  </a:cubicBezTo>
                  <a:close/>
                </a:path>
              </a:pathLst>
            </a:custGeom>
            <a:solidFill>
              <a:schemeClr val="bg1"/>
            </a:solidFill>
            <a:ln>
              <a:noFill/>
            </a:ln>
          </p:spPr>
          <p:txBody>
            <a:bodyPr anchor="ctr"/>
            <a:lstStyle/>
            <a:p>
              <a:pPr algn="ctr"/>
              <a:endParaRPr>
                <a:cs typeface="+mn-ea"/>
                <a:sym typeface="+mn-lt"/>
              </a:endParaRPr>
            </a:p>
          </p:txBody>
        </p:sp>
      </p:grpSp>
      <p:grpSp>
        <p:nvGrpSpPr>
          <p:cNvPr id="26" name="组合 25"/>
          <p:cNvGrpSpPr/>
          <p:nvPr/>
        </p:nvGrpSpPr>
        <p:grpSpPr>
          <a:xfrm>
            <a:off x="1772307" y="2834059"/>
            <a:ext cx="8647388" cy="1189885"/>
            <a:chOff x="1328056" y="2125482"/>
            <a:chExt cx="6487888" cy="892535"/>
          </a:xfrm>
        </p:grpSpPr>
        <p:sp>
          <p:nvSpPr>
            <p:cNvPr id="9" name="矩形 8"/>
            <p:cNvSpPr/>
            <p:nvPr/>
          </p:nvSpPr>
          <p:spPr>
            <a:xfrm>
              <a:off x="1328056" y="2125482"/>
              <a:ext cx="1464842" cy="741742"/>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defTabSz="1218323">
                <a:defRPr/>
              </a:pPr>
              <a:r>
                <a:rPr lang="zh-CN" altLang="en-US" sz="1900" b="1" dirty="0">
                  <a:solidFill>
                    <a:schemeClr val="bg1"/>
                  </a:solidFill>
                  <a:cs typeface="+mn-ea"/>
                  <a:sym typeface="+mn-lt"/>
                </a:rPr>
                <a:t>标题文本预设</a:t>
              </a:r>
            </a:p>
          </p:txBody>
        </p:sp>
        <p:sp>
          <p:nvSpPr>
            <p:cNvPr id="10" name="矩形 9"/>
            <p:cNvSpPr/>
            <p:nvPr/>
          </p:nvSpPr>
          <p:spPr>
            <a:xfrm>
              <a:off x="3794806" y="2125482"/>
              <a:ext cx="3874388" cy="741742"/>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 name="平行四边形 10"/>
            <p:cNvSpPr/>
            <p:nvPr/>
          </p:nvSpPr>
          <p:spPr>
            <a:xfrm rot="5400000">
              <a:off x="2597109" y="2321273"/>
              <a:ext cx="892535" cy="500953"/>
            </a:xfrm>
            <a:prstGeom prst="parallelogram">
              <a:avLst/>
            </a:prstGeom>
            <a:solidFill>
              <a:schemeClr val="accent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平行四边形 11"/>
            <p:cNvSpPr/>
            <p:nvPr/>
          </p:nvSpPr>
          <p:spPr>
            <a:xfrm rot="16200000" flipV="1">
              <a:off x="3098061" y="2321273"/>
              <a:ext cx="892535" cy="500953"/>
            </a:xfrm>
            <a:prstGeom prst="parallelogram">
              <a:avLst/>
            </a:pr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 name="矩形 12"/>
            <p:cNvSpPr/>
            <p:nvPr/>
          </p:nvSpPr>
          <p:spPr>
            <a:xfrm>
              <a:off x="7669194" y="2125482"/>
              <a:ext cx="146750" cy="741742"/>
            </a:xfrm>
            <a:prstGeom prst="rect">
              <a:avLst/>
            </a:pr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文本框 91"/>
            <p:cNvSpPr txBox="1"/>
            <p:nvPr/>
          </p:nvSpPr>
          <p:spPr>
            <a:xfrm>
              <a:off x="4080958" y="2307161"/>
              <a:ext cx="3173067" cy="378384"/>
            </a:xfrm>
            <a:prstGeom prst="rect">
              <a:avLst/>
            </a:prstGeom>
            <a:noFill/>
          </p:spPr>
          <p:txBody>
            <a:bodyPr wrap="square" lIns="71996" tIns="0" rIns="71996" bIns="0" anchor="ctr" anchorCtr="0">
              <a:noAutofit/>
            </a:bodyPr>
            <a:lstStyle/>
            <a:p>
              <a:pPr defTabSz="1218323">
                <a:lnSpc>
                  <a:spcPct val="120000"/>
                </a:lnSpc>
                <a:defRPr/>
              </a:pPr>
              <a:r>
                <a:rPr lang="zh-CN" altLang="en-US" sz="1200" dirty="0">
                  <a:solidFill>
                    <a:schemeClr val="bg1"/>
                  </a:solidFill>
                  <a:cs typeface="+mn-ea"/>
                  <a:sym typeface="+mn-lt"/>
                </a:rPr>
                <a:t>标题数字等都可以通过点击和重新输入进行更改，顶部“开始”面板中可以对字体、字号、颜色、行距等进行修改。标题数字等都可以通过点击和重新输入进行更改</a:t>
              </a:r>
            </a:p>
          </p:txBody>
        </p:sp>
        <p:sp>
          <p:nvSpPr>
            <p:cNvPr id="24" name="任意多边形: 形状 23" title="hWgZDclmtu"/>
            <p:cNvSpPr/>
            <p:nvPr/>
          </p:nvSpPr>
          <p:spPr bwMode="auto">
            <a:xfrm>
              <a:off x="3400153" y="2416333"/>
              <a:ext cx="304967" cy="310832"/>
            </a:xfrm>
            <a:custGeom>
              <a:avLst/>
              <a:gdLst>
                <a:gd name="connsiteX0" fmla="*/ 46038 w 338137"/>
                <a:gd name="connsiteY0" fmla="*/ 261937 h 285750"/>
                <a:gd name="connsiteX1" fmla="*/ 38100 w 338137"/>
                <a:gd name="connsiteY1" fmla="*/ 269875 h 285750"/>
                <a:gd name="connsiteX2" fmla="*/ 46038 w 338137"/>
                <a:gd name="connsiteY2" fmla="*/ 277813 h 285750"/>
                <a:gd name="connsiteX3" fmla="*/ 53976 w 338137"/>
                <a:gd name="connsiteY3" fmla="*/ 269875 h 285750"/>
                <a:gd name="connsiteX4" fmla="*/ 46038 w 338137"/>
                <a:gd name="connsiteY4" fmla="*/ 261937 h 285750"/>
                <a:gd name="connsiteX5" fmla="*/ 288131 w 338137"/>
                <a:gd name="connsiteY5" fmla="*/ 184150 h 285750"/>
                <a:gd name="connsiteX6" fmla="*/ 277812 w 338137"/>
                <a:gd name="connsiteY6" fmla="*/ 194469 h 285750"/>
                <a:gd name="connsiteX7" fmla="*/ 288131 w 338137"/>
                <a:gd name="connsiteY7" fmla="*/ 204788 h 285750"/>
                <a:gd name="connsiteX8" fmla="*/ 298450 w 338137"/>
                <a:gd name="connsiteY8" fmla="*/ 194469 h 285750"/>
                <a:gd name="connsiteX9" fmla="*/ 288131 w 338137"/>
                <a:gd name="connsiteY9" fmla="*/ 184150 h 285750"/>
                <a:gd name="connsiteX10" fmla="*/ 19050 w 338137"/>
                <a:gd name="connsiteY10" fmla="*/ 163512 h 285750"/>
                <a:gd name="connsiteX11" fmla="*/ 19050 w 338137"/>
                <a:gd name="connsiteY11" fmla="*/ 242887 h 285750"/>
                <a:gd name="connsiteX12" fmla="*/ 73025 w 338137"/>
                <a:gd name="connsiteY12" fmla="*/ 242887 h 285750"/>
                <a:gd name="connsiteX13" fmla="*/ 73025 w 338137"/>
                <a:gd name="connsiteY13" fmla="*/ 163512 h 285750"/>
                <a:gd name="connsiteX14" fmla="*/ 12010 w 338137"/>
                <a:gd name="connsiteY14" fmla="*/ 139700 h 285750"/>
                <a:gd name="connsiteX15" fmla="*/ 81400 w 338137"/>
                <a:gd name="connsiteY15" fmla="*/ 139700 h 285750"/>
                <a:gd name="connsiteX16" fmla="*/ 92075 w 338137"/>
                <a:gd name="connsiteY16" fmla="*/ 151650 h 285750"/>
                <a:gd name="connsiteX17" fmla="*/ 92075 w 338137"/>
                <a:gd name="connsiteY17" fmla="*/ 273801 h 285750"/>
                <a:gd name="connsiteX18" fmla="*/ 81400 w 338137"/>
                <a:gd name="connsiteY18" fmla="*/ 285750 h 285750"/>
                <a:gd name="connsiteX19" fmla="*/ 12010 w 338137"/>
                <a:gd name="connsiteY19" fmla="*/ 285750 h 285750"/>
                <a:gd name="connsiteX20" fmla="*/ 0 w 338137"/>
                <a:gd name="connsiteY20" fmla="*/ 273801 h 285750"/>
                <a:gd name="connsiteX21" fmla="*/ 0 w 338137"/>
                <a:gd name="connsiteY21" fmla="*/ 151650 h 285750"/>
                <a:gd name="connsiteX22" fmla="*/ 12010 w 338137"/>
                <a:gd name="connsiteY22" fmla="*/ 139700 h 285750"/>
                <a:gd name="connsiteX23" fmla="*/ 177849 w 338137"/>
                <a:gd name="connsiteY23" fmla="*/ 131762 h 285750"/>
                <a:gd name="connsiteX24" fmla="*/ 179144 w 338137"/>
                <a:gd name="connsiteY24" fmla="*/ 134394 h 285750"/>
                <a:gd name="connsiteX25" fmla="*/ 192088 w 338137"/>
                <a:gd name="connsiteY25" fmla="*/ 142291 h 285750"/>
                <a:gd name="connsiteX26" fmla="*/ 192088 w 338137"/>
                <a:gd name="connsiteY26" fmla="*/ 268640 h 285750"/>
                <a:gd name="connsiteX27" fmla="*/ 173966 w 338137"/>
                <a:gd name="connsiteY27" fmla="*/ 285750 h 285750"/>
                <a:gd name="connsiteX28" fmla="*/ 107950 w 338137"/>
                <a:gd name="connsiteY28" fmla="*/ 285750 h 285750"/>
                <a:gd name="connsiteX29" fmla="*/ 109244 w 338137"/>
                <a:gd name="connsiteY29" fmla="*/ 276537 h 285750"/>
                <a:gd name="connsiteX30" fmla="*/ 109244 w 338137"/>
                <a:gd name="connsiteY30" fmla="*/ 273905 h 285750"/>
                <a:gd name="connsiteX31" fmla="*/ 115716 w 338137"/>
                <a:gd name="connsiteY31" fmla="*/ 275221 h 285750"/>
                <a:gd name="connsiteX32" fmla="*/ 124778 w 338137"/>
                <a:gd name="connsiteY32" fmla="*/ 264692 h 285750"/>
                <a:gd name="connsiteX33" fmla="*/ 115716 w 338137"/>
                <a:gd name="connsiteY33" fmla="*/ 254163 h 285750"/>
                <a:gd name="connsiteX34" fmla="*/ 109244 w 338137"/>
                <a:gd name="connsiteY34" fmla="*/ 256795 h 285750"/>
                <a:gd name="connsiteX35" fmla="*/ 109244 w 338137"/>
                <a:gd name="connsiteY35" fmla="*/ 235737 h 285750"/>
                <a:gd name="connsiteX36" fmla="*/ 167494 w 338137"/>
                <a:gd name="connsiteY36" fmla="*/ 235737 h 285750"/>
                <a:gd name="connsiteX37" fmla="*/ 167494 w 338137"/>
                <a:gd name="connsiteY37" fmla="*/ 142291 h 285750"/>
                <a:gd name="connsiteX38" fmla="*/ 177849 w 338137"/>
                <a:gd name="connsiteY38" fmla="*/ 131762 h 285750"/>
                <a:gd name="connsiteX39" fmla="*/ 54988 w 338137"/>
                <a:gd name="connsiteY39" fmla="*/ 82550 h 285750"/>
                <a:gd name="connsiteX40" fmla="*/ 136812 w 338137"/>
                <a:gd name="connsiteY40" fmla="*/ 82550 h 285750"/>
                <a:gd name="connsiteX41" fmla="*/ 143411 w 338137"/>
                <a:gd name="connsiteY41" fmla="*/ 96838 h 285750"/>
                <a:gd name="connsiteX42" fmla="*/ 146050 w 338137"/>
                <a:gd name="connsiteY42" fmla="*/ 98137 h 285750"/>
                <a:gd name="connsiteX43" fmla="*/ 134173 w 338137"/>
                <a:gd name="connsiteY43" fmla="*/ 109827 h 285750"/>
                <a:gd name="connsiteX44" fmla="*/ 61587 w 338137"/>
                <a:gd name="connsiteY44" fmla="*/ 109827 h 285750"/>
                <a:gd name="connsiteX45" fmla="*/ 61587 w 338137"/>
                <a:gd name="connsiteY45" fmla="*/ 125413 h 285750"/>
                <a:gd name="connsiteX46" fmla="*/ 36512 w 338137"/>
                <a:gd name="connsiteY46" fmla="*/ 125413 h 285750"/>
                <a:gd name="connsiteX47" fmla="*/ 36512 w 338137"/>
                <a:gd name="connsiteY47" fmla="*/ 99436 h 285750"/>
                <a:gd name="connsiteX48" fmla="*/ 54988 w 338137"/>
                <a:gd name="connsiteY48" fmla="*/ 82550 h 285750"/>
                <a:gd name="connsiteX49" fmla="*/ 208756 w 338137"/>
                <a:gd name="connsiteY49" fmla="*/ 63500 h 285750"/>
                <a:gd name="connsiteX50" fmla="*/ 210079 w 338137"/>
                <a:gd name="connsiteY50" fmla="*/ 63500 h 285750"/>
                <a:gd name="connsiteX51" fmla="*/ 212725 w 338137"/>
                <a:gd name="connsiteY51" fmla="*/ 64819 h 285750"/>
                <a:gd name="connsiteX52" fmla="*/ 212725 w 338137"/>
                <a:gd name="connsiteY52" fmla="*/ 67458 h 285750"/>
                <a:gd name="connsiteX53" fmla="*/ 195527 w 338137"/>
                <a:gd name="connsiteY53" fmla="*/ 126822 h 285750"/>
                <a:gd name="connsiteX54" fmla="*/ 192881 w 338137"/>
                <a:gd name="connsiteY54" fmla="*/ 129460 h 285750"/>
                <a:gd name="connsiteX55" fmla="*/ 188913 w 338137"/>
                <a:gd name="connsiteY55" fmla="*/ 128141 h 285750"/>
                <a:gd name="connsiteX56" fmla="*/ 180975 w 338137"/>
                <a:gd name="connsiteY56" fmla="*/ 112310 h 285750"/>
                <a:gd name="connsiteX57" fmla="*/ 137319 w 338137"/>
                <a:gd name="connsiteY57" fmla="*/ 154525 h 285750"/>
                <a:gd name="connsiteX58" fmla="*/ 129381 w 338137"/>
                <a:gd name="connsiteY58" fmla="*/ 157163 h 285750"/>
                <a:gd name="connsiteX59" fmla="*/ 121444 w 338137"/>
                <a:gd name="connsiteY59" fmla="*/ 154525 h 285750"/>
                <a:gd name="connsiteX60" fmla="*/ 121444 w 338137"/>
                <a:gd name="connsiteY60" fmla="*/ 138694 h 285750"/>
                <a:gd name="connsiteX61" fmla="*/ 165100 w 338137"/>
                <a:gd name="connsiteY61" fmla="*/ 95161 h 285750"/>
                <a:gd name="connsiteX62" fmla="*/ 147902 w 338137"/>
                <a:gd name="connsiteY62" fmla="*/ 87246 h 285750"/>
                <a:gd name="connsiteX63" fmla="*/ 146579 w 338137"/>
                <a:gd name="connsiteY63" fmla="*/ 83288 h 285750"/>
                <a:gd name="connsiteX64" fmla="*/ 149225 w 338137"/>
                <a:gd name="connsiteY64" fmla="*/ 80650 h 285750"/>
                <a:gd name="connsiteX65" fmla="*/ 208756 w 338137"/>
                <a:gd name="connsiteY65" fmla="*/ 63500 h 285750"/>
                <a:gd name="connsiteX66" fmla="*/ 101335 w 338137"/>
                <a:gd name="connsiteY66" fmla="*/ 0 h 285750"/>
                <a:gd name="connsiteX67" fmla="*/ 305064 w 338137"/>
                <a:gd name="connsiteY67" fmla="*/ 0 h 285750"/>
                <a:gd name="connsiteX68" fmla="*/ 338137 w 338137"/>
                <a:gd name="connsiteY68" fmla="*/ 34237 h 285750"/>
                <a:gd name="connsiteX69" fmla="*/ 338137 w 338137"/>
                <a:gd name="connsiteY69" fmla="*/ 188305 h 285750"/>
                <a:gd name="connsiteX70" fmla="*/ 305064 w 338137"/>
                <a:gd name="connsiteY70" fmla="*/ 221226 h 285750"/>
                <a:gd name="connsiteX71" fmla="*/ 233627 w 338137"/>
                <a:gd name="connsiteY71" fmla="*/ 221226 h 285750"/>
                <a:gd name="connsiteX72" fmla="*/ 233627 w 338137"/>
                <a:gd name="connsiteY72" fmla="*/ 243612 h 285750"/>
                <a:gd name="connsiteX73" fmla="*/ 265377 w 338137"/>
                <a:gd name="connsiteY73" fmla="*/ 243612 h 285750"/>
                <a:gd name="connsiteX74" fmla="*/ 277283 w 338137"/>
                <a:gd name="connsiteY74" fmla="*/ 256780 h 285750"/>
                <a:gd name="connsiteX75" fmla="*/ 277283 w 338137"/>
                <a:gd name="connsiteY75" fmla="*/ 272582 h 285750"/>
                <a:gd name="connsiteX76" fmla="*/ 265377 w 338137"/>
                <a:gd name="connsiteY76" fmla="*/ 285750 h 285750"/>
                <a:gd name="connsiteX77" fmla="*/ 204523 w 338137"/>
                <a:gd name="connsiteY77" fmla="*/ 285750 h 285750"/>
                <a:gd name="connsiteX78" fmla="*/ 209814 w 338137"/>
                <a:gd name="connsiteY78" fmla="*/ 269948 h 285750"/>
                <a:gd name="connsiteX79" fmla="*/ 209814 w 338137"/>
                <a:gd name="connsiteY79" fmla="*/ 213325 h 285750"/>
                <a:gd name="connsiteX80" fmla="*/ 209814 w 338137"/>
                <a:gd name="connsiteY80" fmla="*/ 172504 h 285750"/>
                <a:gd name="connsiteX81" fmla="*/ 295804 w 338137"/>
                <a:gd name="connsiteY81" fmla="*/ 172504 h 285750"/>
                <a:gd name="connsiteX82" fmla="*/ 309033 w 338137"/>
                <a:gd name="connsiteY82" fmla="*/ 159335 h 285750"/>
                <a:gd name="connsiteX83" fmla="*/ 309033 w 338137"/>
                <a:gd name="connsiteY83" fmla="*/ 39504 h 285750"/>
                <a:gd name="connsiteX84" fmla="*/ 295804 w 338137"/>
                <a:gd name="connsiteY84" fmla="*/ 27653 h 285750"/>
                <a:gd name="connsiteX85" fmla="*/ 109272 w 338137"/>
                <a:gd name="connsiteY85" fmla="*/ 27653 h 285750"/>
                <a:gd name="connsiteX86" fmla="*/ 97366 w 338137"/>
                <a:gd name="connsiteY86" fmla="*/ 39504 h 285750"/>
                <a:gd name="connsiteX87" fmla="*/ 97366 w 338137"/>
                <a:gd name="connsiteY87" fmla="*/ 65841 h 285750"/>
                <a:gd name="connsiteX88" fmla="*/ 68262 w 338137"/>
                <a:gd name="connsiteY88" fmla="*/ 65841 h 285750"/>
                <a:gd name="connsiteX89" fmla="*/ 68262 w 338137"/>
                <a:gd name="connsiteY89" fmla="*/ 34237 h 285750"/>
                <a:gd name="connsiteX90" fmla="*/ 101335 w 338137"/>
                <a:gd name="connsiteY90" fmla="*/ 0 h 2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338137" h="285750">
                  <a:moveTo>
                    <a:pt x="46038" y="261937"/>
                  </a:moveTo>
                  <a:cubicBezTo>
                    <a:pt x="41654" y="261937"/>
                    <a:pt x="38100" y="265491"/>
                    <a:pt x="38100" y="269875"/>
                  </a:cubicBezTo>
                  <a:cubicBezTo>
                    <a:pt x="38100" y="274259"/>
                    <a:pt x="41654" y="277813"/>
                    <a:pt x="46038" y="277813"/>
                  </a:cubicBezTo>
                  <a:cubicBezTo>
                    <a:pt x="50422" y="277813"/>
                    <a:pt x="53976" y="274259"/>
                    <a:pt x="53976" y="269875"/>
                  </a:cubicBezTo>
                  <a:cubicBezTo>
                    <a:pt x="53976" y="265491"/>
                    <a:pt x="50422" y="261937"/>
                    <a:pt x="46038" y="261937"/>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3512"/>
                  </a:moveTo>
                  <a:lnTo>
                    <a:pt x="19050" y="242887"/>
                  </a:lnTo>
                  <a:lnTo>
                    <a:pt x="73025" y="242887"/>
                  </a:lnTo>
                  <a:lnTo>
                    <a:pt x="73025" y="163512"/>
                  </a:lnTo>
                  <a:close/>
                  <a:moveTo>
                    <a:pt x="12010" y="139700"/>
                  </a:moveTo>
                  <a:cubicBezTo>
                    <a:pt x="12010" y="139700"/>
                    <a:pt x="12010" y="139700"/>
                    <a:pt x="81400" y="139700"/>
                  </a:cubicBezTo>
                  <a:cubicBezTo>
                    <a:pt x="86737" y="139700"/>
                    <a:pt x="92075" y="145011"/>
                    <a:pt x="92075" y="151650"/>
                  </a:cubicBezTo>
                  <a:cubicBezTo>
                    <a:pt x="92075" y="151650"/>
                    <a:pt x="92075" y="151650"/>
                    <a:pt x="92075" y="273801"/>
                  </a:cubicBezTo>
                  <a:cubicBezTo>
                    <a:pt x="92075" y="280439"/>
                    <a:pt x="86737" y="285750"/>
                    <a:pt x="81400" y="285750"/>
                  </a:cubicBezTo>
                  <a:cubicBezTo>
                    <a:pt x="81400" y="285750"/>
                    <a:pt x="81400" y="285750"/>
                    <a:pt x="12010" y="285750"/>
                  </a:cubicBezTo>
                  <a:cubicBezTo>
                    <a:pt x="5338" y="285750"/>
                    <a:pt x="0" y="280439"/>
                    <a:pt x="0" y="273801"/>
                  </a:cubicBezTo>
                  <a:cubicBezTo>
                    <a:pt x="0" y="273801"/>
                    <a:pt x="0" y="273801"/>
                    <a:pt x="0" y="151650"/>
                  </a:cubicBezTo>
                  <a:cubicBezTo>
                    <a:pt x="0" y="145011"/>
                    <a:pt x="5338" y="139700"/>
                    <a:pt x="12010" y="139700"/>
                  </a:cubicBezTo>
                  <a:close/>
                  <a:moveTo>
                    <a:pt x="177849" y="131762"/>
                  </a:moveTo>
                  <a:cubicBezTo>
                    <a:pt x="177849" y="131762"/>
                    <a:pt x="177849" y="131762"/>
                    <a:pt x="179144" y="134394"/>
                  </a:cubicBezTo>
                  <a:cubicBezTo>
                    <a:pt x="181733" y="138343"/>
                    <a:pt x="186910" y="142291"/>
                    <a:pt x="192088" y="142291"/>
                  </a:cubicBezTo>
                  <a:cubicBezTo>
                    <a:pt x="192088" y="142291"/>
                    <a:pt x="192088" y="142291"/>
                    <a:pt x="192088" y="268640"/>
                  </a:cubicBezTo>
                  <a:cubicBezTo>
                    <a:pt x="192088" y="277853"/>
                    <a:pt x="184322" y="285750"/>
                    <a:pt x="173966" y="285750"/>
                  </a:cubicBezTo>
                  <a:cubicBezTo>
                    <a:pt x="173966" y="285750"/>
                    <a:pt x="173966" y="285750"/>
                    <a:pt x="107950" y="285750"/>
                  </a:cubicBezTo>
                  <a:cubicBezTo>
                    <a:pt x="109244" y="283118"/>
                    <a:pt x="109244" y="279169"/>
                    <a:pt x="109244" y="276537"/>
                  </a:cubicBezTo>
                  <a:cubicBezTo>
                    <a:pt x="109244" y="276537"/>
                    <a:pt x="109244" y="276537"/>
                    <a:pt x="109244" y="273905"/>
                  </a:cubicBezTo>
                  <a:cubicBezTo>
                    <a:pt x="110539" y="273905"/>
                    <a:pt x="113128" y="275221"/>
                    <a:pt x="115716" y="275221"/>
                  </a:cubicBezTo>
                  <a:cubicBezTo>
                    <a:pt x="120894" y="275221"/>
                    <a:pt x="124778" y="271273"/>
                    <a:pt x="124778" y="264692"/>
                  </a:cubicBezTo>
                  <a:cubicBezTo>
                    <a:pt x="124778" y="259427"/>
                    <a:pt x="120894" y="254163"/>
                    <a:pt x="115716" y="254163"/>
                  </a:cubicBezTo>
                  <a:cubicBezTo>
                    <a:pt x="113128" y="254163"/>
                    <a:pt x="110539" y="255479"/>
                    <a:pt x="109244" y="256795"/>
                  </a:cubicBezTo>
                  <a:cubicBezTo>
                    <a:pt x="109244" y="256795"/>
                    <a:pt x="109244" y="256795"/>
                    <a:pt x="109244" y="235737"/>
                  </a:cubicBezTo>
                  <a:cubicBezTo>
                    <a:pt x="109244" y="235737"/>
                    <a:pt x="109244" y="235737"/>
                    <a:pt x="167494" y="235737"/>
                  </a:cubicBezTo>
                  <a:cubicBezTo>
                    <a:pt x="167494" y="235737"/>
                    <a:pt x="167494" y="235737"/>
                    <a:pt x="167494" y="142291"/>
                  </a:cubicBezTo>
                  <a:cubicBezTo>
                    <a:pt x="167494" y="142291"/>
                    <a:pt x="167494" y="142291"/>
                    <a:pt x="177849" y="131762"/>
                  </a:cubicBezTo>
                  <a:close/>
                  <a:moveTo>
                    <a:pt x="54988" y="82550"/>
                  </a:moveTo>
                  <a:cubicBezTo>
                    <a:pt x="54988" y="82550"/>
                    <a:pt x="54988" y="82550"/>
                    <a:pt x="136812" y="82550"/>
                  </a:cubicBezTo>
                  <a:cubicBezTo>
                    <a:pt x="135492" y="89045"/>
                    <a:pt x="138132" y="94240"/>
                    <a:pt x="143411" y="96838"/>
                  </a:cubicBezTo>
                  <a:cubicBezTo>
                    <a:pt x="143411" y="96838"/>
                    <a:pt x="143411" y="96838"/>
                    <a:pt x="146050" y="98137"/>
                  </a:cubicBezTo>
                  <a:cubicBezTo>
                    <a:pt x="146050" y="98137"/>
                    <a:pt x="146050" y="98137"/>
                    <a:pt x="134173" y="109827"/>
                  </a:cubicBezTo>
                  <a:cubicBezTo>
                    <a:pt x="134173" y="109827"/>
                    <a:pt x="134173" y="109827"/>
                    <a:pt x="61587" y="109827"/>
                  </a:cubicBezTo>
                  <a:lnTo>
                    <a:pt x="61587" y="125413"/>
                  </a:lnTo>
                  <a:cubicBezTo>
                    <a:pt x="61587" y="125413"/>
                    <a:pt x="61587" y="125413"/>
                    <a:pt x="36512" y="125413"/>
                  </a:cubicBezTo>
                  <a:cubicBezTo>
                    <a:pt x="36512" y="125413"/>
                    <a:pt x="36512" y="125413"/>
                    <a:pt x="36512" y="99436"/>
                  </a:cubicBezTo>
                  <a:cubicBezTo>
                    <a:pt x="36512" y="90343"/>
                    <a:pt x="45750" y="82550"/>
                    <a:pt x="54988" y="82550"/>
                  </a:cubicBezTo>
                  <a:close/>
                  <a:moveTo>
                    <a:pt x="208756" y="63500"/>
                  </a:moveTo>
                  <a:cubicBezTo>
                    <a:pt x="208756" y="63500"/>
                    <a:pt x="210079" y="63500"/>
                    <a:pt x="210079" y="63500"/>
                  </a:cubicBezTo>
                  <a:cubicBezTo>
                    <a:pt x="211402" y="63500"/>
                    <a:pt x="211402" y="63500"/>
                    <a:pt x="212725" y="64819"/>
                  </a:cubicBezTo>
                  <a:cubicBezTo>
                    <a:pt x="212725" y="64819"/>
                    <a:pt x="212725" y="66139"/>
                    <a:pt x="212725" y="67458"/>
                  </a:cubicBezTo>
                  <a:cubicBezTo>
                    <a:pt x="212725" y="67458"/>
                    <a:pt x="212725" y="67458"/>
                    <a:pt x="195527" y="126822"/>
                  </a:cubicBezTo>
                  <a:cubicBezTo>
                    <a:pt x="195527" y="128141"/>
                    <a:pt x="194204" y="129460"/>
                    <a:pt x="192881" y="129460"/>
                  </a:cubicBezTo>
                  <a:cubicBezTo>
                    <a:pt x="191558" y="129460"/>
                    <a:pt x="190236" y="129460"/>
                    <a:pt x="188913" y="128141"/>
                  </a:cubicBezTo>
                  <a:cubicBezTo>
                    <a:pt x="188913" y="128141"/>
                    <a:pt x="188913" y="128141"/>
                    <a:pt x="180975" y="112310"/>
                  </a:cubicBezTo>
                  <a:cubicBezTo>
                    <a:pt x="180975" y="112310"/>
                    <a:pt x="180975" y="112310"/>
                    <a:pt x="137319" y="154525"/>
                  </a:cubicBezTo>
                  <a:cubicBezTo>
                    <a:pt x="135996" y="157163"/>
                    <a:pt x="133350" y="157163"/>
                    <a:pt x="129381" y="157163"/>
                  </a:cubicBezTo>
                  <a:cubicBezTo>
                    <a:pt x="126736" y="157163"/>
                    <a:pt x="124090" y="157163"/>
                    <a:pt x="121444" y="154525"/>
                  </a:cubicBezTo>
                  <a:cubicBezTo>
                    <a:pt x="117475" y="150567"/>
                    <a:pt x="117475" y="142652"/>
                    <a:pt x="121444" y="138694"/>
                  </a:cubicBezTo>
                  <a:cubicBezTo>
                    <a:pt x="121444" y="138694"/>
                    <a:pt x="121444" y="138694"/>
                    <a:pt x="165100" y="95161"/>
                  </a:cubicBezTo>
                  <a:cubicBezTo>
                    <a:pt x="165100" y="95161"/>
                    <a:pt x="165100" y="95161"/>
                    <a:pt x="147902" y="87246"/>
                  </a:cubicBezTo>
                  <a:cubicBezTo>
                    <a:pt x="147902" y="85926"/>
                    <a:pt x="146579" y="84607"/>
                    <a:pt x="146579" y="83288"/>
                  </a:cubicBezTo>
                  <a:cubicBezTo>
                    <a:pt x="146579" y="81969"/>
                    <a:pt x="147902" y="81969"/>
                    <a:pt x="149225" y="80650"/>
                  </a:cubicBezTo>
                  <a:cubicBezTo>
                    <a:pt x="149225" y="80650"/>
                    <a:pt x="149225" y="80650"/>
                    <a:pt x="208756" y="63500"/>
                  </a:cubicBezTo>
                  <a:close/>
                  <a:moveTo>
                    <a:pt x="101335" y="0"/>
                  </a:moveTo>
                  <a:cubicBezTo>
                    <a:pt x="101335" y="0"/>
                    <a:pt x="101335" y="0"/>
                    <a:pt x="305064" y="0"/>
                  </a:cubicBezTo>
                  <a:cubicBezTo>
                    <a:pt x="323585" y="0"/>
                    <a:pt x="338137" y="15802"/>
                    <a:pt x="338137" y="34237"/>
                  </a:cubicBezTo>
                  <a:cubicBezTo>
                    <a:pt x="338137" y="34237"/>
                    <a:pt x="338137" y="34237"/>
                    <a:pt x="338137" y="188305"/>
                  </a:cubicBezTo>
                  <a:cubicBezTo>
                    <a:pt x="338137" y="206741"/>
                    <a:pt x="323585" y="221226"/>
                    <a:pt x="305064" y="221226"/>
                  </a:cubicBezTo>
                  <a:cubicBezTo>
                    <a:pt x="305064" y="221226"/>
                    <a:pt x="305064" y="221226"/>
                    <a:pt x="233627" y="221226"/>
                  </a:cubicBezTo>
                  <a:cubicBezTo>
                    <a:pt x="233627" y="221226"/>
                    <a:pt x="233627" y="221226"/>
                    <a:pt x="233627" y="243612"/>
                  </a:cubicBezTo>
                  <a:cubicBezTo>
                    <a:pt x="233627" y="243612"/>
                    <a:pt x="233627" y="243612"/>
                    <a:pt x="265377" y="243612"/>
                  </a:cubicBezTo>
                  <a:cubicBezTo>
                    <a:pt x="271991" y="243612"/>
                    <a:pt x="277283" y="250196"/>
                    <a:pt x="277283" y="256780"/>
                  </a:cubicBezTo>
                  <a:cubicBezTo>
                    <a:pt x="277283" y="256780"/>
                    <a:pt x="277283" y="256780"/>
                    <a:pt x="277283" y="272582"/>
                  </a:cubicBezTo>
                  <a:cubicBezTo>
                    <a:pt x="277283" y="280483"/>
                    <a:pt x="271991" y="285750"/>
                    <a:pt x="265377" y="285750"/>
                  </a:cubicBezTo>
                  <a:cubicBezTo>
                    <a:pt x="265377" y="285750"/>
                    <a:pt x="265377" y="285750"/>
                    <a:pt x="204523" y="285750"/>
                  </a:cubicBezTo>
                  <a:cubicBezTo>
                    <a:pt x="207168" y="280483"/>
                    <a:pt x="208491" y="275216"/>
                    <a:pt x="209814" y="269948"/>
                  </a:cubicBezTo>
                  <a:cubicBezTo>
                    <a:pt x="209814" y="268631"/>
                    <a:pt x="209814" y="213325"/>
                    <a:pt x="209814" y="213325"/>
                  </a:cubicBezTo>
                  <a:cubicBezTo>
                    <a:pt x="209814" y="213325"/>
                    <a:pt x="209814" y="213325"/>
                    <a:pt x="209814" y="172504"/>
                  </a:cubicBezTo>
                  <a:cubicBezTo>
                    <a:pt x="209814" y="172504"/>
                    <a:pt x="209814" y="172504"/>
                    <a:pt x="295804" y="172504"/>
                  </a:cubicBezTo>
                  <a:cubicBezTo>
                    <a:pt x="303741" y="172504"/>
                    <a:pt x="309033" y="165919"/>
                    <a:pt x="309033" y="159335"/>
                  </a:cubicBezTo>
                  <a:cubicBezTo>
                    <a:pt x="309033" y="159335"/>
                    <a:pt x="309033" y="159335"/>
                    <a:pt x="309033" y="39504"/>
                  </a:cubicBezTo>
                  <a:cubicBezTo>
                    <a:pt x="309033" y="32920"/>
                    <a:pt x="303741" y="27653"/>
                    <a:pt x="295804" y="27653"/>
                  </a:cubicBezTo>
                  <a:cubicBezTo>
                    <a:pt x="295804" y="27653"/>
                    <a:pt x="295804" y="27653"/>
                    <a:pt x="109272" y="27653"/>
                  </a:cubicBezTo>
                  <a:cubicBezTo>
                    <a:pt x="102658" y="27653"/>
                    <a:pt x="97366" y="32920"/>
                    <a:pt x="97366" y="39504"/>
                  </a:cubicBezTo>
                  <a:cubicBezTo>
                    <a:pt x="97366" y="39504"/>
                    <a:pt x="97366" y="39504"/>
                    <a:pt x="97366" y="65841"/>
                  </a:cubicBezTo>
                  <a:cubicBezTo>
                    <a:pt x="97366" y="65841"/>
                    <a:pt x="97366" y="65841"/>
                    <a:pt x="68262" y="65841"/>
                  </a:cubicBezTo>
                  <a:cubicBezTo>
                    <a:pt x="68262" y="65841"/>
                    <a:pt x="68262" y="65841"/>
                    <a:pt x="68262" y="34237"/>
                  </a:cubicBezTo>
                  <a:cubicBezTo>
                    <a:pt x="68262" y="15802"/>
                    <a:pt x="82814" y="0"/>
                    <a:pt x="101335" y="0"/>
                  </a:cubicBezTo>
                  <a:close/>
                </a:path>
              </a:pathLst>
            </a:custGeom>
            <a:solidFill>
              <a:schemeClr val="bg1"/>
            </a:solidFill>
            <a:ln>
              <a:noFill/>
            </a:ln>
          </p:spPr>
          <p:txBody>
            <a:bodyPr anchor="ctr"/>
            <a:lstStyle/>
            <a:p>
              <a:pPr algn="ctr"/>
              <a:endParaRPr>
                <a:cs typeface="+mn-ea"/>
                <a:sym typeface="+mn-lt"/>
              </a:endParaRPr>
            </a:p>
          </p:txBody>
        </p:sp>
      </p:grpSp>
    </p:spTree>
    <p:extLst>
      <p:ext uri="{BB962C8B-B14F-4D97-AF65-F5344CB8AC3E}">
        <p14:creationId xmlns:p14="http://schemas.microsoft.com/office/powerpoint/2010/main" val="292032189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807933" y="1474533"/>
            <a:ext cx="8576140" cy="2694943"/>
            <a:chOff x="1899338" y="1586482"/>
            <a:chExt cx="8579243" cy="2695307"/>
          </a:xfrm>
        </p:grpSpPr>
        <p:grpSp>
          <p:nvGrpSpPr>
            <p:cNvPr id="18" name="Group 26"/>
            <p:cNvGrpSpPr/>
            <p:nvPr/>
          </p:nvGrpSpPr>
          <p:grpSpPr>
            <a:xfrm>
              <a:off x="1899338" y="1625407"/>
              <a:ext cx="3217863" cy="2656382"/>
              <a:chOff x="1899338" y="1625407"/>
              <a:chExt cx="3217863" cy="2656382"/>
            </a:xfrm>
          </p:grpSpPr>
          <p:sp>
            <p:nvSpPr>
              <p:cNvPr id="31" name="Freeform: Shape 10"/>
              <p:cNvSpPr/>
              <p:nvPr/>
            </p:nvSpPr>
            <p:spPr bwMode="auto">
              <a:xfrm rot="21015878">
                <a:off x="4104890" y="1625407"/>
                <a:ext cx="593296" cy="2656382"/>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chemeClr val="accent1">
                      <a:lumMod val="60000"/>
                      <a:lumOff val="40000"/>
                    </a:schemeClr>
                  </a:gs>
                  <a:gs pos="100000">
                    <a:schemeClr val="accent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Freeform: Shape 11"/>
              <p:cNvSpPr/>
              <p:nvPr/>
            </p:nvSpPr>
            <p:spPr bwMode="auto">
              <a:xfrm rot="3830661">
                <a:off x="3048285" y="1136813"/>
                <a:ext cx="620713" cy="2710730"/>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anchor="ctr" anchorCtr="1">
                <a:normAutofit fontScale="77500" lnSpcReduction="20000"/>
              </a:bodyPr>
              <a:lstStyle/>
              <a:p>
                <a:pPr algn="ctr"/>
                <a:r>
                  <a:rPr lang="en-US" altLang="zh-CN" sz="4300">
                    <a:solidFill>
                      <a:schemeClr val="bg1"/>
                    </a:solidFill>
                    <a:cs typeface="+mn-ea"/>
                    <a:sym typeface="+mn-lt"/>
                  </a:rPr>
                  <a:t>1</a:t>
                </a:r>
              </a:p>
            </p:txBody>
          </p:sp>
          <p:sp>
            <p:nvSpPr>
              <p:cNvPr id="33" name="Freeform: Shape 12"/>
              <p:cNvSpPr/>
              <p:nvPr/>
            </p:nvSpPr>
            <p:spPr bwMode="auto">
              <a:xfrm rot="6911544">
                <a:off x="3094519" y="1851074"/>
                <a:ext cx="827502" cy="3217863"/>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0" tIns="0" rIns="143992" bIns="0" anchor="b" anchorCtr="1">
                <a:normAutofit/>
              </a:bodyPr>
              <a:lstStyle/>
              <a:p>
                <a:pPr algn="ctr"/>
                <a:r>
                  <a:rPr lang="zh-CN" altLang="en-US">
                    <a:solidFill>
                      <a:schemeClr val="bg1"/>
                    </a:solidFill>
                    <a:cs typeface="+mn-ea"/>
                    <a:sym typeface="+mn-lt"/>
                  </a:rPr>
                  <a:t>标题文本预设</a:t>
                </a:r>
              </a:p>
            </p:txBody>
          </p:sp>
        </p:grpSp>
        <p:grpSp>
          <p:nvGrpSpPr>
            <p:cNvPr id="19" name="Group 27"/>
            <p:cNvGrpSpPr/>
            <p:nvPr/>
          </p:nvGrpSpPr>
          <p:grpSpPr>
            <a:xfrm>
              <a:off x="3688704" y="1601457"/>
              <a:ext cx="3217909" cy="2673562"/>
              <a:chOff x="3688704" y="1601457"/>
              <a:chExt cx="3217909" cy="2673562"/>
            </a:xfrm>
          </p:grpSpPr>
          <p:sp>
            <p:nvSpPr>
              <p:cNvPr id="28" name="Freeform: Shape 8"/>
              <p:cNvSpPr/>
              <p:nvPr/>
            </p:nvSpPr>
            <p:spPr bwMode="auto">
              <a:xfrm rot="21015878">
                <a:off x="5893042" y="1601457"/>
                <a:ext cx="586910" cy="2673562"/>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chemeClr val="accent2">
                      <a:lumMod val="60000"/>
                      <a:lumOff val="40000"/>
                    </a:schemeClr>
                  </a:gs>
                  <a:gs pos="100000">
                    <a:schemeClr val="accent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Freeform: Shape 9"/>
              <p:cNvSpPr/>
              <p:nvPr/>
            </p:nvSpPr>
            <p:spPr bwMode="auto">
              <a:xfrm rot="3830661">
                <a:off x="4840129" y="1081348"/>
                <a:ext cx="620713" cy="274002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anchor="ctr" anchorCtr="1">
                <a:normAutofit fontScale="77500" lnSpcReduction="20000"/>
              </a:bodyPr>
              <a:lstStyle/>
              <a:p>
                <a:pPr algn="ctr"/>
                <a:r>
                  <a:rPr lang="en-US" altLang="zh-CN" sz="4300">
                    <a:solidFill>
                      <a:schemeClr val="bg1"/>
                    </a:solidFill>
                    <a:cs typeface="+mn-ea"/>
                    <a:sym typeface="+mn-lt"/>
                  </a:rPr>
                  <a:t>2</a:t>
                </a:r>
              </a:p>
            </p:txBody>
          </p:sp>
          <p:sp>
            <p:nvSpPr>
              <p:cNvPr id="30" name="Freeform: Shape 13"/>
              <p:cNvSpPr/>
              <p:nvPr/>
            </p:nvSpPr>
            <p:spPr bwMode="auto">
              <a:xfrm rot="6911544">
                <a:off x="4883791" y="1843457"/>
                <a:ext cx="827736" cy="3217909"/>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rIns="143992" bIns="143992" anchor="b" anchorCtr="1">
                <a:normAutofit/>
              </a:bodyPr>
              <a:lstStyle/>
              <a:p>
                <a:pPr algn="ctr"/>
                <a:r>
                  <a:rPr lang="zh-CN" altLang="en-US">
                    <a:solidFill>
                      <a:schemeClr val="bg1"/>
                    </a:solidFill>
                    <a:cs typeface="+mn-ea"/>
                    <a:sym typeface="+mn-lt"/>
                  </a:rPr>
                  <a:t>标题文本预设</a:t>
                </a:r>
              </a:p>
            </p:txBody>
          </p:sp>
        </p:grpSp>
        <p:grpSp>
          <p:nvGrpSpPr>
            <p:cNvPr id="20" name="Group 28"/>
            <p:cNvGrpSpPr/>
            <p:nvPr/>
          </p:nvGrpSpPr>
          <p:grpSpPr>
            <a:xfrm>
              <a:off x="5475724" y="1591098"/>
              <a:ext cx="3217909" cy="2673562"/>
              <a:chOff x="5475724" y="1591098"/>
              <a:chExt cx="3217909" cy="2673562"/>
            </a:xfrm>
          </p:grpSpPr>
          <p:sp>
            <p:nvSpPr>
              <p:cNvPr id="25" name="Freeform: Shape 6"/>
              <p:cNvSpPr/>
              <p:nvPr/>
            </p:nvSpPr>
            <p:spPr bwMode="auto">
              <a:xfrm rot="21015878">
                <a:off x="7680061" y="1591098"/>
                <a:ext cx="586910" cy="2673562"/>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chemeClr val="accent3">
                      <a:lumMod val="60000"/>
                      <a:lumOff val="40000"/>
                    </a:schemeClr>
                  </a:gs>
                  <a:gs pos="100000">
                    <a:schemeClr val="accent3"/>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Freeform: Shape 7"/>
              <p:cNvSpPr/>
              <p:nvPr/>
            </p:nvSpPr>
            <p:spPr bwMode="auto">
              <a:xfrm rot="3830661">
                <a:off x="6627654" y="1071823"/>
                <a:ext cx="620713" cy="274002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anchor="ctr" anchorCtr="1">
                <a:normAutofit fontScale="77500" lnSpcReduction="20000"/>
              </a:bodyPr>
              <a:lstStyle/>
              <a:p>
                <a:pPr algn="ctr"/>
                <a:r>
                  <a:rPr lang="en-US" altLang="zh-CN" sz="4300">
                    <a:solidFill>
                      <a:schemeClr val="bg1"/>
                    </a:solidFill>
                    <a:cs typeface="+mn-ea"/>
                    <a:sym typeface="+mn-lt"/>
                  </a:rPr>
                  <a:t>3</a:t>
                </a:r>
              </a:p>
            </p:txBody>
          </p:sp>
          <p:sp>
            <p:nvSpPr>
              <p:cNvPr id="27" name="Freeform: Shape 14"/>
              <p:cNvSpPr/>
              <p:nvPr/>
            </p:nvSpPr>
            <p:spPr bwMode="auto">
              <a:xfrm rot="6911544">
                <a:off x="6670811" y="1833098"/>
                <a:ext cx="827736" cy="3217909"/>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rIns="143992" anchor="b" anchorCtr="1">
                <a:normAutofit/>
              </a:bodyPr>
              <a:lstStyle/>
              <a:p>
                <a:pPr algn="ctr"/>
                <a:r>
                  <a:rPr lang="zh-CN" altLang="en-US">
                    <a:solidFill>
                      <a:schemeClr val="bg1"/>
                    </a:solidFill>
                    <a:cs typeface="+mn-ea"/>
                    <a:sym typeface="+mn-lt"/>
                  </a:rPr>
                  <a:t>标题文本预设</a:t>
                </a:r>
              </a:p>
            </p:txBody>
          </p:sp>
        </p:grpSp>
        <p:grpSp>
          <p:nvGrpSpPr>
            <p:cNvPr id="21" name="Group 29"/>
            <p:cNvGrpSpPr/>
            <p:nvPr/>
          </p:nvGrpSpPr>
          <p:grpSpPr>
            <a:xfrm>
              <a:off x="7260672" y="1586482"/>
              <a:ext cx="3217909" cy="2673562"/>
              <a:chOff x="7260672" y="1586482"/>
              <a:chExt cx="3217909" cy="2673562"/>
            </a:xfrm>
          </p:grpSpPr>
          <p:sp>
            <p:nvSpPr>
              <p:cNvPr id="22" name="Freeform: Shape 4"/>
              <p:cNvSpPr/>
              <p:nvPr/>
            </p:nvSpPr>
            <p:spPr bwMode="auto">
              <a:xfrm rot="21015878">
                <a:off x="9465009" y="1586482"/>
                <a:ext cx="586910" cy="2673562"/>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chemeClr val="accent4">
                      <a:lumMod val="60000"/>
                      <a:lumOff val="40000"/>
                    </a:schemeClr>
                  </a:gs>
                  <a:gs pos="100000">
                    <a:schemeClr val="accent4"/>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 name="Freeform: Shape 5"/>
              <p:cNvSpPr/>
              <p:nvPr/>
            </p:nvSpPr>
            <p:spPr bwMode="auto">
              <a:xfrm rot="3830661">
                <a:off x="8412005" y="1067060"/>
                <a:ext cx="620712" cy="2740025"/>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anchor="ctr" anchorCtr="1">
                <a:normAutofit fontScale="92500" lnSpcReduction="20000"/>
              </a:bodyPr>
              <a:lstStyle/>
              <a:p>
                <a:pPr algn="ctr"/>
                <a:r>
                  <a:rPr lang="en-US" altLang="zh-CN" sz="3700">
                    <a:solidFill>
                      <a:schemeClr val="bg1"/>
                    </a:solidFill>
                    <a:cs typeface="+mn-ea"/>
                    <a:sym typeface="+mn-lt"/>
                  </a:rPr>
                  <a:t>4</a:t>
                </a:r>
              </a:p>
            </p:txBody>
          </p:sp>
          <p:sp>
            <p:nvSpPr>
              <p:cNvPr id="24" name="Freeform: Shape 15"/>
              <p:cNvSpPr/>
              <p:nvPr/>
            </p:nvSpPr>
            <p:spPr bwMode="auto">
              <a:xfrm rot="6911544">
                <a:off x="8455759" y="1828481"/>
                <a:ext cx="827736" cy="3217909"/>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rIns="143992" anchor="b" anchorCtr="1">
                <a:normAutofit/>
              </a:bodyPr>
              <a:lstStyle/>
              <a:p>
                <a:pPr algn="ctr"/>
                <a:r>
                  <a:rPr lang="zh-CN" altLang="en-US">
                    <a:solidFill>
                      <a:schemeClr val="bg1"/>
                    </a:solidFill>
                    <a:cs typeface="+mn-ea"/>
                    <a:sym typeface="+mn-lt"/>
                  </a:rPr>
                  <a:t>标题文本预设</a:t>
                </a:r>
              </a:p>
            </p:txBody>
          </p:sp>
        </p:grpSp>
      </p:grpSp>
      <p:grpSp>
        <p:nvGrpSpPr>
          <p:cNvPr id="5" name="Group 18"/>
          <p:cNvGrpSpPr/>
          <p:nvPr/>
        </p:nvGrpSpPr>
        <p:grpSpPr>
          <a:xfrm>
            <a:off x="1448331" y="4526329"/>
            <a:ext cx="9295343" cy="1145908"/>
            <a:chOff x="1768931" y="3638220"/>
            <a:chExt cx="9298705" cy="1146063"/>
          </a:xfrm>
        </p:grpSpPr>
        <p:grpSp>
          <p:nvGrpSpPr>
            <p:cNvPr id="6" name="Group 19"/>
            <p:cNvGrpSpPr/>
            <p:nvPr/>
          </p:nvGrpSpPr>
          <p:grpSpPr>
            <a:xfrm>
              <a:off x="1768931" y="3638220"/>
              <a:ext cx="2244316" cy="1144375"/>
              <a:chOff x="1732858" y="5001250"/>
              <a:chExt cx="2244316" cy="1144375"/>
            </a:xfrm>
          </p:grpSpPr>
          <p:sp>
            <p:nvSpPr>
              <p:cNvPr id="16" name="TextBox 34"/>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600" b="1">
                    <a:solidFill>
                      <a:schemeClr val="bg1">
                        <a:lumMod val="50000"/>
                      </a:schemeClr>
                    </a:solidFill>
                    <a:cs typeface="+mn-ea"/>
                    <a:sym typeface="+mn-lt"/>
                  </a:rPr>
                  <a:t>标题文本预设</a:t>
                </a:r>
              </a:p>
            </p:txBody>
          </p:sp>
          <p:sp>
            <p:nvSpPr>
              <p:cNvPr id="17" name="TextBox 35"/>
              <p:cNvSpPr txBox="1"/>
              <p:nvPr/>
            </p:nvSpPr>
            <p:spPr bwMode="auto">
              <a:xfrm>
                <a:off x="1764031" y="5571395"/>
                <a:ext cx="2213143" cy="574230"/>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gn="ctr">
                  <a:lnSpc>
                    <a:spcPct val="120000"/>
                  </a:lnSpc>
                  <a:defRPr/>
                </a:pPr>
                <a:r>
                  <a:rPr lang="zh-CN" altLang="en-US" sz="1200" dirty="0">
                    <a:solidFill>
                      <a:schemeClr val="bg1">
                        <a:lumMod val="50000"/>
                      </a:schemeClr>
                    </a:solidFill>
                    <a:cs typeface="+mn-ea"/>
                    <a:sym typeface="+mn-lt"/>
                  </a:rPr>
                  <a:t>标题数字等都可以通过点击和重新输入进行更改，顶部“开始”面板中可以对字体 </a:t>
                </a:r>
                <a:br>
                  <a:rPr lang="zh-CN" altLang="en-US" sz="1200" dirty="0">
                    <a:solidFill>
                      <a:schemeClr val="bg1">
                        <a:lumMod val="50000"/>
                      </a:schemeClr>
                    </a:solidFill>
                    <a:cs typeface="+mn-ea"/>
                    <a:sym typeface="+mn-lt"/>
                  </a:rPr>
                </a:br>
                <a:r>
                  <a:rPr lang="zh-CN" altLang="en-US" sz="1200" dirty="0">
                    <a:solidFill>
                      <a:schemeClr val="bg1">
                        <a:lumMod val="50000"/>
                      </a:schemeClr>
                    </a:solidFill>
                    <a:cs typeface="+mn-ea"/>
                    <a:sym typeface="+mn-lt"/>
                  </a:rPr>
                  <a:t>（建议使用主题字体）</a:t>
                </a:r>
              </a:p>
            </p:txBody>
          </p:sp>
        </p:grpSp>
        <p:grpSp>
          <p:nvGrpSpPr>
            <p:cNvPr id="7" name="Group 20"/>
            <p:cNvGrpSpPr/>
            <p:nvPr/>
          </p:nvGrpSpPr>
          <p:grpSpPr>
            <a:xfrm>
              <a:off x="4113839" y="3638220"/>
              <a:ext cx="2230089" cy="1146063"/>
              <a:chOff x="1715912" y="5001250"/>
              <a:chExt cx="2230089" cy="1146063"/>
            </a:xfrm>
          </p:grpSpPr>
          <p:sp>
            <p:nvSpPr>
              <p:cNvPr id="14" name="TextBox 32"/>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600" b="1">
                    <a:solidFill>
                      <a:schemeClr val="bg1">
                        <a:lumMod val="50000"/>
                      </a:schemeClr>
                    </a:solidFill>
                    <a:cs typeface="+mn-ea"/>
                    <a:sym typeface="+mn-lt"/>
                  </a:rPr>
                  <a:t>标题文本预设</a:t>
                </a:r>
              </a:p>
            </p:txBody>
          </p:sp>
          <p:sp>
            <p:nvSpPr>
              <p:cNvPr id="15" name="TextBox 33"/>
              <p:cNvSpPr txBox="1"/>
              <p:nvPr/>
            </p:nvSpPr>
            <p:spPr bwMode="auto">
              <a:xfrm>
                <a:off x="1715912" y="5573083"/>
                <a:ext cx="2213143" cy="574230"/>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gn="ctr">
                  <a:lnSpc>
                    <a:spcPct val="120000"/>
                  </a:lnSpc>
                  <a:defRPr/>
                </a:pPr>
                <a:r>
                  <a:rPr lang="zh-CN" altLang="en-US" sz="1200" dirty="0">
                    <a:solidFill>
                      <a:schemeClr val="bg1">
                        <a:lumMod val="50000"/>
                      </a:schemeClr>
                    </a:solidFill>
                    <a:cs typeface="+mn-ea"/>
                    <a:sym typeface="+mn-lt"/>
                  </a:rPr>
                  <a:t>标题数字等都可以通过点击和重新输入进行更改，顶部“开始”面板中可以对字体 </a:t>
                </a:r>
                <a:br>
                  <a:rPr lang="zh-CN" altLang="en-US" sz="1200" dirty="0">
                    <a:solidFill>
                      <a:schemeClr val="bg1">
                        <a:lumMod val="50000"/>
                      </a:schemeClr>
                    </a:solidFill>
                    <a:cs typeface="+mn-ea"/>
                    <a:sym typeface="+mn-lt"/>
                  </a:rPr>
                </a:br>
                <a:r>
                  <a:rPr lang="zh-CN" altLang="en-US" sz="1200" dirty="0">
                    <a:solidFill>
                      <a:schemeClr val="bg1">
                        <a:lumMod val="50000"/>
                      </a:schemeClr>
                    </a:solidFill>
                    <a:cs typeface="+mn-ea"/>
                    <a:sym typeface="+mn-lt"/>
                  </a:rPr>
                  <a:t>（建议使用主题字体）</a:t>
                </a:r>
              </a:p>
            </p:txBody>
          </p:sp>
        </p:grpSp>
        <p:grpSp>
          <p:nvGrpSpPr>
            <p:cNvPr id="8" name="Group 21"/>
            <p:cNvGrpSpPr/>
            <p:nvPr/>
          </p:nvGrpSpPr>
          <p:grpSpPr>
            <a:xfrm>
              <a:off x="6492639" y="3638220"/>
              <a:ext cx="2248080" cy="1144375"/>
              <a:chOff x="1732858" y="5001250"/>
              <a:chExt cx="2248080" cy="1144375"/>
            </a:xfrm>
          </p:grpSpPr>
          <p:sp>
            <p:nvSpPr>
              <p:cNvPr id="12" name="TextBox 30"/>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600" b="1">
                    <a:solidFill>
                      <a:schemeClr val="bg1">
                        <a:lumMod val="50000"/>
                      </a:schemeClr>
                    </a:solidFill>
                    <a:cs typeface="+mn-ea"/>
                    <a:sym typeface="+mn-lt"/>
                  </a:rPr>
                  <a:t>标题文本预设</a:t>
                </a:r>
              </a:p>
            </p:txBody>
          </p:sp>
          <p:sp>
            <p:nvSpPr>
              <p:cNvPr id="13" name="TextBox 31"/>
              <p:cNvSpPr txBox="1"/>
              <p:nvPr/>
            </p:nvSpPr>
            <p:spPr bwMode="auto">
              <a:xfrm>
                <a:off x="1767795" y="5571395"/>
                <a:ext cx="2213143" cy="574230"/>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gn="ctr">
                  <a:lnSpc>
                    <a:spcPct val="120000"/>
                  </a:lnSpc>
                  <a:defRPr/>
                </a:pPr>
                <a:r>
                  <a:rPr lang="zh-CN" altLang="en-US" sz="1200" dirty="0">
                    <a:solidFill>
                      <a:schemeClr val="bg1">
                        <a:lumMod val="50000"/>
                      </a:schemeClr>
                    </a:solidFill>
                    <a:cs typeface="+mn-ea"/>
                    <a:sym typeface="+mn-lt"/>
                  </a:rPr>
                  <a:t>标题数字等都可以通过点击和重新输入进行更改，顶部“开始”面板中可以对字体 </a:t>
                </a:r>
                <a:br>
                  <a:rPr lang="zh-CN" altLang="en-US" sz="1200" dirty="0">
                    <a:solidFill>
                      <a:schemeClr val="bg1">
                        <a:lumMod val="50000"/>
                      </a:schemeClr>
                    </a:solidFill>
                    <a:cs typeface="+mn-ea"/>
                    <a:sym typeface="+mn-lt"/>
                  </a:rPr>
                </a:br>
                <a:r>
                  <a:rPr lang="zh-CN" altLang="en-US" sz="1200" dirty="0">
                    <a:solidFill>
                      <a:schemeClr val="bg1">
                        <a:lumMod val="50000"/>
                      </a:schemeClr>
                    </a:solidFill>
                    <a:cs typeface="+mn-ea"/>
                    <a:sym typeface="+mn-lt"/>
                  </a:rPr>
                  <a:t>（建议使用主题字体）</a:t>
                </a:r>
              </a:p>
            </p:txBody>
          </p:sp>
        </p:grpSp>
        <p:grpSp>
          <p:nvGrpSpPr>
            <p:cNvPr id="9" name="Group 22"/>
            <p:cNvGrpSpPr/>
            <p:nvPr/>
          </p:nvGrpSpPr>
          <p:grpSpPr>
            <a:xfrm>
              <a:off x="8854493" y="3638220"/>
              <a:ext cx="2213143" cy="1144375"/>
              <a:chOff x="1732858" y="5001250"/>
              <a:chExt cx="2213143" cy="1144375"/>
            </a:xfrm>
          </p:grpSpPr>
          <p:sp>
            <p:nvSpPr>
              <p:cNvPr id="10" name="TextBox 23"/>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600" b="1">
                    <a:solidFill>
                      <a:schemeClr val="bg1">
                        <a:lumMod val="50000"/>
                      </a:schemeClr>
                    </a:solidFill>
                    <a:cs typeface="+mn-ea"/>
                    <a:sym typeface="+mn-lt"/>
                  </a:rPr>
                  <a:t>标题文本预设</a:t>
                </a:r>
              </a:p>
            </p:txBody>
          </p:sp>
          <p:sp>
            <p:nvSpPr>
              <p:cNvPr id="11" name="TextBox 25"/>
              <p:cNvSpPr txBox="1"/>
              <p:nvPr/>
            </p:nvSpPr>
            <p:spPr bwMode="auto">
              <a:xfrm>
                <a:off x="1732858" y="5571395"/>
                <a:ext cx="2213143" cy="574230"/>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gn="ctr">
                  <a:lnSpc>
                    <a:spcPct val="120000"/>
                  </a:lnSpc>
                  <a:defRPr/>
                </a:pPr>
                <a:r>
                  <a:rPr lang="zh-CN" altLang="en-US" sz="1200" dirty="0">
                    <a:solidFill>
                      <a:schemeClr val="bg1">
                        <a:lumMod val="50000"/>
                      </a:schemeClr>
                    </a:solidFill>
                    <a:cs typeface="+mn-ea"/>
                    <a:sym typeface="+mn-lt"/>
                  </a:rPr>
                  <a:t>标题数字等都可以通过点击和重新输入进行更改，顶部“开始”面板中可以对字体 </a:t>
                </a:r>
                <a:br>
                  <a:rPr lang="zh-CN" altLang="en-US" sz="1200" dirty="0">
                    <a:solidFill>
                      <a:schemeClr val="bg1">
                        <a:lumMod val="50000"/>
                      </a:schemeClr>
                    </a:solidFill>
                    <a:cs typeface="+mn-ea"/>
                    <a:sym typeface="+mn-lt"/>
                  </a:rPr>
                </a:br>
                <a:r>
                  <a:rPr lang="zh-CN" altLang="en-US" sz="1200" dirty="0">
                    <a:solidFill>
                      <a:schemeClr val="bg1">
                        <a:lumMod val="50000"/>
                      </a:schemeClr>
                    </a:solidFill>
                    <a:cs typeface="+mn-ea"/>
                    <a:sym typeface="+mn-lt"/>
                  </a:rPr>
                  <a:t>（建议使用主题字体）</a:t>
                </a:r>
              </a:p>
            </p:txBody>
          </p:sp>
        </p:grpSp>
      </p:grpSp>
    </p:spTree>
    <p:extLst>
      <p:ext uri="{BB962C8B-B14F-4D97-AF65-F5344CB8AC3E}">
        <p14:creationId xmlns:p14="http://schemas.microsoft.com/office/powerpoint/2010/main" val="276365911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6" presetClass="entr" presetSubtype="2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a:spLocks noChangeArrowheads="1"/>
          </p:cNvSpPr>
          <p:nvPr/>
        </p:nvSpPr>
        <p:spPr bwMode="auto">
          <a:xfrm>
            <a:off x="5220122" y="3516261"/>
            <a:ext cx="1824737" cy="36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r>
              <a:rPr lang="zh-CN" altLang="en-US" sz="1600" dirty="0">
                <a:solidFill>
                  <a:schemeClr val="bg1">
                    <a:lumMod val="50000"/>
                  </a:schemeClr>
                </a:solidFill>
                <a:latin typeface="+mn-lt"/>
                <a:ea typeface="+mn-ea"/>
                <a:cs typeface="+mn-ea"/>
                <a:sym typeface="+mn-lt"/>
              </a:rPr>
              <a:t>单击编辑标题</a:t>
            </a:r>
          </a:p>
        </p:txBody>
      </p:sp>
      <p:grpSp>
        <p:nvGrpSpPr>
          <p:cNvPr id="2" name="组合 4"/>
          <p:cNvGrpSpPr/>
          <p:nvPr/>
        </p:nvGrpSpPr>
        <p:grpSpPr>
          <a:xfrm>
            <a:off x="4008365" y="2069229"/>
            <a:ext cx="4267591" cy="3686736"/>
            <a:chOff x="2926910" y="1304925"/>
            <a:chExt cx="3202283" cy="2765425"/>
          </a:xfrm>
        </p:grpSpPr>
        <p:grpSp>
          <p:nvGrpSpPr>
            <p:cNvPr id="5" name="组合 5"/>
            <p:cNvGrpSpPr/>
            <p:nvPr/>
          </p:nvGrpSpPr>
          <p:grpSpPr>
            <a:xfrm>
              <a:off x="3498850" y="1304925"/>
              <a:ext cx="876300" cy="876300"/>
              <a:chOff x="3327400" y="1304925"/>
              <a:chExt cx="876300" cy="876300"/>
            </a:xfrm>
          </p:grpSpPr>
          <p:grpSp>
            <p:nvGrpSpPr>
              <p:cNvPr id="6" name="组合 31"/>
              <p:cNvGrpSpPr/>
              <p:nvPr/>
            </p:nvGrpSpPr>
            <p:grpSpPr>
              <a:xfrm>
                <a:off x="3327400" y="1304925"/>
                <a:ext cx="876300" cy="876300"/>
                <a:chOff x="2613025" y="1343025"/>
                <a:chExt cx="876300" cy="876300"/>
              </a:xfrm>
            </p:grpSpPr>
            <p:sp>
              <p:nvSpPr>
                <p:cNvPr id="34" name="任意多边形 33"/>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sp>
              <p:nvSpPr>
                <p:cNvPr id="35" name="任意多边形 34"/>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sp>
            <p:nvSpPr>
              <p:cNvPr id="33" name="Freeform 5"/>
              <p:cNvSpPr>
                <a:spLocks noEditPoints="1"/>
              </p:cNvSpPr>
              <p:nvPr/>
            </p:nvSpPr>
            <p:spPr bwMode="auto">
              <a:xfrm>
                <a:off x="3556220" y="1456391"/>
                <a:ext cx="149321" cy="200025"/>
              </a:xfrm>
              <a:custGeom>
                <a:avLst/>
                <a:gdLst>
                  <a:gd name="T0" fmla="*/ 180 w 269"/>
                  <a:gd name="T1" fmla="*/ 320 h 361"/>
                  <a:gd name="T2" fmla="*/ 180 w 269"/>
                  <a:gd name="T3" fmla="*/ 328 h 361"/>
                  <a:gd name="T4" fmla="*/ 163 w 269"/>
                  <a:gd name="T5" fmla="*/ 354 h 361"/>
                  <a:gd name="T6" fmla="*/ 134 w 269"/>
                  <a:gd name="T7" fmla="*/ 361 h 361"/>
                  <a:gd name="T8" fmla="*/ 106 w 269"/>
                  <a:gd name="T9" fmla="*/ 355 h 361"/>
                  <a:gd name="T10" fmla="*/ 93 w 269"/>
                  <a:gd name="T11" fmla="*/ 343 h 361"/>
                  <a:gd name="T12" fmla="*/ 91 w 269"/>
                  <a:gd name="T13" fmla="*/ 326 h 361"/>
                  <a:gd name="T14" fmla="*/ 180 w 269"/>
                  <a:gd name="T15" fmla="*/ 316 h 361"/>
                  <a:gd name="T16" fmla="*/ 268 w 269"/>
                  <a:gd name="T17" fmla="*/ 122 h 361"/>
                  <a:gd name="T18" fmla="*/ 256 w 269"/>
                  <a:gd name="T19" fmla="*/ 187 h 361"/>
                  <a:gd name="T20" fmla="*/ 228 w 269"/>
                  <a:gd name="T21" fmla="*/ 226 h 361"/>
                  <a:gd name="T22" fmla="*/ 212 w 269"/>
                  <a:gd name="T23" fmla="*/ 239 h 361"/>
                  <a:gd name="T24" fmla="*/ 202 w 269"/>
                  <a:gd name="T25" fmla="*/ 244 h 361"/>
                  <a:gd name="T26" fmla="*/ 191 w 269"/>
                  <a:gd name="T27" fmla="*/ 262 h 361"/>
                  <a:gd name="T28" fmla="*/ 183 w 269"/>
                  <a:gd name="T29" fmla="*/ 283 h 361"/>
                  <a:gd name="T30" fmla="*/ 172 w 269"/>
                  <a:gd name="T31" fmla="*/ 293 h 361"/>
                  <a:gd name="T32" fmla="*/ 88 w 269"/>
                  <a:gd name="T33" fmla="*/ 289 h 361"/>
                  <a:gd name="T34" fmla="*/ 79 w 269"/>
                  <a:gd name="T35" fmla="*/ 272 h 361"/>
                  <a:gd name="T36" fmla="*/ 57 w 269"/>
                  <a:gd name="T37" fmla="*/ 243 h 361"/>
                  <a:gd name="T38" fmla="*/ 29 w 269"/>
                  <a:gd name="T39" fmla="*/ 215 h 361"/>
                  <a:gd name="T40" fmla="*/ 5 w 269"/>
                  <a:gd name="T41" fmla="*/ 167 h 361"/>
                  <a:gd name="T42" fmla="*/ 3 w 269"/>
                  <a:gd name="T43" fmla="*/ 102 h 361"/>
                  <a:gd name="T44" fmla="*/ 58 w 269"/>
                  <a:gd name="T45" fmla="*/ 22 h 361"/>
                  <a:gd name="T46" fmla="*/ 133 w 269"/>
                  <a:gd name="T47" fmla="*/ 0 h 361"/>
                  <a:gd name="T48" fmla="*/ 203 w 269"/>
                  <a:gd name="T49" fmla="*/ 19 h 361"/>
                  <a:gd name="T50" fmla="*/ 258 w 269"/>
                  <a:gd name="T51" fmla="*/ 81 h 361"/>
                  <a:gd name="T52" fmla="*/ 181 w 269"/>
                  <a:gd name="T53" fmla="*/ 59 h 361"/>
                  <a:gd name="T54" fmla="*/ 134 w 269"/>
                  <a:gd name="T55" fmla="*/ 46 h 361"/>
                  <a:gd name="T56" fmla="*/ 86 w 269"/>
                  <a:gd name="T57" fmla="*/ 60 h 361"/>
                  <a:gd name="T58" fmla="*/ 45 w 269"/>
                  <a:gd name="T59" fmla="*/ 138 h 361"/>
                  <a:gd name="T60" fmla="*/ 58 w 269"/>
                  <a:gd name="T61" fmla="*/ 177 h 361"/>
                  <a:gd name="T62" fmla="*/ 79 w 269"/>
                  <a:gd name="T63" fmla="*/ 202 h 361"/>
                  <a:gd name="T64" fmla="*/ 105 w 269"/>
                  <a:gd name="T65" fmla="*/ 236 h 361"/>
                  <a:gd name="T66" fmla="*/ 133 w 269"/>
                  <a:gd name="T67" fmla="*/ 251 h 361"/>
                  <a:gd name="T68" fmla="*/ 163 w 269"/>
                  <a:gd name="T69" fmla="*/ 234 h 361"/>
                  <a:gd name="T70" fmla="*/ 187 w 269"/>
                  <a:gd name="T71" fmla="*/ 202 h 361"/>
                  <a:gd name="T72" fmla="*/ 208 w 269"/>
                  <a:gd name="T73" fmla="*/ 180 h 361"/>
                  <a:gd name="T74" fmla="*/ 221 w 269"/>
                  <a:gd name="T75" fmla="*/ 154 h 361"/>
                  <a:gd name="T76" fmla="*/ 221 w 269"/>
                  <a:gd name="T77" fmla="*/ 154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61">
                    <a:moveTo>
                      <a:pt x="180" y="316"/>
                    </a:moveTo>
                    <a:cubicBezTo>
                      <a:pt x="180" y="320"/>
                      <a:pt x="180" y="320"/>
                      <a:pt x="180" y="320"/>
                    </a:cubicBezTo>
                    <a:cubicBezTo>
                      <a:pt x="180" y="321"/>
                      <a:pt x="180" y="322"/>
                      <a:pt x="180" y="324"/>
                    </a:cubicBezTo>
                    <a:cubicBezTo>
                      <a:pt x="180" y="325"/>
                      <a:pt x="180" y="326"/>
                      <a:pt x="180" y="328"/>
                    </a:cubicBezTo>
                    <a:cubicBezTo>
                      <a:pt x="180" y="332"/>
                      <a:pt x="179" y="337"/>
                      <a:pt x="176" y="343"/>
                    </a:cubicBezTo>
                    <a:cubicBezTo>
                      <a:pt x="174" y="348"/>
                      <a:pt x="170" y="352"/>
                      <a:pt x="163" y="354"/>
                    </a:cubicBezTo>
                    <a:cubicBezTo>
                      <a:pt x="161" y="355"/>
                      <a:pt x="157" y="357"/>
                      <a:pt x="153" y="359"/>
                    </a:cubicBezTo>
                    <a:cubicBezTo>
                      <a:pt x="149" y="360"/>
                      <a:pt x="143" y="361"/>
                      <a:pt x="134" y="361"/>
                    </a:cubicBezTo>
                    <a:cubicBezTo>
                      <a:pt x="127" y="361"/>
                      <a:pt x="121" y="360"/>
                      <a:pt x="117" y="359"/>
                    </a:cubicBezTo>
                    <a:cubicBezTo>
                      <a:pt x="112" y="357"/>
                      <a:pt x="108" y="356"/>
                      <a:pt x="106" y="355"/>
                    </a:cubicBezTo>
                    <a:cubicBezTo>
                      <a:pt x="102" y="355"/>
                      <a:pt x="100" y="353"/>
                      <a:pt x="98" y="351"/>
                    </a:cubicBezTo>
                    <a:cubicBezTo>
                      <a:pt x="96" y="349"/>
                      <a:pt x="94" y="346"/>
                      <a:pt x="93" y="343"/>
                    </a:cubicBezTo>
                    <a:cubicBezTo>
                      <a:pt x="92" y="340"/>
                      <a:pt x="91" y="337"/>
                      <a:pt x="91" y="334"/>
                    </a:cubicBezTo>
                    <a:cubicBezTo>
                      <a:pt x="91" y="331"/>
                      <a:pt x="91" y="329"/>
                      <a:pt x="91" y="326"/>
                    </a:cubicBezTo>
                    <a:cubicBezTo>
                      <a:pt x="91" y="315"/>
                      <a:pt x="91" y="315"/>
                      <a:pt x="91" y="315"/>
                    </a:cubicBezTo>
                    <a:lnTo>
                      <a:pt x="180" y="316"/>
                    </a:lnTo>
                    <a:close/>
                    <a:moveTo>
                      <a:pt x="258" y="81"/>
                    </a:moveTo>
                    <a:cubicBezTo>
                      <a:pt x="264" y="96"/>
                      <a:pt x="267" y="110"/>
                      <a:pt x="268" y="122"/>
                    </a:cubicBezTo>
                    <a:cubicBezTo>
                      <a:pt x="269" y="135"/>
                      <a:pt x="269" y="147"/>
                      <a:pt x="266" y="158"/>
                    </a:cubicBezTo>
                    <a:cubicBezTo>
                      <a:pt x="264" y="169"/>
                      <a:pt x="260" y="179"/>
                      <a:pt x="256" y="187"/>
                    </a:cubicBezTo>
                    <a:cubicBezTo>
                      <a:pt x="251" y="196"/>
                      <a:pt x="247" y="203"/>
                      <a:pt x="242" y="210"/>
                    </a:cubicBezTo>
                    <a:cubicBezTo>
                      <a:pt x="237" y="216"/>
                      <a:pt x="232" y="222"/>
                      <a:pt x="228" y="226"/>
                    </a:cubicBezTo>
                    <a:cubicBezTo>
                      <a:pt x="224" y="230"/>
                      <a:pt x="221" y="233"/>
                      <a:pt x="219" y="234"/>
                    </a:cubicBezTo>
                    <a:cubicBezTo>
                      <a:pt x="217" y="236"/>
                      <a:pt x="214" y="238"/>
                      <a:pt x="212" y="239"/>
                    </a:cubicBezTo>
                    <a:cubicBezTo>
                      <a:pt x="210" y="240"/>
                      <a:pt x="208" y="241"/>
                      <a:pt x="207" y="242"/>
                    </a:cubicBezTo>
                    <a:cubicBezTo>
                      <a:pt x="205" y="243"/>
                      <a:pt x="204" y="243"/>
                      <a:pt x="202" y="244"/>
                    </a:cubicBezTo>
                    <a:cubicBezTo>
                      <a:pt x="201" y="245"/>
                      <a:pt x="200" y="247"/>
                      <a:pt x="198" y="249"/>
                    </a:cubicBezTo>
                    <a:cubicBezTo>
                      <a:pt x="195" y="254"/>
                      <a:pt x="193" y="258"/>
                      <a:pt x="191" y="262"/>
                    </a:cubicBezTo>
                    <a:cubicBezTo>
                      <a:pt x="189" y="267"/>
                      <a:pt x="188" y="271"/>
                      <a:pt x="187" y="275"/>
                    </a:cubicBezTo>
                    <a:cubicBezTo>
                      <a:pt x="185" y="278"/>
                      <a:pt x="184" y="281"/>
                      <a:pt x="183" y="283"/>
                    </a:cubicBezTo>
                    <a:cubicBezTo>
                      <a:pt x="181" y="285"/>
                      <a:pt x="180" y="287"/>
                      <a:pt x="178" y="289"/>
                    </a:cubicBezTo>
                    <a:cubicBezTo>
                      <a:pt x="176" y="291"/>
                      <a:pt x="174" y="292"/>
                      <a:pt x="172" y="293"/>
                    </a:cubicBezTo>
                    <a:cubicBezTo>
                      <a:pt x="93" y="293"/>
                      <a:pt x="93" y="293"/>
                      <a:pt x="93" y="293"/>
                    </a:cubicBezTo>
                    <a:cubicBezTo>
                      <a:pt x="92" y="292"/>
                      <a:pt x="90" y="291"/>
                      <a:pt x="88" y="289"/>
                    </a:cubicBezTo>
                    <a:cubicBezTo>
                      <a:pt x="86" y="287"/>
                      <a:pt x="85" y="285"/>
                      <a:pt x="83" y="282"/>
                    </a:cubicBezTo>
                    <a:cubicBezTo>
                      <a:pt x="81" y="280"/>
                      <a:pt x="80" y="276"/>
                      <a:pt x="79" y="272"/>
                    </a:cubicBezTo>
                    <a:cubicBezTo>
                      <a:pt x="76" y="265"/>
                      <a:pt x="73" y="260"/>
                      <a:pt x="70" y="256"/>
                    </a:cubicBezTo>
                    <a:cubicBezTo>
                      <a:pt x="66" y="251"/>
                      <a:pt x="62" y="247"/>
                      <a:pt x="57" y="243"/>
                    </a:cubicBezTo>
                    <a:cubicBezTo>
                      <a:pt x="53" y="240"/>
                      <a:pt x="48" y="237"/>
                      <a:pt x="43" y="232"/>
                    </a:cubicBezTo>
                    <a:cubicBezTo>
                      <a:pt x="39" y="227"/>
                      <a:pt x="34" y="221"/>
                      <a:pt x="29" y="215"/>
                    </a:cubicBezTo>
                    <a:cubicBezTo>
                      <a:pt x="24" y="208"/>
                      <a:pt x="20" y="201"/>
                      <a:pt x="15" y="193"/>
                    </a:cubicBezTo>
                    <a:cubicBezTo>
                      <a:pt x="11" y="185"/>
                      <a:pt x="8" y="176"/>
                      <a:pt x="5" y="167"/>
                    </a:cubicBezTo>
                    <a:cubicBezTo>
                      <a:pt x="2" y="157"/>
                      <a:pt x="1" y="147"/>
                      <a:pt x="0" y="136"/>
                    </a:cubicBezTo>
                    <a:cubicBezTo>
                      <a:pt x="0" y="125"/>
                      <a:pt x="1" y="114"/>
                      <a:pt x="3" y="102"/>
                    </a:cubicBezTo>
                    <a:cubicBezTo>
                      <a:pt x="8" y="83"/>
                      <a:pt x="15" y="67"/>
                      <a:pt x="25" y="54"/>
                    </a:cubicBezTo>
                    <a:cubicBezTo>
                      <a:pt x="35" y="41"/>
                      <a:pt x="46" y="30"/>
                      <a:pt x="58" y="22"/>
                    </a:cubicBezTo>
                    <a:cubicBezTo>
                      <a:pt x="71" y="15"/>
                      <a:pt x="84" y="9"/>
                      <a:pt x="97" y="5"/>
                    </a:cubicBezTo>
                    <a:cubicBezTo>
                      <a:pt x="110" y="2"/>
                      <a:pt x="122" y="0"/>
                      <a:pt x="133" y="0"/>
                    </a:cubicBezTo>
                    <a:cubicBezTo>
                      <a:pt x="144" y="0"/>
                      <a:pt x="156" y="2"/>
                      <a:pt x="168" y="5"/>
                    </a:cubicBezTo>
                    <a:cubicBezTo>
                      <a:pt x="180" y="8"/>
                      <a:pt x="192" y="13"/>
                      <a:pt x="203" y="19"/>
                    </a:cubicBezTo>
                    <a:cubicBezTo>
                      <a:pt x="215" y="26"/>
                      <a:pt x="225" y="34"/>
                      <a:pt x="234" y="45"/>
                    </a:cubicBezTo>
                    <a:cubicBezTo>
                      <a:pt x="244" y="55"/>
                      <a:pt x="252" y="67"/>
                      <a:pt x="258" y="81"/>
                    </a:cubicBezTo>
                    <a:close/>
                    <a:moveTo>
                      <a:pt x="221" y="154"/>
                    </a:moveTo>
                    <a:cubicBezTo>
                      <a:pt x="232" y="113"/>
                      <a:pt x="218" y="81"/>
                      <a:pt x="181" y="59"/>
                    </a:cubicBezTo>
                    <a:cubicBezTo>
                      <a:pt x="175" y="55"/>
                      <a:pt x="168" y="52"/>
                      <a:pt x="160" y="50"/>
                    </a:cubicBezTo>
                    <a:cubicBezTo>
                      <a:pt x="151" y="48"/>
                      <a:pt x="143" y="46"/>
                      <a:pt x="134" y="46"/>
                    </a:cubicBezTo>
                    <a:cubicBezTo>
                      <a:pt x="126" y="46"/>
                      <a:pt x="117" y="48"/>
                      <a:pt x="109" y="50"/>
                    </a:cubicBezTo>
                    <a:cubicBezTo>
                      <a:pt x="100" y="52"/>
                      <a:pt x="93" y="55"/>
                      <a:pt x="86" y="60"/>
                    </a:cubicBezTo>
                    <a:cubicBezTo>
                      <a:pt x="70" y="71"/>
                      <a:pt x="59" y="83"/>
                      <a:pt x="53" y="96"/>
                    </a:cubicBezTo>
                    <a:cubicBezTo>
                      <a:pt x="47" y="109"/>
                      <a:pt x="45" y="123"/>
                      <a:pt x="45" y="138"/>
                    </a:cubicBezTo>
                    <a:cubicBezTo>
                      <a:pt x="45" y="146"/>
                      <a:pt x="47" y="153"/>
                      <a:pt x="49" y="160"/>
                    </a:cubicBezTo>
                    <a:cubicBezTo>
                      <a:pt x="52" y="166"/>
                      <a:pt x="55" y="172"/>
                      <a:pt x="58" y="177"/>
                    </a:cubicBezTo>
                    <a:cubicBezTo>
                      <a:pt x="62" y="183"/>
                      <a:pt x="65" y="187"/>
                      <a:pt x="69" y="191"/>
                    </a:cubicBezTo>
                    <a:cubicBezTo>
                      <a:pt x="73" y="195"/>
                      <a:pt x="76" y="199"/>
                      <a:pt x="79" y="202"/>
                    </a:cubicBezTo>
                    <a:cubicBezTo>
                      <a:pt x="85" y="208"/>
                      <a:pt x="90" y="213"/>
                      <a:pt x="95" y="218"/>
                    </a:cubicBezTo>
                    <a:cubicBezTo>
                      <a:pt x="99" y="223"/>
                      <a:pt x="103" y="229"/>
                      <a:pt x="105" y="236"/>
                    </a:cubicBezTo>
                    <a:cubicBezTo>
                      <a:pt x="108" y="243"/>
                      <a:pt x="112" y="247"/>
                      <a:pt x="118" y="248"/>
                    </a:cubicBezTo>
                    <a:cubicBezTo>
                      <a:pt x="123" y="250"/>
                      <a:pt x="128" y="251"/>
                      <a:pt x="133" y="251"/>
                    </a:cubicBezTo>
                    <a:cubicBezTo>
                      <a:pt x="139" y="251"/>
                      <a:pt x="145" y="249"/>
                      <a:pt x="151" y="247"/>
                    </a:cubicBezTo>
                    <a:cubicBezTo>
                      <a:pt x="157" y="244"/>
                      <a:pt x="161" y="240"/>
                      <a:pt x="163" y="234"/>
                    </a:cubicBezTo>
                    <a:cubicBezTo>
                      <a:pt x="165" y="231"/>
                      <a:pt x="167" y="227"/>
                      <a:pt x="171" y="222"/>
                    </a:cubicBezTo>
                    <a:cubicBezTo>
                      <a:pt x="174" y="217"/>
                      <a:pt x="180" y="210"/>
                      <a:pt x="187" y="202"/>
                    </a:cubicBezTo>
                    <a:cubicBezTo>
                      <a:pt x="191" y="197"/>
                      <a:pt x="195" y="193"/>
                      <a:pt x="198" y="190"/>
                    </a:cubicBezTo>
                    <a:cubicBezTo>
                      <a:pt x="202" y="187"/>
                      <a:pt x="205" y="183"/>
                      <a:pt x="208" y="180"/>
                    </a:cubicBezTo>
                    <a:cubicBezTo>
                      <a:pt x="211" y="176"/>
                      <a:pt x="214" y="173"/>
                      <a:pt x="216" y="169"/>
                    </a:cubicBezTo>
                    <a:cubicBezTo>
                      <a:pt x="218" y="165"/>
                      <a:pt x="220" y="160"/>
                      <a:pt x="221" y="154"/>
                    </a:cubicBezTo>
                    <a:close/>
                    <a:moveTo>
                      <a:pt x="221" y="154"/>
                    </a:moveTo>
                    <a:cubicBezTo>
                      <a:pt x="221" y="154"/>
                      <a:pt x="221" y="154"/>
                      <a:pt x="221" y="154"/>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grpSp>
          <p:nvGrpSpPr>
            <p:cNvPr id="7" name="组合 6"/>
            <p:cNvGrpSpPr/>
            <p:nvPr/>
          </p:nvGrpSpPr>
          <p:grpSpPr>
            <a:xfrm>
              <a:off x="4651375" y="1304925"/>
              <a:ext cx="876300" cy="876300"/>
              <a:chOff x="4479925" y="1304925"/>
              <a:chExt cx="876300" cy="876300"/>
            </a:xfrm>
          </p:grpSpPr>
          <p:grpSp>
            <p:nvGrpSpPr>
              <p:cNvPr id="8" name="组合 27"/>
              <p:cNvGrpSpPr/>
              <p:nvPr/>
            </p:nvGrpSpPr>
            <p:grpSpPr>
              <a:xfrm rot="3600000">
                <a:off x="4479925" y="1304925"/>
                <a:ext cx="876300" cy="876300"/>
                <a:chOff x="2613025" y="1343025"/>
                <a:chExt cx="876300" cy="876300"/>
              </a:xfrm>
            </p:grpSpPr>
            <p:sp>
              <p:nvSpPr>
                <p:cNvPr id="30" name="任意多边形 29"/>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4">
                    <a:alpha val="77000"/>
                  </a:schemeClr>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sp>
              <p:nvSpPr>
                <p:cNvPr id="31" name="任意多边形 30"/>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sp>
            <p:nvSpPr>
              <p:cNvPr id="29" name="Freeform 9"/>
              <p:cNvSpPr>
                <a:spLocks noEditPoints="1"/>
              </p:cNvSpPr>
              <p:nvPr/>
            </p:nvSpPr>
            <p:spPr bwMode="auto">
              <a:xfrm>
                <a:off x="4980524" y="1477491"/>
                <a:ext cx="160850" cy="153666"/>
              </a:xfrm>
              <a:custGeom>
                <a:avLst/>
                <a:gdLst>
                  <a:gd name="T0" fmla="*/ 257 w 345"/>
                  <a:gd name="T1" fmla="*/ 155 h 330"/>
                  <a:gd name="T2" fmla="*/ 173 w 345"/>
                  <a:gd name="T3" fmla="*/ 243 h 330"/>
                  <a:gd name="T4" fmla="*/ 89 w 345"/>
                  <a:gd name="T5" fmla="*/ 155 h 330"/>
                  <a:gd name="T6" fmla="*/ 76 w 345"/>
                  <a:gd name="T7" fmla="*/ 140 h 330"/>
                  <a:gd name="T8" fmla="*/ 76 w 345"/>
                  <a:gd name="T9" fmla="*/ 103 h 330"/>
                  <a:gd name="T10" fmla="*/ 89 w 345"/>
                  <a:gd name="T11" fmla="*/ 90 h 330"/>
                  <a:gd name="T12" fmla="*/ 89 w 345"/>
                  <a:gd name="T13" fmla="*/ 90 h 330"/>
                  <a:gd name="T14" fmla="*/ 89 w 345"/>
                  <a:gd name="T15" fmla="*/ 90 h 330"/>
                  <a:gd name="T16" fmla="*/ 87 w 345"/>
                  <a:gd name="T17" fmla="*/ 62 h 330"/>
                  <a:gd name="T18" fmla="*/ 103 w 345"/>
                  <a:gd name="T19" fmla="*/ 50 h 330"/>
                  <a:gd name="T20" fmla="*/ 115 w 345"/>
                  <a:gd name="T21" fmla="*/ 2 h 330"/>
                  <a:gd name="T22" fmla="*/ 170 w 345"/>
                  <a:gd name="T23" fmla="*/ 11 h 330"/>
                  <a:gd name="T24" fmla="*/ 228 w 345"/>
                  <a:gd name="T25" fmla="*/ 19 h 330"/>
                  <a:gd name="T26" fmla="*/ 244 w 345"/>
                  <a:gd name="T27" fmla="*/ 43 h 330"/>
                  <a:gd name="T28" fmla="*/ 262 w 345"/>
                  <a:gd name="T29" fmla="*/ 50 h 330"/>
                  <a:gd name="T30" fmla="*/ 257 w 345"/>
                  <a:gd name="T31" fmla="*/ 90 h 330"/>
                  <a:gd name="T32" fmla="*/ 256 w 345"/>
                  <a:gd name="T33" fmla="*/ 90 h 330"/>
                  <a:gd name="T34" fmla="*/ 257 w 345"/>
                  <a:gd name="T35" fmla="*/ 90 h 330"/>
                  <a:gd name="T36" fmla="*/ 270 w 345"/>
                  <a:gd name="T37" fmla="*/ 103 h 330"/>
                  <a:gd name="T38" fmla="*/ 270 w 345"/>
                  <a:gd name="T39" fmla="*/ 140 h 330"/>
                  <a:gd name="T40" fmla="*/ 257 w 345"/>
                  <a:gd name="T41" fmla="*/ 155 h 330"/>
                  <a:gd name="T42" fmla="*/ 195 w 345"/>
                  <a:gd name="T43" fmla="*/ 330 h 330"/>
                  <a:gd name="T44" fmla="*/ 195 w 345"/>
                  <a:gd name="T45" fmla="*/ 308 h 330"/>
                  <a:gd name="T46" fmla="*/ 173 w 345"/>
                  <a:gd name="T47" fmla="*/ 276 h 330"/>
                  <a:gd name="T48" fmla="*/ 151 w 345"/>
                  <a:gd name="T49" fmla="*/ 308 h 330"/>
                  <a:gd name="T50" fmla="*/ 151 w 345"/>
                  <a:gd name="T51" fmla="*/ 330 h 330"/>
                  <a:gd name="T52" fmla="*/ 0 w 345"/>
                  <a:gd name="T53" fmla="*/ 330 h 330"/>
                  <a:gd name="T54" fmla="*/ 65 w 345"/>
                  <a:gd name="T55" fmla="*/ 243 h 330"/>
                  <a:gd name="T56" fmla="*/ 151 w 345"/>
                  <a:gd name="T57" fmla="*/ 243 h 330"/>
                  <a:gd name="T58" fmla="*/ 162 w 345"/>
                  <a:gd name="T59" fmla="*/ 243 h 330"/>
                  <a:gd name="T60" fmla="*/ 151 w 345"/>
                  <a:gd name="T61" fmla="*/ 254 h 330"/>
                  <a:gd name="T62" fmla="*/ 162 w 345"/>
                  <a:gd name="T63" fmla="*/ 265 h 330"/>
                  <a:gd name="T64" fmla="*/ 184 w 345"/>
                  <a:gd name="T65" fmla="*/ 265 h 330"/>
                  <a:gd name="T66" fmla="*/ 195 w 345"/>
                  <a:gd name="T67" fmla="*/ 254 h 330"/>
                  <a:gd name="T68" fmla="*/ 184 w 345"/>
                  <a:gd name="T69" fmla="*/ 243 h 330"/>
                  <a:gd name="T70" fmla="*/ 195 w 345"/>
                  <a:gd name="T71" fmla="*/ 243 h 330"/>
                  <a:gd name="T72" fmla="*/ 281 w 345"/>
                  <a:gd name="T73" fmla="*/ 243 h 330"/>
                  <a:gd name="T74" fmla="*/ 345 w 345"/>
                  <a:gd name="T75" fmla="*/ 330 h 330"/>
                  <a:gd name="T76" fmla="*/ 195 w 345"/>
                  <a:gd name="T77" fmla="*/ 330 h 330"/>
                  <a:gd name="T78" fmla="*/ 195 w 345"/>
                  <a:gd name="T79" fmla="*/ 330 h 330"/>
                  <a:gd name="T80" fmla="*/ 195 w 345"/>
                  <a:gd name="T81" fmla="*/ 33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5" h="330">
                    <a:moveTo>
                      <a:pt x="257" y="155"/>
                    </a:moveTo>
                    <a:cubicBezTo>
                      <a:pt x="247" y="198"/>
                      <a:pt x="210" y="243"/>
                      <a:pt x="173" y="243"/>
                    </a:cubicBezTo>
                    <a:cubicBezTo>
                      <a:pt x="136" y="243"/>
                      <a:pt x="99" y="198"/>
                      <a:pt x="89" y="155"/>
                    </a:cubicBezTo>
                    <a:cubicBezTo>
                      <a:pt x="81" y="153"/>
                      <a:pt x="76" y="150"/>
                      <a:pt x="76" y="140"/>
                    </a:cubicBezTo>
                    <a:cubicBezTo>
                      <a:pt x="76" y="103"/>
                      <a:pt x="76" y="103"/>
                      <a:pt x="76" y="103"/>
                    </a:cubicBezTo>
                    <a:cubicBezTo>
                      <a:pt x="76" y="94"/>
                      <a:pt x="81" y="91"/>
                      <a:pt x="89" y="90"/>
                    </a:cubicBezTo>
                    <a:cubicBezTo>
                      <a:pt x="89" y="90"/>
                      <a:pt x="89" y="90"/>
                      <a:pt x="89" y="90"/>
                    </a:cubicBezTo>
                    <a:cubicBezTo>
                      <a:pt x="89" y="90"/>
                      <a:pt x="89" y="90"/>
                      <a:pt x="89" y="90"/>
                    </a:cubicBezTo>
                    <a:cubicBezTo>
                      <a:pt x="89" y="90"/>
                      <a:pt x="83" y="67"/>
                      <a:pt x="87" y="62"/>
                    </a:cubicBezTo>
                    <a:cubicBezTo>
                      <a:pt x="91" y="57"/>
                      <a:pt x="101" y="56"/>
                      <a:pt x="103" y="50"/>
                    </a:cubicBezTo>
                    <a:cubicBezTo>
                      <a:pt x="105" y="45"/>
                      <a:pt x="108" y="3"/>
                      <a:pt x="115" y="2"/>
                    </a:cubicBezTo>
                    <a:cubicBezTo>
                      <a:pt x="123" y="0"/>
                      <a:pt x="159" y="10"/>
                      <a:pt x="170" y="11"/>
                    </a:cubicBezTo>
                    <a:cubicBezTo>
                      <a:pt x="181" y="13"/>
                      <a:pt x="222" y="15"/>
                      <a:pt x="228" y="19"/>
                    </a:cubicBezTo>
                    <a:cubicBezTo>
                      <a:pt x="234" y="23"/>
                      <a:pt x="239" y="38"/>
                      <a:pt x="244" y="43"/>
                    </a:cubicBezTo>
                    <a:cubicBezTo>
                      <a:pt x="249" y="49"/>
                      <a:pt x="259" y="44"/>
                      <a:pt x="262" y="50"/>
                    </a:cubicBezTo>
                    <a:cubicBezTo>
                      <a:pt x="265" y="56"/>
                      <a:pt x="257" y="90"/>
                      <a:pt x="257" y="90"/>
                    </a:cubicBezTo>
                    <a:cubicBezTo>
                      <a:pt x="256" y="90"/>
                      <a:pt x="256" y="90"/>
                      <a:pt x="256" y="90"/>
                    </a:cubicBezTo>
                    <a:cubicBezTo>
                      <a:pt x="257" y="90"/>
                      <a:pt x="257" y="90"/>
                      <a:pt x="257" y="90"/>
                    </a:cubicBezTo>
                    <a:cubicBezTo>
                      <a:pt x="264" y="91"/>
                      <a:pt x="270" y="94"/>
                      <a:pt x="270" y="103"/>
                    </a:cubicBezTo>
                    <a:cubicBezTo>
                      <a:pt x="270" y="140"/>
                      <a:pt x="270" y="140"/>
                      <a:pt x="270" y="140"/>
                    </a:cubicBezTo>
                    <a:cubicBezTo>
                      <a:pt x="270" y="149"/>
                      <a:pt x="264" y="153"/>
                      <a:pt x="257" y="155"/>
                    </a:cubicBezTo>
                    <a:close/>
                    <a:moveTo>
                      <a:pt x="195" y="330"/>
                    </a:moveTo>
                    <a:cubicBezTo>
                      <a:pt x="195" y="308"/>
                      <a:pt x="195" y="308"/>
                      <a:pt x="195" y="308"/>
                    </a:cubicBezTo>
                    <a:cubicBezTo>
                      <a:pt x="195" y="296"/>
                      <a:pt x="185" y="276"/>
                      <a:pt x="173" y="276"/>
                    </a:cubicBezTo>
                    <a:cubicBezTo>
                      <a:pt x="161" y="276"/>
                      <a:pt x="151" y="296"/>
                      <a:pt x="151" y="308"/>
                    </a:cubicBezTo>
                    <a:cubicBezTo>
                      <a:pt x="151" y="330"/>
                      <a:pt x="151" y="330"/>
                      <a:pt x="151" y="330"/>
                    </a:cubicBezTo>
                    <a:cubicBezTo>
                      <a:pt x="0" y="330"/>
                      <a:pt x="0" y="330"/>
                      <a:pt x="0" y="330"/>
                    </a:cubicBezTo>
                    <a:cubicBezTo>
                      <a:pt x="0" y="330"/>
                      <a:pt x="53" y="243"/>
                      <a:pt x="65" y="243"/>
                    </a:cubicBezTo>
                    <a:cubicBezTo>
                      <a:pt x="151" y="243"/>
                      <a:pt x="151" y="243"/>
                      <a:pt x="151" y="243"/>
                    </a:cubicBezTo>
                    <a:cubicBezTo>
                      <a:pt x="162" y="243"/>
                      <a:pt x="162" y="243"/>
                      <a:pt x="162" y="243"/>
                    </a:cubicBezTo>
                    <a:cubicBezTo>
                      <a:pt x="156" y="243"/>
                      <a:pt x="151" y="248"/>
                      <a:pt x="151" y="254"/>
                    </a:cubicBezTo>
                    <a:cubicBezTo>
                      <a:pt x="151" y="260"/>
                      <a:pt x="156" y="265"/>
                      <a:pt x="162" y="265"/>
                    </a:cubicBezTo>
                    <a:cubicBezTo>
                      <a:pt x="184" y="265"/>
                      <a:pt x="184" y="265"/>
                      <a:pt x="184" y="265"/>
                    </a:cubicBezTo>
                    <a:cubicBezTo>
                      <a:pt x="190" y="265"/>
                      <a:pt x="195" y="260"/>
                      <a:pt x="195" y="254"/>
                    </a:cubicBezTo>
                    <a:cubicBezTo>
                      <a:pt x="195" y="248"/>
                      <a:pt x="190" y="243"/>
                      <a:pt x="184" y="243"/>
                    </a:cubicBezTo>
                    <a:cubicBezTo>
                      <a:pt x="195" y="243"/>
                      <a:pt x="195" y="243"/>
                      <a:pt x="195" y="243"/>
                    </a:cubicBezTo>
                    <a:cubicBezTo>
                      <a:pt x="281" y="243"/>
                      <a:pt x="281" y="243"/>
                      <a:pt x="281" y="243"/>
                    </a:cubicBezTo>
                    <a:cubicBezTo>
                      <a:pt x="292" y="243"/>
                      <a:pt x="345" y="330"/>
                      <a:pt x="345" y="330"/>
                    </a:cubicBezTo>
                    <a:cubicBezTo>
                      <a:pt x="195" y="330"/>
                      <a:pt x="195" y="330"/>
                      <a:pt x="195" y="330"/>
                    </a:cubicBezTo>
                    <a:close/>
                    <a:moveTo>
                      <a:pt x="195" y="330"/>
                    </a:moveTo>
                    <a:cubicBezTo>
                      <a:pt x="195" y="330"/>
                      <a:pt x="195" y="330"/>
                      <a:pt x="195" y="330"/>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grpSp>
          <p:nvGrpSpPr>
            <p:cNvPr id="9" name="组合 7"/>
            <p:cNvGrpSpPr/>
            <p:nvPr/>
          </p:nvGrpSpPr>
          <p:grpSpPr>
            <a:xfrm>
              <a:off x="5252893" y="2200276"/>
              <a:ext cx="876300" cy="876300"/>
              <a:chOff x="5081443" y="2200276"/>
              <a:chExt cx="876300" cy="876300"/>
            </a:xfrm>
          </p:grpSpPr>
          <p:grpSp>
            <p:nvGrpSpPr>
              <p:cNvPr id="10" name="组合 23"/>
              <p:cNvGrpSpPr/>
              <p:nvPr/>
            </p:nvGrpSpPr>
            <p:grpSpPr>
              <a:xfrm rot="7200000">
                <a:off x="5081443" y="2200276"/>
                <a:ext cx="876300" cy="876300"/>
                <a:chOff x="2613025" y="1343025"/>
                <a:chExt cx="876300" cy="876300"/>
              </a:xfrm>
            </p:grpSpPr>
            <p:sp>
              <p:nvSpPr>
                <p:cNvPr id="26" name="任意多边形 25"/>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6">
                    <a:alpha val="77000"/>
                  </a:schemeClr>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sp>
              <p:nvSpPr>
                <p:cNvPr id="27" name="任意多边形 26"/>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sp>
            <p:nvSpPr>
              <p:cNvPr id="25" name="Freeform 13"/>
              <p:cNvSpPr>
                <a:spLocks noEditPoints="1"/>
              </p:cNvSpPr>
              <p:nvPr/>
            </p:nvSpPr>
            <p:spPr bwMode="auto">
              <a:xfrm>
                <a:off x="5672116" y="2555231"/>
                <a:ext cx="195284" cy="195284"/>
              </a:xfrm>
              <a:custGeom>
                <a:avLst/>
                <a:gdLst>
                  <a:gd name="T0" fmla="*/ 349 w 360"/>
                  <a:gd name="T1" fmla="*/ 70 h 360"/>
                  <a:gd name="T2" fmla="*/ 349 w 360"/>
                  <a:gd name="T3" fmla="*/ 290 h 360"/>
                  <a:gd name="T4" fmla="*/ 290 w 360"/>
                  <a:gd name="T5" fmla="*/ 350 h 360"/>
                  <a:gd name="T6" fmla="*/ 70 w 360"/>
                  <a:gd name="T7" fmla="*/ 349 h 360"/>
                  <a:gd name="T8" fmla="*/ 11 w 360"/>
                  <a:gd name="T9" fmla="*/ 290 h 360"/>
                  <a:gd name="T10" fmla="*/ 11 w 360"/>
                  <a:gd name="T11" fmla="*/ 70 h 360"/>
                  <a:gd name="T12" fmla="*/ 70 w 360"/>
                  <a:gd name="T13" fmla="*/ 11 h 360"/>
                  <a:gd name="T14" fmla="*/ 290 w 360"/>
                  <a:gd name="T15" fmla="*/ 11 h 360"/>
                  <a:gd name="T16" fmla="*/ 349 w 360"/>
                  <a:gd name="T17" fmla="*/ 70 h 360"/>
                  <a:gd name="T18" fmla="*/ 349 w 360"/>
                  <a:gd name="T19" fmla="*/ 70 h 360"/>
                  <a:gd name="T20" fmla="*/ 125 w 360"/>
                  <a:gd name="T21" fmla="*/ 49 h 360"/>
                  <a:gd name="T22" fmla="*/ 90 w 360"/>
                  <a:gd name="T23" fmla="*/ 84 h 360"/>
                  <a:gd name="T24" fmla="*/ 125 w 360"/>
                  <a:gd name="T25" fmla="*/ 118 h 360"/>
                  <a:gd name="T26" fmla="*/ 142 w 360"/>
                  <a:gd name="T27" fmla="*/ 114 h 360"/>
                  <a:gd name="T28" fmla="*/ 219 w 360"/>
                  <a:gd name="T29" fmla="*/ 114 h 360"/>
                  <a:gd name="T30" fmla="*/ 236 w 360"/>
                  <a:gd name="T31" fmla="*/ 119 h 360"/>
                  <a:gd name="T32" fmla="*/ 270 w 360"/>
                  <a:gd name="T33" fmla="*/ 84 h 360"/>
                  <a:gd name="T34" fmla="*/ 236 w 360"/>
                  <a:gd name="T35" fmla="*/ 49 h 360"/>
                  <a:gd name="T36" fmla="*/ 219 w 360"/>
                  <a:gd name="T37" fmla="*/ 54 h 360"/>
                  <a:gd name="T38" fmla="*/ 142 w 360"/>
                  <a:gd name="T39" fmla="*/ 54 h 360"/>
                  <a:gd name="T40" fmla="*/ 125 w 360"/>
                  <a:gd name="T41" fmla="*/ 49 h 360"/>
                  <a:gd name="T42" fmla="*/ 125 w 360"/>
                  <a:gd name="T43" fmla="*/ 49 h 360"/>
                  <a:gd name="T44" fmla="*/ 291 w 360"/>
                  <a:gd name="T45" fmla="*/ 215 h 360"/>
                  <a:gd name="T46" fmla="*/ 326 w 360"/>
                  <a:gd name="T47" fmla="*/ 180 h 360"/>
                  <a:gd name="T48" fmla="*/ 291 w 360"/>
                  <a:gd name="T49" fmla="*/ 146 h 360"/>
                  <a:gd name="T50" fmla="*/ 274 w 360"/>
                  <a:gd name="T51" fmla="*/ 150 h 360"/>
                  <a:gd name="T52" fmla="*/ 192 w 360"/>
                  <a:gd name="T53" fmla="*/ 155 h 360"/>
                  <a:gd name="T54" fmla="*/ 188 w 360"/>
                  <a:gd name="T55" fmla="*/ 154 h 360"/>
                  <a:gd name="T56" fmla="*/ 180 w 360"/>
                  <a:gd name="T57" fmla="*/ 152 h 360"/>
                  <a:gd name="T58" fmla="*/ 173 w 360"/>
                  <a:gd name="T59" fmla="*/ 153 h 360"/>
                  <a:gd name="T60" fmla="*/ 168 w 360"/>
                  <a:gd name="T61" fmla="*/ 155 h 360"/>
                  <a:gd name="T62" fmla="*/ 86 w 360"/>
                  <a:gd name="T63" fmla="*/ 150 h 360"/>
                  <a:gd name="T64" fmla="*/ 69 w 360"/>
                  <a:gd name="T65" fmla="*/ 145 h 360"/>
                  <a:gd name="T66" fmla="*/ 35 w 360"/>
                  <a:gd name="T67" fmla="*/ 180 h 360"/>
                  <a:gd name="T68" fmla="*/ 69 w 360"/>
                  <a:gd name="T69" fmla="*/ 215 h 360"/>
                  <a:gd name="T70" fmla="*/ 86 w 360"/>
                  <a:gd name="T71" fmla="*/ 210 h 360"/>
                  <a:gd name="T72" fmla="*/ 147 w 360"/>
                  <a:gd name="T73" fmla="*/ 198 h 360"/>
                  <a:gd name="T74" fmla="*/ 141 w 360"/>
                  <a:gd name="T75" fmla="*/ 209 h 360"/>
                  <a:gd name="T76" fmla="*/ 96 w 360"/>
                  <a:gd name="T77" fmla="*/ 251 h 360"/>
                  <a:gd name="T78" fmla="*/ 86 w 360"/>
                  <a:gd name="T79" fmla="*/ 276 h 360"/>
                  <a:gd name="T80" fmla="*/ 120 w 360"/>
                  <a:gd name="T81" fmla="*/ 311 h 360"/>
                  <a:gd name="T82" fmla="*/ 133 w 360"/>
                  <a:gd name="T83" fmla="*/ 309 h 360"/>
                  <a:gd name="T84" fmla="*/ 211 w 360"/>
                  <a:gd name="T85" fmla="*/ 275 h 360"/>
                  <a:gd name="T86" fmla="*/ 217 w 360"/>
                  <a:gd name="T87" fmla="*/ 288 h 360"/>
                  <a:gd name="T88" fmla="*/ 246 w 360"/>
                  <a:gd name="T89" fmla="*/ 311 h 360"/>
                  <a:gd name="T90" fmla="*/ 276 w 360"/>
                  <a:gd name="T91" fmla="*/ 275 h 360"/>
                  <a:gd name="T92" fmla="*/ 223 w 360"/>
                  <a:gd name="T93" fmla="*/ 246 h 360"/>
                  <a:gd name="T94" fmla="*/ 149 w 360"/>
                  <a:gd name="T95" fmla="*/ 262 h 360"/>
                  <a:gd name="T96" fmla="*/ 146 w 360"/>
                  <a:gd name="T97" fmla="*/ 257 h 360"/>
                  <a:gd name="T98" fmla="*/ 191 w 360"/>
                  <a:gd name="T99" fmla="*/ 201 h 360"/>
                  <a:gd name="T100" fmla="*/ 274 w 360"/>
                  <a:gd name="T101" fmla="*/ 210 h 360"/>
                  <a:gd name="T102" fmla="*/ 291 w 360"/>
                  <a:gd name="T103" fmla="*/ 215 h 360"/>
                  <a:gd name="T104" fmla="*/ 291 w 360"/>
                  <a:gd name="T105" fmla="*/ 215 h 360"/>
                  <a:gd name="T106" fmla="*/ 291 w 360"/>
                  <a:gd name="T107" fmla="*/ 21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60">
                    <a:moveTo>
                      <a:pt x="349" y="70"/>
                    </a:moveTo>
                    <a:cubicBezTo>
                      <a:pt x="360" y="129"/>
                      <a:pt x="360" y="230"/>
                      <a:pt x="349" y="290"/>
                    </a:cubicBezTo>
                    <a:cubicBezTo>
                      <a:pt x="342" y="332"/>
                      <a:pt x="333" y="342"/>
                      <a:pt x="290" y="350"/>
                    </a:cubicBezTo>
                    <a:cubicBezTo>
                      <a:pt x="231" y="359"/>
                      <a:pt x="131" y="360"/>
                      <a:pt x="70" y="349"/>
                    </a:cubicBezTo>
                    <a:cubicBezTo>
                      <a:pt x="28" y="342"/>
                      <a:pt x="18" y="333"/>
                      <a:pt x="11" y="290"/>
                    </a:cubicBezTo>
                    <a:cubicBezTo>
                      <a:pt x="0" y="231"/>
                      <a:pt x="0" y="130"/>
                      <a:pt x="11" y="70"/>
                    </a:cubicBezTo>
                    <a:cubicBezTo>
                      <a:pt x="18" y="28"/>
                      <a:pt x="27" y="18"/>
                      <a:pt x="70" y="11"/>
                    </a:cubicBezTo>
                    <a:cubicBezTo>
                      <a:pt x="129" y="0"/>
                      <a:pt x="230" y="1"/>
                      <a:pt x="290" y="11"/>
                    </a:cubicBezTo>
                    <a:cubicBezTo>
                      <a:pt x="333" y="19"/>
                      <a:pt x="342" y="27"/>
                      <a:pt x="349" y="70"/>
                    </a:cubicBezTo>
                    <a:cubicBezTo>
                      <a:pt x="349" y="70"/>
                      <a:pt x="349" y="70"/>
                      <a:pt x="349" y="70"/>
                    </a:cubicBezTo>
                    <a:close/>
                    <a:moveTo>
                      <a:pt x="125" y="49"/>
                    </a:moveTo>
                    <a:cubicBezTo>
                      <a:pt x="106" y="49"/>
                      <a:pt x="90" y="65"/>
                      <a:pt x="90" y="84"/>
                    </a:cubicBezTo>
                    <a:cubicBezTo>
                      <a:pt x="90" y="103"/>
                      <a:pt x="106" y="118"/>
                      <a:pt x="125" y="118"/>
                    </a:cubicBezTo>
                    <a:cubicBezTo>
                      <a:pt x="131" y="118"/>
                      <a:pt x="137" y="117"/>
                      <a:pt x="142" y="114"/>
                    </a:cubicBezTo>
                    <a:cubicBezTo>
                      <a:pt x="179" y="93"/>
                      <a:pt x="182" y="92"/>
                      <a:pt x="219" y="114"/>
                    </a:cubicBezTo>
                    <a:cubicBezTo>
                      <a:pt x="224" y="117"/>
                      <a:pt x="230" y="119"/>
                      <a:pt x="236" y="119"/>
                    </a:cubicBezTo>
                    <a:cubicBezTo>
                      <a:pt x="255" y="119"/>
                      <a:pt x="270" y="103"/>
                      <a:pt x="270" y="84"/>
                    </a:cubicBezTo>
                    <a:cubicBezTo>
                      <a:pt x="270" y="65"/>
                      <a:pt x="255" y="49"/>
                      <a:pt x="236" y="49"/>
                    </a:cubicBezTo>
                    <a:cubicBezTo>
                      <a:pt x="230" y="49"/>
                      <a:pt x="224" y="51"/>
                      <a:pt x="219" y="54"/>
                    </a:cubicBezTo>
                    <a:cubicBezTo>
                      <a:pt x="181" y="75"/>
                      <a:pt x="180" y="75"/>
                      <a:pt x="142" y="54"/>
                    </a:cubicBezTo>
                    <a:cubicBezTo>
                      <a:pt x="137" y="51"/>
                      <a:pt x="131" y="49"/>
                      <a:pt x="125" y="49"/>
                    </a:cubicBezTo>
                    <a:cubicBezTo>
                      <a:pt x="125" y="49"/>
                      <a:pt x="125" y="49"/>
                      <a:pt x="125" y="49"/>
                    </a:cubicBezTo>
                    <a:close/>
                    <a:moveTo>
                      <a:pt x="291" y="215"/>
                    </a:moveTo>
                    <a:cubicBezTo>
                      <a:pt x="310" y="215"/>
                      <a:pt x="326" y="199"/>
                      <a:pt x="326" y="180"/>
                    </a:cubicBezTo>
                    <a:cubicBezTo>
                      <a:pt x="326" y="161"/>
                      <a:pt x="310" y="146"/>
                      <a:pt x="291" y="146"/>
                    </a:cubicBezTo>
                    <a:cubicBezTo>
                      <a:pt x="285" y="146"/>
                      <a:pt x="279" y="147"/>
                      <a:pt x="274" y="150"/>
                    </a:cubicBezTo>
                    <a:cubicBezTo>
                      <a:pt x="237" y="171"/>
                      <a:pt x="223" y="168"/>
                      <a:pt x="192" y="155"/>
                    </a:cubicBezTo>
                    <a:cubicBezTo>
                      <a:pt x="188" y="154"/>
                      <a:pt x="188" y="154"/>
                      <a:pt x="188" y="154"/>
                    </a:cubicBezTo>
                    <a:cubicBezTo>
                      <a:pt x="185" y="153"/>
                      <a:pt x="183" y="152"/>
                      <a:pt x="180" y="152"/>
                    </a:cubicBezTo>
                    <a:cubicBezTo>
                      <a:pt x="178" y="152"/>
                      <a:pt x="176" y="153"/>
                      <a:pt x="173" y="153"/>
                    </a:cubicBezTo>
                    <a:cubicBezTo>
                      <a:pt x="168" y="155"/>
                      <a:pt x="168" y="155"/>
                      <a:pt x="168" y="155"/>
                    </a:cubicBezTo>
                    <a:cubicBezTo>
                      <a:pt x="136" y="168"/>
                      <a:pt x="124" y="171"/>
                      <a:pt x="86" y="150"/>
                    </a:cubicBezTo>
                    <a:cubicBezTo>
                      <a:pt x="81" y="147"/>
                      <a:pt x="75" y="145"/>
                      <a:pt x="69" y="145"/>
                    </a:cubicBezTo>
                    <a:cubicBezTo>
                      <a:pt x="50" y="145"/>
                      <a:pt x="35" y="161"/>
                      <a:pt x="35" y="180"/>
                    </a:cubicBezTo>
                    <a:cubicBezTo>
                      <a:pt x="35" y="199"/>
                      <a:pt x="50" y="215"/>
                      <a:pt x="69" y="215"/>
                    </a:cubicBezTo>
                    <a:cubicBezTo>
                      <a:pt x="75" y="215"/>
                      <a:pt x="81" y="213"/>
                      <a:pt x="86" y="210"/>
                    </a:cubicBezTo>
                    <a:cubicBezTo>
                      <a:pt x="121" y="190"/>
                      <a:pt x="140" y="191"/>
                      <a:pt x="147" y="198"/>
                    </a:cubicBezTo>
                    <a:cubicBezTo>
                      <a:pt x="150" y="199"/>
                      <a:pt x="147" y="201"/>
                      <a:pt x="141" y="209"/>
                    </a:cubicBezTo>
                    <a:cubicBezTo>
                      <a:pt x="132" y="220"/>
                      <a:pt x="113" y="235"/>
                      <a:pt x="96" y="251"/>
                    </a:cubicBezTo>
                    <a:cubicBezTo>
                      <a:pt x="89" y="258"/>
                      <a:pt x="86" y="266"/>
                      <a:pt x="86" y="276"/>
                    </a:cubicBezTo>
                    <a:cubicBezTo>
                      <a:pt x="86" y="295"/>
                      <a:pt x="101" y="311"/>
                      <a:pt x="120" y="311"/>
                    </a:cubicBezTo>
                    <a:cubicBezTo>
                      <a:pt x="124" y="311"/>
                      <a:pt x="129" y="310"/>
                      <a:pt x="133" y="309"/>
                    </a:cubicBezTo>
                    <a:cubicBezTo>
                      <a:pt x="166" y="300"/>
                      <a:pt x="193" y="284"/>
                      <a:pt x="211" y="275"/>
                    </a:cubicBezTo>
                    <a:cubicBezTo>
                      <a:pt x="215" y="273"/>
                      <a:pt x="213" y="277"/>
                      <a:pt x="217" y="288"/>
                    </a:cubicBezTo>
                    <a:cubicBezTo>
                      <a:pt x="221" y="297"/>
                      <a:pt x="231" y="310"/>
                      <a:pt x="246" y="311"/>
                    </a:cubicBezTo>
                    <a:cubicBezTo>
                      <a:pt x="269" y="313"/>
                      <a:pt x="281" y="294"/>
                      <a:pt x="276" y="275"/>
                    </a:cubicBezTo>
                    <a:cubicBezTo>
                      <a:pt x="270" y="252"/>
                      <a:pt x="247" y="236"/>
                      <a:pt x="223" y="246"/>
                    </a:cubicBezTo>
                    <a:cubicBezTo>
                      <a:pt x="197" y="256"/>
                      <a:pt x="174" y="262"/>
                      <a:pt x="149" y="262"/>
                    </a:cubicBezTo>
                    <a:cubicBezTo>
                      <a:pt x="144" y="261"/>
                      <a:pt x="145" y="260"/>
                      <a:pt x="146" y="257"/>
                    </a:cubicBezTo>
                    <a:cubicBezTo>
                      <a:pt x="149" y="245"/>
                      <a:pt x="168" y="213"/>
                      <a:pt x="191" y="201"/>
                    </a:cubicBezTo>
                    <a:cubicBezTo>
                      <a:pt x="214" y="191"/>
                      <a:pt x="233" y="187"/>
                      <a:pt x="274" y="210"/>
                    </a:cubicBezTo>
                    <a:cubicBezTo>
                      <a:pt x="279" y="213"/>
                      <a:pt x="285" y="215"/>
                      <a:pt x="291" y="215"/>
                    </a:cubicBezTo>
                    <a:close/>
                    <a:moveTo>
                      <a:pt x="291" y="215"/>
                    </a:moveTo>
                    <a:cubicBezTo>
                      <a:pt x="291" y="215"/>
                      <a:pt x="291" y="215"/>
                      <a:pt x="291" y="215"/>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grpSp>
          <p:nvGrpSpPr>
            <p:cNvPr id="11" name="组合 8"/>
            <p:cNvGrpSpPr/>
            <p:nvPr/>
          </p:nvGrpSpPr>
          <p:grpSpPr>
            <a:xfrm>
              <a:off x="4651375" y="3194050"/>
              <a:ext cx="876300" cy="876300"/>
              <a:chOff x="4479925" y="3194050"/>
              <a:chExt cx="876300" cy="876300"/>
            </a:xfrm>
          </p:grpSpPr>
          <p:grpSp>
            <p:nvGrpSpPr>
              <p:cNvPr id="12" name="组合 19"/>
              <p:cNvGrpSpPr/>
              <p:nvPr/>
            </p:nvGrpSpPr>
            <p:grpSpPr>
              <a:xfrm rot="10800000">
                <a:off x="4479925" y="3194050"/>
                <a:ext cx="876300" cy="876300"/>
                <a:chOff x="2613025" y="1343025"/>
                <a:chExt cx="876300" cy="876300"/>
              </a:xfrm>
            </p:grpSpPr>
            <p:sp>
              <p:nvSpPr>
                <p:cNvPr id="22" name="任意多边形 21"/>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sp>
              <p:nvSpPr>
                <p:cNvPr id="23" name="任意多边形 22"/>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sp>
            <p:nvSpPr>
              <p:cNvPr id="21" name="Freeform 10"/>
              <p:cNvSpPr>
                <a:spLocks noEditPoints="1"/>
              </p:cNvSpPr>
              <p:nvPr/>
            </p:nvSpPr>
            <p:spPr bwMode="auto">
              <a:xfrm>
                <a:off x="4912957" y="3713718"/>
                <a:ext cx="240782" cy="210582"/>
              </a:xfrm>
              <a:custGeom>
                <a:avLst/>
                <a:gdLst>
                  <a:gd name="T0" fmla="*/ 383 w 463"/>
                  <a:gd name="T1" fmla="*/ 146 h 404"/>
                  <a:gd name="T2" fmla="*/ 382 w 463"/>
                  <a:gd name="T3" fmla="*/ 160 h 404"/>
                  <a:gd name="T4" fmla="*/ 235 w 463"/>
                  <a:gd name="T5" fmla="*/ 294 h 404"/>
                  <a:gd name="T6" fmla="*/ 211 w 463"/>
                  <a:gd name="T7" fmla="*/ 294 h 404"/>
                  <a:gd name="T8" fmla="*/ 206 w 463"/>
                  <a:gd name="T9" fmla="*/ 299 h 404"/>
                  <a:gd name="T10" fmla="*/ 288 w 463"/>
                  <a:gd name="T11" fmla="*/ 349 h 404"/>
                  <a:gd name="T12" fmla="*/ 312 w 463"/>
                  <a:gd name="T13" fmla="*/ 349 h 404"/>
                  <a:gd name="T14" fmla="*/ 360 w 463"/>
                  <a:gd name="T15" fmla="*/ 399 h 404"/>
                  <a:gd name="T16" fmla="*/ 371 w 463"/>
                  <a:gd name="T17" fmla="*/ 404 h 404"/>
                  <a:gd name="T18" fmla="*/ 377 w 463"/>
                  <a:gd name="T19" fmla="*/ 402 h 404"/>
                  <a:gd name="T20" fmla="*/ 387 w 463"/>
                  <a:gd name="T21" fmla="*/ 388 h 404"/>
                  <a:gd name="T22" fmla="*/ 387 w 463"/>
                  <a:gd name="T23" fmla="*/ 347 h 404"/>
                  <a:gd name="T24" fmla="*/ 463 w 463"/>
                  <a:gd name="T25" fmla="*/ 247 h 404"/>
                  <a:gd name="T26" fmla="*/ 383 w 463"/>
                  <a:gd name="T27" fmla="*/ 146 h 404"/>
                  <a:gd name="T28" fmla="*/ 235 w 463"/>
                  <a:gd name="T29" fmla="*/ 0 h 404"/>
                  <a:gd name="T30" fmla="*/ 126 w 463"/>
                  <a:gd name="T31" fmla="*/ 0 h 404"/>
                  <a:gd name="T32" fmla="*/ 0 w 463"/>
                  <a:gd name="T33" fmla="*/ 136 h 404"/>
                  <a:gd name="T34" fmla="*/ 104 w 463"/>
                  <a:gd name="T35" fmla="*/ 269 h 404"/>
                  <a:gd name="T36" fmla="*/ 104 w 463"/>
                  <a:gd name="T37" fmla="*/ 326 h 404"/>
                  <a:gd name="T38" fmla="*/ 116 w 463"/>
                  <a:gd name="T39" fmla="*/ 344 h 404"/>
                  <a:gd name="T40" fmla="*/ 123 w 463"/>
                  <a:gd name="T41" fmla="*/ 345 h 404"/>
                  <a:gd name="T42" fmla="*/ 136 w 463"/>
                  <a:gd name="T43" fmla="*/ 339 h 404"/>
                  <a:gd name="T44" fmla="*/ 201 w 463"/>
                  <a:gd name="T45" fmla="*/ 271 h 404"/>
                  <a:gd name="T46" fmla="*/ 235 w 463"/>
                  <a:gd name="T47" fmla="*/ 271 h 404"/>
                  <a:gd name="T48" fmla="*/ 359 w 463"/>
                  <a:gd name="T49" fmla="*/ 156 h 404"/>
                  <a:gd name="T50" fmla="*/ 361 w 463"/>
                  <a:gd name="T51" fmla="*/ 136 h 404"/>
                  <a:gd name="T52" fmla="*/ 235 w 463"/>
                  <a:gd name="T53" fmla="*/ 0 h 404"/>
                  <a:gd name="T54" fmla="*/ 92 w 463"/>
                  <a:gd name="T55" fmla="*/ 151 h 404"/>
                  <a:gd name="T56" fmla="*/ 74 w 463"/>
                  <a:gd name="T57" fmla="*/ 132 h 404"/>
                  <a:gd name="T58" fmla="*/ 92 w 463"/>
                  <a:gd name="T59" fmla="*/ 114 h 404"/>
                  <a:gd name="T60" fmla="*/ 111 w 463"/>
                  <a:gd name="T61" fmla="*/ 132 h 404"/>
                  <a:gd name="T62" fmla="*/ 92 w 463"/>
                  <a:gd name="T63" fmla="*/ 151 h 404"/>
                  <a:gd name="T64" fmla="*/ 188 w 463"/>
                  <a:gd name="T65" fmla="*/ 151 h 404"/>
                  <a:gd name="T66" fmla="*/ 169 w 463"/>
                  <a:gd name="T67" fmla="*/ 132 h 404"/>
                  <a:gd name="T68" fmla="*/ 188 w 463"/>
                  <a:gd name="T69" fmla="*/ 114 h 404"/>
                  <a:gd name="T70" fmla="*/ 206 w 463"/>
                  <a:gd name="T71" fmla="*/ 132 h 404"/>
                  <a:gd name="T72" fmla="*/ 188 w 463"/>
                  <a:gd name="T73" fmla="*/ 151 h 404"/>
                  <a:gd name="T74" fmla="*/ 283 w 463"/>
                  <a:gd name="T75" fmla="*/ 151 h 404"/>
                  <a:gd name="T76" fmla="*/ 265 w 463"/>
                  <a:gd name="T77" fmla="*/ 132 h 404"/>
                  <a:gd name="T78" fmla="*/ 283 w 463"/>
                  <a:gd name="T79" fmla="*/ 114 h 404"/>
                  <a:gd name="T80" fmla="*/ 302 w 463"/>
                  <a:gd name="T81" fmla="*/ 132 h 404"/>
                  <a:gd name="T82" fmla="*/ 283 w 463"/>
                  <a:gd name="T83" fmla="*/ 151 h 404"/>
                  <a:gd name="T84" fmla="*/ 283 w 463"/>
                  <a:gd name="T85" fmla="*/ 151 h 404"/>
                  <a:gd name="T86" fmla="*/ 283 w 463"/>
                  <a:gd name="T87" fmla="*/ 15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3" h="404">
                    <a:moveTo>
                      <a:pt x="383" y="146"/>
                    </a:moveTo>
                    <a:cubicBezTo>
                      <a:pt x="383" y="151"/>
                      <a:pt x="382" y="155"/>
                      <a:pt x="382" y="160"/>
                    </a:cubicBezTo>
                    <a:cubicBezTo>
                      <a:pt x="370" y="238"/>
                      <a:pt x="309" y="294"/>
                      <a:pt x="235" y="294"/>
                    </a:cubicBezTo>
                    <a:cubicBezTo>
                      <a:pt x="211" y="294"/>
                      <a:pt x="211" y="294"/>
                      <a:pt x="211" y="294"/>
                    </a:cubicBezTo>
                    <a:cubicBezTo>
                      <a:pt x="206" y="299"/>
                      <a:pt x="206" y="299"/>
                      <a:pt x="206" y="299"/>
                    </a:cubicBezTo>
                    <a:cubicBezTo>
                      <a:pt x="223" y="329"/>
                      <a:pt x="254" y="349"/>
                      <a:pt x="288" y="349"/>
                    </a:cubicBezTo>
                    <a:cubicBezTo>
                      <a:pt x="312" y="349"/>
                      <a:pt x="312" y="349"/>
                      <a:pt x="312" y="349"/>
                    </a:cubicBezTo>
                    <a:cubicBezTo>
                      <a:pt x="360" y="399"/>
                      <a:pt x="360" y="399"/>
                      <a:pt x="360" y="399"/>
                    </a:cubicBezTo>
                    <a:cubicBezTo>
                      <a:pt x="363" y="402"/>
                      <a:pt x="367" y="404"/>
                      <a:pt x="371" y="404"/>
                    </a:cubicBezTo>
                    <a:cubicBezTo>
                      <a:pt x="373" y="404"/>
                      <a:pt x="375" y="403"/>
                      <a:pt x="377" y="402"/>
                    </a:cubicBezTo>
                    <a:cubicBezTo>
                      <a:pt x="383" y="400"/>
                      <a:pt x="387" y="394"/>
                      <a:pt x="387" y="388"/>
                    </a:cubicBezTo>
                    <a:cubicBezTo>
                      <a:pt x="387" y="347"/>
                      <a:pt x="387" y="347"/>
                      <a:pt x="387" y="347"/>
                    </a:cubicBezTo>
                    <a:cubicBezTo>
                      <a:pt x="431" y="338"/>
                      <a:pt x="463" y="297"/>
                      <a:pt x="463" y="247"/>
                    </a:cubicBezTo>
                    <a:cubicBezTo>
                      <a:pt x="463" y="196"/>
                      <a:pt x="428" y="154"/>
                      <a:pt x="383" y="146"/>
                    </a:cubicBezTo>
                    <a:close/>
                    <a:moveTo>
                      <a:pt x="235" y="0"/>
                    </a:moveTo>
                    <a:cubicBezTo>
                      <a:pt x="126" y="0"/>
                      <a:pt x="126" y="0"/>
                      <a:pt x="126" y="0"/>
                    </a:cubicBezTo>
                    <a:cubicBezTo>
                      <a:pt x="57" y="0"/>
                      <a:pt x="0" y="61"/>
                      <a:pt x="0" y="136"/>
                    </a:cubicBezTo>
                    <a:cubicBezTo>
                      <a:pt x="0" y="203"/>
                      <a:pt x="45" y="258"/>
                      <a:pt x="104" y="269"/>
                    </a:cubicBezTo>
                    <a:cubicBezTo>
                      <a:pt x="104" y="326"/>
                      <a:pt x="104" y="326"/>
                      <a:pt x="104" y="326"/>
                    </a:cubicBezTo>
                    <a:cubicBezTo>
                      <a:pt x="104" y="334"/>
                      <a:pt x="109" y="341"/>
                      <a:pt x="116" y="344"/>
                    </a:cubicBezTo>
                    <a:cubicBezTo>
                      <a:pt x="118" y="344"/>
                      <a:pt x="120" y="345"/>
                      <a:pt x="123" y="345"/>
                    </a:cubicBezTo>
                    <a:cubicBezTo>
                      <a:pt x="128" y="345"/>
                      <a:pt x="133" y="343"/>
                      <a:pt x="136" y="339"/>
                    </a:cubicBezTo>
                    <a:cubicBezTo>
                      <a:pt x="201" y="271"/>
                      <a:pt x="201" y="271"/>
                      <a:pt x="201" y="271"/>
                    </a:cubicBezTo>
                    <a:cubicBezTo>
                      <a:pt x="235" y="271"/>
                      <a:pt x="235" y="271"/>
                      <a:pt x="235" y="271"/>
                    </a:cubicBezTo>
                    <a:cubicBezTo>
                      <a:pt x="297" y="271"/>
                      <a:pt x="349" y="223"/>
                      <a:pt x="359" y="156"/>
                    </a:cubicBezTo>
                    <a:cubicBezTo>
                      <a:pt x="360" y="149"/>
                      <a:pt x="361" y="142"/>
                      <a:pt x="361" y="136"/>
                    </a:cubicBezTo>
                    <a:cubicBezTo>
                      <a:pt x="361" y="61"/>
                      <a:pt x="304" y="0"/>
                      <a:pt x="235" y="0"/>
                    </a:cubicBezTo>
                    <a:close/>
                    <a:moveTo>
                      <a:pt x="92" y="151"/>
                    </a:moveTo>
                    <a:cubicBezTo>
                      <a:pt x="82" y="151"/>
                      <a:pt x="74" y="142"/>
                      <a:pt x="74" y="132"/>
                    </a:cubicBezTo>
                    <a:cubicBezTo>
                      <a:pt x="74" y="122"/>
                      <a:pt x="82" y="114"/>
                      <a:pt x="92" y="114"/>
                    </a:cubicBezTo>
                    <a:cubicBezTo>
                      <a:pt x="102" y="114"/>
                      <a:pt x="111" y="122"/>
                      <a:pt x="111" y="132"/>
                    </a:cubicBezTo>
                    <a:cubicBezTo>
                      <a:pt x="111" y="142"/>
                      <a:pt x="102" y="151"/>
                      <a:pt x="92" y="151"/>
                    </a:cubicBezTo>
                    <a:close/>
                    <a:moveTo>
                      <a:pt x="188" y="151"/>
                    </a:moveTo>
                    <a:cubicBezTo>
                      <a:pt x="177" y="151"/>
                      <a:pt x="169" y="142"/>
                      <a:pt x="169" y="132"/>
                    </a:cubicBezTo>
                    <a:cubicBezTo>
                      <a:pt x="169" y="122"/>
                      <a:pt x="177" y="114"/>
                      <a:pt x="188" y="114"/>
                    </a:cubicBezTo>
                    <a:cubicBezTo>
                      <a:pt x="198" y="114"/>
                      <a:pt x="206" y="122"/>
                      <a:pt x="206" y="132"/>
                    </a:cubicBezTo>
                    <a:cubicBezTo>
                      <a:pt x="206" y="142"/>
                      <a:pt x="198" y="151"/>
                      <a:pt x="188" y="151"/>
                    </a:cubicBezTo>
                    <a:close/>
                    <a:moveTo>
                      <a:pt x="283" y="151"/>
                    </a:moveTo>
                    <a:cubicBezTo>
                      <a:pt x="273" y="151"/>
                      <a:pt x="265" y="142"/>
                      <a:pt x="265" y="132"/>
                    </a:cubicBezTo>
                    <a:cubicBezTo>
                      <a:pt x="265" y="122"/>
                      <a:pt x="273" y="114"/>
                      <a:pt x="283" y="114"/>
                    </a:cubicBezTo>
                    <a:cubicBezTo>
                      <a:pt x="293" y="114"/>
                      <a:pt x="302" y="122"/>
                      <a:pt x="302" y="132"/>
                    </a:cubicBezTo>
                    <a:cubicBezTo>
                      <a:pt x="302" y="142"/>
                      <a:pt x="293" y="151"/>
                      <a:pt x="283" y="151"/>
                    </a:cubicBezTo>
                    <a:close/>
                    <a:moveTo>
                      <a:pt x="283" y="151"/>
                    </a:moveTo>
                    <a:cubicBezTo>
                      <a:pt x="283" y="151"/>
                      <a:pt x="283" y="151"/>
                      <a:pt x="283" y="151"/>
                    </a:cubicBezTo>
                  </a:path>
                </a:pathLst>
              </a:custGeom>
              <a:solidFill>
                <a:schemeClr val="bg1"/>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grpSp>
        <p:grpSp>
          <p:nvGrpSpPr>
            <p:cNvPr id="16" name="组合 9"/>
            <p:cNvGrpSpPr/>
            <p:nvPr/>
          </p:nvGrpSpPr>
          <p:grpSpPr>
            <a:xfrm>
              <a:off x="3498850" y="3194050"/>
              <a:ext cx="876300" cy="876300"/>
              <a:chOff x="3327400" y="3194050"/>
              <a:chExt cx="876300" cy="876300"/>
            </a:xfrm>
          </p:grpSpPr>
          <p:grpSp>
            <p:nvGrpSpPr>
              <p:cNvPr id="20" name="组合 15"/>
              <p:cNvGrpSpPr/>
              <p:nvPr/>
            </p:nvGrpSpPr>
            <p:grpSpPr>
              <a:xfrm rot="14400000">
                <a:off x="3327400" y="3194050"/>
                <a:ext cx="876300" cy="876300"/>
                <a:chOff x="2613025" y="1343025"/>
                <a:chExt cx="876300" cy="876300"/>
              </a:xfrm>
            </p:grpSpPr>
            <p:sp>
              <p:nvSpPr>
                <p:cNvPr id="18" name="任意多边形 17"/>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4">
                    <a:alpha val="77000"/>
                  </a:schemeClr>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sp>
              <p:nvSpPr>
                <p:cNvPr id="19" name="任意多边形 18"/>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sp>
            <p:nvSpPr>
              <p:cNvPr id="17" name="Freeform 9"/>
              <p:cNvSpPr>
                <a:spLocks noEditPoints="1"/>
              </p:cNvSpPr>
              <p:nvPr/>
            </p:nvSpPr>
            <p:spPr bwMode="auto">
              <a:xfrm>
                <a:off x="3547035" y="3713718"/>
                <a:ext cx="150836" cy="226602"/>
              </a:xfrm>
              <a:custGeom>
                <a:avLst/>
                <a:gdLst>
                  <a:gd name="T0" fmla="*/ 258 w 341"/>
                  <a:gd name="T1" fmla="*/ 344 h 509"/>
                  <a:gd name="T2" fmla="*/ 222 w 341"/>
                  <a:gd name="T3" fmla="*/ 352 h 509"/>
                  <a:gd name="T4" fmla="*/ 158 w 341"/>
                  <a:gd name="T5" fmla="*/ 288 h 509"/>
                  <a:gd name="T6" fmla="*/ 165 w 341"/>
                  <a:gd name="T7" fmla="*/ 254 h 509"/>
                  <a:gd name="T8" fmla="*/ 158 w 341"/>
                  <a:gd name="T9" fmla="*/ 220 h 509"/>
                  <a:gd name="T10" fmla="*/ 221 w 341"/>
                  <a:gd name="T11" fmla="*/ 157 h 509"/>
                  <a:gd name="T12" fmla="*/ 258 w 341"/>
                  <a:gd name="T13" fmla="*/ 166 h 509"/>
                  <a:gd name="T14" fmla="*/ 341 w 341"/>
                  <a:gd name="T15" fmla="*/ 83 h 509"/>
                  <a:gd name="T16" fmla="*/ 258 w 341"/>
                  <a:gd name="T17" fmla="*/ 0 h 509"/>
                  <a:gd name="T18" fmla="*/ 175 w 341"/>
                  <a:gd name="T19" fmla="*/ 83 h 509"/>
                  <a:gd name="T20" fmla="*/ 181 w 341"/>
                  <a:gd name="T21" fmla="*/ 114 h 509"/>
                  <a:gd name="T22" fmla="*/ 117 w 341"/>
                  <a:gd name="T23" fmla="*/ 179 h 509"/>
                  <a:gd name="T24" fmla="*/ 83 w 341"/>
                  <a:gd name="T25" fmla="*/ 172 h 509"/>
                  <a:gd name="T26" fmla="*/ 0 w 341"/>
                  <a:gd name="T27" fmla="*/ 254 h 509"/>
                  <a:gd name="T28" fmla="*/ 83 w 341"/>
                  <a:gd name="T29" fmla="*/ 337 h 509"/>
                  <a:gd name="T30" fmla="*/ 117 w 341"/>
                  <a:gd name="T31" fmla="*/ 330 h 509"/>
                  <a:gd name="T32" fmla="*/ 181 w 341"/>
                  <a:gd name="T33" fmla="*/ 395 h 509"/>
                  <a:gd name="T34" fmla="*/ 175 w 341"/>
                  <a:gd name="T35" fmla="*/ 426 h 509"/>
                  <a:gd name="T36" fmla="*/ 258 w 341"/>
                  <a:gd name="T37" fmla="*/ 509 h 509"/>
                  <a:gd name="T38" fmla="*/ 341 w 341"/>
                  <a:gd name="T39" fmla="*/ 426 h 509"/>
                  <a:gd name="T40" fmla="*/ 258 w 341"/>
                  <a:gd name="T41" fmla="*/ 344 h 509"/>
                  <a:gd name="T42" fmla="*/ 258 w 341"/>
                  <a:gd name="T43" fmla="*/ 344 h 509"/>
                  <a:gd name="T44" fmla="*/ 258 w 341"/>
                  <a:gd name="T45" fmla="*/ 344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1" h="509">
                    <a:moveTo>
                      <a:pt x="258" y="344"/>
                    </a:moveTo>
                    <a:cubicBezTo>
                      <a:pt x="245" y="344"/>
                      <a:pt x="233" y="347"/>
                      <a:pt x="222" y="352"/>
                    </a:cubicBezTo>
                    <a:cubicBezTo>
                      <a:pt x="158" y="288"/>
                      <a:pt x="158" y="288"/>
                      <a:pt x="158" y="288"/>
                    </a:cubicBezTo>
                    <a:cubicBezTo>
                      <a:pt x="163" y="278"/>
                      <a:pt x="165" y="267"/>
                      <a:pt x="165" y="254"/>
                    </a:cubicBezTo>
                    <a:cubicBezTo>
                      <a:pt x="165" y="242"/>
                      <a:pt x="163" y="231"/>
                      <a:pt x="158" y="220"/>
                    </a:cubicBezTo>
                    <a:cubicBezTo>
                      <a:pt x="221" y="157"/>
                      <a:pt x="221" y="157"/>
                      <a:pt x="221" y="157"/>
                    </a:cubicBezTo>
                    <a:cubicBezTo>
                      <a:pt x="232" y="163"/>
                      <a:pt x="245" y="166"/>
                      <a:pt x="258" y="166"/>
                    </a:cubicBezTo>
                    <a:cubicBezTo>
                      <a:pt x="304" y="166"/>
                      <a:pt x="341" y="129"/>
                      <a:pt x="341" y="83"/>
                    </a:cubicBezTo>
                    <a:cubicBezTo>
                      <a:pt x="341" y="37"/>
                      <a:pt x="304" y="0"/>
                      <a:pt x="258" y="0"/>
                    </a:cubicBezTo>
                    <a:cubicBezTo>
                      <a:pt x="212" y="0"/>
                      <a:pt x="175" y="37"/>
                      <a:pt x="175" y="83"/>
                    </a:cubicBezTo>
                    <a:cubicBezTo>
                      <a:pt x="175" y="94"/>
                      <a:pt x="177" y="105"/>
                      <a:pt x="181" y="114"/>
                    </a:cubicBezTo>
                    <a:cubicBezTo>
                      <a:pt x="117" y="179"/>
                      <a:pt x="117" y="179"/>
                      <a:pt x="117" y="179"/>
                    </a:cubicBezTo>
                    <a:cubicBezTo>
                      <a:pt x="106" y="174"/>
                      <a:pt x="95" y="172"/>
                      <a:pt x="83" y="172"/>
                    </a:cubicBezTo>
                    <a:cubicBezTo>
                      <a:pt x="37" y="172"/>
                      <a:pt x="0" y="209"/>
                      <a:pt x="0" y="254"/>
                    </a:cubicBezTo>
                    <a:cubicBezTo>
                      <a:pt x="0" y="300"/>
                      <a:pt x="37" y="337"/>
                      <a:pt x="83" y="337"/>
                    </a:cubicBezTo>
                    <a:cubicBezTo>
                      <a:pt x="95" y="337"/>
                      <a:pt x="106" y="335"/>
                      <a:pt x="117" y="330"/>
                    </a:cubicBezTo>
                    <a:cubicBezTo>
                      <a:pt x="181" y="395"/>
                      <a:pt x="181" y="395"/>
                      <a:pt x="181" y="395"/>
                    </a:cubicBezTo>
                    <a:cubicBezTo>
                      <a:pt x="177" y="404"/>
                      <a:pt x="175" y="415"/>
                      <a:pt x="175" y="426"/>
                    </a:cubicBezTo>
                    <a:cubicBezTo>
                      <a:pt x="175" y="472"/>
                      <a:pt x="212" y="509"/>
                      <a:pt x="258" y="509"/>
                    </a:cubicBezTo>
                    <a:cubicBezTo>
                      <a:pt x="304" y="509"/>
                      <a:pt x="341" y="472"/>
                      <a:pt x="341" y="426"/>
                    </a:cubicBezTo>
                    <a:cubicBezTo>
                      <a:pt x="341" y="381"/>
                      <a:pt x="304" y="344"/>
                      <a:pt x="258" y="344"/>
                    </a:cubicBezTo>
                    <a:close/>
                    <a:moveTo>
                      <a:pt x="258" y="344"/>
                    </a:moveTo>
                    <a:cubicBezTo>
                      <a:pt x="258" y="344"/>
                      <a:pt x="258" y="344"/>
                      <a:pt x="258" y="344"/>
                    </a:cubicBezTo>
                  </a:path>
                </a:pathLst>
              </a:custGeom>
              <a:solidFill>
                <a:schemeClr val="bg1"/>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grpSp>
        <p:grpSp>
          <p:nvGrpSpPr>
            <p:cNvPr id="24" name="组合 10"/>
            <p:cNvGrpSpPr/>
            <p:nvPr/>
          </p:nvGrpSpPr>
          <p:grpSpPr>
            <a:xfrm>
              <a:off x="2926910" y="2222377"/>
              <a:ext cx="876300" cy="876300"/>
              <a:chOff x="2755460" y="2222377"/>
              <a:chExt cx="876300" cy="876300"/>
            </a:xfrm>
          </p:grpSpPr>
          <p:grpSp>
            <p:nvGrpSpPr>
              <p:cNvPr id="28" name="组合 11"/>
              <p:cNvGrpSpPr/>
              <p:nvPr/>
            </p:nvGrpSpPr>
            <p:grpSpPr>
              <a:xfrm rot="18000000">
                <a:off x="2755460" y="2222377"/>
                <a:ext cx="876300" cy="876300"/>
                <a:chOff x="2613025" y="1343025"/>
                <a:chExt cx="876300" cy="876300"/>
              </a:xfrm>
            </p:grpSpPr>
            <p:sp>
              <p:nvSpPr>
                <p:cNvPr id="14" name="任意多边形 13"/>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6">
                    <a:alpha val="77000"/>
                  </a:schemeClr>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sp>
              <p:nvSpPr>
                <p:cNvPr id="15" name="任意多边形 14"/>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323" eaLnBrk="0" hangingPunct="0"/>
                  <a:endParaRPr lang="zh-CN" altLang="en-US" sz="2400" dirty="0">
                    <a:solidFill>
                      <a:schemeClr val="bg1">
                        <a:lumMod val="50000"/>
                      </a:schemeClr>
                    </a:solidFill>
                    <a:cs typeface="+mn-ea"/>
                    <a:sym typeface="+mn-lt"/>
                  </a:endParaRPr>
                </a:p>
              </p:txBody>
            </p:sp>
          </p:grpSp>
          <p:sp>
            <p:nvSpPr>
              <p:cNvPr id="13" name="Freeform 11"/>
              <p:cNvSpPr>
                <a:spLocks noEditPoints="1"/>
              </p:cNvSpPr>
              <p:nvPr/>
            </p:nvSpPr>
            <p:spPr bwMode="auto">
              <a:xfrm>
                <a:off x="2857744" y="2557462"/>
                <a:ext cx="214211" cy="166901"/>
              </a:xfrm>
              <a:custGeom>
                <a:avLst/>
                <a:gdLst>
                  <a:gd name="T0" fmla="*/ 179 w 514"/>
                  <a:gd name="T1" fmla="*/ 211 h 397"/>
                  <a:gd name="T2" fmla="*/ 108 w 514"/>
                  <a:gd name="T3" fmla="*/ 296 h 397"/>
                  <a:gd name="T4" fmla="*/ 130 w 514"/>
                  <a:gd name="T5" fmla="*/ 332 h 397"/>
                  <a:gd name="T6" fmla="*/ 249 w 514"/>
                  <a:gd name="T7" fmla="*/ 310 h 397"/>
                  <a:gd name="T8" fmla="*/ 179 w 514"/>
                  <a:gd name="T9" fmla="*/ 211 h 397"/>
                  <a:gd name="T10" fmla="*/ 159 w 514"/>
                  <a:gd name="T11" fmla="*/ 317 h 397"/>
                  <a:gd name="T12" fmla="*/ 132 w 514"/>
                  <a:gd name="T13" fmla="*/ 297 h 397"/>
                  <a:gd name="T14" fmla="*/ 158 w 514"/>
                  <a:gd name="T15" fmla="*/ 270 h 397"/>
                  <a:gd name="T16" fmla="*/ 186 w 514"/>
                  <a:gd name="T17" fmla="*/ 291 h 397"/>
                  <a:gd name="T18" fmla="*/ 159 w 514"/>
                  <a:gd name="T19" fmla="*/ 317 h 397"/>
                  <a:gd name="T20" fmla="*/ 206 w 514"/>
                  <a:gd name="T21" fmla="*/ 276 h 397"/>
                  <a:gd name="T22" fmla="*/ 192 w 514"/>
                  <a:gd name="T23" fmla="*/ 275 h 397"/>
                  <a:gd name="T24" fmla="*/ 196 w 514"/>
                  <a:gd name="T25" fmla="*/ 260 h 397"/>
                  <a:gd name="T26" fmla="*/ 210 w 514"/>
                  <a:gd name="T27" fmla="*/ 261 h 397"/>
                  <a:gd name="T28" fmla="*/ 206 w 514"/>
                  <a:gd name="T29" fmla="*/ 276 h 397"/>
                  <a:gd name="T30" fmla="*/ 394 w 514"/>
                  <a:gd name="T31" fmla="*/ 7 h 397"/>
                  <a:gd name="T32" fmla="*/ 328 w 514"/>
                  <a:gd name="T33" fmla="*/ 8 h 397"/>
                  <a:gd name="T34" fmla="*/ 326 w 514"/>
                  <a:gd name="T35" fmla="*/ 8 h 397"/>
                  <a:gd name="T36" fmla="*/ 326 w 514"/>
                  <a:gd name="T37" fmla="*/ 9 h 397"/>
                  <a:gd name="T38" fmla="*/ 312 w 514"/>
                  <a:gd name="T39" fmla="*/ 27 h 397"/>
                  <a:gd name="T40" fmla="*/ 331 w 514"/>
                  <a:gd name="T41" fmla="*/ 46 h 397"/>
                  <a:gd name="T42" fmla="*/ 348 w 514"/>
                  <a:gd name="T43" fmla="*/ 42 h 397"/>
                  <a:gd name="T44" fmla="*/ 443 w 514"/>
                  <a:gd name="T45" fmla="*/ 89 h 397"/>
                  <a:gd name="T46" fmla="*/ 449 w 514"/>
                  <a:gd name="T47" fmla="*/ 152 h 397"/>
                  <a:gd name="T48" fmla="*/ 445 w 514"/>
                  <a:gd name="T49" fmla="*/ 171 h 397"/>
                  <a:gd name="T50" fmla="*/ 464 w 514"/>
                  <a:gd name="T51" fmla="*/ 188 h 397"/>
                  <a:gd name="T52" fmla="*/ 482 w 514"/>
                  <a:gd name="T53" fmla="*/ 172 h 397"/>
                  <a:gd name="T54" fmla="*/ 482 w 514"/>
                  <a:gd name="T55" fmla="*/ 172 h 397"/>
                  <a:gd name="T56" fmla="*/ 394 w 514"/>
                  <a:gd name="T57" fmla="*/ 7 h 397"/>
                  <a:gd name="T58" fmla="*/ 403 w 514"/>
                  <a:gd name="T59" fmla="*/ 160 h 397"/>
                  <a:gd name="T60" fmla="*/ 416 w 514"/>
                  <a:gd name="T61" fmla="*/ 149 h 397"/>
                  <a:gd name="T62" fmla="*/ 416 w 514"/>
                  <a:gd name="T63" fmla="*/ 148 h 397"/>
                  <a:gd name="T64" fmla="*/ 344 w 514"/>
                  <a:gd name="T65" fmla="*/ 75 h 397"/>
                  <a:gd name="T66" fmla="*/ 331 w 514"/>
                  <a:gd name="T67" fmla="*/ 88 h 397"/>
                  <a:gd name="T68" fmla="*/ 344 w 514"/>
                  <a:gd name="T69" fmla="*/ 101 h 397"/>
                  <a:gd name="T70" fmla="*/ 390 w 514"/>
                  <a:gd name="T71" fmla="*/ 147 h 397"/>
                  <a:gd name="T72" fmla="*/ 403 w 514"/>
                  <a:gd name="T73" fmla="*/ 160 h 397"/>
                  <a:gd name="T74" fmla="*/ 364 w 514"/>
                  <a:gd name="T75" fmla="*/ 193 h 397"/>
                  <a:gd name="T76" fmla="*/ 355 w 514"/>
                  <a:gd name="T77" fmla="*/ 179 h 397"/>
                  <a:gd name="T78" fmla="*/ 351 w 514"/>
                  <a:gd name="T79" fmla="*/ 126 h 397"/>
                  <a:gd name="T80" fmla="*/ 257 w 514"/>
                  <a:gd name="T81" fmla="*/ 130 h 397"/>
                  <a:gd name="T82" fmla="*/ 242 w 514"/>
                  <a:gd name="T83" fmla="*/ 107 h 397"/>
                  <a:gd name="T84" fmla="*/ 166 w 514"/>
                  <a:gd name="T85" fmla="*/ 68 h 397"/>
                  <a:gd name="T86" fmla="*/ 40 w 514"/>
                  <a:gd name="T87" fmla="*/ 172 h 397"/>
                  <a:gd name="T88" fmla="*/ 5 w 514"/>
                  <a:gd name="T89" fmla="*/ 268 h 397"/>
                  <a:gd name="T90" fmla="*/ 189 w 514"/>
                  <a:gd name="T91" fmla="*/ 391 h 397"/>
                  <a:gd name="T92" fmla="*/ 410 w 514"/>
                  <a:gd name="T93" fmla="*/ 294 h 397"/>
                  <a:gd name="T94" fmla="*/ 364 w 514"/>
                  <a:gd name="T95" fmla="*/ 193 h 397"/>
                  <a:gd name="T96" fmla="*/ 195 w 514"/>
                  <a:gd name="T97" fmla="*/ 365 h 397"/>
                  <a:gd name="T98" fmla="*/ 51 w 514"/>
                  <a:gd name="T99" fmla="*/ 276 h 397"/>
                  <a:gd name="T100" fmla="*/ 195 w 514"/>
                  <a:gd name="T101" fmla="*/ 177 h 397"/>
                  <a:gd name="T102" fmla="*/ 339 w 514"/>
                  <a:gd name="T103" fmla="*/ 259 h 397"/>
                  <a:gd name="T104" fmla="*/ 195 w 514"/>
                  <a:gd name="T105" fmla="*/ 365 h 397"/>
                  <a:gd name="T106" fmla="*/ 195 w 514"/>
                  <a:gd name="T107" fmla="*/ 365 h 397"/>
                  <a:gd name="T108" fmla="*/ 195 w 514"/>
                  <a:gd name="T109" fmla="*/ 36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14" h="397">
                    <a:moveTo>
                      <a:pt x="179" y="211"/>
                    </a:moveTo>
                    <a:cubicBezTo>
                      <a:pt x="99" y="221"/>
                      <a:pt x="108" y="296"/>
                      <a:pt x="108" y="296"/>
                    </a:cubicBezTo>
                    <a:cubicBezTo>
                      <a:pt x="108" y="296"/>
                      <a:pt x="108" y="319"/>
                      <a:pt x="130" y="332"/>
                    </a:cubicBezTo>
                    <a:cubicBezTo>
                      <a:pt x="177" y="357"/>
                      <a:pt x="225" y="342"/>
                      <a:pt x="249" y="310"/>
                    </a:cubicBezTo>
                    <a:cubicBezTo>
                      <a:pt x="274" y="279"/>
                      <a:pt x="259" y="202"/>
                      <a:pt x="179" y="211"/>
                    </a:cubicBezTo>
                    <a:close/>
                    <a:moveTo>
                      <a:pt x="159" y="317"/>
                    </a:moveTo>
                    <a:cubicBezTo>
                      <a:pt x="144" y="318"/>
                      <a:pt x="132" y="310"/>
                      <a:pt x="132" y="297"/>
                    </a:cubicBezTo>
                    <a:cubicBezTo>
                      <a:pt x="132" y="285"/>
                      <a:pt x="143" y="272"/>
                      <a:pt x="158" y="270"/>
                    </a:cubicBezTo>
                    <a:cubicBezTo>
                      <a:pt x="175" y="269"/>
                      <a:pt x="186" y="278"/>
                      <a:pt x="186" y="291"/>
                    </a:cubicBezTo>
                    <a:cubicBezTo>
                      <a:pt x="186" y="303"/>
                      <a:pt x="174" y="315"/>
                      <a:pt x="159" y="317"/>
                    </a:cubicBezTo>
                    <a:close/>
                    <a:moveTo>
                      <a:pt x="206" y="276"/>
                    </a:moveTo>
                    <a:cubicBezTo>
                      <a:pt x="201" y="280"/>
                      <a:pt x="195" y="280"/>
                      <a:pt x="192" y="275"/>
                    </a:cubicBezTo>
                    <a:cubicBezTo>
                      <a:pt x="189" y="271"/>
                      <a:pt x="190" y="264"/>
                      <a:pt x="196" y="260"/>
                    </a:cubicBezTo>
                    <a:cubicBezTo>
                      <a:pt x="201" y="256"/>
                      <a:pt x="208" y="257"/>
                      <a:pt x="210" y="261"/>
                    </a:cubicBezTo>
                    <a:cubicBezTo>
                      <a:pt x="213" y="266"/>
                      <a:pt x="211" y="273"/>
                      <a:pt x="206" y="276"/>
                    </a:cubicBezTo>
                    <a:close/>
                    <a:moveTo>
                      <a:pt x="394" y="7"/>
                    </a:moveTo>
                    <a:cubicBezTo>
                      <a:pt x="365" y="0"/>
                      <a:pt x="336" y="6"/>
                      <a:pt x="328" y="8"/>
                    </a:cubicBezTo>
                    <a:cubicBezTo>
                      <a:pt x="328" y="8"/>
                      <a:pt x="327" y="8"/>
                      <a:pt x="326" y="8"/>
                    </a:cubicBezTo>
                    <a:cubicBezTo>
                      <a:pt x="326" y="9"/>
                      <a:pt x="326" y="9"/>
                      <a:pt x="326" y="9"/>
                    </a:cubicBezTo>
                    <a:cubicBezTo>
                      <a:pt x="318" y="11"/>
                      <a:pt x="312" y="19"/>
                      <a:pt x="312" y="27"/>
                    </a:cubicBezTo>
                    <a:cubicBezTo>
                      <a:pt x="312" y="38"/>
                      <a:pt x="321" y="46"/>
                      <a:pt x="331" y="46"/>
                    </a:cubicBezTo>
                    <a:cubicBezTo>
                      <a:pt x="331" y="46"/>
                      <a:pt x="341" y="45"/>
                      <a:pt x="348" y="42"/>
                    </a:cubicBezTo>
                    <a:cubicBezTo>
                      <a:pt x="355" y="39"/>
                      <a:pt x="414" y="40"/>
                      <a:pt x="443" y="89"/>
                    </a:cubicBezTo>
                    <a:cubicBezTo>
                      <a:pt x="459" y="125"/>
                      <a:pt x="450" y="148"/>
                      <a:pt x="449" y="152"/>
                    </a:cubicBezTo>
                    <a:cubicBezTo>
                      <a:pt x="449" y="152"/>
                      <a:pt x="445" y="162"/>
                      <a:pt x="445" y="171"/>
                    </a:cubicBezTo>
                    <a:cubicBezTo>
                      <a:pt x="445" y="181"/>
                      <a:pt x="453" y="188"/>
                      <a:pt x="464" y="188"/>
                    </a:cubicBezTo>
                    <a:cubicBezTo>
                      <a:pt x="473" y="188"/>
                      <a:pt x="480" y="187"/>
                      <a:pt x="482" y="172"/>
                    </a:cubicBezTo>
                    <a:cubicBezTo>
                      <a:pt x="482" y="172"/>
                      <a:pt x="482" y="172"/>
                      <a:pt x="482" y="172"/>
                    </a:cubicBezTo>
                    <a:cubicBezTo>
                      <a:pt x="514" y="68"/>
                      <a:pt x="444" y="19"/>
                      <a:pt x="394" y="7"/>
                    </a:cubicBezTo>
                    <a:close/>
                    <a:moveTo>
                      <a:pt x="403" y="160"/>
                    </a:moveTo>
                    <a:cubicBezTo>
                      <a:pt x="410" y="160"/>
                      <a:pt x="415" y="156"/>
                      <a:pt x="416" y="149"/>
                    </a:cubicBezTo>
                    <a:cubicBezTo>
                      <a:pt x="416" y="149"/>
                      <a:pt x="416" y="148"/>
                      <a:pt x="416" y="148"/>
                    </a:cubicBezTo>
                    <a:cubicBezTo>
                      <a:pt x="426" y="60"/>
                      <a:pt x="344" y="75"/>
                      <a:pt x="344" y="75"/>
                    </a:cubicBezTo>
                    <a:cubicBezTo>
                      <a:pt x="337" y="75"/>
                      <a:pt x="331" y="81"/>
                      <a:pt x="331" y="88"/>
                    </a:cubicBezTo>
                    <a:cubicBezTo>
                      <a:pt x="331" y="96"/>
                      <a:pt x="337" y="101"/>
                      <a:pt x="344" y="101"/>
                    </a:cubicBezTo>
                    <a:cubicBezTo>
                      <a:pt x="403" y="89"/>
                      <a:pt x="390" y="147"/>
                      <a:pt x="390" y="147"/>
                    </a:cubicBezTo>
                    <a:cubicBezTo>
                      <a:pt x="390" y="154"/>
                      <a:pt x="396" y="160"/>
                      <a:pt x="403" y="160"/>
                    </a:cubicBezTo>
                    <a:close/>
                    <a:moveTo>
                      <a:pt x="364" y="193"/>
                    </a:moveTo>
                    <a:cubicBezTo>
                      <a:pt x="345" y="189"/>
                      <a:pt x="355" y="179"/>
                      <a:pt x="355" y="179"/>
                    </a:cubicBezTo>
                    <a:cubicBezTo>
                      <a:pt x="355" y="179"/>
                      <a:pt x="373" y="148"/>
                      <a:pt x="351" y="126"/>
                    </a:cubicBezTo>
                    <a:cubicBezTo>
                      <a:pt x="323" y="99"/>
                      <a:pt x="257" y="130"/>
                      <a:pt x="257" y="130"/>
                    </a:cubicBezTo>
                    <a:cubicBezTo>
                      <a:pt x="231" y="138"/>
                      <a:pt x="238" y="126"/>
                      <a:pt x="242" y="107"/>
                    </a:cubicBezTo>
                    <a:cubicBezTo>
                      <a:pt x="242" y="84"/>
                      <a:pt x="234" y="45"/>
                      <a:pt x="166" y="68"/>
                    </a:cubicBezTo>
                    <a:cubicBezTo>
                      <a:pt x="98" y="91"/>
                      <a:pt x="40" y="172"/>
                      <a:pt x="40" y="172"/>
                    </a:cubicBezTo>
                    <a:cubicBezTo>
                      <a:pt x="0" y="226"/>
                      <a:pt x="5" y="268"/>
                      <a:pt x="5" y="268"/>
                    </a:cubicBezTo>
                    <a:cubicBezTo>
                      <a:pt x="15" y="360"/>
                      <a:pt x="113" y="385"/>
                      <a:pt x="189" y="391"/>
                    </a:cubicBezTo>
                    <a:cubicBezTo>
                      <a:pt x="269" y="397"/>
                      <a:pt x="377" y="363"/>
                      <a:pt x="410" y="294"/>
                    </a:cubicBezTo>
                    <a:cubicBezTo>
                      <a:pt x="443" y="224"/>
                      <a:pt x="383" y="197"/>
                      <a:pt x="364" y="193"/>
                    </a:cubicBezTo>
                    <a:close/>
                    <a:moveTo>
                      <a:pt x="195" y="365"/>
                    </a:moveTo>
                    <a:cubicBezTo>
                      <a:pt x="115" y="369"/>
                      <a:pt x="51" y="329"/>
                      <a:pt x="51" y="276"/>
                    </a:cubicBezTo>
                    <a:cubicBezTo>
                      <a:pt x="51" y="223"/>
                      <a:pt x="115" y="180"/>
                      <a:pt x="195" y="177"/>
                    </a:cubicBezTo>
                    <a:cubicBezTo>
                      <a:pt x="275" y="173"/>
                      <a:pt x="339" y="206"/>
                      <a:pt x="339" y="259"/>
                    </a:cubicBezTo>
                    <a:cubicBezTo>
                      <a:pt x="339" y="312"/>
                      <a:pt x="275" y="361"/>
                      <a:pt x="195" y="365"/>
                    </a:cubicBezTo>
                    <a:close/>
                    <a:moveTo>
                      <a:pt x="195" y="365"/>
                    </a:moveTo>
                    <a:cubicBezTo>
                      <a:pt x="195" y="365"/>
                      <a:pt x="195" y="365"/>
                      <a:pt x="195" y="365"/>
                    </a:cubicBezTo>
                  </a:path>
                </a:pathLst>
              </a:custGeom>
              <a:solidFill>
                <a:schemeClr val="bg1"/>
              </a:solidFill>
              <a:ln>
                <a:noFill/>
              </a:ln>
            </p:spPr>
            <p:txBody>
              <a:bodyPr vert="horz" wrap="square" lIns="91407" tIns="45704" rIns="91407" bIns="45704" numCol="1" anchor="t" anchorCtr="0" compatLnSpc="1"/>
              <a:lstStyle/>
              <a:p>
                <a:pPr defTabSz="1218323" eaLnBrk="0" hangingPunct="0"/>
                <a:endParaRPr lang="zh-CN" altLang="en-US" sz="2400" dirty="0">
                  <a:solidFill>
                    <a:schemeClr val="bg1">
                      <a:lumMod val="50000"/>
                    </a:schemeClr>
                  </a:solidFill>
                  <a:cs typeface="+mn-ea"/>
                  <a:sym typeface="+mn-lt"/>
                </a:endParaRPr>
              </a:p>
            </p:txBody>
          </p:sp>
        </p:grpSp>
      </p:grpSp>
      <p:sp>
        <p:nvSpPr>
          <p:cNvPr id="36" name="文本框 66"/>
          <p:cNvSpPr txBox="1">
            <a:spLocks noChangeArrowheads="1"/>
          </p:cNvSpPr>
          <p:nvPr/>
        </p:nvSpPr>
        <p:spPr bwMode="auto">
          <a:xfrm>
            <a:off x="7665872" y="2393331"/>
            <a:ext cx="3135361" cy="523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5783">
              <a:spcBef>
                <a:spcPct val="20000"/>
              </a:spcBef>
              <a:defRPr/>
            </a:pPr>
            <a:r>
              <a:rPr lang="zh-CN" altLang="en-US" sz="1300" dirty="0">
                <a:solidFill>
                  <a:schemeClr val="bg1">
                    <a:lumMod val="50000"/>
                  </a:schemeClr>
                </a:solidFill>
                <a:latin typeface="+mn-lt"/>
                <a:ea typeface="+mn-ea"/>
                <a:cs typeface="+mn-ea"/>
                <a:sym typeface="+mn-lt"/>
              </a:rPr>
              <a:t>单击此处可编辑内容，根据您的需要自由拉伸文本框大小</a:t>
            </a:r>
            <a:endParaRPr lang="en-US" altLang="zh-CN" sz="1300" dirty="0">
              <a:solidFill>
                <a:schemeClr val="bg1">
                  <a:lumMod val="50000"/>
                </a:schemeClr>
              </a:solidFill>
              <a:latin typeface="+mn-lt"/>
              <a:ea typeface="+mn-ea"/>
              <a:cs typeface="+mn-ea"/>
              <a:sym typeface="+mn-lt"/>
            </a:endParaRPr>
          </a:p>
        </p:txBody>
      </p:sp>
      <p:sp>
        <p:nvSpPr>
          <p:cNvPr id="37" name="文本框 69"/>
          <p:cNvSpPr txBox="1">
            <a:spLocks noChangeArrowheads="1"/>
          </p:cNvSpPr>
          <p:nvPr/>
        </p:nvSpPr>
        <p:spPr bwMode="auto">
          <a:xfrm>
            <a:off x="7665871" y="2044245"/>
            <a:ext cx="2201283" cy="36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r>
              <a:rPr lang="zh-CN" altLang="en-US" sz="1600" b="1" dirty="0">
                <a:solidFill>
                  <a:schemeClr val="bg1">
                    <a:lumMod val="50000"/>
                  </a:schemeClr>
                </a:solidFill>
                <a:latin typeface="+mn-lt"/>
                <a:ea typeface="+mn-ea"/>
                <a:cs typeface="+mn-ea"/>
                <a:sym typeface="+mn-lt"/>
              </a:rPr>
              <a:t>单击编辑标题</a:t>
            </a:r>
          </a:p>
        </p:txBody>
      </p:sp>
      <p:sp>
        <p:nvSpPr>
          <p:cNvPr id="38" name="文本框 66"/>
          <p:cNvSpPr txBox="1">
            <a:spLocks noChangeArrowheads="1"/>
          </p:cNvSpPr>
          <p:nvPr/>
        </p:nvSpPr>
        <p:spPr bwMode="auto">
          <a:xfrm>
            <a:off x="8489789" y="3933703"/>
            <a:ext cx="3135361" cy="523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5783">
              <a:spcBef>
                <a:spcPct val="20000"/>
              </a:spcBef>
              <a:defRPr/>
            </a:pPr>
            <a:r>
              <a:rPr lang="zh-CN" altLang="en-US" sz="1300" dirty="0">
                <a:solidFill>
                  <a:schemeClr val="bg1">
                    <a:lumMod val="50000"/>
                  </a:schemeClr>
                </a:solidFill>
                <a:latin typeface="+mn-lt"/>
                <a:ea typeface="+mn-ea"/>
                <a:cs typeface="+mn-ea"/>
                <a:sym typeface="+mn-lt"/>
              </a:rPr>
              <a:t>单击此处可编辑内容，根据您的需要自由拉伸文本框大小</a:t>
            </a:r>
            <a:endParaRPr lang="en-US" altLang="zh-CN" sz="1300" dirty="0">
              <a:solidFill>
                <a:schemeClr val="bg1">
                  <a:lumMod val="50000"/>
                </a:schemeClr>
              </a:solidFill>
              <a:latin typeface="+mn-lt"/>
              <a:ea typeface="+mn-ea"/>
              <a:cs typeface="+mn-ea"/>
              <a:sym typeface="+mn-lt"/>
            </a:endParaRPr>
          </a:p>
        </p:txBody>
      </p:sp>
      <p:sp>
        <p:nvSpPr>
          <p:cNvPr id="39" name="文本框 69"/>
          <p:cNvSpPr txBox="1">
            <a:spLocks noChangeArrowheads="1"/>
          </p:cNvSpPr>
          <p:nvPr/>
        </p:nvSpPr>
        <p:spPr bwMode="auto">
          <a:xfrm>
            <a:off x="8490960" y="3453755"/>
            <a:ext cx="2201283" cy="36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r>
              <a:rPr lang="zh-CN" altLang="en-US" sz="1600" b="1" dirty="0">
                <a:solidFill>
                  <a:schemeClr val="bg1">
                    <a:lumMod val="50000"/>
                  </a:schemeClr>
                </a:solidFill>
                <a:latin typeface="+mn-lt"/>
                <a:ea typeface="+mn-ea"/>
                <a:cs typeface="+mn-ea"/>
                <a:sym typeface="+mn-lt"/>
              </a:rPr>
              <a:t>单击编辑标题</a:t>
            </a:r>
          </a:p>
        </p:txBody>
      </p:sp>
      <p:sp>
        <p:nvSpPr>
          <p:cNvPr id="40" name="文本框 66"/>
          <p:cNvSpPr txBox="1">
            <a:spLocks noChangeArrowheads="1"/>
          </p:cNvSpPr>
          <p:nvPr/>
        </p:nvSpPr>
        <p:spPr bwMode="auto">
          <a:xfrm>
            <a:off x="7474330" y="5561259"/>
            <a:ext cx="3135361" cy="523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5783">
              <a:spcBef>
                <a:spcPct val="20000"/>
              </a:spcBef>
              <a:defRPr/>
            </a:pPr>
            <a:r>
              <a:rPr lang="zh-CN" altLang="en-US" sz="1300" dirty="0">
                <a:solidFill>
                  <a:schemeClr val="bg1">
                    <a:lumMod val="50000"/>
                  </a:schemeClr>
                </a:solidFill>
                <a:latin typeface="+mn-lt"/>
                <a:ea typeface="+mn-ea"/>
                <a:cs typeface="+mn-ea"/>
                <a:sym typeface="+mn-lt"/>
              </a:rPr>
              <a:t>单击此处可编辑内容，根据您的需要自由拉伸文本框大小</a:t>
            </a:r>
            <a:endParaRPr lang="en-US" altLang="zh-CN" sz="1300" dirty="0">
              <a:solidFill>
                <a:schemeClr val="bg1">
                  <a:lumMod val="50000"/>
                </a:schemeClr>
              </a:solidFill>
              <a:latin typeface="+mn-lt"/>
              <a:ea typeface="+mn-ea"/>
              <a:cs typeface="+mn-ea"/>
              <a:sym typeface="+mn-lt"/>
            </a:endParaRPr>
          </a:p>
        </p:txBody>
      </p:sp>
      <p:sp>
        <p:nvSpPr>
          <p:cNvPr id="41" name="文本框 69"/>
          <p:cNvSpPr txBox="1">
            <a:spLocks noChangeArrowheads="1"/>
          </p:cNvSpPr>
          <p:nvPr/>
        </p:nvSpPr>
        <p:spPr bwMode="auto">
          <a:xfrm>
            <a:off x="7538932" y="5129928"/>
            <a:ext cx="2201283" cy="36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r>
              <a:rPr lang="zh-CN" altLang="en-US" sz="1600" b="1" dirty="0">
                <a:solidFill>
                  <a:schemeClr val="bg1">
                    <a:lumMod val="50000"/>
                  </a:schemeClr>
                </a:solidFill>
                <a:latin typeface="+mn-lt"/>
                <a:ea typeface="+mn-ea"/>
                <a:cs typeface="+mn-ea"/>
                <a:sym typeface="+mn-lt"/>
              </a:rPr>
              <a:t>单击编辑标题</a:t>
            </a:r>
          </a:p>
        </p:txBody>
      </p:sp>
      <p:sp>
        <p:nvSpPr>
          <p:cNvPr id="42" name="文本框 66"/>
          <p:cNvSpPr txBox="1">
            <a:spLocks noChangeArrowheads="1"/>
          </p:cNvSpPr>
          <p:nvPr/>
        </p:nvSpPr>
        <p:spPr bwMode="auto">
          <a:xfrm>
            <a:off x="1310218" y="2369757"/>
            <a:ext cx="3135361" cy="523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algn="r" defTabSz="1215783">
              <a:spcBef>
                <a:spcPct val="20000"/>
              </a:spcBef>
              <a:defRPr/>
            </a:pPr>
            <a:r>
              <a:rPr lang="zh-CN" altLang="en-US" sz="1300" dirty="0">
                <a:solidFill>
                  <a:schemeClr val="bg1">
                    <a:lumMod val="50000"/>
                  </a:schemeClr>
                </a:solidFill>
                <a:latin typeface="+mn-lt"/>
                <a:ea typeface="+mn-ea"/>
                <a:cs typeface="+mn-ea"/>
                <a:sym typeface="+mn-lt"/>
              </a:rPr>
              <a:t>单击此处可编辑内容，根据您的需要自由拉伸文本框大小</a:t>
            </a:r>
            <a:endParaRPr lang="en-US" altLang="zh-CN" sz="1300" dirty="0">
              <a:solidFill>
                <a:schemeClr val="bg1">
                  <a:lumMod val="50000"/>
                </a:schemeClr>
              </a:solidFill>
              <a:latin typeface="+mn-lt"/>
              <a:ea typeface="+mn-ea"/>
              <a:cs typeface="+mn-ea"/>
              <a:sym typeface="+mn-lt"/>
            </a:endParaRPr>
          </a:p>
        </p:txBody>
      </p:sp>
      <p:sp>
        <p:nvSpPr>
          <p:cNvPr id="43" name="文本框 69"/>
          <p:cNvSpPr txBox="1">
            <a:spLocks noChangeArrowheads="1"/>
          </p:cNvSpPr>
          <p:nvPr/>
        </p:nvSpPr>
        <p:spPr bwMode="auto">
          <a:xfrm>
            <a:off x="3031201" y="2044245"/>
            <a:ext cx="2201283" cy="36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r>
              <a:rPr lang="zh-CN" altLang="en-US" sz="1600" b="1" dirty="0">
                <a:solidFill>
                  <a:schemeClr val="bg1">
                    <a:lumMod val="50000"/>
                  </a:schemeClr>
                </a:solidFill>
                <a:latin typeface="+mn-lt"/>
                <a:ea typeface="+mn-ea"/>
                <a:cs typeface="+mn-ea"/>
                <a:sym typeface="+mn-lt"/>
              </a:rPr>
              <a:t>单击编辑标题</a:t>
            </a:r>
          </a:p>
        </p:txBody>
      </p:sp>
      <p:sp>
        <p:nvSpPr>
          <p:cNvPr id="44" name="文本框 66"/>
          <p:cNvSpPr txBox="1">
            <a:spLocks noChangeArrowheads="1"/>
          </p:cNvSpPr>
          <p:nvPr/>
        </p:nvSpPr>
        <p:spPr bwMode="auto">
          <a:xfrm>
            <a:off x="582162" y="3885541"/>
            <a:ext cx="3135361" cy="523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algn="r" defTabSz="1215783">
              <a:spcBef>
                <a:spcPct val="20000"/>
              </a:spcBef>
              <a:defRPr/>
            </a:pPr>
            <a:r>
              <a:rPr lang="zh-CN" altLang="en-US" sz="1300" dirty="0">
                <a:solidFill>
                  <a:schemeClr val="bg1">
                    <a:lumMod val="50000"/>
                  </a:schemeClr>
                </a:solidFill>
                <a:latin typeface="+mn-lt"/>
                <a:ea typeface="+mn-ea"/>
                <a:cs typeface="+mn-ea"/>
                <a:sym typeface="+mn-lt"/>
              </a:rPr>
              <a:t>单击此处可编辑内容，根据您的需要自由拉伸文本框大小</a:t>
            </a:r>
            <a:endParaRPr lang="en-US" altLang="zh-CN" sz="1300" dirty="0">
              <a:solidFill>
                <a:schemeClr val="bg1">
                  <a:lumMod val="50000"/>
                </a:schemeClr>
              </a:solidFill>
              <a:latin typeface="+mn-lt"/>
              <a:ea typeface="+mn-ea"/>
              <a:cs typeface="+mn-ea"/>
              <a:sym typeface="+mn-lt"/>
            </a:endParaRPr>
          </a:p>
        </p:txBody>
      </p:sp>
      <p:sp>
        <p:nvSpPr>
          <p:cNvPr id="45" name="文本框 69"/>
          <p:cNvSpPr txBox="1">
            <a:spLocks noChangeArrowheads="1"/>
          </p:cNvSpPr>
          <p:nvPr/>
        </p:nvSpPr>
        <p:spPr bwMode="auto">
          <a:xfrm>
            <a:off x="2263106" y="3479152"/>
            <a:ext cx="2105861" cy="36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r>
              <a:rPr lang="zh-CN" altLang="en-US" sz="1600" b="1" dirty="0">
                <a:solidFill>
                  <a:schemeClr val="bg1">
                    <a:lumMod val="50000"/>
                  </a:schemeClr>
                </a:solidFill>
                <a:latin typeface="+mn-lt"/>
                <a:ea typeface="+mn-ea"/>
                <a:cs typeface="+mn-ea"/>
                <a:sym typeface="+mn-lt"/>
              </a:rPr>
              <a:t>单击编辑标题</a:t>
            </a:r>
          </a:p>
        </p:txBody>
      </p:sp>
      <p:sp>
        <p:nvSpPr>
          <p:cNvPr id="46" name="文本框 66"/>
          <p:cNvSpPr txBox="1">
            <a:spLocks noChangeArrowheads="1"/>
          </p:cNvSpPr>
          <p:nvPr/>
        </p:nvSpPr>
        <p:spPr bwMode="auto">
          <a:xfrm>
            <a:off x="1201341" y="5435263"/>
            <a:ext cx="3135361" cy="523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pPr algn="r" defTabSz="1215783">
              <a:spcBef>
                <a:spcPct val="20000"/>
              </a:spcBef>
              <a:defRPr/>
            </a:pPr>
            <a:r>
              <a:rPr lang="zh-CN" altLang="en-US" sz="1300" dirty="0">
                <a:solidFill>
                  <a:schemeClr val="bg1">
                    <a:lumMod val="50000"/>
                  </a:schemeClr>
                </a:solidFill>
                <a:latin typeface="+mn-lt"/>
                <a:ea typeface="+mn-ea"/>
                <a:cs typeface="+mn-ea"/>
                <a:sym typeface="+mn-lt"/>
              </a:rPr>
              <a:t>单击此处可编辑内容，根据您的需要自由拉伸文本框大小</a:t>
            </a:r>
            <a:endParaRPr lang="en-US" altLang="zh-CN" sz="1300" dirty="0">
              <a:solidFill>
                <a:schemeClr val="bg1">
                  <a:lumMod val="50000"/>
                </a:schemeClr>
              </a:solidFill>
              <a:latin typeface="+mn-lt"/>
              <a:ea typeface="+mn-ea"/>
              <a:cs typeface="+mn-ea"/>
              <a:sym typeface="+mn-lt"/>
            </a:endParaRPr>
          </a:p>
        </p:txBody>
      </p:sp>
      <p:sp>
        <p:nvSpPr>
          <p:cNvPr id="47" name="文本框 69"/>
          <p:cNvSpPr txBox="1">
            <a:spLocks noChangeArrowheads="1"/>
          </p:cNvSpPr>
          <p:nvPr/>
        </p:nvSpPr>
        <p:spPr bwMode="auto">
          <a:xfrm>
            <a:off x="2838783" y="5041041"/>
            <a:ext cx="2105861" cy="36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69" tIns="60935" rIns="121869" bIns="60935">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charset="0"/>
                <a:ea typeface="宋体" panose="02010600030101010101" pitchFamily="2" charset="-122"/>
              </a:defRPr>
            </a:lvl9pPr>
          </a:lstStyle>
          <a:p>
            <a:r>
              <a:rPr lang="zh-CN" altLang="en-US" sz="1600" b="1" dirty="0">
                <a:solidFill>
                  <a:schemeClr val="bg1">
                    <a:lumMod val="50000"/>
                  </a:schemeClr>
                </a:solidFill>
                <a:latin typeface="+mn-lt"/>
                <a:ea typeface="+mn-ea"/>
                <a:cs typeface="+mn-ea"/>
                <a:sym typeface="+mn-lt"/>
              </a:rPr>
              <a:t>单击编辑标题</a:t>
            </a:r>
          </a:p>
        </p:txBody>
      </p:sp>
    </p:spTree>
    <p:extLst>
      <p:ext uri="{BB962C8B-B14F-4D97-AF65-F5344CB8AC3E}">
        <p14:creationId xmlns:p14="http://schemas.microsoft.com/office/powerpoint/2010/main" val="190009276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3" presetClass="entr" presetSubtype="32" fill="hold" nodeType="withEffect">
                                  <p:stCondLst>
                                    <p:cond delay="5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4*#ppt_w"/>
                                          </p:val>
                                        </p:tav>
                                        <p:tav tm="100000">
                                          <p:val>
                                            <p:strVal val="#ppt_w"/>
                                          </p:val>
                                        </p:tav>
                                      </p:tavLst>
                                    </p:anim>
                                    <p:anim calcmode="lin" valueType="num">
                                      <p:cBhvr>
                                        <p:cTn id="13" dur="1000" fill="hold"/>
                                        <p:tgtEl>
                                          <p:spTgt spid="2"/>
                                        </p:tgtEl>
                                        <p:attrNameLst>
                                          <p:attrName>ppt_h</p:attrName>
                                        </p:attrNameLst>
                                      </p:cBhvr>
                                      <p:tavLst>
                                        <p:tav tm="0">
                                          <p:val>
                                            <p:strVal val="4*#ppt_h"/>
                                          </p:val>
                                        </p:tav>
                                        <p:tav tm="100000">
                                          <p:val>
                                            <p:strVal val="#ppt_h"/>
                                          </p:val>
                                        </p:tav>
                                      </p:tavLst>
                                    </p:anim>
                                  </p:childTnLst>
                                </p:cTn>
                              </p:par>
                              <p:par>
                                <p:cTn id="14" presetID="8" presetClass="emph" presetSubtype="0" fill="hold" nodeType="withEffect">
                                  <p:stCondLst>
                                    <p:cond delay="500"/>
                                  </p:stCondLst>
                                  <p:childTnLst>
                                    <p:animRot by="21600000">
                                      <p:cBhvr>
                                        <p:cTn id="15" dur="2000" fill="hold"/>
                                        <p:tgtEl>
                                          <p:spTgt spid="2"/>
                                        </p:tgtEl>
                                        <p:attrNameLst>
                                          <p:attrName>r</p:attrName>
                                        </p:attrNameLst>
                                      </p:cBhvr>
                                    </p:animRot>
                                  </p:childTnLst>
                                </p:cTn>
                              </p:par>
                            </p:childTnLst>
                          </p:cTn>
                        </p:par>
                        <p:par>
                          <p:cTn id="16" fill="hold">
                            <p:stCondLst>
                              <p:cond delay="500"/>
                            </p:stCondLst>
                            <p:childTnLst>
                              <p:par>
                                <p:cTn id="17" presetID="2" presetClass="entr" presetSubtype="8" fill="hold" grpId="0"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0-#ppt_w/2"/>
                                          </p:val>
                                        </p:tav>
                                        <p:tav tm="100000">
                                          <p:val>
                                            <p:strVal val="#ppt_x"/>
                                          </p:val>
                                        </p:tav>
                                      </p:tavLst>
                                    </p:anim>
                                    <p:anim calcmode="lin" valueType="num">
                                      <p:cBhvr additive="base">
                                        <p:cTn id="20" dur="500" fill="hold"/>
                                        <p:tgtEl>
                                          <p:spTgt spid="42"/>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0-#ppt_w/2"/>
                                          </p:val>
                                        </p:tav>
                                        <p:tav tm="100000">
                                          <p:val>
                                            <p:strVal val="#ppt_x"/>
                                          </p:val>
                                        </p:tav>
                                      </p:tavLst>
                                    </p:anim>
                                    <p:anim calcmode="lin" valueType="num">
                                      <p:cBhvr additive="base">
                                        <p:cTn id="25" dur="500" fill="hold"/>
                                        <p:tgtEl>
                                          <p:spTgt spid="43"/>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fill="hold" grpId="0" nodeType="after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8"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0-#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0-#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ntr" presetSubtype="8" fill="hold" grpId="0"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additive="base">
                                        <p:cTn id="44" dur="500" fill="hold"/>
                                        <p:tgtEl>
                                          <p:spTgt spid="47"/>
                                        </p:tgtEl>
                                        <p:attrNameLst>
                                          <p:attrName>ppt_x</p:attrName>
                                        </p:attrNameLst>
                                      </p:cBhvr>
                                      <p:tavLst>
                                        <p:tav tm="0">
                                          <p:val>
                                            <p:strVal val="0-#ppt_w/2"/>
                                          </p:val>
                                        </p:tav>
                                        <p:tav tm="100000">
                                          <p:val>
                                            <p:strVal val="#ppt_x"/>
                                          </p:val>
                                        </p:tav>
                                      </p:tavLst>
                                    </p:anim>
                                    <p:anim calcmode="lin" valueType="num">
                                      <p:cBhvr additive="base">
                                        <p:cTn id="45" dur="500" fill="hold"/>
                                        <p:tgtEl>
                                          <p:spTgt spid="47"/>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2"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1+#ppt_w/2"/>
                                          </p:val>
                                        </p:tav>
                                        <p:tav tm="100000">
                                          <p:val>
                                            <p:strVal val="#ppt_x"/>
                                          </p:val>
                                        </p:tav>
                                      </p:tavLst>
                                    </p:anim>
                                    <p:anim calcmode="lin" valueType="num">
                                      <p:cBhvr additive="base">
                                        <p:cTn id="50" dur="500" fill="hold"/>
                                        <p:tgtEl>
                                          <p:spTgt spid="36"/>
                                        </p:tgtEl>
                                        <p:attrNameLst>
                                          <p:attrName>ppt_y</p:attrName>
                                        </p:attrNameLst>
                                      </p:cBhvr>
                                      <p:tavLst>
                                        <p:tav tm="0">
                                          <p:val>
                                            <p:strVal val="#ppt_y"/>
                                          </p:val>
                                        </p:tav>
                                        <p:tav tm="100000">
                                          <p:val>
                                            <p:strVal val="#ppt_y"/>
                                          </p:val>
                                        </p:tav>
                                      </p:tavLst>
                                    </p:anim>
                                  </p:childTnLst>
                                </p:cTn>
                              </p:par>
                            </p:childTnLst>
                          </p:cTn>
                        </p:par>
                        <p:par>
                          <p:cTn id="51" fill="hold">
                            <p:stCondLst>
                              <p:cond delay="4000"/>
                            </p:stCondLst>
                            <p:childTnLst>
                              <p:par>
                                <p:cTn id="52" presetID="2" presetClass="entr" presetSubtype="2"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1+#ppt_w/2"/>
                                          </p:val>
                                        </p:tav>
                                        <p:tav tm="100000">
                                          <p:val>
                                            <p:strVal val="#ppt_x"/>
                                          </p:val>
                                        </p:tav>
                                      </p:tavLst>
                                    </p:anim>
                                    <p:anim calcmode="lin" valueType="num">
                                      <p:cBhvr additive="base">
                                        <p:cTn id="55" dur="500" fill="hold"/>
                                        <p:tgtEl>
                                          <p:spTgt spid="37"/>
                                        </p:tgtEl>
                                        <p:attrNameLst>
                                          <p:attrName>ppt_y</p:attrName>
                                        </p:attrNameLst>
                                      </p:cBhvr>
                                      <p:tavLst>
                                        <p:tav tm="0">
                                          <p:val>
                                            <p:strVal val="#ppt_y"/>
                                          </p:val>
                                        </p:tav>
                                        <p:tav tm="100000">
                                          <p:val>
                                            <p:strVal val="#ppt_y"/>
                                          </p:val>
                                        </p:tav>
                                      </p:tavLst>
                                    </p:anim>
                                  </p:childTnLst>
                                </p:cTn>
                              </p:par>
                            </p:childTnLst>
                          </p:cTn>
                        </p:par>
                        <p:par>
                          <p:cTn id="56" fill="hold">
                            <p:stCondLst>
                              <p:cond delay="4500"/>
                            </p:stCondLst>
                            <p:childTnLst>
                              <p:par>
                                <p:cTn id="57" presetID="2" presetClass="entr" presetSubtype="2"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1+#ppt_w/2"/>
                                          </p:val>
                                        </p:tav>
                                        <p:tav tm="100000">
                                          <p:val>
                                            <p:strVal val="#ppt_x"/>
                                          </p:val>
                                        </p:tav>
                                      </p:tavLst>
                                    </p:anim>
                                    <p:anim calcmode="lin" valueType="num">
                                      <p:cBhvr additive="base">
                                        <p:cTn id="60" dur="500" fill="hold"/>
                                        <p:tgtEl>
                                          <p:spTgt spid="38"/>
                                        </p:tgtEl>
                                        <p:attrNameLst>
                                          <p:attrName>ppt_y</p:attrName>
                                        </p:attrNameLst>
                                      </p:cBhvr>
                                      <p:tavLst>
                                        <p:tav tm="0">
                                          <p:val>
                                            <p:strVal val="#ppt_y"/>
                                          </p:val>
                                        </p:tav>
                                        <p:tav tm="100000">
                                          <p:val>
                                            <p:strVal val="#ppt_y"/>
                                          </p:val>
                                        </p:tav>
                                      </p:tavLst>
                                    </p:anim>
                                  </p:childTnLst>
                                </p:cTn>
                              </p:par>
                            </p:childTnLst>
                          </p:cTn>
                        </p:par>
                        <p:par>
                          <p:cTn id="61" fill="hold">
                            <p:stCondLst>
                              <p:cond delay="5000"/>
                            </p:stCondLst>
                            <p:childTnLst>
                              <p:par>
                                <p:cTn id="62" presetID="2" presetClass="entr" presetSubtype="2"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 calcmode="lin" valueType="num">
                                      <p:cBhvr additive="base">
                                        <p:cTn id="64" dur="500" fill="hold"/>
                                        <p:tgtEl>
                                          <p:spTgt spid="39"/>
                                        </p:tgtEl>
                                        <p:attrNameLst>
                                          <p:attrName>ppt_x</p:attrName>
                                        </p:attrNameLst>
                                      </p:cBhvr>
                                      <p:tavLst>
                                        <p:tav tm="0">
                                          <p:val>
                                            <p:strVal val="1+#ppt_w/2"/>
                                          </p:val>
                                        </p:tav>
                                        <p:tav tm="100000">
                                          <p:val>
                                            <p:strVal val="#ppt_x"/>
                                          </p:val>
                                        </p:tav>
                                      </p:tavLst>
                                    </p:anim>
                                    <p:anim calcmode="lin" valueType="num">
                                      <p:cBhvr additive="base">
                                        <p:cTn id="65" dur="500" fill="hold"/>
                                        <p:tgtEl>
                                          <p:spTgt spid="39"/>
                                        </p:tgtEl>
                                        <p:attrNameLst>
                                          <p:attrName>ppt_y</p:attrName>
                                        </p:attrNameLst>
                                      </p:cBhvr>
                                      <p:tavLst>
                                        <p:tav tm="0">
                                          <p:val>
                                            <p:strVal val="#ppt_y"/>
                                          </p:val>
                                        </p:tav>
                                        <p:tav tm="100000">
                                          <p:val>
                                            <p:strVal val="#ppt_y"/>
                                          </p:val>
                                        </p:tav>
                                      </p:tavLst>
                                    </p:anim>
                                  </p:childTnLst>
                                </p:cTn>
                              </p:par>
                            </p:childTnLst>
                          </p:cTn>
                        </p:par>
                        <p:par>
                          <p:cTn id="66" fill="hold">
                            <p:stCondLst>
                              <p:cond delay="5500"/>
                            </p:stCondLst>
                            <p:childTnLst>
                              <p:par>
                                <p:cTn id="67" presetID="2" presetClass="entr" presetSubtype="2"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500" fill="hold"/>
                                        <p:tgtEl>
                                          <p:spTgt spid="40"/>
                                        </p:tgtEl>
                                        <p:attrNameLst>
                                          <p:attrName>ppt_x</p:attrName>
                                        </p:attrNameLst>
                                      </p:cBhvr>
                                      <p:tavLst>
                                        <p:tav tm="0">
                                          <p:val>
                                            <p:strVal val="1+#ppt_w/2"/>
                                          </p:val>
                                        </p:tav>
                                        <p:tav tm="100000">
                                          <p:val>
                                            <p:strVal val="#ppt_x"/>
                                          </p:val>
                                        </p:tav>
                                      </p:tavLst>
                                    </p:anim>
                                    <p:anim calcmode="lin" valueType="num">
                                      <p:cBhvr additive="base">
                                        <p:cTn id="70" dur="500" fill="hold"/>
                                        <p:tgtEl>
                                          <p:spTgt spid="40"/>
                                        </p:tgtEl>
                                        <p:attrNameLst>
                                          <p:attrName>ppt_y</p:attrName>
                                        </p:attrNameLst>
                                      </p:cBhvr>
                                      <p:tavLst>
                                        <p:tav tm="0">
                                          <p:val>
                                            <p:strVal val="#ppt_y"/>
                                          </p:val>
                                        </p:tav>
                                        <p:tav tm="100000">
                                          <p:val>
                                            <p:strVal val="#ppt_y"/>
                                          </p:val>
                                        </p:tav>
                                      </p:tavLst>
                                    </p:anim>
                                  </p:childTnLst>
                                </p:cTn>
                              </p:par>
                            </p:childTnLst>
                          </p:cTn>
                        </p:par>
                        <p:par>
                          <p:cTn id="71" fill="hold">
                            <p:stCondLst>
                              <p:cond delay="6000"/>
                            </p:stCondLst>
                            <p:childTnLst>
                              <p:par>
                                <p:cTn id="72" presetID="2" presetClass="entr" presetSubtype="2" fill="hold" grpId="0" nodeType="after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1+#ppt_w/2"/>
                                          </p:val>
                                        </p:tav>
                                        <p:tav tm="100000">
                                          <p:val>
                                            <p:strVal val="#ppt_x"/>
                                          </p:val>
                                        </p:tav>
                                      </p:tavLst>
                                    </p:anim>
                                    <p:anim calcmode="lin" valueType="num">
                                      <p:cBhvr additive="base">
                                        <p:cTn id="75"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6" grpId="0"/>
      <p:bldP spid="37" grpId="0"/>
      <p:bldP spid="38" grpId="0"/>
      <p:bldP spid="39" grpId="0"/>
      <p:bldP spid="40" grpId="0"/>
      <p:bldP spid="41" grpId="0"/>
      <p:bldP spid="42" grpId="0"/>
      <p:bldP spid="43" grpId="0"/>
      <p:bldP spid="44" grpId="0"/>
      <p:bldP spid="45" grpId="0"/>
      <p:bldP spid="46" grpId="0"/>
      <p:bldP spid="4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pic>
        <p:nvPicPr>
          <p:cNvPr id="2" name="图片 1" descr="OT131O1"/>
          <p:cNvPicPr>
            <a:picLocks noChangeAspect="1"/>
          </p:cNvPicPr>
          <p:nvPr/>
        </p:nvPicPr>
        <p:blipFill>
          <a:blip r:embed="rId3"/>
          <a:srcRect l="-404" t="21049" b="5855"/>
          <a:stretch>
            <a:fillRect/>
          </a:stretch>
        </p:blipFill>
        <p:spPr>
          <a:xfrm>
            <a:off x="975995" y="4445"/>
            <a:ext cx="11214100" cy="6849110"/>
          </a:xfrm>
          <a:prstGeom prst="rect">
            <a:avLst/>
          </a:prstGeom>
        </p:spPr>
      </p:pic>
      <p:sp>
        <p:nvSpPr>
          <p:cNvPr id="20" name="矩形 19"/>
          <p:cNvSpPr/>
          <p:nvPr/>
        </p:nvSpPr>
        <p:spPr>
          <a:xfrm>
            <a:off x="1641475" y="1501775"/>
            <a:ext cx="8189595" cy="4383405"/>
          </a:xfrm>
          <a:prstGeom prst="rect">
            <a:avLst/>
          </a:prstGeom>
          <a:solidFill>
            <a:schemeClr val="bg1">
              <a:alpha val="38000"/>
            </a:schemeClr>
          </a:solidFill>
          <a:ln w="57150">
            <a:solidFill>
              <a:schemeClr val="tx1">
                <a:alpha val="83137"/>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975A4"/>
              </a:solidFill>
              <a:cs typeface="+mn-ea"/>
              <a:sym typeface="+mn-lt"/>
            </a:endParaRPr>
          </a:p>
        </p:txBody>
      </p:sp>
      <p:sp>
        <p:nvSpPr>
          <p:cNvPr id="6" name="TextBox 11"/>
          <p:cNvSpPr txBox="1"/>
          <p:nvPr/>
        </p:nvSpPr>
        <p:spPr>
          <a:xfrm>
            <a:off x="3364647" y="3241467"/>
            <a:ext cx="4512774" cy="957955"/>
          </a:xfrm>
          <a:prstGeom prst="rect">
            <a:avLst/>
          </a:prstGeom>
          <a:noFill/>
        </p:spPr>
        <p:txBody>
          <a:bodyPr wrap="none" rtlCol="0">
            <a:spAutoFit/>
          </a:bodyPr>
          <a:lstStyle/>
          <a:p>
            <a:pPr algn="l" fontAlgn="auto">
              <a:spcBef>
                <a:spcPts val="0"/>
              </a:spcBef>
              <a:spcAft>
                <a:spcPts val="0"/>
              </a:spcAft>
            </a:pPr>
            <a:r>
              <a:rPr lang="zh-CN" altLang="en-US" sz="5625" dirty="0" smtClean="0">
                <a:cs typeface="+mn-ea"/>
                <a:sym typeface="+mn-lt"/>
              </a:rPr>
              <a:t>感谢您的观看</a:t>
            </a:r>
            <a:endParaRPr sz="5625" dirty="0" smtClean="0">
              <a:solidFill>
                <a:schemeClr val="tx1"/>
              </a:solidFill>
              <a:cs typeface="+mn-ea"/>
              <a:sym typeface="+mn-lt"/>
            </a:endParaRPr>
          </a:p>
        </p:txBody>
      </p:sp>
      <p:sp>
        <p:nvSpPr>
          <p:cNvPr id="3" name="Rectangle 8"/>
          <p:cNvSpPr>
            <a:spLocks noChangeArrowheads="1"/>
          </p:cNvSpPr>
          <p:nvPr/>
        </p:nvSpPr>
        <p:spPr bwMode="auto">
          <a:xfrm>
            <a:off x="3399444" y="4486236"/>
            <a:ext cx="44787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auto">
              <a:spcBef>
                <a:spcPts val="0"/>
              </a:spcBef>
              <a:spcAft>
                <a:spcPts val="0"/>
              </a:spcAft>
            </a:pPr>
            <a:r>
              <a:rPr lang="zh-CN" altLang="en-US" sz="2000" b="1" dirty="0" smtClean="0">
                <a:solidFill>
                  <a:schemeClr val="tx1"/>
                </a:solidFill>
                <a:cs typeface="+mn-ea"/>
                <a:sym typeface="+mn-lt"/>
              </a:rPr>
              <a:t>商业策划 </a:t>
            </a:r>
            <a:r>
              <a:rPr lang="en-US" altLang="zh-CN" sz="2000" b="1" dirty="0">
                <a:solidFill>
                  <a:schemeClr val="tx1"/>
                </a:solidFill>
                <a:cs typeface="+mn-ea"/>
                <a:sym typeface="+mn-lt"/>
              </a:rPr>
              <a:t>| </a:t>
            </a:r>
            <a:r>
              <a:rPr lang="zh-CN" altLang="en-US" sz="2000" b="1" dirty="0">
                <a:solidFill>
                  <a:schemeClr val="tx1"/>
                </a:solidFill>
                <a:cs typeface="+mn-ea"/>
                <a:sym typeface="+mn-lt"/>
              </a:rPr>
              <a:t>工作汇报</a:t>
            </a:r>
            <a:r>
              <a:rPr lang="en-US" altLang="zh-CN" sz="2000" b="1" dirty="0">
                <a:solidFill>
                  <a:schemeClr val="tx1"/>
                </a:solidFill>
                <a:cs typeface="+mn-ea"/>
                <a:sym typeface="+mn-lt"/>
              </a:rPr>
              <a:t>| </a:t>
            </a:r>
            <a:r>
              <a:rPr lang="zh-CN" altLang="en-US" sz="2000" b="1" dirty="0">
                <a:solidFill>
                  <a:schemeClr val="tx1"/>
                </a:solidFill>
                <a:cs typeface="+mn-ea"/>
                <a:sym typeface="+mn-lt"/>
              </a:rPr>
              <a:t>企业宣传</a:t>
            </a:r>
            <a:r>
              <a:rPr lang="en-US" altLang="zh-CN" sz="2000" b="1" dirty="0" smtClean="0">
                <a:solidFill>
                  <a:schemeClr val="tx1"/>
                </a:solidFill>
                <a:cs typeface="+mn-ea"/>
                <a:sym typeface="+mn-lt"/>
              </a:rPr>
              <a:t>| </a:t>
            </a:r>
            <a:r>
              <a:rPr lang="zh-CN" altLang="en-US" sz="2000" b="1" dirty="0" smtClean="0">
                <a:solidFill>
                  <a:schemeClr val="tx1"/>
                </a:solidFill>
                <a:cs typeface="+mn-ea"/>
                <a:sym typeface="+mn-lt"/>
              </a:rPr>
              <a:t>个人总结</a:t>
            </a:r>
          </a:p>
        </p:txBody>
      </p:sp>
      <p:sp>
        <p:nvSpPr>
          <p:cNvPr id="32" name="TextBox 53"/>
          <p:cNvSpPr txBox="1">
            <a:spLocks noChangeArrowheads="1"/>
          </p:cNvSpPr>
          <p:nvPr/>
        </p:nvSpPr>
        <p:spPr bwMode="auto">
          <a:xfrm>
            <a:off x="3173050" y="4948087"/>
            <a:ext cx="5348048" cy="477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7301" tIns="43650" rIns="87301" bIns="4365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lnSpc>
                <a:spcPct val="150000"/>
              </a:lnSpc>
              <a:spcBef>
                <a:spcPct val="0"/>
              </a:spcBef>
              <a:buNone/>
            </a:pPr>
            <a:r>
              <a:rPr lang="en-US" altLang="zh-CN" sz="900" dirty="0">
                <a:solidFill>
                  <a:schemeClr val="tx1"/>
                </a:solidFill>
                <a:latin typeface="+mn-lt"/>
                <a:ea typeface="+mn-ea"/>
                <a:cs typeface="+mn-ea"/>
                <a:sym typeface="+mn-lt"/>
              </a:rPr>
              <a:t>This is a sample text. Insert your desired text here. Again, this is a dummy text, enter your own text here. This is a sample text. Insert your desired text here.</a:t>
            </a:r>
          </a:p>
        </p:txBody>
      </p:sp>
      <p:sp>
        <p:nvSpPr>
          <p:cNvPr id="5" name="标题 3"/>
          <p:cNvSpPr>
            <a:spLocks noGrp="1" noChangeArrowheads="1"/>
          </p:cNvSpPr>
          <p:nvPr/>
        </p:nvSpPr>
        <p:spPr bwMode="auto">
          <a:xfrm>
            <a:off x="4513690" y="1459771"/>
            <a:ext cx="6106657" cy="2066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p>
            <a:pPr defTabSz="1285240" fontAlgn="auto">
              <a:spcBef>
                <a:spcPts val="0"/>
              </a:spcBef>
              <a:spcAft>
                <a:spcPts val="0"/>
              </a:spcAft>
            </a:pPr>
            <a:r>
              <a:rPr lang="en-US" altLang="zh-CN" sz="11300" b="1" dirty="0" smtClean="0">
                <a:solidFill>
                  <a:schemeClr val="tx1"/>
                </a:solidFill>
                <a:cs typeface="+mn-ea"/>
                <a:sym typeface="+mn-lt"/>
              </a:rPr>
              <a:t>2018</a:t>
            </a:r>
          </a:p>
        </p:txBody>
      </p:sp>
    </p:spTree>
    <p:extLst>
      <p:ext uri="{BB962C8B-B14F-4D97-AF65-F5344CB8AC3E}">
        <p14:creationId xmlns:p14="http://schemas.microsoft.com/office/powerpoint/2010/main" val="1494388023"/>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2500"/>
                            </p:stCondLst>
                            <p:childTnLst>
                              <p:par>
                                <p:cTn id="15" presetID="42"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anim calcmode="lin" valueType="num">
                                      <p:cBhvr>
                                        <p:cTn id="18" dur="500" fill="hold"/>
                                        <p:tgtEl>
                                          <p:spTgt spid="3"/>
                                        </p:tgtEl>
                                        <p:attrNameLst>
                                          <p:attrName>ppt_x</p:attrName>
                                        </p:attrNameLst>
                                      </p:cBhvr>
                                      <p:tavLst>
                                        <p:tav tm="0">
                                          <p:val>
                                            <p:strVal val="#ppt_x"/>
                                          </p:val>
                                        </p:tav>
                                        <p:tav tm="100000">
                                          <p:val>
                                            <p:strVal val="#ppt_x"/>
                                          </p:val>
                                        </p:tav>
                                      </p:tavLst>
                                    </p:anim>
                                    <p:anim calcmode="lin" valueType="num">
                                      <p:cBhvr>
                                        <p:cTn id="19" dur="5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16" presetClass="entr" presetSubtype="2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1000"/>
                                        <p:tgtEl>
                                          <p:spTgt spid="32"/>
                                        </p:tgtEl>
                                      </p:cBhvr>
                                    </p:animEffect>
                                    <p:anim calcmode="lin" valueType="num">
                                      <p:cBhvr>
                                        <p:cTn id="29" dur="1000" fill="hold"/>
                                        <p:tgtEl>
                                          <p:spTgt spid="32"/>
                                        </p:tgtEl>
                                        <p:attrNameLst>
                                          <p:attrName>ppt_x</p:attrName>
                                        </p:attrNameLst>
                                      </p:cBhvr>
                                      <p:tavLst>
                                        <p:tav tm="0">
                                          <p:val>
                                            <p:strVal val="#ppt_x"/>
                                          </p:val>
                                        </p:tav>
                                        <p:tav tm="100000">
                                          <p:val>
                                            <p:strVal val="#ppt_x"/>
                                          </p:val>
                                        </p:tav>
                                      </p:tavLst>
                                    </p:anim>
                                    <p:anim calcmode="lin" valueType="num">
                                      <p:cBhvr>
                                        <p:cTn id="30"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6" grpId="0"/>
      <p:bldP spid="3" grpId="0"/>
      <p:bldP spid="32"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9"/>
  <p:tag name="ISPRING_SCORM_RATE_SLIDES" val="0"/>
  <p:tag name="ISPRING_SCORM_RATE_QUIZZES" val="0"/>
  <p:tag name="ISPRING_SCORM_PASSING_SCORE" val="0.000000"/>
  <p:tag name="ISPRING_ULTRA_SCORM_COURSE_ID" val="BDF3994A-3B67-47DB-8009-66E680490B1A"/>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14.财务报告"/>
  <p:tag name="ISPRING_FIRST_PUBLISH" val="1"/>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fontScheme name="4cohahgs">
      <a:majorFont>
        <a:latin typeface="Agency FB"/>
        <a:ea typeface="微软雅黑"/>
        <a:cs typeface=""/>
      </a:majorFont>
      <a:minorFont>
        <a:latin typeface="Agency FB"/>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fontScheme name="4cohahgs">
      <a:majorFont>
        <a:latin typeface="Agency FB"/>
        <a:ea typeface="微软雅黑"/>
        <a:cs typeface=""/>
      </a:majorFont>
      <a:minorFont>
        <a:latin typeface="Agency FB"/>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4B5050"/>
    </a:accent1>
    <a:accent2>
      <a:srgbClr val="394A2E"/>
    </a:accent2>
    <a:accent3>
      <a:srgbClr val="4B5050"/>
    </a:accent3>
    <a:accent4>
      <a:srgbClr val="91969B"/>
    </a:accent4>
    <a:accent5>
      <a:srgbClr val="4B5050"/>
    </a:accent5>
    <a:accent6>
      <a:srgbClr val="91969B"/>
    </a:accent6>
    <a:hlink>
      <a:srgbClr val="4B5050"/>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12</TotalTime>
  <Words>2196</Words>
  <Application>Microsoft Office PowerPoint</Application>
  <PresentationFormat>宽屏</PresentationFormat>
  <Paragraphs>256</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等线</vt:lpstr>
      <vt:lpstr>微软雅黑</vt:lpstr>
      <vt:lpstr>Agency FB</vt:lpstr>
      <vt:lpstr>Arial</vt:lpstr>
      <vt:lpstr>Calibri</vt:lpstr>
      <vt:lpstr>Stencil</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演示文稿9</dc:title>
  <dc:creator>Administrator</dc:creator>
  <cp:lastModifiedBy>faith123</cp:lastModifiedBy>
  <cp:revision>9</cp:revision>
  <dcterms:created xsi:type="dcterms:W3CDTF">2017-11-29T09:25:00Z</dcterms:created>
  <dcterms:modified xsi:type="dcterms:W3CDTF">2018-07-20T01:25:07Z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