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4" r:id="rId5"/>
    <p:sldId id="263" r:id="rId6"/>
    <p:sldId id="265" r:id="rId7"/>
    <p:sldId id="259" r:id="rId8"/>
    <p:sldId id="266" r:id="rId9"/>
    <p:sldId id="267" r:id="rId10"/>
    <p:sldId id="269" r:id="rId11"/>
    <p:sldId id="260" r:id="rId12"/>
    <p:sldId id="268" r:id="rId13"/>
    <p:sldId id="270" r:id="rId14"/>
    <p:sldId id="271" r:id="rId15"/>
    <p:sldId id="261" r:id="rId16"/>
    <p:sldId id="272" r:id="rId17"/>
    <p:sldId id="273" r:id="rId18"/>
    <p:sldId id="274" r:id="rId19"/>
    <p:sldId id="262" r:id="rId2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B3A7"/>
    <a:srgbClr val="5EBAAF"/>
    <a:srgbClr val="94D0C8"/>
    <a:srgbClr val="85C9BF"/>
    <a:srgbClr val="61BBB0"/>
    <a:srgbClr val="D1EBE7"/>
    <a:srgbClr val="BFE3DE"/>
    <a:srgbClr val="439C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492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C31BB-37C2-445B-AE60-4ABB94002543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FFD14-7868-4519-816D-36F2ABD160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5020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C31BB-37C2-445B-AE60-4ABB94002543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FFD14-7868-4519-816D-36F2ABD160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1497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C31BB-37C2-445B-AE60-4ABB94002543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FFD14-7868-4519-816D-36F2ABD160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453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C31BB-37C2-445B-AE60-4ABB94002543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FFD14-7868-4519-816D-36F2ABD160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08019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C31BB-37C2-445B-AE60-4ABB94002543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FFD14-7868-4519-816D-36F2ABD160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057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C31BB-37C2-445B-AE60-4ABB94002543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FFD14-7868-4519-816D-36F2ABD160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47778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C31BB-37C2-445B-AE60-4ABB94002543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FFD14-7868-4519-816D-36F2ABD160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68230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C31BB-37C2-445B-AE60-4ABB94002543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FFD14-7868-4519-816D-36F2ABD160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011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C31BB-37C2-445B-AE60-4ABB94002543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FFD14-7868-4519-816D-36F2ABD160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0314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C31BB-37C2-445B-AE60-4ABB94002543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FFD14-7868-4519-816D-36F2ABD160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13464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C31BB-37C2-445B-AE60-4ABB94002543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FFD14-7868-4519-816D-36F2ABD160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3859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4C31BB-37C2-445B-AE60-4ABB94002543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0FFD14-7868-4519-816D-36F2ABD160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4412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3274715" y="2274090"/>
            <a:ext cx="5642570" cy="1953453"/>
            <a:chOff x="3274715" y="2432815"/>
            <a:chExt cx="5642570" cy="1953453"/>
          </a:xfrm>
        </p:grpSpPr>
        <p:sp>
          <p:nvSpPr>
            <p:cNvPr id="6" name="原创设计师QQ598969553      _5">
              <a:extLst>
                <a:ext uri="{FF2B5EF4-FFF2-40B4-BE49-F238E27FC236}">
                  <a16:creationId xmlns="" xmlns:a16="http://schemas.microsoft.com/office/drawing/2014/main" id="{4AD13402-20B2-4E52-9291-5E16652196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4715" y="3304241"/>
              <a:ext cx="5642570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algn="ctr">
                <a:defRPr/>
              </a:pPr>
              <a:r>
                <a:rPr lang="zh-CN" altLang="en-US" sz="4000" dirty="0">
                  <a:solidFill>
                    <a:srgbClr val="D1EBE7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宋体" pitchFamily="2" charset="-122"/>
                </a:rPr>
                <a:t>简约</a:t>
              </a:r>
              <a:r>
                <a:rPr lang="zh-CN" altLang="en-US" sz="4000" dirty="0" smtClean="0">
                  <a:solidFill>
                    <a:srgbClr val="D1EBE7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宋体" pitchFamily="2" charset="-122"/>
                </a:rPr>
                <a:t>小清新毕业答辩模板</a:t>
              </a:r>
              <a:endParaRPr lang="en-US" altLang="zh-CN" sz="4000" dirty="0">
                <a:solidFill>
                  <a:srgbClr val="D1EBE7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宋体" pitchFamily="2" charset="-122"/>
              </a:endParaRPr>
            </a:p>
          </p:txBody>
        </p:sp>
        <p:sp>
          <p:nvSpPr>
            <p:cNvPr id="7" name="原创设计师QQ598969553      _6">
              <a:extLst>
                <a:ext uri="{FF2B5EF4-FFF2-40B4-BE49-F238E27FC236}">
                  <a16:creationId xmlns="" xmlns:a16="http://schemas.microsoft.com/office/drawing/2014/main" id="{5EEA7AE5-1C5D-40D8-82A3-24D6DA72C3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79473" y="4016487"/>
              <a:ext cx="5033055" cy="369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lnSpc>
                  <a:spcPct val="125000"/>
                </a:lnSpc>
              </a:pPr>
              <a:r>
                <a:rPr lang="en-US" altLang="zh-CN" sz="1000" dirty="0">
                  <a:solidFill>
                    <a:srgbClr val="D1EBE7"/>
                  </a:solidFill>
                </a:rPr>
                <a:t>Those who adhere to the principles of wisdom, have right attitudes, and true to their words and discharge their duties with responsibility are loved by people.</a:t>
              </a:r>
              <a:endParaRPr lang="zh-CN" altLang="en-US" sz="1000" dirty="0">
                <a:solidFill>
                  <a:srgbClr val="D1EBE7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  <p:sp>
          <p:nvSpPr>
            <p:cNvPr id="8" name="原创设计师QQ598969553      _12">
              <a:extLst>
                <a:ext uri="{FF2B5EF4-FFF2-40B4-BE49-F238E27FC236}">
                  <a16:creationId xmlns="" xmlns:a16="http://schemas.microsoft.com/office/drawing/2014/main" id="{08332901-2FB6-4814-BEC7-89B928ACCB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02138" y="2432815"/>
              <a:ext cx="1987725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en-US" altLang="zh-CN" sz="6000" dirty="0" smtClean="0">
                  <a:solidFill>
                    <a:srgbClr val="D1EBE7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cs typeface="宋体" panose="02010600030101010101" pitchFamily="2" charset="-122"/>
                </a:rPr>
                <a:t>201X</a:t>
              </a:r>
              <a:endParaRPr lang="en-US" altLang="zh-CN" sz="6000" dirty="0">
                <a:solidFill>
                  <a:srgbClr val="D1EBE7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280060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3226661" y="2230119"/>
            <a:ext cx="5738676" cy="2549948"/>
            <a:chOff x="3110049" y="2184399"/>
            <a:chExt cx="5738676" cy="2549948"/>
          </a:xfrm>
        </p:grpSpPr>
        <p:sp>
          <p:nvSpPr>
            <p:cNvPr id="31" name="文本框 30">
              <a:extLst>
                <a:ext uri="{FF2B5EF4-FFF2-40B4-BE49-F238E27FC236}">
                  <a16:creationId xmlns="" xmlns:a16="http://schemas.microsoft.com/office/drawing/2014/main" id="{7EC08C15-73BC-4E3A-A0BD-A1CAD7DFFB62}"/>
                </a:ext>
              </a:extLst>
            </p:cNvPr>
            <p:cNvSpPr txBox="1"/>
            <p:nvPr/>
          </p:nvSpPr>
          <p:spPr>
            <a:xfrm>
              <a:off x="3110049" y="2951948"/>
              <a:ext cx="1499235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dirty="0">
                  <a:solidFill>
                    <a:srgbClr val="D1EBE7"/>
                  </a:solidFill>
                  <a:latin typeface="方正清刻本悦宋简体" panose="02000000000000000000" charset="-122"/>
                  <a:ea typeface="方正清刻本悦宋简体" panose="02000000000000000000" charset="-122"/>
                </a:rPr>
                <a:t>目录 </a:t>
              </a:r>
              <a:endParaRPr lang="en-US" altLang="zh-CN" sz="3600" b="1" dirty="0">
                <a:solidFill>
                  <a:srgbClr val="D1EBE7"/>
                </a:solidFill>
                <a:latin typeface="方正清刻本悦宋简体" panose="02000000000000000000" charset="-122"/>
                <a:ea typeface="方正清刻本悦宋简体" panose="02000000000000000000" charset="-122"/>
              </a:endParaRPr>
            </a:p>
            <a:p>
              <a:r>
                <a:rPr lang="en-US" altLang="zh-CN" sz="1100" b="1" dirty="0">
                  <a:solidFill>
                    <a:srgbClr val="D1EBE7"/>
                  </a:solidFill>
                  <a:latin typeface="方正清刻本悦宋简体" panose="02000000000000000000" charset="-122"/>
                  <a:ea typeface="方正清刻本悦宋简体" panose="02000000000000000000" charset="-122"/>
                </a:rPr>
                <a:t> </a:t>
              </a:r>
              <a:r>
                <a:rPr lang="en-US" altLang="zh-CN" sz="2000" dirty="0">
                  <a:solidFill>
                    <a:srgbClr val="D1EBE7"/>
                  </a:solidFill>
                  <a:latin typeface="方正清刻本悦宋简体" panose="02000000000000000000" charset="-122"/>
                  <a:ea typeface="方正清刻本悦宋简体" panose="02000000000000000000" charset="-122"/>
                </a:rPr>
                <a:t>Contents</a:t>
              </a:r>
            </a:p>
          </p:txBody>
        </p:sp>
        <p:sp>
          <p:nvSpPr>
            <p:cNvPr id="32" name="矩形 31">
              <a:extLst>
                <a:ext uri="{FF2B5EF4-FFF2-40B4-BE49-F238E27FC236}">
                  <a16:creationId xmlns="" xmlns:a16="http://schemas.microsoft.com/office/drawing/2014/main" id="{7D20C0F8-777B-4BE5-8BFD-3C127785968F}"/>
                </a:ext>
              </a:extLst>
            </p:cNvPr>
            <p:cNvSpPr/>
            <p:nvPr/>
          </p:nvSpPr>
          <p:spPr>
            <a:xfrm>
              <a:off x="5534025" y="2203449"/>
              <a:ext cx="3314700" cy="442615"/>
            </a:xfrm>
            <a:prstGeom prst="rect">
              <a:avLst/>
            </a:prstGeom>
            <a:noFill/>
            <a:ln>
              <a:solidFill>
                <a:srgbClr val="D1EB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D1EBE7"/>
                </a:solidFill>
              </a:endParaRPr>
            </a:p>
          </p:txBody>
        </p:sp>
        <p:sp>
          <p:nvSpPr>
            <p:cNvPr id="33" name="矩形 32">
              <a:extLst>
                <a:ext uri="{FF2B5EF4-FFF2-40B4-BE49-F238E27FC236}">
                  <a16:creationId xmlns="" xmlns:a16="http://schemas.microsoft.com/office/drawing/2014/main" id="{D2AA67BD-B42C-4A2D-88A5-6C00A915FA3C}"/>
                </a:ext>
              </a:extLst>
            </p:cNvPr>
            <p:cNvSpPr/>
            <p:nvPr/>
          </p:nvSpPr>
          <p:spPr>
            <a:xfrm>
              <a:off x="5000625" y="2203449"/>
              <a:ext cx="533400" cy="444500"/>
            </a:xfrm>
            <a:prstGeom prst="rect">
              <a:avLst/>
            </a:prstGeom>
            <a:solidFill>
              <a:srgbClr val="5C8541"/>
            </a:solidFill>
            <a:ln>
              <a:solidFill>
                <a:srgbClr val="5C85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D1EBE7"/>
                </a:solidFill>
              </a:endParaRPr>
            </a:p>
          </p:txBody>
        </p:sp>
        <p:sp>
          <p:nvSpPr>
            <p:cNvPr id="34" name="文本框 33">
              <a:extLst>
                <a:ext uri="{FF2B5EF4-FFF2-40B4-BE49-F238E27FC236}">
                  <a16:creationId xmlns="" xmlns:a16="http://schemas.microsoft.com/office/drawing/2014/main" id="{6CE5C224-0A16-41CF-90B8-087FAB15F842}"/>
                </a:ext>
              </a:extLst>
            </p:cNvPr>
            <p:cNvSpPr txBox="1"/>
            <p:nvPr/>
          </p:nvSpPr>
          <p:spPr>
            <a:xfrm>
              <a:off x="5000625" y="2184399"/>
              <a:ext cx="666750" cy="461665"/>
            </a:xfrm>
            <a:prstGeom prst="rect">
              <a:avLst/>
            </a:prstGeom>
            <a:solidFill>
              <a:srgbClr val="94D0C8"/>
            </a:solidFill>
            <a:ln>
              <a:solidFill>
                <a:srgbClr val="D1EBE7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rgbClr val="D1EB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400" dirty="0">
                <a:solidFill>
                  <a:srgbClr val="D1EBE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文本框 48">
              <a:extLst>
                <a:ext uri="{FF2B5EF4-FFF2-40B4-BE49-F238E27FC236}">
                  <a16:creationId xmlns="" xmlns:a16="http://schemas.microsoft.com/office/drawing/2014/main" id="{D1C0D04C-B872-47E1-8854-F545EEFE53E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13095" y="2215206"/>
              <a:ext cx="2823210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eaLnBrk="1" hangingPunct="1">
                <a:defRPr/>
              </a:pPr>
              <a:r>
                <a:rPr lang="zh-CN" altLang="en-US" sz="2000" dirty="0" smtClean="0">
                  <a:solidFill>
                    <a:srgbClr val="D1EBE7"/>
                  </a:solidFill>
                </a:rPr>
                <a:t>添加标题</a:t>
              </a:r>
              <a:endParaRPr lang="id-ID" altLang="zh-CN" sz="2000" dirty="0">
                <a:solidFill>
                  <a:srgbClr val="D1EBE7"/>
                </a:solidFill>
              </a:endParaRPr>
            </a:p>
          </p:txBody>
        </p:sp>
        <p:sp>
          <p:nvSpPr>
            <p:cNvPr id="36" name="矩形 35">
              <a:extLst>
                <a:ext uri="{FF2B5EF4-FFF2-40B4-BE49-F238E27FC236}">
                  <a16:creationId xmlns="" xmlns:a16="http://schemas.microsoft.com/office/drawing/2014/main" id="{25F46B0E-9C16-4B54-B344-E36254E99E60}"/>
                </a:ext>
              </a:extLst>
            </p:cNvPr>
            <p:cNvSpPr/>
            <p:nvPr/>
          </p:nvSpPr>
          <p:spPr>
            <a:xfrm>
              <a:off x="5534025" y="2898915"/>
              <a:ext cx="3314700" cy="442615"/>
            </a:xfrm>
            <a:prstGeom prst="rect">
              <a:avLst/>
            </a:prstGeom>
            <a:noFill/>
            <a:ln>
              <a:solidFill>
                <a:srgbClr val="D1EB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D1EBE7"/>
                </a:solidFill>
              </a:endParaRPr>
            </a:p>
          </p:txBody>
        </p:sp>
        <p:sp>
          <p:nvSpPr>
            <p:cNvPr id="37" name="矩形 36">
              <a:extLst>
                <a:ext uri="{FF2B5EF4-FFF2-40B4-BE49-F238E27FC236}">
                  <a16:creationId xmlns="" xmlns:a16="http://schemas.microsoft.com/office/drawing/2014/main" id="{3F457DC8-3A14-4EC7-926A-FF76AE306BFC}"/>
                </a:ext>
              </a:extLst>
            </p:cNvPr>
            <p:cNvSpPr/>
            <p:nvPr/>
          </p:nvSpPr>
          <p:spPr>
            <a:xfrm>
              <a:off x="5000625" y="2898915"/>
              <a:ext cx="533400" cy="444500"/>
            </a:xfrm>
            <a:prstGeom prst="rect">
              <a:avLst/>
            </a:prstGeom>
            <a:solidFill>
              <a:srgbClr val="5C8541"/>
            </a:solidFill>
            <a:ln>
              <a:solidFill>
                <a:srgbClr val="D1EB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D1EBE7"/>
                </a:solidFill>
              </a:endParaRPr>
            </a:p>
          </p:txBody>
        </p:sp>
        <p:sp>
          <p:nvSpPr>
            <p:cNvPr id="38" name="文本框 37">
              <a:extLst>
                <a:ext uri="{FF2B5EF4-FFF2-40B4-BE49-F238E27FC236}">
                  <a16:creationId xmlns="" xmlns:a16="http://schemas.microsoft.com/office/drawing/2014/main" id="{E85C9668-4BF4-442B-A799-BE39A7247A65}"/>
                </a:ext>
              </a:extLst>
            </p:cNvPr>
            <p:cNvSpPr txBox="1"/>
            <p:nvPr/>
          </p:nvSpPr>
          <p:spPr>
            <a:xfrm>
              <a:off x="5000625" y="2879865"/>
              <a:ext cx="666750" cy="461665"/>
            </a:xfrm>
            <a:prstGeom prst="rect">
              <a:avLst/>
            </a:prstGeom>
            <a:solidFill>
              <a:srgbClr val="94D0C8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rgbClr val="D1EB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400" dirty="0">
                <a:solidFill>
                  <a:srgbClr val="D1EBE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文本框 48">
              <a:extLst>
                <a:ext uri="{FF2B5EF4-FFF2-40B4-BE49-F238E27FC236}">
                  <a16:creationId xmlns="" xmlns:a16="http://schemas.microsoft.com/office/drawing/2014/main" id="{FABDB5D6-2E8B-4240-B702-FBEDABF318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13095" y="2910672"/>
              <a:ext cx="2823210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eaLnBrk="1" hangingPunct="1">
                <a:defRPr/>
              </a:pPr>
              <a:r>
                <a:rPr lang="zh-CN" altLang="en-US" sz="2000" dirty="0" smtClean="0">
                  <a:solidFill>
                    <a:srgbClr val="D1EBE7"/>
                  </a:solidFill>
                </a:rPr>
                <a:t>添加标题</a:t>
              </a:r>
              <a:endParaRPr lang="id-ID" altLang="zh-CN" sz="2000" dirty="0">
                <a:solidFill>
                  <a:srgbClr val="D1EBE7"/>
                </a:solidFill>
              </a:endParaRPr>
            </a:p>
          </p:txBody>
        </p:sp>
        <p:sp>
          <p:nvSpPr>
            <p:cNvPr id="40" name="矩形 39">
              <a:extLst>
                <a:ext uri="{FF2B5EF4-FFF2-40B4-BE49-F238E27FC236}">
                  <a16:creationId xmlns="" xmlns:a16="http://schemas.microsoft.com/office/drawing/2014/main" id="{8894E1CA-BEDD-40E5-96AC-F4BB6656F896}"/>
                </a:ext>
              </a:extLst>
            </p:cNvPr>
            <p:cNvSpPr/>
            <p:nvPr/>
          </p:nvSpPr>
          <p:spPr>
            <a:xfrm>
              <a:off x="5534025" y="3594381"/>
              <a:ext cx="3314700" cy="442615"/>
            </a:xfrm>
            <a:prstGeom prst="rect">
              <a:avLst/>
            </a:prstGeom>
            <a:noFill/>
            <a:ln>
              <a:solidFill>
                <a:srgbClr val="D1EB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D1EBE7"/>
                </a:solidFill>
              </a:endParaRPr>
            </a:p>
          </p:txBody>
        </p:sp>
        <p:sp>
          <p:nvSpPr>
            <p:cNvPr id="41" name="矩形 40">
              <a:extLst>
                <a:ext uri="{FF2B5EF4-FFF2-40B4-BE49-F238E27FC236}">
                  <a16:creationId xmlns="" xmlns:a16="http://schemas.microsoft.com/office/drawing/2014/main" id="{F1868F0E-D1CE-4F19-90C7-AC098A27BDF7}"/>
                </a:ext>
              </a:extLst>
            </p:cNvPr>
            <p:cNvSpPr/>
            <p:nvPr/>
          </p:nvSpPr>
          <p:spPr>
            <a:xfrm>
              <a:off x="5000625" y="3594381"/>
              <a:ext cx="533400" cy="444500"/>
            </a:xfrm>
            <a:prstGeom prst="rect">
              <a:avLst/>
            </a:prstGeom>
            <a:solidFill>
              <a:srgbClr val="5C8541"/>
            </a:solidFill>
            <a:ln>
              <a:solidFill>
                <a:srgbClr val="5C85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D1EBE7"/>
                </a:solidFill>
              </a:endParaRPr>
            </a:p>
          </p:txBody>
        </p:sp>
        <p:sp>
          <p:nvSpPr>
            <p:cNvPr id="42" name="文本框 41">
              <a:extLst>
                <a:ext uri="{FF2B5EF4-FFF2-40B4-BE49-F238E27FC236}">
                  <a16:creationId xmlns="" xmlns:a16="http://schemas.microsoft.com/office/drawing/2014/main" id="{5D899C9A-75D3-4CB6-9F8C-2F950E8ED167}"/>
                </a:ext>
              </a:extLst>
            </p:cNvPr>
            <p:cNvSpPr txBox="1"/>
            <p:nvPr/>
          </p:nvSpPr>
          <p:spPr>
            <a:xfrm>
              <a:off x="5000625" y="3575331"/>
              <a:ext cx="666750" cy="461665"/>
            </a:xfrm>
            <a:prstGeom prst="rect">
              <a:avLst/>
            </a:prstGeom>
            <a:solidFill>
              <a:srgbClr val="94D0C8"/>
            </a:solidFill>
            <a:ln>
              <a:solidFill>
                <a:srgbClr val="D1EBE7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rgbClr val="D1EB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400" dirty="0">
                <a:solidFill>
                  <a:srgbClr val="D1EBE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文本框 48">
              <a:extLst>
                <a:ext uri="{FF2B5EF4-FFF2-40B4-BE49-F238E27FC236}">
                  <a16:creationId xmlns="" xmlns:a16="http://schemas.microsoft.com/office/drawing/2014/main" id="{C8941EB0-4D6A-4043-AF81-294A67B9FAC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13095" y="3606138"/>
              <a:ext cx="2823210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eaLnBrk="1" hangingPunct="1">
                <a:defRPr/>
              </a:pPr>
              <a:r>
                <a:rPr lang="zh-CN" altLang="en-US" sz="2000" dirty="0" smtClean="0">
                  <a:solidFill>
                    <a:srgbClr val="D1EBE7"/>
                  </a:solidFill>
                </a:rPr>
                <a:t>添加标题</a:t>
              </a:r>
              <a:endParaRPr lang="id-ID" altLang="zh-CN" sz="2000" dirty="0">
                <a:solidFill>
                  <a:srgbClr val="D1EBE7"/>
                </a:solidFill>
              </a:endParaRPr>
            </a:p>
          </p:txBody>
        </p:sp>
        <p:sp>
          <p:nvSpPr>
            <p:cNvPr id="44" name="矩形 43">
              <a:extLst>
                <a:ext uri="{FF2B5EF4-FFF2-40B4-BE49-F238E27FC236}">
                  <a16:creationId xmlns="" xmlns:a16="http://schemas.microsoft.com/office/drawing/2014/main" id="{4ACF40B2-C126-4A2F-A66A-B4EDB6D93FE5}"/>
                </a:ext>
              </a:extLst>
            </p:cNvPr>
            <p:cNvSpPr/>
            <p:nvPr/>
          </p:nvSpPr>
          <p:spPr>
            <a:xfrm>
              <a:off x="5534025" y="4289847"/>
              <a:ext cx="3314700" cy="442615"/>
            </a:xfrm>
            <a:prstGeom prst="rect">
              <a:avLst/>
            </a:prstGeom>
            <a:noFill/>
            <a:ln>
              <a:solidFill>
                <a:srgbClr val="D1EB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D1EBE7"/>
                </a:solidFill>
              </a:endParaRPr>
            </a:p>
          </p:txBody>
        </p:sp>
        <p:sp>
          <p:nvSpPr>
            <p:cNvPr id="45" name="矩形 44">
              <a:extLst>
                <a:ext uri="{FF2B5EF4-FFF2-40B4-BE49-F238E27FC236}">
                  <a16:creationId xmlns="" xmlns:a16="http://schemas.microsoft.com/office/drawing/2014/main" id="{3978DA73-ED73-4CDB-B929-D613538760DA}"/>
                </a:ext>
              </a:extLst>
            </p:cNvPr>
            <p:cNvSpPr/>
            <p:nvPr/>
          </p:nvSpPr>
          <p:spPr>
            <a:xfrm>
              <a:off x="5000625" y="4289847"/>
              <a:ext cx="533400" cy="444500"/>
            </a:xfrm>
            <a:prstGeom prst="rect">
              <a:avLst/>
            </a:prstGeom>
            <a:solidFill>
              <a:srgbClr val="5C8541"/>
            </a:solidFill>
            <a:ln>
              <a:solidFill>
                <a:srgbClr val="D1EB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D1EBE7"/>
                </a:solidFill>
              </a:endParaRPr>
            </a:p>
          </p:txBody>
        </p:sp>
        <p:sp>
          <p:nvSpPr>
            <p:cNvPr id="46" name="文本框 45">
              <a:extLst>
                <a:ext uri="{FF2B5EF4-FFF2-40B4-BE49-F238E27FC236}">
                  <a16:creationId xmlns="" xmlns:a16="http://schemas.microsoft.com/office/drawing/2014/main" id="{4CE9FB12-5267-45D2-91A3-46CB868FF465}"/>
                </a:ext>
              </a:extLst>
            </p:cNvPr>
            <p:cNvSpPr txBox="1"/>
            <p:nvPr/>
          </p:nvSpPr>
          <p:spPr>
            <a:xfrm>
              <a:off x="5000625" y="4270797"/>
              <a:ext cx="666750" cy="461665"/>
            </a:xfrm>
            <a:prstGeom prst="rect">
              <a:avLst/>
            </a:prstGeom>
            <a:solidFill>
              <a:srgbClr val="94D0C8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rgbClr val="D1EB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2400" dirty="0">
                <a:solidFill>
                  <a:srgbClr val="D1EBE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文本框 48">
              <a:extLst>
                <a:ext uri="{FF2B5EF4-FFF2-40B4-BE49-F238E27FC236}">
                  <a16:creationId xmlns="" xmlns:a16="http://schemas.microsoft.com/office/drawing/2014/main" id="{A0599ACB-C144-4449-904E-94EC946909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13095" y="4301604"/>
              <a:ext cx="2823210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eaLnBrk="1" hangingPunct="1">
                <a:defRPr/>
              </a:pPr>
              <a:r>
                <a:rPr lang="zh-CN" altLang="en-US" sz="2000" dirty="0" smtClean="0">
                  <a:solidFill>
                    <a:srgbClr val="D1EBE7"/>
                  </a:solidFill>
                </a:rPr>
                <a:t>添加标题</a:t>
              </a:r>
              <a:endParaRPr lang="id-ID" altLang="zh-CN" sz="2000" dirty="0">
                <a:solidFill>
                  <a:srgbClr val="D1EBE7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96766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grpSp>
        <p:nvGrpSpPr>
          <p:cNvPr id="21" name="组合 20"/>
          <p:cNvGrpSpPr/>
          <p:nvPr/>
        </p:nvGrpSpPr>
        <p:grpSpPr>
          <a:xfrm>
            <a:off x="3994466" y="2334351"/>
            <a:ext cx="4203065" cy="2189297"/>
            <a:chOff x="714267" y="2226310"/>
            <a:chExt cx="4203065" cy="2189297"/>
          </a:xfrm>
        </p:grpSpPr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1C441E93-18E9-4CC0-ABB9-0C5029F48ECB}"/>
                </a:ext>
              </a:extLst>
            </p:cNvPr>
            <p:cNvSpPr txBox="1"/>
            <p:nvPr/>
          </p:nvSpPr>
          <p:spPr>
            <a:xfrm>
              <a:off x="1386097" y="2226310"/>
              <a:ext cx="2858135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4400" dirty="0">
                  <a:solidFill>
                    <a:srgbClr val="D1EBE7"/>
                  </a:solidFill>
                  <a:latin typeface="微软雅黑" panose="020B0503020204020204" charset="-122"/>
                  <a:ea typeface="微软雅黑" panose="020B0503020204020204" charset="-122"/>
                </a:rPr>
                <a:t>PART 01</a:t>
              </a:r>
            </a:p>
          </p:txBody>
        </p:sp>
        <p:sp>
          <p:nvSpPr>
            <p:cNvPr id="23" name="文本框 22">
              <a:extLst>
                <a:ext uri="{FF2B5EF4-FFF2-40B4-BE49-F238E27FC236}">
                  <a16:creationId xmlns="" xmlns:a16="http://schemas.microsoft.com/office/drawing/2014/main" id="{6D67EF44-75E1-4956-BC7C-5E4E9BF9E5F5}"/>
                </a:ext>
              </a:extLst>
            </p:cNvPr>
            <p:cNvSpPr txBox="1"/>
            <p:nvPr/>
          </p:nvSpPr>
          <p:spPr>
            <a:xfrm>
              <a:off x="714267" y="3259907"/>
              <a:ext cx="4203065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600" dirty="0">
                  <a:solidFill>
                    <a:srgbClr val="D1EB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单击此处输入标题</a:t>
              </a:r>
            </a:p>
          </p:txBody>
        </p:sp>
        <p:sp>
          <p:nvSpPr>
            <p:cNvPr id="24" name="文本框 48">
              <a:extLst>
                <a:ext uri="{FF2B5EF4-FFF2-40B4-BE49-F238E27FC236}">
                  <a16:creationId xmlns="" xmlns:a16="http://schemas.microsoft.com/office/drawing/2014/main" id="{7780EC1B-020A-45B2-883B-D77B6DE554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267" y="3905067"/>
              <a:ext cx="4075158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algn="ctr" eaLnBrk="1" hangingPunct="1">
                <a:defRPr/>
              </a:pPr>
              <a:r>
                <a:rPr lang="zh-CN" altLang="en-US" sz="2000" dirty="0" smtClean="0">
                  <a:solidFill>
                    <a:srgbClr val="D1EB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id-ID" altLang="zh-CN" sz="2000" dirty="0">
                <a:solidFill>
                  <a:srgbClr val="D1EBE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5" name="直接连接符 24">
              <a:extLst>
                <a:ext uri="{FF2B5EF4-FFF2-40B4-BE49-F238E27FC236}">
                  <a16:creationId xmlns="" xmlns:a16="http://schemas.microsoft.com/office/drawing/2014/main" id="{B1972130-A98C-4654-9CB9-7814A4E8FB24}"/>
                </a:ext>
              </a:extLst>
            </p:cNvPr>
            <p:cNvCxnSpPr/>
            <p:nvPr/>
          </p:nvCxnSpPr>
          <p:spPr>
            <a:xfrm>
              <a:off x="876300" y="3095625"/>
              <a:ext cx="3913125" cy="0"/>
            </a:xfrm>
            <a:prstGeom prst="line">
              <a:avLst/>
            </a:prstGeom>
            <a:ln w="19050">
              <a:solidFill>
                <a:srgbClr val="D1EBE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>
              <a:extLst>
                <a:ext uri="{FF2B5EF4-FFF2-40B4-BE49-F238E27FC236}">
                  <a16:creationId xmlns="" xmlns:a16="http://schemas.microsoft.com/office/drawing/2014/main" id="{3D158AF4-B55D-4369-8FF3-90F56B9E34AE}"/>
                </a:ext>
              </a:extLst>
            </p:cNvPr>
            <p:cNvCxnSpPr/>
            <p:nvPr/>
          </p:nvCxnSpPr>
          <p:spPr>
            <a:xfrm>
              <a:off x="876300" y="4415607"/>
              <a:ext cx="3913125" cy="0"/>
            </a:xfrm>
            <a:prstGeom prst="line">
              <a:avLst/>
            </a:prstGeom>
            <a:ln w="19050">
              <a:solidFill>
                <a:srgbClr val="D1EBE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338555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EBE7">
            <a:alpha val="7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菱形 3">
            <a:extLst>
              <a:ext uri="{FF2B5EF4-FFF2-40B4-BE49-F238E27FC236}">
                <a16:creationId xmlns="" xmlns:a16="http://schemas.microsoft.com/office/drawing/2014/main" id="{EF40B93F-EF44-4BE7-825C-797C0A888415}"/>
              </a:ext>
            </a:extLst>
          </p:cNvPr>
          <p:cNvSpPr/>
          <p:nvPr/>
        </p:nvSpPr>
        <p:spPr>
          <a:xfrm>
            <a:off x="369886" y="414338"/>
            <a:ext cx="420688" cy="427037"/>
          </a:xfrm>
          <a:prstGeom prst="diamond">
            <a:avLst/>
          </a:prstGeom>
          <a:solidFill>
            <a:srgbClr val="4FB3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790574" y="344328"/>
            <a:ext cx="5553075" cy="577196"/>
            <a:chOff x="790574" y="344328"/>
            <a:chExt cx="5553075" cy="577196"/>
          </a:xfrm>
        </p:grpSpPr>
        <p:sp>
          <p:nvSpPr>
            <p:cNvPr id="5" name="文本框 4">
              <a:extLst>
                <a:ext uri="{FF2B5EF4-FFF2-40B4-BE49-F238E27FC236}">
                  <a16:creationId xmlns="" xmlns:a16="http://schemas.microsoft.com/office/drawing/2014/main" id="{E525CE55-C134-48D2-ABCA-2BD876B32C70}"/>
                </a:ext>
              </a:extLst>
            </p:cNvPr>
            <p:cNvSpPr txBox="1"/>
            <p:nvPr/>
          </p:nvSpPr>
          <p:spPr>
            <a:xfrm>
              <a:off x="790574" y="344328"/>
              <a:ext cx="35052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单击此处输入标题</a:t>
              </a:r>
            </a:p>
          </p:txBody>
        </p:sp>
        <p:sp>
          <p:nvSpPr>
            <p:cNvPr id="8" name="文本框 49">
              <a:extLst>
                <a:ext uri="{FF2B5EF4-FFF2-40B4-BE49-F238E27FC236}">
                  <a16:creationId xmlns="" xmlns:a16="http://schemas.microsoft.com/office/drawing/2014/main" id="{7BC39B1B-FE24-4CAD-9278-FD33514087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0574" y="644525"/>
              <a:ext cx="555307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</a:t>
              </a:r>
              <a:r>
                <a:rPr lang="en-US" altLang="zh-CN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title,text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here as your wish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517160" y="2494332"/>
            <a:ext cx="8892794" cy="1796312"/>
            <a:chOff x="832456" y="3134300"/>
            <a:chExt cx="16524282" cy="3337846"/>
          </a:xfrm>
        </p:grpSpPr>
        <p:grpSp>
          <p:nvGrpSpPr>
            <p:cNvPr id="7" name="Group 2"/>
            <p:cNvGrpSpPr/>
            <p:nvPr/>
          </p:nvGrpSpPr>
          <p:grpSpPr>
            <a:xfrm>
              <a:off x="832456" y="3134300"/>
              <a:ext cx="3301220" cy="3299800"/>
              <a:chOff x="9399814" y="1940827"/>
              <a:chExt cx="1804709" cy="1803932"/>
            </a:xfrm>
          </p:grpSpPr>
          <p:sp>
            <p:nvSpPr>
              <p:cNvPr id="36" name="Block Arc 3"/>
              <p:cNvSpPr/>
              <p:nvPr/>
            </p:nvSpPr>
            <p:spPr>
              <a:xfrm rot="120000">
                <a:off x="9399814" y="1963783"/>
                <a:ext cx="1803946" cy="1780976"/>
              </a:xfrm>
              <a:prstGeom prst="blockArc">
                <a:avLst>
                  <a:gd name="adj1" fmla="val 10690553"/>
                  <a:gd name="adj2" fmla="val 21551474"/>
                  <a:gd name="adj3" fmla="val 6698"/>
                </a:avLst>
              </a:prstGeom>
              <a:solidFill>
                <a:srgbClr val="4FB3A7"/>
              </a:solidFill>
              <a:ln>
                <a:noFill/>
              </a:ln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7" name="Block Arc 4"/>
              <p:cNvSpPr/>
              <p:nvPr/>
            </p:nvSpPr>
            <p:spPr>
              <a:xfrm rot="120000">
                <a:off x="9518047" y="2080039"/>
                <a:ext cx="1568282" cy="1525508"/>
              </a:xfrm>
              <a:prstGeom prst="blockArc">
                <a:avLst>
                  <a:gd name="adj1" fmla="val 10731925"/>
                  <a:gd name="adj2" fmla="val 21528288"/>
                  <a:gd name="adj3" fmla="val 6919"/>
                </a:avLst>
              </a:pr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8" name="Block Arc 5"/>
              <p:cNvSpPr/>
              <p:nvPr/>
            </p:nvSpPr>
            <p:spPr>
              <a:xfrm rot="10920000">
                <a:off x="9400577" y="1940827"/>
                <a:ext cx="1803946" cy="1783166"/>
              </a:xfrm>
              <a:prstGeom prst="blockArc">
                <a:avLst>
                  <a:gd name="adj1" fmla="val 10800000"/>
                  <a:gd name="adj2" fmla="val 21461035"/>
                  <a:gd name="adj3" fmla="val 6707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9" name="Block Arc 6"/>
              <p:cNvSpPr/>
              <p:nvPr/>
            </p:nvSpPr>
            <p:spPr>
              <a:xfrm rot="10920000">
                <a:off x="9518047" y="2080039"/>
                <a:ext cx="1568282" cy="1525508"/>
              </a:xfrm>
              <a:prstGeom prst="blockArc">
                <a:avLst>
                  <a:gd name="adj1" fmla="val 10731925"/>
                  <a:gd name="adj2" fmla="val 21528288"/>
                  <a:gd name="adj3" fmla="val 6919"/>
                </a:avLst>
              </a:pr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0" name="Oval 7"/>
              <p:cNvSpPr/>
              <p:nvPr/>
            </p:nvSpPr>
            <p:spPr>
              <a:xfrm rot="18900000">
                <a:off x="9623516" y="2163711"/>
                <a:ext cx="1355239" cy="13582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</p:grpSp>
        <p:grpSp>
          <p:nvGrpSpPr>
            <p:cNvPr id="10" name="Group 8"/>
            <p:cNvGrpSpPr/>
            <p:nvPr/>
          </p:nvGrpSpPr>
          <p:grpSpPr>
            <a:xfrm>
              <a:off x="9857250" y="3165532"/>
              <a:ext cx="3301220" cy="3299800"/>
              <a:chOff x="9399814" y="1940827"/>
              <a:chExt cx="1804709" cy="1803932"/>
            </a:xfrm>
          </p:grpSpPr>
          <p:sp>
            <p:nvSpPr>
              <p:cNvPr id="31" name="Block Arc 9"/>
              <p:cNvSpPr/>
              <p:nvPr/>
            </p:nvSpPr>
            <p:spPr>
              <a:xfrm rot="120000">
                <a:off x="9399814" y="1963783"/>
                <a:ext cx="1803946" cy="1780976"/>
              </a:xfrm>
              <a:prstGeom prst="blockArc">
                <a:avLst>
                  <a:gd name="adj1" fmla="val 10690553"/>
                  <a:gd name="adj2" fmla="val 21551474"/>
                  <a:gd name="adj3" fmla="val 6698"/>
                </a:avLst>
              </a:prstGeom>
              <a:solidFill>
                <a:srgbClr val="4FB3A7"/>
              </a:solidFill>
              <a:ln>
                <a:noFill/>
              </a:ln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2" name="Block Arc 10"/>
              <p:cNvSpPr/>
              <p:nvPr/>
            </p:nvSpPr>
            <p:spPr>
              <a:xfrm rot="120000">
                <a:off x="9518047" y="2080039"/>
                <a:ext cx="1568282" cy="1525508"/>
              </a:xfrm>
              <a:prstGeom prst="blockArc">
                <a:avLst>
                  <a:gd name="adj1" fmla="val 10731925"/>
                  <a:gd name="adj2" fmla="val 21528288"/>
                  <a:gd name="adj3" fmla="val 6919"/>
                </a:avLst>
              </a:pr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3" name="Block Arc 11"/>
              <p:cNvSpPr/>
              <p:nvPr/>
            </p:nvSpPr>
            <p:spPr>
              <a:xfrm rot="10920000">
                <a:off x="9400577" y="1940827"/>
                <a:ext cx="1803946" cy="1783166"/>
              </a:xfrm>
              <a:prstGeom prst="blockArc">
                <a:avLst>
                  <a:gd name="adj1" fmla="val 10800000"/>
                  <a:gd name="adj2" fmla="val 21461035"/>
                  <a:gd name="adj3" fmla="val 6707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4" name="Block Arc 12"/>
              <p:cNvSpPr/>
              <p:nvPr/>
            </p:nvSpPr>
            <p:spPr>
              <a:xfrm rot="10920000">
                <a:off x="9518047" y="2080039"/>
                <a:ext cx="1568282" cy="1525508"/>
              </a:xfrm>
              <a:prstGeom prst="blockArc">
                <a:avLst>
                  <a:gd name="adj1" fmla="val 10731925"/>
                  <a:gd name="adj2" fmla="val 21528288"/>
                  <a:gd name="adj3" fmla="val 6919"/>
                </a:avLst>
              </a:pr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5" name="Oval 13"/>
              <p:cNvSpPr/>
              <p:nvPr/>
            </p:nvSpPr>
            <p:spPr>
              <a:xfrm rot="18900000">
                <a:off x="9623516" y="2163711"/>
                <a:ext cx="1355239" cy="13582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</p:grpSp>
        <p:grpSp>
          <p:nvGrpSpPr>
            <p:cNvPr id="11" name="Group 14"/>
            <p:cNvGrpSpPr/>
            <p:nvPr/>
          </p:nvGrpSpPr>
          <p:grpSpPr>
            <a:xfrm>
              <a:off x="5115354" y="3172346"/>
              <a:ext cx="3301220" cy="3299800"/>
              <a:chOff x="9399814" y="1940827"/>
              <a:chExt cx="1804709" cy="1803932"/>
            </a:xfrm>
          </p:grpSpPr>
          <p:sp>
            <p:nvSpPr>
              <p:cNvPr id="26" name="Block Arc 15"/>
              <p:cNvSpPr/>
              <p:nvPr/>
            </p:nvSpPr>
            <p:spPr>
              <a:xfrm rot="120000">
                <a:off x="9399814" y="1963783"/>
                <a:ext cx="1803946" cy="1780976"/>
              </a:xfrm>
              <a:prstGeom prst="blockArc">
                <a:avLst>
                  <a:gd name="adj1" fmla="val 10690553"/>
                  <a:gd name="adj2" fmla="val 21551474"/>
                  <a:gd name="adj3" fmla="val 6698"/>
                </a:avLst>
              </a:prstGeom>
              <a:solidFill>
                <a:srgbClr val="4FB3A7"/>
              </a:solidFill>
              <a:ln>
                <a:noFill/>
              </a:ln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" name="Block Arc 16"/>
              <p:cNvSpPr/>
              <p:nvPr/>
            </p:nvSpPr>
            <p:spPr>
              <a:xfrm rot="120000">
                <a:off x="9518047" y="2080039"/>
                <a:ext cx="1568282" cy="1525508"/>
              </a:xfrm>
              <a:prstGeom prst="blockArc">
                <a:avLst>
                  <a:gd name="adj1" fmla="val 10731925"/>
                  <a:gd name="adj2" fmla="val 21528288"/>
                  <a:gd name="adj3" fmla="val 6919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8" name="Block Arc 17"/>
              <p:cNvSpPr/>
              <p:nvPr/>
            </p:nvSpPr>
            <p:spPr>
              <a:xfrm rot="10920000">
                <a:off x="9400577" y="1940827"/>
                <a:ext cx="1803946" cy="1783166"/>
              </a:xfrm>
              <a:prstGeom prst="blockArc">
                <a:avLst>
                  <a:gd name="adj1" fmla="val 10800000"/>
                  <a:gd name="adj2" fmla="val 21461035"/>
                  <a:gd name="adj3" fmla="val 6707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" name="Block Arc 18"/>
              <p:cNvSpPr/>
              <p:nvPr/>
            </p:nvSpPr>
            <p:spPr>
              <a:xfrm rot="10920000">
                <a:off x="9518047" y="2080039"/>
                <a:ext cx="1568282" cy="1525508"/>
              </a:xfrm>
              <a:prstGeom prst="blockArc">
                <a:avLst>
                  <a:gd name="adj1" fmla="val 10731925"/>
                  <a:gd name="adj2" fmla="val 21528288"/>
                  <a:gd name="adj3" fmla="val 6919"/>
                </a:avLst>
              </a:pr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0" name="Oval 19"/>
              <p:cNvSpPr/>
              <p:nvPr/>
            </p:nvSpPr>
            <p:spPr>
              <a:xfrm rot="18900000">
                <a:off x="9623516" y="2163711"/>
                <a:ext cx="1355239" cy="13582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</p:grpSp>
        <p:grpSp>
          <p:nvGrpSpPr>
            <p:cNvPr id="12" name="Group 20"/>
            <p:cNvGrpSpPr/>
            <p:nvPr/>
          </p:nvGrpSpPr>
          <p:grpSpPr>
            <a:xfrm>
              <a:off x="14055518" y="3152318"/>
              <a:ext cx="3301220" cy="3299800"/>
              <a:chOff x="9399814" y="1940827"/>
              <a:chExt cx="1804709" cy="1803932"/>
            </a:xfrm>
          </p:grpSpPr>
          <p:sp>
            <p:nvSpPr>
              <p:cNvPr id="21" name="Block Arc 21"/>
              <p:cNvSpPr/>
              <p:nvPr/>
            </p:nvSpPr>
            <p:spPr>
              <a:xfrm rot="120000">
                <a:off x="9399814" y="1963783"/>
                <a:ext cx="1803946" cy="1780976"/>
              </a:xfrm>
              <a:prstGeom prst="blockArc">
                <a:avLst>
                  <a:gd name="adj1" fmla="val 10690553"/>
                  <a:gd name="adj2" fmla="val 21551474"/>
                  <a:gd name="adj3" fmla="val 6698"/>
                </a:avLst>
              </a:prstGeom>
              <a:solidFill>
                <a:srgbClr val="4FB3A7"/>
              </a:solidFill>
              <a:ln>
                <a:noFill/>
              </a:ln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2" name="Block Arc 22"/>
              <p:cNvSpPr/>
              <p:nvPr/>
            </p:nvSpPr>
            <p:spPr>
              <a:xfrm rot="120000">
                <a:off x="9518047" y="2080039"/>
                <a:ext cx="1568282" cy="1525508"/>
              </a:xfrm>
              <a:prstGeom prst="blockArc">
                <a:avLst>
                  <a:gd name="adj1" fmla="val 10731925"/>
                  <a:gd name="adj2" fmla="val 21528288"/>
                  <a:gd name="adj3" fmla="val 6919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3" name="Block Arc 23"/>
              <p:cNvSpPr/>
              <p:nvPr/>
            </p:nvSpPr>
            <p:spPr>
              <a:xfrm rot="10920000">
                <a:off x="9400577" y="1940827"/>
                <a:ext cx="1803946" cy="1783166"/>
              </a:xfrm>
              <a:prstGeom prst="blockArc">
                <a:avLst>
                  <a:gd name="adj1" fmla="val 10800000"/>
                  <a:gd name="adj2" fmla="val 21461035"/>
                  <a:gd name="adj3" fmla="val 6707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" name="Block Arc 24"/>
              <p:cNvSpPr/>
              <p:nvPr/>
            </p:nvSpPr>
            <p:spPr>
              <a:xfrm rot="10920000">
                <a:off x="9518047" y="2080039"/>
                <a:ext cx="1568282" cy="1525508"/>
              </a:xfrm>
              <a:prstGeom prst="blockArc">
                <a:avLst>
                  <a:gd name="adj1" fmla="val 10731925"/>
                  <a:gd name="adj2" fmla="val 21528288"/>
                  <a:gd name="adj3" fmla="val 6919"/>
                </a:avLst>
              </a:pr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5" name="Oval 25"/>
              <p:cNvSpPr/>
              <p:nvPr/>
            </p:nvSpPr>
            <p:spPr>
              <a:xfrm rot="18900000">
                <a:off x="9623516" y="2163711"/>
                <a:ext cx="1355239" cy="13582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</p:grpSp>
        <p:sp>
          <p:nvSpPr>
            <p:cNvPr id="13" name="Freeform 73"/>
            <p:cNvSpPr/>
            <p:nvPr/>
          </p:nvSpPr>
          <p:spPr>
            <a:xfrm>
              <a:off x="11319075" y="4441121"/>
              <a:ext cx="377574" cy="698066"/>
            </a:xfrm>
            <a:custGeom>
              <a:avLst/>
              <a:gdLst>
                <a:gd name="connsiteX0" fmla="*/ 110338 w 226380"/>
                <a:gd name="connsiteY0" fmla="*/ 374376 h 418107"/>
                <a:gd name="connsiteX1" fmla="*/ 100008 w 226380"/>
                <a:gd name="connsiteY1" fmla="*/ 387771 h 418107"/>
                <a:gd name="connsiteX2" fmla="*/ 110338 w 226380"/>
                <a:gd name="connsiteY2" fmla="*/ 401166 h 418107"/>
                <a:gd name="connsiteX3" fmla="*/ 120668 w 226380"/>
                <a:gd name="connsiteY3" fmla="*/ 387771 h 418107"/>
                <a:gd name="connsiteX4" fmla="*/ 110338 w 226380"/>
                <a:gd name="connsiteY4" fmla="*/ 374376 h 418107"/>
                <a:gd name="connsiteX5" fmla="*/ 62024 w 226380"/>
                <a:gd name="connsiteY5" fmla="*/ 79228 h 418107"/>
                <a:gd name="connsiteX6" fmla="*/ 36757 w 226380"/>
                <a:gd name="connsiteY6" fmla="*/ 104495 h 418107"/>
                <a:gd name="connsiteX7" fmla="*/ 36757 w 226380"/>
                <a:gd name="connsiteY7" fmla="*/ 324143 h 418107"/>
                <a:gd name="connsiteX8" fmla="*/ 62024 w 226380"/>
                <a:gd name="connsiteY8" fmla="*/ 349410 h 418107"/>
                <a:gd name="connsiteX9" fmla="*/ 163090 w 226380"/>
                <a:gd name="connsiteY9" fmla="*/ 349410 h 418107"/>
                <a:gd name="connsiteX10" fmla="*/ 188357 w 226380"/>
                <a:gd name="connsiteY10" fmla="*/ 324143 h 418107"/>
                <a:gd name="connsiteX11" fmla="*/ 188357 w 226380"/>
                <a:gd name="connsiteY11" fmla="*/ 104495 h 418107"/>
                <a:gd name="connsiteX12" fmla="*/ 163090 w 226380"/>
                <a:gd name="connsiteY12" fmla="*/ 79228 h 418107"/>
                <a:gd name="connsiteX13" fmla="*/ 71876 w 226380"/>
                <a:gd name="connsiteY13" fmla="*/ 43858 h 418107"/>
                <a:gd name="connsiteX14" fmla="*/ 71876 w 226380"/>
                <a:gd name="connsiteY14" fmla="*/ 55156 h 418107"/>
                <a:gd name="connsiteX15" fmla="*/ 148798 w 226380"/>
                <a:gd name="connsiteY15" fmla="*/ 55156 h 418107"/>
                <a:gd name="connsiteX16" fmla="*/ 148798 w 226380"/>
                <a:gd name="connsiteY16" fmla="*/ 43858 h 418107"/>
                <a:gd name="connsiteX17" fmla="*/ 37731 w 226380"/>
                <a:gd name="connsiteY17" fmla="*/ 0 h 418107"/>
                <a:gd name="connsiteX18" fmla="*/ 188649 w 226380"/>
                <a:gd name="connsiteY18" fmla="*/ 0 h 418107"/>
                <a:gd name="connsiteX19" fmla="*/ 226380 w 226380"/>
                <a:gd name="connsiteY19" fmla="*/ 37731 h 418107"/>
                <a:gd name="connsiteX20" fmla="*/ 226380 w 226380"/>
                <a:gd name="connsiteY20" fmla="*/ 380376 h 418107"/>
                <a:gd name="connsiteX21" fmla="*/ 188649 w 226380"/>
                <a:gd name="connsiteY21" fmla="*/ 418107 h 418107"/>
                <a:gd name="connsiteX22" fmla="*/ 37731 w 226380"/>
                <a:gd name="connsiteY22" fmla="*/ 418107 h 418107"/>
                <a:gd name="connsiteX23" fmla="*/ 0 w 226380"/>
                <a:gd name="connsiteY23" fmla="*/ 380376 h 418107"/>
                <a:gd name="connsiteX24" fmla="*/ 0 w 226380"/>
                <a:gd name="connsiteY24" fmla="*/ 37731 h 418107"/>
                <a:gd name="connsiteX25" fmla="*/ 37731 w 226380"/>
                <a:gd name="connsiteY25" fmla="*/ 0 h 4181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26380" h="418107">
                  <a:moveTo>
                    <a:pt x="110338" y="374376"/>
                  </a:moveTo>
                  <a:cubicBezTo>
                    <a:pt x="104633" y="374376"/>
                    <a:pt x="100008" y="380373"/>
                    <a:pt x="100008" y="387771"/>
                  </a:cubicBezTo>
                  <a:cubicBezTo>
                    <a:pt x="100008" y="395169"/>
                    <a:pt x="104633" y="401166"/>
                    <a:pt x="110338" y="401166"/>
                  </a:cubicBezTo>
                  <a:cubicBezTo>
                    <a:pt x="116043" y="401166"/>
                    <a:pt x="120668" y="395169"/>
                    <a:pt x="120668" y="387771"/>
                  </a:cubicBezTo>
                  <a:cubicBezTo>
                    <a:pt x="120668" y="380373"/>
                    <a:pt x="116043" y="374376"/>
                    <a:pt x="110338" y="374376"/>
                  </a:cubicBezTo>
                  <a:close/>
                  <a:moveTo>
                    <a:pt x="62024" y="79228"/>
                  </a:moveTo>
                  <a:cubicBezTo>
                    <a:pt x="48069" y="79228"/>
                    <a:pt x="36757" y="90540"/>
                    <a:pt x="36757" y="104495"/>
                  </a:cubicBezTo>
                  <a:lnTo>
                    <a:pt x="36757" y="324143"/>
                  </a:lnTo>
                  <a:cubicBezTo>
                    <a:pt x="36757" y="338098"/>
                    <a:pt x="48069" y="349410"/>
                    <a:pt x="62024" y="349410"/>
                  </a:cubicBezTo>
                  <a:lnTo>
                    <a:pt x="163090" y="349410"/>
                  </a:lnTo>
                  <a:cubicBezTo>
                    <a:pt x="177045" y="349410"/>
                    <a:pt x="188357" y="338098"/>
                    <a:pt x="188357" y="324143"/>
                  </a:cubicBezTo>
                  <a:lnTo>
                    <a:pt x="188357" y="104495"/>
                  </a:lnTo>
                  <a:cubicBezTo>
                    <a:pt x="188357" y="90540"/>
                    <a:pt x="177045" y="79228"/>
                    <a:pt x="163090" y="79228"/>
                  </a:cubicBezTo>
                  <a:close/>
                  <a:moveTo>
                    <a:pt x="71876" y="43858"/>
                  </a:moveTo>
                  <a:lnTo>
                    <a:pt x="71876" y="55156"/>
                  </a:lnTo>
                  <a:lnTo>
                    <a:pt x="148798" y="55156"/>
                  </a:lnTo>
                  <a:lnTo>
                    <a:pt x="148798" y="43858"/>
                  </a:lnTo>
                  <a:close/>
                  <a:moveTo>
                    <a:pt x="37731" y="0"/>
                  </a:moveTo>
                  <a:lnTo>
                    <a:pt x="188649" y="0"/>
                  </a:lnTo>
                  <a:cubicBezTo>
                    <a:pt x="209487" y="0"/>
                    <a:pt x="226380" y="16893"/>
                    <a:pt x="226380" y="37731"/>
                  </a:cubicBezTo>
                  <a:lnTo>
                    <a:pt x="226380" y="380376"/>
                  </a:lnTo>
                  <a:cubicBezTo>
                    <a:pt x="226380" y="401214"/>
                    <a:pt x="209487" y="418107"/>
                    <a:pt x="188649" y="418107"/>
                  </a:cubicBezTo>
                  <a:lnTo>
                    <a:pt x="37731" y="418107"/>
                  </a:lnTo>
                  <a:cubicBezTo>
                    <a:pt x="16893" y="418107"/>
                    <a:pt x="0" y="401214"/>
                    <a:pt x="0" y="380376"/>
                  </a:cubicBezTo>
                  <a:lnTo>
                    <a:pt x="0" y="37731"/>
                  </a:lnTo>
                  <a:cubicBezTo>
                    <a:pt x="0" y="16893"/>
                    <a:pt x="16893" y="0"/>
                    <a:pt x="37731" y="0"/>
                  </a:cubicBezTo>
                  <a:close/>
                </a:path>
              </a:pathLst>
            </a:custGeom>
            <a:solidFill>
              <a:srgbClr val="4FB3A7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6600" dirty="0"/>
            </a:p>
          </p:txBody>
        </p:sp>
        <p:grpSp>
          <p:nvGrpSpPr>
            <p:cNvPr id="14" name="Group 50"/>
            <p:cNvGrpSpPr/>
            <p:nvPr/>
          </p:nvGrpSpPr>
          <p:grpSpPr>
            <a:xfrm flipH="1">
              <a:off x="15449773" y="4507430"/>
              <a:ext cx="512714" cy="583752"/>
              <a:chOff x="5263421" y="2742828"/>
              <a:chExt cx="675891" cy="1542433"/>
            </a:xfrm>
            <a:solidFill>
              <a:schemeClr val="accent1"/>
            </a:solidFill>
          </p:grpSpPr>
          <p:sp>
            <p:nvSpPr>
              <p:cNvPr id="17" name="Half Frame 1"/>
              <p:cNvSpPr/>
              <p:nvPr/>
            </p:nvSpPr>
            <p:spPr>
              <a:xfrm rot="10800000" flipH="1">
                <a:off x="5263421" y="2742828"/>
                <a:ext cx="675891" cy="1542433"/>
              </a:xfrm>
              <a:custGeom>
                <a:avLst/>
                <a:gdLst>
                  <a:gd name="connsiteX0" fmla="*/ 0 w 999747"/>
                  <a:gd name="connsiteY0" fmla="*/ 0 h 1605837"/>
                  <a:gd name="connsiteX1" fmla="*/ 999747 w 999747"/>
                  <a:gd name="connsiteY1" fmla="*/ 0 h 1605837"/>
                  <a:gd name="connsiteX2" fmla="*/ 999747 w 999747"/>
                  <a:gd name="connsiteY2" fmla="*/ 0 h 1605837"/>
                  <a:gd name="connsiteX3" fmla="*/ 0 w 999747"/>
                  <a:gd name="connsiteY3" fmla="*/ 0 h 1605837"/>
                  <a:gd name="connsiteX4" fmla="*/ 0 w 999747"/>
                  <a:gd name="connsiteY4" fmla="*/ 1605837 h 1605837"/>
                  <a:gd name="connsiteX5" fmla="*/ 0 w 999747"/>
                  <a:gd name="connsiteY5" fmla="*/ 1605837 h 1605837"/>
                  <a:gd name="connsiteX6" fmla="*/ 0 w 999747"/>
                  <a:gd name="connsiteY6" fmla="*/ 0 h 1605837"/>
                  <a:gd name="connsiteX0" fmla="*/ 0 w 999747"/>
                  <a:gd name="connsiteY0" fmla="*/ 8964 h 1614801"/>
                  <a:gd name="connsiteX1" fmla="*/ 999747 w 999747"/>
                  <a:gd name="connsiteY1" fmla="*/ 8964 h 1614801"/>
                  <a:gd name="connsiteX2" fmla="*/ 703911 w 999747"/>
                  <a:gd name="connsiteY2" fmla="*/ 0 h 1614801"/>
                  <a:gd name="connsiteX3" fmla="*/ 0 w 999747"/>
                  <a:gd name="connsiteY3" fmla="*/ 8964 h 1614801"/>
                  <a:gd name="connsiteX4" fmla="*/ 0 w 999747"/>
                  <a:gd name="connsiteY4" fmla="*/ 1614801 h 1614801"/>
                  <a:gd name="connsiteX5" fmla="*/ 0 w 999747"/>
                  <a:gd name="connsiteY5" fmla="*/ 1614801 h 1614801"/>
                  <a:gd name="connsiteX6" fmla="*/ 0 w 999747"/>
                  <a:gd name="connsiteY6" fmla="*/ 8964 h 1614801"/>
                  <a:gd name="connsiteX0" fmla="*/ 0 w 703911"/>
                  <a:gd name="connsiteY0" fmla="*/ 8964 h 1614801"/>
                  <a:gd name="connsiteX1" fmla="*/ 703911 w 703911"/>
                  <a:gd name="connsiteY1" fmla="*/ 0 h 1614801"/>
                  <a:gd name="connsiteX2" fmla="*/ 0 w 703911"/>
                  <a:gd name="connsiteY2" fmla="*/ 8964 h 1614801"/>
                  <a:gd name="connsiteX3" fmla="*/ 0 w 703911"/>
                  <a:gd name="connsiteY3" fmla="*/ 1614801 h 1614801"/>
                  <a:gd name="connsiteX4" fmla="*/ 0 w 703911"/>
                  <a:gd name="connsiteY4" fmla="*/ 1614801 h 1614801"/>
                  <a:gd name="connsiteX5" fmla="*/ 0 w 703911"/>
                  <a:gd name="connsiteY5" fmla="*/ 8964 h 1614801"/>
                  <a:gd name="connsiteX0" fmla="*/ 0 w 703911"/>
                  <a:gd name="connsiteY0" fmla="*/ 8964 h 1614801"/>
                  <a:gd name="connsiteX1" fmla="*/ 703911 w 703911"/>
                  <a:gd name="connsiteY1" fmla="*/ 0 h 1614801"/>
                  <a:gd name="connsiteX2" fmla="*/ 0 w 703911"/>
                  <a:gd name="connsiteY2" fmla="*/ 8964 h 1614801"/>
                  <a:gd name="connsiteX3" fmla="*/ 0 w 703911"/>
                  <a:gd name="connsiteY3" fmla="*/ 1614801 h 1614801"/>
                  <a:gd name="connsiteX4" fmla="*/ 0 w 703911"/>
                  <a:gd name="connsiteY4" fmla="*/ 1614801 h 1614801"/>
                  <a:gd name="connsiteX5" fmla="*/ 0 w 703911"/>
                  <a:gd name="connsiteY5" fmla="*/ 8964 h 1614801"/>
                  <a:gd name="connsiteX0" fmla="*/ 0 w 703911"/>
                  <a:gd name="connsiteY0" fmla="*/ 0 h 1605837"/>
                  <a:gd name="connsiteX1" fmla="*/ 703911 w 703911"/>
                  <a:gd name="connsiteY1" fmla="*/ 8965 h 1605837"/>
                  <a:gd name="connsiteX2" fmla="*/ 0 w 703911"/>
                  <a:gd name="connsiteY2" fmla="*/ 0 h 1605837"/>
                  <a:gd name="connsiteX3" fmla="*/ 0 w 703911"/>
                  <a:gd name="connsiteY3" fmla="*/ 1605837 h 1605837"/>
                  <a:gd name="connsiteX4" fmla="*/ 0 w 703911"/>
                  <a:gd name="connsiteY4" fmla="*/ 1605837 h 1605837"/>
                  <a:gd name="connsiteX5" fmla="*/ 0 w 703911"/>
                  <a:gd name="connsiteY5" fmla="*/ 0 h 1605837"/>
                  <a:gd name="connsiteX0" fmla="*/ 0 w 506687"/>
                  <a:gd name="connsiteY0" fmla="*/ 0 h 1605837"/>
                  <a:gd name="connsiteX1" fmla="*/ 506687 w 506687"/>
                  <a:gd name="connsiteY1" fmla="*/ 1 h 1605837"/>
                  <a:gd name="connsiteX2" fmla="*/ 0 w 506687"/>
                  <a:gd name="connsiteY2" fmla="*/ 0 h 1605837"/>
                  <a:gd name="connsiteX3" fmla="*/ 0 w 506687"/>
                  <a:gd name="connsiteY3" fmla="*/ 1605837 h 1605837"/>
                  <a:gd name="connsiteX4" fmla="*/ 0 w 506687"/>
                  <a:gd name="connsiteY4" fmla="*/ 1605837 h 1605837"/>
                  <a:gd name="connsiteX5" fmla="*/ 0 w 506687"/>
                  <a:gd name="connsiteY5" fmla="*/ 0 h 1605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06687" h="1605837">
                    <a:moveTo>
                      <a:pt x="0" y="0"/>
                    </a:moveTo>
                    <a:lnTo>
                      <a:pt x="506687" y="1"/>
                    </a:lnTo>
                    <a:lnTo>
                      <a:pt x="0" y="0"/>
                    </a:lnTo>
                    <a:lnTo>
                      <a:pt x="0" y="1605837"/>
                    </a:lnTo>
                    <a:lnTo>
                      <a:pt x="0" y="1605837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19050">
                <a:solidFill>
                  <a:srgbClr val="4FB3A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66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8" name="Flowchart: Process 52"/>
              <p:cNvSpPr/>
              <p:nvPr/>
            </p:nvSpPr>
            <p:spPr>
              <a:xfrm>
                <a:off x="5378837" y="3413886"/>
                <a:ext cx="89647" cy="871369"/>
              </a:xfrm>
              <a:prstGeom prst="flowChartProcess">
                <a:avLst/>
              </a:prstGeom>
              <a:solidFill>
                <a:schemeClr val="bg1"/>
              </a:solidFill>
              <a:ln w="19050">
                <a:solidFill>
                  <a:srgbClr val="4FB3A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66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9" name="Flowchart: Process 53"/>
              <p:cNvSpPr/>
              <p:nvPr/>
            </p:nvSpPr>
            <p:spPr>
              <a:xfrm>
                <a:off x="5805213" y="2754628"/>
                <a:ext cx="102558" cy="1499939"/>
              </a:xfrm>
              <a:prstGeom prst="flowChartProcess">
                <a:avLst/>
              </a:prstGeom>
              <a:solidFill>
                <a:schemeClr val="bg1"/>
              </a:solidFill>
              <a:ln w="19050">
                <a:solidFill>
                  <a:srgbClr val="4FB3A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66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0" name="Flowchart: Process 54"/>
              <p:cNvSpPr/>
              <p:nvPr/>
            </p:nvSpPr>
            <p:spPr>
              <a:xfrm>
                <a:off x="5582880" y="3059737"/>
                <a:ext cx="89650" cy="1174480"/>
              </a:xfrm>
              <a:prstGeom prst="flowChartProcess">
                <a:avLst/>
              </a:prstGeom>
              <a:solidFill>
                <a:schemeClr val="bg1"/>
              </a:solidFill>
              <a:ln w="19050">
                <a:solidFill>
                  <a:srgbClr val="4FB3A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66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5" name="Freeform 56"/>
            <p:cNvSpPr>
              <a:spLocks noEditPoints="1"/>
            </p:cNvSpPr>
            <p:nvPr/>
          </p:nvSpPr>
          <p:spPr bwMode="auto">
            <a:xfrm>
              <a:off x="2175108" y="4475266"/>
              <a:ext cx="615916" cy="615916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rgbClr val="4FB3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37160" tIns="68580" rIns="137160" bIns="68580" numCol="1" anchor="t" anchorCtr="0" compatLnSpc="1">
              <a:prstTxWarp prst="textNoShape">
                <a:avLst/>
              </a:prstTxWarp>
            </a:bodyPr>
            <a:lstStyle/>
            <a:p>
              <a:endParaRPr lang="en-US" sz="2026" dirty="0"/>
            </a:p>
          </p:txBody>
        </p:sp>
        <p:sp>
          <p:nvSpPr>
            <p:cNvPr id="16" name="Freeform 64"/>
            <p:cNvSpPr>
              <a:spLocks noEditPoints="1"/>
            </p:cNvSpPr>
            <p:nvPr/>
          </p:nvSpPr>
          <p:spPr bwMode="auto">
            <a:xfrm>
              <a:off x="6500956" y="4441121"/>
              <a:ext cx="444960" cy="650062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rgbClr val="4FB3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37160" tIns="68580" rIns="137160" bIns="68580" numCol="1" anchor="t" anchorCtr="0" compatLnSpc="1">
              <a:prstTxWarp prst="textNoShape">
                <a:avLst/>
              </a:prstTxWarp>
            </a:bodyPr>
            <a:lstStyle/>
            <a:p>
              <a:endParaRPr lang="en-US" sz="2026" dirty="0"/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1596431" y="4731857"/>
            <a:ext cx="9173338" cy="1045815"/>
            <a:chOff x="821298" y="4744786"/>
            <a:chExt cx="9173338" cy="1045815"/>
          </a:xfrm>
        </p:grpSpPr>
        <p:sp>
          <p:nvSpPr>
            <p:cNvPr id="42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821298" y="4744786"/>
              <a:ext cx="2836862" cy="1045815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  <p:sp>
          <p:nvSpPr>
            <p:cNvPr id="43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4005530" y="4744786"/>
              <a:ext cx="2836862" cy="1045815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  <p:sp>
          <p:nvSpPr>
            <p:cNvPr id="44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7157774" y="4744786"/>
              <a:ext cx="2836862" cy="1045815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17152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EBE7">
            <a:alpha val="7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菱形 3">
            <a:extLst>
              <a:ext uri="{FF2B5EF4-FFF2-40B4-BE49-F238E27FC236}">
                <a16:creationId xmlns="" xmlns:a16="http://schemas.microsoft.com/office/drawing/2014/main" id="{EF40B93F-EF44-4BE7-825C-797C0A888415}"/>
              </a:ext>
            </a:extLst>
          </p:cNvPr>
          <p:cNvSpPr/>
          <p:nvPr/>
        </p:nvSpPr>
        <p:spPr>
          <a:xfrm>
            <a:off x="369886" y="414338"/>
            <a:ext cx="420688" cy="427037"/>
          </a:xfrm>
          <a:prstGeom prst="diamond">
            <a:avLst/>
          </a:prstGeom>
          <a:solidFill>
            <a:srgbClr val="4FB3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790574" y="344328"/>
            <a:ext cx="5553075" cy="577196"/>
            <a:chOff x="790574" y="344328"/>
            <a:chExt cx="5553075" cy="577196"/>
          </a:xfrm>
        </p:grpSpPr>
        <p:sp>
          <p:nvSpPr>
            <p:cNvPr id="5" name="文本框 4">
              <a:extLst>
                <a:ext uri="{FF2B5EF4-FFF2-40B4-BE49-F238E27FC236}">
                  <a16:creationId xmlns="" xmlns:a16="http://schemas.microsoft.com/office/drawing/2014/main" id="{E525CE55-C134-48D2-ABCA-2BD876B32C70}"/>
                </a:ext>
              </a:extLst>
            </p:cNvPr>
            <p:cNvSpPr txBox="1"/>
            <p:nvPr/>
          </p:nvSpPr>
          <p:spPr>
            <a:xfrm>
              <a:off x="790574" y="344328"/>
              <a:ext cx="35052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单击此处输入标题</a:t>
              </a:r>
            </a:p>
          </p:txBody>
        </p:sp>
        <p:sp>
          <p:nvSpPr>
            <p:cNvPr id="8" name="文本框 49">
              <a:extLst>
                <a:ext uri="{FF2B5EF4-FFF2-40B4-BE49-F238E27FC236}">
                  <a16:creationId xmlns="" xmlns:a16="http://schemas.microsoft.com/office/drawing/2014/main" id="{7BC39B1B-FE24-4CAD-9278-FD33514087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0574" y="644525"/>
              <a:ext cx="555307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</a:t>
              </a:r>
              <a:r>
                <a:rPr lang="en-US" altLang="zh-CN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title,text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here as your wish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198596" y="2118612"/>
            <a:ext cx="10993404" cy="4421825"/>
            <a:chOff x="1687398" y="2759026"/>
            <a:chExt cx="22690251" cy="9126592"/>
          </a:xfrm>
        </p:grpSpPr>
        <p:sp>
          <p:nvSpPr>
            <p:cNvPr id="10" name="Shape 4468"/>
            <p:cNvSpPr/>
            <p:nvPr/>
          </p:nvSpPr>
          <p:spPr>
            <a:xfrm>
              <a:off x="10509353" y="9709664"/>
              <a:ext cx="13868296" cy="2175954"/>
            </a:xfrm>
            <a:prstGeom prst="rect">
              <a:avLst/>
            </a:prstGeom>
            <a:solidFill>
              <a:srgbClr val="D8D8D8">
                <a:alpha val="40000"/>
              </a:srgbClr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36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endParaRPr>
            </a:p>
          </p:txBody>
        </p:sp>
        <p:sp>
          <p:nvSpPr>
            <p:cNvPr id="11" name="Shape 4469"/>
            <p:cNvSpPr/>
            <p:nvPr/>
          </p:nvSpPr>
          <p:spPr>
            <a:xfrm>
              <a:off x="1687398" y="2759026"/>
              <a:ext cx="5288172" cy="584835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29944"/>
                  </a:moveTo>
                  <a:lnTo>
                    <a:pt x="119505" y="29944"/>
                  </a:lnTo>
                  <a:lnTo>
                    <a:pt x="101083" y="11916"/>
                  </a:lnTo>
                  <a:lnTo>
                    <a:pt x="88905" y="0"/>
                  </a:lnTo>
                  <a:lnTo>
                    <a:pt x="88905" y="10622"/>
                  </a:lnTo>
                  <a:cubicBezTo>
                    <a:pt x="88638" y="10622"/>
                    <a:pt x="88372" y="10611"/>
                    <a:pt x="88105" y="10611"/>
                  </a:cubicBezTo>
                  <a:cubicBezTo>
                    <a:pt x="39444" y="10611"/>
                    <a:pt x="0" y="46277"/>
                    <a:pt x="0" y="90277"/>
                  </a:cubicBezTo>
                  <a:cubicBezTo>
                    <a:pt x="0" y="100788"/>
                    <a:pt x="2261" y="110816"/>
                    <a:pt x="6350" y="120000"/>
                  </a:cubicBezTo>
                  <a:lnTo>
                    <a:pt x="13911" y="96600"/>
                  </a:lnTo>
                  <a:lnTo>
                    <a:pt x="13661" y="96222"/>
                  </a:lnTo>
                  <a:lnTo>
                    <a:pt x="14016" y="96288"/>
                  </a:lnTo>
                  <a:lnTo>
                    <a:pt x="14116" y="95972"/>
                  </a:lnTo>
                  <a:lnTo>
                    <a:pt x="14366" y="96355"/>
                  </a:lnTo>
                  <a:lnTo>
                    <a:pt x="46122" y="102338"/>
                  </a:lnTo>
                  <a:cubicBezTo>
                    <a:pt x="44783" y="98533"/>
                    <a:pt x="44050" y="94483"/>
                    <a:pt x="44050" y="90277"/>
                  </a:cubicBezTo>
                  <a:cubicBezTo>
                    <a:pt x="44050" y="68277"/>
                    <a:pt x="63777" y="50444"/>
                    <a:pt x="88105" y="50444"/>
                  </a:cubicBezTo>
                  <a:cubicBezTo>
                    <a:pt x="88244" y="50444"/>
                    <a:pt x="88388" y="50450"/>
                    <a:pt x="88527" y="50455"/>
                  </a:cubicBezTo>
                  <a:cubicBezTo>
                    <a:pt x="88655" y="50455"/>
                    <a:pt x="88777" y="50461"/>
                    <a:pt x="88905" y="50461"/>
                  </a:cubicBezTo>
                  <a:lnTo>
                    <a:pt x="88905" y="50850"/>
                  </a:lnTo>
                  <a:lnTo>
                    <a:pt x="88905" y="60366"/>
                  </a:lnTo>
                  <a:lnTo>
                    <a:pt x="97600" y="51861"/>
                  </a:lnTo>
                  <a:lnTo>
                    <a:pt x="119505" y="30427"/>
                  </a:lnTo>
                  <a:lnTo>
                    <a:pt x="120000" y="30427"/>
                  </a:lnTo>
                  <a:lnTo>
                    <a:pt x="119755" y="30183"/>
                  </a:lnTo>
                  <a:cubicBezTo>
                    <a:pt x="119755" y="30183"/>
                    <a:pt x="120000" y="29944"/>
                    <a:pt x="120000" y="29944"/>
                  </a:cubicBezTo>
                  <a:close/>
                  <a:moveTo>
                    <a:pt x="120000" y="29944"/>
                  </a:moveTo>
                </a:path>
              </a:pathLst>
            </a:custGeom>
            <a:solidFill>
              <a:srgbClr val="4FB3A7"/>
            </a:solidFill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endParaRPr>
            </a:p>
          </p:txBody>
        </p:sp>
        <p:sp>
          <p:nvSpPr>
            <p:cNvPr id="12" name="Shape 4470"/>
            <p:cNvSpPr/>
            <p:nvPr/>
          </p:nvSpPr>
          <p:spPr>
            <a:xfrm>
              <a:off x="1738184" y="7427865"/>
              <a:ext cx="6768924" cy="358616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9583" y="81575"/>
                  </a:moveTo>
                  <a:lnTo>
                    <a:pt x="99383" y="82197"/>
                  </a:lnTo>
                  <a:lnTo>
                    <a:pt x="99305" y="81684"/>
                  </a:lnTo>
                  <a:lnTo>
                    <a:pt x="99027" y="81793"/>
                  </a:lnTo>
                  <a:lnTo>
                    <a:pt x="99227" y="81172"/>
                  </a:lnTo>
                  <a:lnTo>
                    <a:pt x="92055" y="35054"/>
                  </a:lnTo>
                  <a:cubicBezTo>
                    <a:pt x="89988" y="39122"/>
                    <a:pt x="87605" y="42748"/>
                    <a:pt x="84922" y="45784"/>
                  </a:cubicBezTo>
                  <a:cubicBezTo>
                    <a:pt x="68622" y="64240"/>
                    <a:pt x="47477" y="54272"/>
                    <a:pt x="37700" y="23516"/>
                  </a:cubicBezTo>
                  <a:cubicBezTo>
                    <a:pt x="37672" y="23440"/>
                    <a:pt x="37650" y="23356"/>
                    <a:pt x="37627" y="23273"/>
                  </a:cubicBezTo>
                  <a:cubicBezTo>
                    <a:pt x="37544" y="23010"/>
                    <a:pt x="37466" y="22754"/>
                    <a:pt x="37388" y="22491"/>
                  </a:cubicBezTo>
                  <a:lnTo>
                    <a:pt x="37733" y="22107"/>
                  </a:lnTo>
                  <a:lnTo>
                    <a:pt x="44727" y="14176"/>
                  </a:lnTo>
                  <a:lnTo>
                    <a:pt x="35050" y="10371"/>
                  </a:lnTo>
                  <a:lnTo>
                    <a:pt x="10238" y="621"/>
                  </a:lnTo>
                  <a:lnTo>
                    <a:pt x="10044" y="0"/>
                  </a:lnTo>
                  <a:lnTo>
                    <a:pt x="9966" y="512"/>
                  </a:lnTo>
                  <a:lnTo>
                    <a:pt x="9683" y="403"/>
                  </a:lnTo>
                  <a:lnTo>
                    <a:pt x="9883" y="1024"/>
                  </a:lnTo>
                  <a:lnTo>
                    <a:pt x="3972" y="39167"/>
                  </a:lnTo>
                  <a:lnTo>
                    <a:pt x="0" y="64817"/>
                  </a:lnTo>
                  <a:lnTo>
                    <a:pt x="7872" y="55906"/>
                  </a:lnTo>
                  <a:cubicBezTo>
                    <a:pt x="7977" y="56252"/>
                    <a:pt x="8077" y="56591"/>
                    <a:pt x="8188" y="56931"/>
                  </a:cubicBezTo>
                  <a:cubicBezTo>
                    <a:pt x="27750" y="118430"/>
                    <a:pt x="70033" y="138372"/>
                    <a:pt x="102633" y="101467"/>
                  </a:cubicBezTo>
                  <a:cubicBezTo>
                    <a:pt x="109394" y="93811"/>
                    <a:pt x="115205" y="84311"/>
                    <a:pt x="120000" y="73510"/>
                  </a:cubicBezTo>
                  <a:cubicBezTo>
                    <a:pt x="120000" y="73510"/>
                    <a:pt x="99583" y="81575"/>
                    <a:pt x="99583" y="81575"/>
                  </a:cubicBezTo>
                  <a:close/>
                  <a:moveTo>
                    <a:pt x="99583" y="81575"/>
                  </a:moveTo>
                </a:path>
              </a:pathLst>
            </a:custGeom>
            <a:solidFill>
              <a:srgbClr val="4FB3A7"/>
            </a:solidFill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endParaRPr>
            </a:p>
          </p:txBody>
        </p:sp>
        <p:sp>
          <p:nvSpPr>
            <p:cNvPr id="13" name="Shape 4471"/>
            <p:cNvSpPr/>
            <p:nvPr/>
          </p:nvSpPr>
          <p:spPr>
            <a:xfrm>
              <a:off x="5963008" y="3352751"/>
              <a:ext cx="3442391" cy="65532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0750" y="106783"/>
                  </a:moveTo>
                  <a:cubicBezTo>
                    <a:pt x="139152" y="73100"/>
                    <a:pt x="118299" y="29444"/>
                    <a:pt x="54172" y="9272"/>
                  </a:cubicBezTo>
                  <a:cubicBezTo>
                    <a:pt x="38705" y="4411"/>
                    <a:pt x="22135" y="1361"/>
                    <a:pt x="5353" y="0"/>
                  </a:cubicBezTo>
                  <a:lnTo>
                    <a:pt x="33654" y="16088"/>
                  </a:lnTo>
                  <a:lnTo>
                    <a:pt x="34408" y="16088"/>
                  </a:lnTo>
                  <a:lnTo>
                    <a:pt x="34028" y="16300"/>
                  </a:lnTo>
                  <a:lnTo>
                    <a:pt x="34408" y="16516"/>
                  </a:lnTo>
                  <a:lnTo>
                    <a:pt x="33654" y="16516"/>
                  </a:lnTo>
                  <a:lnTo>
                    <a:pt x="0" y="35644"/>
                  </a:lnTo>
                  <a:cubicBezTo>
                    <a:pt x="6667" y="36461"/>
                    <a:pt x="13219" y="37822"/>
                    <a:pt x="19410" y="39766"/>
                  </a:cubicBezTo>
                  <a:cubicBezTo>
                    <a:pt x="50674" y="49605"/>
                    <a:pt x="61356" y="70600"/>
                    <a:pt x="44065" y="87255"/>
                  </a:cubicBezTo>
                  <a:cubicBezTo>
                    <a:pt x="43620" y="87677"/>
                    <a:pt x="43176" y="88105"/>
                    <a:pt x="42699" y="88522"/>
                  </a:cubicBezTo>
                  <a:cubicBezTo>
                    <a:pt x="42486" y="88711"/>
                    <a:pt x="42261" y="88888"/>
                    <a:pt x="42042" y="89072"/>
                  </a:cubicBezTo>
                  <a:lnTo>
                    <a:pt x="41108" y="88777"/>
                  </a:lnTo>
                  <a:lnTo>
                    <a:pt x="27605" y="84527"/>
                  </a:lnTo>
                  <a:lnTo>
                    <a:pt x="32997" y="94194"/>
                  </a:lnTo>
                  <a:lnTo>
                    <a:pt x="47092" y="119438"/>
                  </a:lnTo>
                  <a:lnTo>
                    <a:pt x="46706" y="119777"/>
                  </a:lnTo>
                  <a:lnTo>
                    <a:pt x="47253" y="119722"/>
                  </a:lnTo>
                  <a:lnTo>
                    <a:pt x="47408" y="120000"/>
                  </a:lnTo>
                  <a:lnTo>
                    <a:pt x="47795" y="119661"/>
                  </a:lnTo>
                  <a:lnTo>
                    <a:pt x="87936" y="115244"/>
                  </a:lnTo>
                  <a:lnTo>
                    <a:pt x="115593" y="112205"/>
                  </a:lnTo>
                  <a:lnTo>
                    <a:pt x="100106" y="107333"/>
                  </a:lnTo>
                  <a:cubicBezTo>
                    <a:pt x="100325" y="107150"/>
                    <a:pt x="100544" y="106966"/>
                    <a:pt x="100750" y="106783"/>
                  </a:cubicBezTo>
                  <a:close/>
                  <a:moveTo>
                    <a:pt x="100750" y="106783"/>
                  </a:moveTo>
                </a:path>
              </a:pathLst>
            </a:custGeom>
            <a:solidFill>
              <a:srgbClr val="4FB3A7"/>
            </a:solidFill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endParaRPr>
            </a:p>
          </p:txBody>
        </p:sp>
        <p:sp>
          <p:nvSpPr>
            <p:cNvPr id="17" name="Shape 4475"/>
            <p:cNvSpPr/>
            <p:nvPr/>
          </p:nvSpPr>
          <p:spPr>
            <a:xfrm rot="10800000" flipH="1">
              <a:off x="10693165" y="4309409"/>
              <a:ext cx="133038" cy="1370785"/>
            </a:xfrm>
            <a:prstGeom prst="round2SameRect">
              <a:avLst>
                <a:gd name="adj1" fmla="val 50000"/>
                <a:gd name="adj2" fmla="val 50000"/>
              </a:avLst>
            </a:prstGeom>
            <a:solidFill>
              <a:srgbClr val="4FB3A7"/>
            </a:solidFill>
            <a:ln>
              <a:noFill/>
            </a:ln>
          </p:spPr>
          <p:txBody>
            <a:bodyPr lIns="219400" tIns="109700" rIns="219400" bIns="109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Shape 4476"/>
            <p:cNvSpPr/>
            <p:nvPr/>
          </p:nvSpPr>
          <p:spPr>
            <a:xfrm rot="10800000" flipH="1">
              <a:off x="10688791" y="6392850"/>
              <a:ext cx="133038" cy="1370785"/>
            </a:xfrm>
            <a:prstGeom prst="round2SameRect">
              <a:avLst>
                <a:gd name="adj1" fmla="val 50000"/>
                <a:gd name="adj2" fmla="val 50000"/>
              </a:avLst>
            </a:prstGeom>
            <a:solidFill>
              <a:srgbClr val="4FB3A7"/>
            </a:solidFill>
            <a:ln>
              <a:noFill/>
            </a:ln>
          </p:spPr>
          <p:txBody>
            <a:bodyPr lIns="219400" tIns="109700" rIns="219400" bIns="109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Shape 4477"/>
            <p:cNvSpPr/>
            <p:nvPr/>
          </p:nvSpPr>
          <p:spPr>
            <a:xfrm rot="10800000" flipH="1">
              <a:off x="10693165" y="8286538"/>
              <a:ext cx="133038" cy="1370785"/>
            </a:xfrm>
            <a:prstGeom prst="round2SameRect">
              <a:avLst>
                <a:gd name="adj1" fmla="val 50000"/>
                <a:gd name="adj2" fmla="val 50000"/>
              </a:avLst>
            </a:prstGeom>
            <a:solidFill>
              <a:srgbClr val="4FB3A7"/>
            </a:solidFill>
            <a:ln>
              <a:noFill/>
            </a:ln>
          </p:spPr>
          <p:txBody>
            <a:bodyPr lIns="219400" tIns="109700" rIns="219400" bIns="109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Shape 4488"/>
            <p:cNvSpPr/>
            <p:nvPr/>
          </p:nvSpPr>
          <p:spPr>
            <a:xfrm>
              <a:off x="2489382" y="8015061"/>
              <a:ext cx="772748" cy="68506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923" y="18620"/>
                  </a:moveTo>
                  <a:cubicBezTo>
                    <a:pt x="12923" y="117931"/>
                    <a:pt x="12923" y="117931"/>
                    <a:pt x="12923" y="117931"/>
                  </a:cubicBezTo>
                  <a:cubicBezTo>
                    <a:pt x="12923" y="117931"/>
                    <a:pt x="12923" y="120000"/>
                    <a:pt x="11076" y="120000"/>
                  </a:cubicBezTo>
                  <a:cubicBezTo>
                    <a:pt x="7384" y="120000"/>
                    <a:pt x="7384" y="120000"/>
                    <a:pt x="7384" y="120000"/>
                  </a:cubicBezTo>
                  <a:cubicBezTo>
                    <a:pt x="5538" y="120000"/>
                    <a:pt x="3692" y="117931"/>
                    <a:pt x="3692" y="117931"/>
                  </a:cubicBezTo>
                  <a:cubicBezTo>
                    <a:pt x="3692" y="18620"/>
                    <a:pt x="3692" y="18620"/>
                    <a:pt x="3692" y="18620"/>
                  </a:cubicBezTo>
                  <a:cubicBezTo>
                    <a:pt x="1846" y="16551"/>
                    <a:pt x="0" y="12413"/>
                    <a:pt x="0" y="8275"/>
                  </a:cubicBezTo>
                  <a:cubicBezTo>
                    <a:pt x="0" y="4137"/>
                    <a:pt x="3692" y="0"/>
                    <a:pt x="9230" y="0"/>
                  </a:cubicBezTo>
                  <a:cubicBezTo>
                    <a:pt x="12923" y="0"/>
                    <a:pt x="18461" y="4137"/>
                    <a:pt x="18461" y="8275"/>
                  </a:cubicBezTo>
                  <a:cubicBezTo>
                    <a:pt x="18461" y="12413"/>
                    <a:pt x="16615" y="16551"/>
                    <a:pt x="12923" y="18620"/>
                  </a:cubicBezTo>
                  <a:close/>
                  <a:moveTo>
                    <a:pt x="120000" y="74482"/>
                  </a:moveTo>
                  <a:cubicBezTo>
                    <a:pt x="120000" y="76551"/>
                    <a:pt x="120000" y="78620"/>
                    <a:pt x="116307" y="78620"/>
                  </a:cubicBezTo>
                  <a:cubicBezTo>
                    <a:pt x="108923" y="84827"/>
                    <a:pt x="99692" y="88965"/>
                    <a:pt x="90461" y="88965"/>
                  </a:cubicBezTo>
                  <a:cubicBezTo>
                    <a:pt x="79384" y="88965"/>
                    <a:pt x="72000" y="76551"/>
                    <a:pt x="57230" y="76551"/>
                  </a:cubicBezTo>
                  <a:cubicBezTo>
                    <a:pt x="46153" y="76551"/>
                    <a:pt x="35076" y="82758"/>
                    <a:pt x="24000" y="88965"/>
                  </a:cubicBezTo>
                  <a:cubicBezTo>
                    <a:pt x="24000" y="88965"/>
                    <a:pt x="22153" y="88965"/>
                    <a:pt x="22153" y="88965"/>
                  </a:cubicBezTo>
                  <a:cubicBezTo>
                    <a:pt x="20307" y="88965"/>
                    <a:pt x="18461" y="86896"/>
                    <a:pt x="18461" y="84827"/>
                  </a:cubicBezTo>
                  <a:cubicBezTo>
                    <a:pt x="18461" y="26896"/>
                    <a:pt x="18461" y="26896"/>
                    <a:pt x="18461" y="26896"/>
                  </a:cubicBezTo>
                  <a:cubicBezTo>
                    <a:pt x="18461" y="24827"/>
                    <a:pt x="18461" y="22758"/>
                    <a:pt x="20307" y="22758"/>
                  </a:cubicBezTo>
                  <a:cubicBezTo>
                    <a:pt x="22153" y="20689"/>
                    <a:pt x="24000" y="18620"/>
                    <a:pt x="25846" y="18620"/>
                  </a:cubicBezTo>
                  <a:cubicBezTo>
                    <a:pt x="35076" y="14482"/>
                    <a:pt x="44307" y="8275"/>
                    <a:pt x="55384" y="8275"/>
                  </a:cubicBezTo>
                  <a:cubicBezTo>
                    <a:pt x="66461" y="8275"/>
                    <a:pt x="73846" y="12413"/>
                    <a:pt x="84923" y="18620"/>
                  </a:cubicBezTo>
                  <a:cubicBezTo>
                    <a:pt x="86769" y="18620"/>
                    <a:pt x="88615" y="20689"/>
                    <a:pt x="90461" y="20689"/>
                  </a:cubicBezTo>
                  <a:cubicBezTo>
                    <a:pt x="101538" y="20689"/>
                    <a:pt x="112615" y="8275"/>
                    <a:pt x="116307" y="8275"/>
                  </a:cubicBezTo>
                  <a:cubicBezTo>
                    <a:pt x="118153" y="8275"/>
                    <a:pt x="120000" y="12413"/>
                    <a:pt x="120000" y="14482"/>
                  </a:cubicBezTo>
                  <a:lnTo>
                    <a:pt x="120000" y="7448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endParaRPr>
            </a:p>
          </p:txBody>
        </p:sp>
        <p:sp>
          <p:nvSpPr>
            <p:cNvPr id="30" name="Shape 4489"/>
            <p:cNvSpPr/>
            <p:nvPr/>
          </p:nvSpPr>
          <p:spPr>
            <a:xfrm>
              <a:off x="7461284" y="8382992"/>
              <a:ext cx="831939" cy="75357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875" y="113793"/>
                  </a:moveTo>
                  <a:cubicBezTo>
                    <a:pt x="7500" y="111724"/>
                    <a:pt x="15000" y="113793"/>
                    <a:pt x="18750" y="103448"/>
                  </a:cubicBezTo>
                  <a:cubicBezTo>
                    <a:pt x="35625" y="55862"/>
                    <a:pt x="35625" y="55862"/>
                    <a:pt x="35625" y="55862"/>
                  </a:cubicBezTo>
                  <a:cubicBezTo>
                    <a:pt x="54375" y="0"/>
                    <a:pt x="54375" y="0"/>
                    <a:pt x="54375" y="0"/>
                  </a:cubicBezTo>
                  <a:cubicBezTo>
                    <a:pt x="60000" y="0"/>
                    <a:pt x="60000" y="0"/>
                    <a:pt x="60000" y="0"/>
                  </a:cubicBezTo>
                  <a:cubicBezTo>
                    <a:pt x="63750" y="0"/>
                    <a:pt x="63750" y="0"/>
                    <a:pt x="63750" y="0"/>
                  </a:cubicBezTo>
                  <a:cubicBezTo>
                    <a:pt x="63750" y="0"/>
                    <a:pt x="63750" y="0"/>
                    <a:pt x="63750" y="0"/>
                  </a:cubicBezTo>
                  <a:cubicBezTo>
                    <a:pt x="78750" y="39310"/>
                    <a:pt x="78750" y="39310"/>
                    <a:pt x="78750" y="39310"/>
                  </a:cubicBezTo>
                  <a:cubicBezTo>
                    <a:pt x="84375" y="51724"/>
                    <a:pt x="90000" y="66206"/>
                    <a:pt x="95625" y="80689"/>
                  </a:cubicBezTo>
                  <a:cubicBezTo>
                    <a:pt x="97500" y="88965"/>
                    <a:pt x="101250" y="97241"/>
                    <a:pt x="105000" y="105517"/>
                  </a:cubicBezTo>
                  <a:cubicBezTo>
                    <a:pt x="105000" y="105517"/>
                    <a:pt x="105000" y="107586"/>
                    <a:pt x="106875" y="109655"/>
                  </a:cubicBezTo>
                  <a:cubicBezTo>
                    <a:pt x="108750" y="111724"/>
                    <a:pt x="116250" y="111724"/>
                    <a:pt x="118125" y="113793"/>
                  </a:cubicBezTo>
                  <a:cubicBezTo>
                    <a:pt x="118125" y="113793"/>
                    <a:pt x="120000" y="115862"/>
                    <a:pt x="120000" y="117931"/>
                  </a:cubicBezTo>
                  <a:cubicBezTo>
                    <a:pt x="120000" y="117931"/>
                    <a:pt x="120000" y="120000"/>
                    <a:pt x="120000" y="120000"/>
                  </a:cubicBezTo>
                  <a:cubicBezTo>
                    <a:pt x="110625" y="120000"/>
                    <a:pt x="101250" y="117931"/>
                    <a:pt x="91875" y="117931"/>
                  </a:cubicBezTo>
                  <a:cubicBezTo>
                    <a:pt x="82500" y="117931"/>
                    <a:pt x="73125" y="120000"/>
                    <a:pt x="63750" y="120000"/>
                  </a:cubicBezTo>
                  <a:cubicBezTo>
                    <a:pt x="63750" y="117931"/>
                    <a:pt x="63750" y="115862"/>
                    <a:pt x="63750" y="113793"/>
                  </a:cubicBezTo>
                  <a:cubicBezTo>
                    <a:pt x="73125" y="111724"/>
                    <a:pt x="73125" y="111724"/>
                    <a:pt x="73125" y="111724"/>
                  </a:cubicBezTo>
                  <a:cubicBezTo>
                    <a:pt x="75000" y="111724"/>
                    <a:pt x="78750" y="109655"/>
                    <a:pt x="78750" y="107586"/>
                  </a:cubicBezTo>
                  <a:cubicBezTo>
                    <a:pt x="78750" y="105517"/>
                    <a:pt x="69375" y="80689"/>
                    <a:pt x="69375" y="78620"/>
                  </a:cubicBezTo>
                  <a:cubicBezTo>
                    <a:pt x="37500" y="78620"/>
                    <a:pt x="37500" y="78620"/>
                    <a:pt x="37500" y="78620"/>
                  </a:cubicBezTo>
                  <a:cubicBezTo>
                    <a:pt x="35625" y="82758"/>
                    <a:pt x="28125" y="103448"/>
                    <a:pt x="28125" y="105517"/>
                  </a:cubicBezTo>
                  <a:cubicBezTo>
                    <a:pt x="28125" y="111724"/>
                    <a:pt x="39375" y="111724"/>
                    <a:pt x="43125" y="113793"/>
                  </a:cubicBezTo>
                  <a:cubicBezTo>
                    <a:pt x="43125" y="113793"/>
                    <a:pt x="43125" y="115862"/>
                    <a:pt x="43125" y="117931"/>
                  </a:cubicBezTo>
                  <a:cubicBezTo>
                    <a:pt x="43125" y="117931"/>
                    <a:pt x="43125" y="117931"/>
                    <a:pt x="43125" y="120000"/>
                  </a:cubicBezTo>
                  <a:cubicBezTo>
                    <a:pt x="33750" y="120000"/>
                    <a:pt x="26250" y="117931"/>
                    <a:pt x="16875" y="117931"/>
                  </a:cubicBezTo>
                  <a:cubicBezTo>
                    <a:pt x="16875" y="117931"/>
                    <a:pt x="15000" y="117931"/>
                    <a:pt x="15000" y="117931"/>
                  </a:cubicBezTo>
                  <a:cubicBezTo>
                    <a:pt x="9375" y="120000"/>
                    <a:pt x="5625" y="120000"/>
                    <a:pt x="0" y="120000"/>
                  </a:cubicBezTo>
                  <a:lnTo>
                    <a:pt x="1875" y="113793"/>
                  </a:lnTo>
                  <a:close/>
                  <a:moveTo>
                    <a:pt x="41250" y="68275"/>
                  </a:moveTo>
                  <a:cubicBezTo>
                    <a:pt x="46875" y="68275"/>
                    <a:pt x="54375" y="68275"/>
                    <a:pt x="61875" y="68275"/>
                  </a:cubicBezTo>
                  <a:cubicBezTo>
                    <a:pt x="63750" y="68275"/>
                    <a:pt x="63750" y="68275"/>
                    <a:pt x="65625" y="68275"/>
                  </a:cubicBezTo>
                  <a:cubicBezTo>
                    <a:pt x="61875" y="55862"/>
                    <a:pt x="58125" y="43448"/>
                    <a:pt x="52500" y="33103"/>
                  </a:cubicBezTo>
                  <a:lnTo>
                    <a:pt x="41250" y="6827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endParaRPr>
            </a:p>
          </p:txBody>
        </p:sp>
        <p:sp>
          <p:nvSpPr>
            <p:cNvPr id="31" name="Shape 4490"/>
            <p:cNvSpPr/>
            <p:nvPr/>
          </p:nvSpPr>
          <p:spPr>
            <a:xfrm>
              <a:off x="5404992" y="3785021"/>
              <a:ext cx="835556" cy="83555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9310" y="53793"/>
                  </a:moveTo>
                  <a:cubicBezTo>
                    <a:pt x="33103" y="120000"/>
                    <a:pt x="33103" y="120000"/>
                    <a:pt x="33103" y="120000"/>
                  </a:cubicBezTo>
                  <a:cubicBezTo>
                    <a:pt x="0" y="120000"/>
                    <a:pt x="0" y="120000"/>
                    <a:pt x="0" y="120000"/>
                  </a:cubicBezTo>
                  <a:cubicBezTo>
                    <a:pt x="0" y="86896"/>
                    <a:pt x="0" y="86896"/>
                    <a:pt x="0" y="86896"/>
                  </a:cubicBezTo>
                  <a:cubicBezTo>
                    <a:pt x="66206" y="20689"/>
                    <a:pt x="66206" y="20689"/>
                    <a:pt x="66206" y="20689"/>
                  </a:cubicBezTo>
                  <a:lnTo>
                    <a:pt x="99310" y="53793"/>
                  </a:lnTo>
                  <a:close/>
                  <a:moveTo>
                    <a:pt x="37241" y="103448"/>
                  </a:moveTo>
                  <a:cubicBezTo>
                    <a:pt x="18620" y="84827"/>
                    <a:pt x="18620" y="84827"/>
                    <a:pt x="18620" y="84827"/>
                  </a:cubicBezTo>
                  <a:cubicBezTo>
                    <a:pt x="10344" y="91034"/>
                    <a:pt x="10344" y="91034"/>
                    <a:pt x="10344" y="91034"/>
                  </a:cubicBezTo>
                  <a:cubicBezTo>
                    <a:pt x="10344" y="99310"/>
                    <a:pt x="10344" y="99310"/>
                    <a:pt x="10344" y="99310"/>
                  </a:cubicBezTo>
                  <a:cubicBezTo>
                    <a:pt x="20689" y="99310"/>
                    <a:pt x="20689" y="99310"/>
                    <a:pt x="20689" y="99310"/>
                  </a:cubicBezTo>
                  <a:cubicBezTo>
                    <a:pt x="20689" y="109655"/>
                    <a:pt x="20689" y="109655"/>
                    <a:pt x="20689" y="109655"/>
                  </a:cubicBezTo>
                  <a:cubicBezTo>
                    <a:pt x="28965" y="109655"/>
                    <a:pt x="28965" y="109655"/>
                    <a:pt x="28965" y="109655"/>
                  </a:cubicBezTo>
                  <a:lnTo>
                    <a:pt x="37241" y="103448"/>
                  </a:lnTo>
                  <a:close/>
                  <a:moveTo>
                    <a:pt x="68275" y="35172"/>
                  </a:moveTo>
                  <a:cubicBezTo>
                    <a:pt x="68275" y="35172"/>
                    <a:pt x="68275" y="35172"/>
                    <a:pt x="68275" y="35172"/>
                  </a:cubicBezTo>
                  <a:cubicBezTo>
                    <a:pt x="24827" y="78620"/>
                    <a:pt x="24827" y="78620"/>
                    <a:pt x="24827" y="78620"/>
                  </a:cubicBezTo>
                  <a:cubicBezTo>
                    <a:pt x="24827" y="78620"/>
                    <a:pt x="24827" y="78620"/>
                    <a:pt x="24827" y="78620"/>
                  </a:cubicBezTo>
                  <a:cubicBezTo>
                    <a:pt x="24827" y="80689"/>
                    <a:pt x="24827" y="80689"/>
                    <a:pt x="26896" y="80689"/>
                  </a:cubicBezTo>
                  <a:cubicBezTo>
                    <a:pt x="26896" y="80689"/>
                    <a:pt x="26896" y="80689"/>
                    <a:pt x="26896" y="80689"/>
                  </a:cubicBezTo>
                  <a:cubicBezTo>
                    <a:pt x="70344" y="37241"/>
                    <a:pt x="70344" y="37241"/>
                    <a:pt x="70344" y="37241"/>
                  </a:cubicBezTo>
                  <a:cubicBezTo>
                    <a:pt x="70344" y="37241"/>
                    <a:pt x="70344" y="37241"/>
                    <a:pt x="70344" y="37241"/>
                  </a:cubicBezTo>
                  <a:cubicBezTo>
                    <a:pt x="70344" y="35172"/>
                    <a:pt x="70344" y="35172"/>
                    <a:pt x="68275" y="35172"/>
                  </a:cubicBezTo>
                  <a:close/>
                  <a:moveTo>
                    <a:pt x="117931" y="37241"/>
                  </a:moveTo>
                  <a:cubicBezTo>
                    <a:pt x="103448" y="49655"/>
                    <a:pt x="103448" y="49655"/>
                    <a:pt x="103448" y="49655"/>
                  </a:cubicBezTo>
                  <a:cubicBezTo>
                    <a:pt x="70344" y="16551"/>
                    <a:pt x="70344" y="16551"/>
                    <a:pt x="70344" y="16551"/>
                  </a:cubicBezTo>
                  <a:cubicBezTo>
                    <a:pt x="84827" y="4137"/>
                    <a:pt x="84827" y="4137"/>
                    <a:pt x="84827" y="4137"/>
                  </a:cubicBezTo>
                  <a:cubicBezTo>
                    <a:pt x="86896" y="2068"/>
                    <a:pt x="88965" y="0"/>
                    <a:pt x="91034" y="0"/>
                  </a:cubicBezTo>
                  <a:cubicBezTo>
                    <a:pt x="93103" y="0"/>
                    <a:pt x="97241" y="2068"/>
                    <a:pt x="99310" y="4137"/>
                  </a:cubicBezTo>
                  <a:cubicBezTo>
                    <a:pt x="117931" y="22758"/>
                    <a:pt x="117931" y="22758"/>
                    <a:pt x="117931" y="22758"/>
                  </a:cubicBezTo>
                  <a:cubicBezTo>
                    <a:pt x="117931" y="24827"/>
                    <a:pt x="120000" y="26896"/>
                    <a:pt x="120000" y="28965"/>
                  </a:cubicBezTo>
                  <a:cubicBezTo>
                    <a:pt x="120000" y="31034"/>
                    <a:pt x="117931" y="35172"/>
                    <a:pt x="117931" y="372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096000" y="3082631"/>
            <a:ext cx="4799753" cy="2566441"/>
            <a:chOff x="6096000" y="3175041"/>
            <a:chExt cx="4799753" cy="2566441"/>
          </a:xfrm>
        </p:grpSpPr>
        <p:sp>
          <p:nvSpPr>
            <p:cNvPr id="33" name="Text Placeholder 32">
              <a:extLst>
                <a:ext uri="{FF2B5EF4-FFF2-40B4-BE49-F238E27FC236}">
                  <a16:creationId xmlns:a16="http://schemas.microsoft.com/office/drawing/2014/main" xmlns="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6096000" y="3175041"/>
              <a:ext cx="4799753" cy="854990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</a:t>
              </a:r>
              <a:r>
                <a:rPr lang="en-US" sz="1600" dirty="0" err="1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danish</a:t>
              </a:r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Text Placeholder 32">
              <a:extLst>
                <a:ext uri="{FF2B5EF4-FFF2-40B4-BE49-F238E27FC236}">
                  <a16:creationId xmlns:a16="http://schemas.microsoft.com/office/drawing/2014/main" xmlns="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6096000" y="4130630"/>
              <a:ext cx="4799753" cy="854990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</a:t>
              </a:r>
              <a:r>
                <a:rPr lang="en-US" sz="1600" dirty="0" err="1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danish</a:t>
              </a:r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Text Placeholder 32">
              <a:extLst>
                <a:ext uri="{FF2B5EF4-FFF2-40B4-BE49-F238E27FC236}">
                  <a16:creationId xmlns:a16="http://schemas.microsoft.com/office/drawing/2014/main" xmlns="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6096000" y="4886492"/>
              <a:ext cx="4799753" cy="854990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</a:t>
              </a:r>
              <a:r>
                <a:rPr lang="en-US" sz="1600" dirty="0" err="1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danish</a:t>
              </a:r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58330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EBE7">
            <a:alpha val="7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菱形 3">
            <a:extLst>
              <a:ext uri="{FF2B5EF4-FFF2-40B4-BE49-F238E27FC236}">
                <a16:creationId xmlns="" xmlns:a16="http://schemas.microsoft.com/office/drawing/2014/main" id="{EF40B93F-EF44-4BE7-825C-797C0A888415}"/>
              </a:ext>
            </a:extLst>
          </p:cNvPr>
          <p:cNvSpPr/>
          <p:nvPr/>
        </p:nvSpPr>
        <p:spPr>
          <a:xfrm>
            <a:off x="369886" y="414338"/>
            <a:ext cx="420688" cy="427037"/>
          </a:xfrm>
          <a:prstGeom prst="diamond">
            <a:avLst/>
          </a:prstGeom>
          <a:solidFill>
            <a:srgbClr val="4FB3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790574" y="344328"/>
            <a:ext cx="5553075" cy="577196"/>
            <a:chOff x="790574" y="344328"/>
            <a:chExt cx="5553075" cy="577196"/>
          </a:xfrm>
        </p:grpSpPr>
        <p:sp>
          <p:nvSpPr>
            <p:cNvPr id="5" name="文本框 4">
              <a:extLst>
                <a:ext uri="{FF2B5EF4-FFF2-40B4-BE49-F238E27FC236}">
                  <a16:creationId xmlns="" xmlns:a16="http://schemas.microsoft.com/office/drawing/2014/main" id="{E525CE55-C134-48D2-ABCA-2BD876B32C70}"/>
                </a:ext>
              </a:extLst>
            </p:cNvPr>
            <p:cNvSpPr txBox="1"/>
            <p:nvPr/>
          </p:nvSpPr>
          <p:spPr>
            <a:xfrm>
              <a:off x="790574" y="344328"/>
              <a:ext cx="35052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单击此处输入标题</a:t>
              </a:r>
            </a:p>
          </p:txBody>
        </p:sp>
        <p:sp>
          <p:nvSpPr>
            <p:cNvPr id="8" name="文本框 49">
              <a:extLst>
                <a:ext uri="{FF2B5EF4-FFF2-40B4-BE49-F238E27FC236}">
                  <a16:creationId xmlns="" xmlns:a16="http://schemas.microsoft.com/office/drawing/2014/main" id="{7BC39B1B-FE24-4CAD-9278-FD33514087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0574" y="644525"/>
              <a:ext cx="555307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</a:t>
              </a:r>
              <a:r>
                <a:rPr lang="en-US" altLang="zh-CN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title,text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here as your wish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732648" y="2089386"/>
            <a:ext cx="4172401" cy="3590677"/>
            <a:chOff x="5361994" y="2890762"/>
            <a:chExt cx="7180996" cy="6179810"/>
          </a:xfrm>
        </p:grpSpPr>
        <p:sp>
          <p:nvSpPr>
            <p:cNvPr id="7" name="Moon 54"/>
            <p:cNvSpPr/>
            <p:nvPr/>
          </p:nvSpPr>
          <p:spPr>
            <a:xfrm rot="3005005">
              <a:off x="8997624" y="2390042"/>
              <a:ext cx="1449576" cy="2899148"/>
            </a:xfrm>
            <a:prstGeom prst="moon">
              <a:avLst>
                <a:gd name="adj" fmla="val 75105"/>
              </a:avLst>
            </a:prstGeom>
            <a:solidFill>
              <a:srgbClr val="4FB3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26" dirty="0"/>
            </a:p>
          </p:txBody>
        </p:sp>
        <p:sp>
          <p:nvSpPr>
            <p:cNvPr id="10" name="Moon 59"/>
            <p:cNvSpPr/>
            <p:nvPr/>
          </p:nvSpPr>
          <p:spPr>
            <a:xfrm rot="6937191">
              <a:off x="10368630" y="4279436"/>
              <a:ext cx="1449572" cy="2899148"/>
            </a:xfrm>
            <a:prstGeom prst="moon">
              <a:avLst>
                <a:gd name="adj" fmla="val 75311"/>
              </a:avLst>
            </a:prstGeom>
            <a:solidFill>
              <a:srgbClr val="4FB3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26" dirty="0"/>
            </a:p>
          </p:txBody>
        </p:sp>
        <p:sp>
          <p:nvSpPr>
            <p:cNvPr id="11" name="Moon 60"/>
            <p:cNvSpPr/>
            <p:nvPr/>
          </p:nvSpPr>
          <p:spPr>
            <a:xfrm rot="10293452">
              <a:off x="9502270" y="6171428"/>
              <a:ext cx="1449572" cy="2899144"/>
            </a:xfrm>
            <a:prstGeom prst="moon">
              <a:avLst>
                <a:gd name="adj" fmla="val 69482"/>
              </a:avLst>
            </a:prstGeom>
            <a:solidFill>
              <a:srgbClr val="4FB3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26" dirty="0"/>
            </a:p>
          </p:txBody>
        </p:sp>
        <p:sp>
          <p:nvSpPr>
            <p:cNvPr id="12" name="Moon 61"/>
            <p:cNvSpPr/>
            <p:nvPr/>
          </p:nvSpPr>
          <p:spPr>
            <a:xfrm rot="16893347">
              <a:off x="6086780" y="5002654"/>
              <a:ext cx="1449572" cy="2899144"/>
            </a:xfrm>
            <a:prstGeom prst="moon">
              <a:avLst>
                <a:gd name="adj" fmla="val 71413"/>
              </a:avLst>
            </a:prstGeom>
            <a:solidFill>
              <a:srgbClr val="4FB3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26" dirty="0"/>
            </a:p>
          </p:txBody>
        </p:sp>
        <p:sp>
          <p:nvSpPr>
            <p:cNvPr id="13" name="Moon 62"/>
            <p:cNvSpPr/>
            <p:nvPr/>
          </p:nvSpPr>
          <p:spPr>
            <a:xfrm rot="20503931">
              <a:off x="6685512" y="2890762"/>
              <a:ext cx="1449576" cy="2899148"/>
            </a:xfrm>
            <a:prstGeom prst="moon">
              <a:avLst>
                <a:gd name="adj" fmla="val 69348"/>
              </a:avLst>
            </a:prstGeom>
            <a:solidFill>
              <a:srgbClr val="4FB3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26" dirty="0"/>
            </a:p>
          </p:txBody>
        </p:sp>
        <p:sp>
          <p:nvSpPr>
            <p:cNvPr id="14" name="Moon 63"/>
            <p:cNvSpPr/>
            <p:nvPr/>
          </p:nvSpPr>
          <p:spPr>
            <a:xfrm rot="13568164">
              <a:off x="7500072" y="6488508"/>
              <a:ext cx="1449572" cy="2899148"/>
            </a:xfrm>
            <a:prstGeom prst="moon">
              <a:avLst>
                <a:gd name="adj" fmla="val 73918"/>
              </a:avLst>
            </a:prstGeom>
            <a:solidFill>
              <a:srgbClr val="4FB3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26" dirty="0"/>
            </a:p>
          </p:txBody>
        </p:sp>
        <p:sp>
          <p:nvSpPr>
            <p:cNvPr id="15" name="Donut 64"/>
            <p:cNvSpPr/>
            <p:nvPr/>
          </p:nvSpPr>
          <p:spPr>
            <a:xfrm>
              <a:off x="7907979" y="4850255"/>
              <a:ext cx="2021594" cy="2021594"/>
            </a:xfrm>
            <a:prstGeom prst="donut">
              <a:avLst>
                <a:gd name="adj" fmla="val 45506"/>
              </a:avLst>
            </a:prstGeom>
            <a:solidFill>
              <a:schemeClr val="bg1"/>
            </a:solidFill>
            <a:ln>
              <a:solidFill>
                <a:srgbClr val="4FB3A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26" dirty="0">
                <a:solidFill>
                  <a:schemeClr val="tx1"/>
                </a:solidFill>
              </a:endParaRPr>
            </a:p>
          </p:txBody>
        </p:sp>
        <p:grpSp>
          <p:nvGrpSpPr>
            <p:cNvPr id="16" name="Group 67"/>
            <p:cNvGrpSpPr/>
            <p:nvPr/>
          </p:nvGrpSpPr>
          <p:grpSpPr>
            <a:xfrm>
              <a:off x="6549493" y="6327290"/>
              <a:ext cx="524146" cy="361936"/>
              <a:chOff x="6581417" y="4508968"/>
              <a:chExt cx="1165640" cy="804905"/>
            </a:xfrm>
            <a:noFill/>
          </p:grpSpPr>
          <p:sp>
            <p:nvSpPr>
              <p:cNvPr id="49" name="Rounded Rectangle 68"/>
              <p:cNvSpPr/>
              <p:nvPr/>
            </p:nvSpPr>
            <p:spPr>
              <a:xfrm>
                <a:off x="6737230" y="4508968"/>
                <a:ext cx="854015" cy="658255"/>
              </a:xfrm>
              <a:prstGeom prst="round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50" name="Rectangle 69"/>
              <p:cNvSpPr/>
              <p:nvPr/>
            </p:nvSpPr>
            <p:spPr>
              <a:xfrm>
                <a:off x="6836434" y="4590294"/>
                <a:ext cx="655607" cy="495603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51" name="Freeform 70"/>
              <p:cNvSpPr/>
              <p:nvPr/>
            </p:nvSpPr>
            <p:spPr>
              <a:xfrm>
                <a:off x="6581417" y="5217733"/>
                <a:ext cx="1165640" cy="96140"/>
              </a:xfrm>
              <a:custGeom>
                <a:avLst/>
                <a:gdLst>
                  <a:gd name="connsiteX0" fmla="*/ 0 w 2193259"/>
                  <a:gd name="connsiteY0" fmla="*/ 0 h 138023"/>
                  <a:gd name="connsiteX1" fmla="*/ 2193259 w 2193259"/>
                  <a:gd name="connsiteY1" fmla="*/ 0 h 138023"/>
                  <a:gd name="connsiteX2" fmla="*/ 2193259 w 2193259"/>
                  <a:gd name="connsiteY2" fmla="*/ 67572 h 138023"/>
                  <a:gd name="connsiteX3" fmla="*/ 2122808 w 2193259"/>
                  <a:gd name="connsiteY3" fmla="*/ 138023 h 138023"/>
                  <a:gd name="connsiteX4" fmla="*/ 70451 w 2193259"/>
                  <a:gd name="connsiteY4" fmla="*/ 138023 h 138023"/>
                  <a:gd name="connsiteX5" fmla="*/ 0 w 2193259"/>
                  <a:gd name="connsiteY5" fmla="*/ 67572 h 138023"/>
                  <a:gd name="connsiteX6" fmla="*/ 0 w 2193259"/>
                  <a:gd name="connsiteY6" fmla="*/ 0 h 1380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193259" h="138023">
                    <a:moveTo>
                      <a:pt x="0" y="0"/>
                    </a:moveTo>
                    <a:lnTo>
                      <a:pt x="2193259" y="0"/>
                    </a:lnTo>
                    <a:lnTo>
                      <a:pt x="2193259" y="67572"/>
                    </a:lnTo>
                    <a:cubicBezTo>
                      <a:pt x="2193259" y="106481"/>
                      <a:pt x="2161717" y="138023"/>
                      <a:pt x="2122808" y="138023"/>
                    </a:cubicBezTo>
                    <a:lnTo>
                      <a:pt x="70451" y="138023"/>
                    </a:lnTo>
                    <a:cubicBezTo>
                      <a:pt x="31542" y="138023"/>
                      <a:pt x="0" y="106481"/>
                      <a:pt x="0" y="67572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52" name="Rectangle 71"/>
              <p:cNvSpPr/>
              <p:nvPr/>
            </p:nvSpPr>
            <p:spPr>
              <a:xfrm>
                <a:off x="7008962" y="5242943"/>
                <a:ext cx="310549" cy="45719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</p:grpSp>
        <p:grpSp>
          <p:nvGrpSpPr>
            <p:cNvPr id="17" name="Group 77"/>
            <p:cNvGrpSpPr/>
            <p:nvPr/>
          </p:nvGrpSpPr>
          <p:grpSpPr>
            <a:xfrm>
              <a:off x="9302016" y="3463871"/>
              <a:ext cx="599200" cy="510514"/>
              <a:chOff x="6738973" y="2269078"/>
              <a:chExt cx="1114524" cy="949566"/>
            </a:xfrm>
            <a:noFill/>
          </p:grpSpPr>
          <p:sp>
            <p:nvSpPr>
              <p:cNvPr id="45" name="Rectangle 78"/>
              <p:cNvSpPr/>
              <p:nvPr/>
            </p:nvSpPr>
            <p:spPr>
              <a:xfrm>
                <a:off x="6738973" y="2476583"/>
                <a:ext cx="361536" cy="535055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46" name="Flowchart: Manual Operation 79"/>
              <p:cNvSpPr/>
              <p:nvPr/>
            </p:nvSpPr>
            <p:spPr>
              <a:xfrm rot="16200000" flipV="1">
                <a:off x="6771938" y="2625600"/>
                <a:ext cx="893737" cy="236520"/>
              </a:xfrm>
              <a:prstGeom prst="flowChartManualOperation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47" name="Chord 80"/>
              <p:cNvSpPr/>
              <p:nvPr/>
            </p:nvSpPr>
            <p:spPr>
              <a:xfrm rot="12166380">
                <a:off x="7225500" y="2500908"/>
                <a:ext cx="445772" cy="445772"/>
              </a:xfrm>
              <a:prstGeom prst="chord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48" name="Block Arc 81"/>
              <p:cNvSpPr/>
              <p:nvPr/>
            </p:nvSpPr>
            <p:spPr>
              <a:xfrm rot="5574077">
                <a:off x="6903931" y="2269078"/>
                <a:ext cx="949566" cy="949566"/>
              </a:xfrm>
              <a:prstGeom prst="blockArc">
                <a:avLst>
                  <a:gd name="adj1" fmla="val 10800000"/>
                  <a:gd name="adj2" fmla="val 21371602"/>
                  <a:gd name="adj3" fmla="val 8832"/>
                </a:avLst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8" name="Group 82"/>
            <p:cNvGrpSpPr/>
            <p:nvPr/>
          </p:nvGrpSpPr>
          <p:grpSpPr>
            <a:xfrm>
              <a:off x="10890545" y="5472502"/>
              <a:ext cx="383622" cy="405240"/>
              <a:chOff x="8184189" y="3561179"/>
              <a:chExt cx="1138266" cy="1202410"/>
            </a:xfrm>
            <a:noFill/>
          </p:grpSpPr>
          <p:sp>
            <p:nvSpPr>
              <p:cNvPr id="43" name="Rectangle 83"/>
              <p:cNvSpPr/>
              <p:nvPr/>
            </p:nvSpPr>
            <p:spPr>
              <a:xfrm>
                <a:off x="8184189" y="3971109"/>
                <a:ext cx="1138266" cy="79248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44" name="Diamond 84"/>
              <p:cNvSpPr/>
              <p:nvPr/>
            </p:nvSpPr>
            <p:spPr>
              <a:xfrm>
                <a:off x="8184189" y="3561179"/>
                <a:ext cx="1138266" cy="832296"/>
              </a:xfrm>
              <a:prstGeom prst="diamond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</p:grpSp>
        <p:grpSp>
          <p:nvGrpSpPr>
            <p:cNvPr id="19" name="Group 89"/>
            <p:cNvGrpSpPr/>
            <p:nvPr/>
          </p:nvGrpSpPr>
          <p:grpSpPr>
            <a:xfrm flipV="1">
              <a:off x="10033510" y="7317446"/>
              <a:ext cx="457612" cy="453132"/>
              <a:chOff x="4643559" y="3711255"/>
              <a:chExt cx="2323247" cy="2300521"/>
            </a:xfrm>
            <a:noFill/>
          </p:grpSpPr>
          <p:grpSp>
            <p:nvGrpSpPr>
              <p:cNvPr id="34" name="Group 90"/>
              <p:cNvGrpSpPr/>
              <p:nvPr/>
            </p:nvGrpSpPr>
            <p:grpSpPr>
              <a:xfrm>
                <a:off x="4643559" y="4115805"/>
                <a:ext cx="1183231" cy="1275833"/>
                <a:chOff x="4643559" y="4115805"/>
                <a:chExt cx="1183231" cy="1275833"/>
              </a:xfrm>
              <a:grpFill/>
            </p:grpSpPr>
            <p:sp>
              <p:nvSpPr>
                <p:cNvPr id="41" name="Freeform 97"/>
                <p:cNvSpPr/>
                <p:nvPr/>
              </p:nvSpPr>
              <p:spPr>
                <a:xfrm rot="2360001">
                  <a:off x="4643559" y="4115805"/>
                  <a:ext cx="1183231" cy="1275833"/>
                </a:xfrm>
                <a:custGeom>
                  <a:avLst/>
                  <a:gdLst>
                    <a:gd name="connsiteX0" fmla="*/ 186737 w 1183231"/>
                    <a:gd name="connsiteY0" fmla="*/ 215952 h 1275833"/>
                    <a:gd name="connsiteX1" fmla="*/ 290372 w 1183231"/>
                    <a:gd name="connsiteY1" fmla="*/ 131028 h 1275833"/>
                    <a:gd name="connsiteX2" fmla="*/ 375313 w 1183231"/>
                    <a:gd name="connsiteY2" fmla="*/ 234683 h 1275833"/>
                    <a:gd name="connsiteX3" fmla="*/ 393793 w 1183231"/>
                    <a:gd name="connsiteY3" fmla="*/ 222416 h 1275833"/>
                    <a:gd name="connsiteX4" fmla="*/ 474274 w 1183231"/>
                    <a:gd name="connsiteY4" fmla="*/ 189755 h 1275833"/>
                    <a:gd name="connsiteX5" fmla="*/ 555092 w 1183231"/>
                    <a:gd name="connsiteY5" fmla="*/ 174278 h 1275833"/>
                    <a:gd name="connsiteX6" fmla="*/ 555092 w 1183231"/>
                    <a:gd name="connsiteY6" fmla="*/ 0 h 1275833"/>
                    <a:gd name="connsiteX7" fmla="*/ 696725 w 1183231"/>
                    <a:gd name="connsiteY7" fmla="*/ 0 h 1275833"/>
                    <a:gd name="connsiteX8" fmla="*/ 696725 w 1183231"/>
                    <a:gd name="connsiteY8" fmla="*/ 184565 h 1275833"/>
                    <a:gd name="connsiteX9" fmla="*/ 726142 w 1183231"/>
                    <a:gd name="connsiteY9" fmla="*/ 190358 h 1275833"/>
                    <a:gd name="connsiteX10" fmla="*/ 842463 w 1183231"/>
                    <a:gd name="connsiteY10" fmla="*/ 244580 h 1275833"/>
                    <a:gd name="connsiteX11" fmla="*/ 879946 w 1183231"/>
                    <a:gd name="connsiteY11" fmla="*/ 273538 h 1275833"/>
                    <a:gd name="connsiteX12" fmla="*/ 1015583 w 1183231"/>
                    <a:gd name="connsiteY12" fmla="*/ 162388 h 1275833"/>
                    <a:gd name="connsiteX13" fmla="*/ 1112020 w 1183231"/>
                    <a:gd name="connsiteY13" fmla="*/ 280072 h 1275833"/>
                    <a:gd name="connsiteX14" fmla="*/ 978957 w 1183231"/>
                    <a:gd name="connsiteY14" fmla="*/ 389112 h 1275833"/>
                    <a:gd name="connsiteX15" fmla="*/ 985367 w 1183231"/>
                    <a:gd name="connsiteY15" fmla="*/ 398511 h 1275833"/>
                    <a:gd name="connsiteX16" fmla="*/ 1040462 w 1183231"/>
                    <a:gd name="connsiteY16" fmla="*/ 587154 h 1275833"/>
                    <a:gd name="connsiteX17" fmla="*/ 1040426 w 1183231"/>
                    <a:gd name="connsiteY17" fmla="*/ 589727 h 1275833"/>
                    <a:gd name="connsiteX18" fmla="*/ 1171104 w 1183231"/>
                    <a:gd name="connsiteY18" fmla="*/ 578890 h 1275833"/>
                    <a:gd name="connsiteX19" fmla="*/ 1183231 w 1183231"/>
                    <a:gd name="connsiteY19" fmla="*/ 725129 h 1275833"/>
                    <a:gd name="connsiteX20" fmla="*/ 1022147 w 1183231"/>
                    <a:gd name="connsiteY20" fmla="*/ 738487 h 1275833"/>
                    <a:gd name="connsiteX21" fmla="*/ 1009534 w 1183231"/>
                    <a:gd name="connsiteY21" fmla="*/ 778295 h 1275833"/>
                    <a:gd name="connsiteX22" fmla="*/ 942610 w 1183231"/>
                    <a:gd name="connsiteY22" fmla="*/ 892144 h 1275833"/>
                    <a:gd name="connsiteX23" fmla="*/ 926951 w 1183231"/>
                    <a:gd name="connsiteY23" fmla="*/ 907853 h 1275833"/>
                    <a:gd name="connsiteX24" fmla="*/ 1011892 w 1183231"/>
                    <a:gd name="connsiteY24" fmla="*/ 1011508 h 1275833"/>
                    <a:gd name="connsiteX25" fmla="*/ 908258 w 1183231"/>
                    <a:gd name="connsiteY25" fmla="*/ 1096432 h 1275833"/>
                    <a:gd name="connsiteX26" fmla="*/ 823317 w 1183231"/>
                    <a:gd name="connsiteY26" fmla="*/ 992777 h 1275833"/>
                    <a:gd name="connsiteX27" fmla="*/ 804837 w 1183231"/>
                    <a:gd name="connsiteY27" fmla="*/ 1005044 h 1275833"/>
                    <a:gd name="connsiteX28" fmla="*/ 680056 w 1183231"/>
                    <a:gd name="connsiteY28" fmla="*/ 1048290 h 1275833"/>
                    <a:gd name="connsiteX29" fmla="*/ 627664 w 1183231"/>
                    <a:gd name="connsiteY29" fmla="*/ 1054025 h 1275833"/>
                    <a:gd name="connsiteX30" fmla="*/ 627664 w 1183231"/>
                    <a:gd name="connsiteY30" fmla="*/ 1275833 h 1275833"/>
                    <a:gd name="connsiteX31" fmla="*/ 486799 w 1183231"/>
                    <a:gd name="connsiteY31" fmla="*/ 1275833 h 1275833"/>
                    <a:gd name="connsiteX32" fmla="*/ 486799 w 1183231"/>
                    <a:gd name="connsiteY32" fmla="*/ 1041096 h 1275833"/>
                    <a:gd name="connsiteX33" fmla="*/ 486564 w 1183231"/>
                    <a:gd name="connsiteY33" fmla="*/ 1041052 h 1275833"/>
                    <a:gd name="connsiteX34" fmla="*/ 312427 w 1183231"/>
                    <a:gd name="connsiteY34" fmla="*/ 949960 h 1275833"/>
                    <a:gd name="connsiteX35" fmla="*/ 310917 w 1183231"/>
                    <a:gd name="connsiteY35" fmla="*/ 948417 h 1275833"/>
                    <a:gd name="connsiteX36" fmla="*/ 177227 w 1183231"/>
                    <a:gd name="connsiteY36" fmla="*/ 1057970 h 1275833"/>
                    <a:gd name="connsiteX37" fmla="*/ 80790 w 1183231"/>
                    <a:gd name="connsiteY37" fmla="*/ 940287 h 1275833"/>
                    <a:gd name="connsiteX38" fmla="*/ 214479 w 1183231"/>
                    <a:gd name="connsiteY38" fmla="*/ 830733 h 1275833"/>
                    <a:gd name="connsiteX39" fmla="*/ 213263 w 1183231"/>
                    <a:gd name="connsiteY39" fmla="*/ 828948 h 1275833"/>
                    <a:gd name="connsiteX40" fmla="*/ 158168 w 1183231"/>
                    <a:gd name="connsiteY40" fmla="*/ 640306 h 1275833"/>
                    <a:gd name="connsiteX41" fmla="*/ 158519 w 1183231"/>
                    <a:gd name="connsiteY41" fmla="*/ 614936 h 1275833"/>
                    <a:gd name="connsiteX42" fmla="*/ 10052 w 1183231"/>
                    <a:gd name="connsiteY42" fmla="*/ 627247 h 1275833"/>
                    <a:gd name="connsiteX43" fmla="*/ 0 w 1183231"/>
                    <a:gd name="connsiteY43" fmla="*/ 506036 h 1275833"/>
                    <a:gd name="connsiteX44" fmla="*/ 175693 w 1183231"/>
                    <a:gd name="connsiteY44" fmla="*/ 491467 h 1275833"/>
                    <a:gd name="connsiteX45" fmla="*/ 189095 w 1183231"/>
                    <a:gd name="connsiteY45" fmla="*/ 449165 h 1275833"/>
                    <a:gd name="connsiteX46" fmla="*/ 256019 w 1183231"/>
                    <a:gd name="connsiteY46" fmla="*/ 335316 h 1275833"/>
                    <a:gd name="connsiteX47" fmla="*/ 271679 w 1183231"/>
                    <a:gd name="connsiteY47" fmla="*/ 319607 h 127583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</a:cxnLst>
                  <a:rect l="l" t="t" r="r" b="b"/>
                  <a:pathLst>
                    <a:path w="1183231" h="1275833">
                      <a:moveTo>
                        <a:pt x="186737" y="215952"/>
                      </a:moveTo>
                      <a:lnTo>
                        <a:pt x="290372" y="131028"/>
                      </a:lnTo>
                      <a:lnTo>
                        <a:pt x="375313" y="234683"/>
                      </a:lnTo>
                      <a:lnTo>
                        <a:pt x="393793" y="222416"/>
                      </a:lnTo>
                      <a:cubicBezTo>
                        <a:pt x="419775" y="208735"/>
                        <a:pt x="446741" y="197862"/>
                        <a:pt x="474274" y="189755"/>
                      </a:cubicBezTo>
                      <a:lnTo>
                        <a:pt x="555092" y="174278"/>
                      </a:lnTo>
                      <a:lnTo>
                        <a:pt x="555092" y="0"/>
                      </a:lnTo>
                      <a:lnTo>
                        <a:pt x="696725" y="0"/>
                      </a:lnTo>
                      <a:lnTo>
                        <a:pt x="696725" y="184565"/>
                      </a:lnTo>
                      <a:lnTo>
                        <a:pt x="726142" y="190358"/>
                      </a:lnTo>
                      <a:cubicBezTo>
                        <a:pt x="766921" y="202534"/>
                        <a:pt x="806164" y="220655"/>
                        <a:pt x="842463" y="244580"/>
                      </a:cubicBezTo>
                      <a:lnTo>
                        <a:pt x="879946" y="273538"/>
                      </a:lnTo>
                      <a:lnTo>
                        <a:pt x="1015583" y="162388"/>
                      </a:lnTo>
                      <a:lnTo>
                        <a:pt x="1112020" y="280072"/>
                      </a:lnTo>
                      <a:lnTo>
                        <a:pt x="978957" y="389112"/>
                      </a:lnTo>
                      <a:lnTo>
                        <a:pt x="985367" y="398511"/>
                      </a:lnTo>
                      <a:cubicBezTo>
                        <a:pt x="1018403" y="457609"/>
                        <a:pt x="1036601" y="522173"/>
                        <a:pt x="1040462" y="587154"/>
                      </a:cubicBezTo>
                      <a:lnTo>
                        <a:pt x="1040426" y="589727"/>
                      </a:lnTo>
                      <a:lnTo>
                        <a:pt x="1171104" y="578890"/>
                      </a:lnTo>
                      <a:lnTo>
                        <a:pt x="1183231" y="725129"/>
                      </a:lnTo>
                      <a:lnTo>
                        <a:pt x="1022147" y="738487"/>
                      </a:lnTo>
                      <a:lnTo>
                        <a:pt x="1009534" y="778295"/>
                      </a:lnTo>
                      <a:cubicBezTo>
                        <a:pt x="993326" y="818803"/>
                        <a:pt x="970969" y="857252"/>
                        <a:pt x="942610" y="892144"/>
                      </a:cubicBezTo>
                      <a:lnTo>
                        <a:pt x="926951" y="907853"/>
                      </a:lnTo>
                      <a:lnTo>
                        <a:pt x="1011892" y="1011508"/>
                      </a:lnTo>
                      <a:lnTo>
                        <a:pt x="908258" y="1096432"/>
                      </a:lnTo>
                      <a:lnTo>
                        <a:pt x="823317" y="992777"/>
                      </a:lnTo>
                      <a:lnTo>
                        <a:pt x="804837" y="1005044"/>
                      </a:lnTo>
                      <a:cubicBezTo>
                        <a:pt x="765052" y="1025993"/>
                        <a:pt x="722959" y="1040359"/>
                        <a:pt x="680056" y="1048290"/>
                      </a:cubicBezTo>
                      <a:lnTo>
                        <a:pt x="627664" y="1054025"/>
                      </a:lnTo>
                      <a:lnTo>
                        <a:pt x="627664" y="1275833"/>
                      </a:lnTo>
                      <a:lnTo>
                        <a:pt x="486799" y="1275833"/>
                      </a:lnTo>
                      <a:lnTo>
                        <a:pt x="486799" y="1041096"/>
                      </a:lnTo>
                      <a:lnTo>
                        <a:pt x="486564" y="1041052"/>
                      </a:lnTo>
                      <a:cubicBezTo>
                        <a:pt x="423609" y="1024497"/>
                        <a:pt x="363880" y="993966"/>
                        <a:pt x="312427" y="949960"/>
                      </a:cubicBezTo>
                      <a:lnTo>
                        <a:pt x="310917" y="948417"/>
                      </a:lnTo>
                      <a:lnTo>
                        <a:pt x="177227" y="1057970"/>
                      </a:lnTo>
                      <a:lnTo>
                        <a:pt x="80790" y="940287"/>
                      </a:lnTo>
                      <a:lnTo>
                        <a:pt x="214479" y="830733"/>
                      </a:lnTo>
                      <a:lnTo>
                        <a:pt x="213263" y="828948"/>
                      </a:lnTo>
                      <a:cubicBezTo>
                        <a:pt x="180226" y="769851"/>
                        <a:pt x="162029" y="705287"/>
                        <a:pt x="158168" y="640306"/>
                      </a:cubicBezTo>
                      <a:lnTo>
                        <a:pt x="158519" y="614936"/>
                      </a:lnTo>
                      <a:lnTo>
                        <a:pt x="10052" y="627247"/>
                      </a:lnTo>
                      <a:lnTo>
                        <a:pt x="0" y="506036"/>
                      </a:lnTo>
                      <a:lnTo>
                        <a:pt x="175693" y="491467"/>
                      </a:lnTo>
                      <a:lnTo>
                        <a:pt x="189095" y="449165"/>
                      </a:lnTo>
                      <a:cubicBezTo>
                        <a:pt x="205303" y="408657"/>
                        <a:pt x="227661" y="370208"/>
                        <a:pt x="256019" y="335316"/>
                      </a:cubicBezTo>
                      <a:lnTo>
                        <a:pt x="271679" y="319607"/>
                      </a:lnTo>
                      <a:close/>
                    </a:path>
                  </a:pathLst>
                </a:custGeom>
                <a:grp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26" dirty="0"/>
                </a:p>
              </p:txBody>
            </p:sp>
            <p:sp>
              <p:nvSpPr>
                <p:cNvPr id="42" name="Oval 98"/>
                <p:cNvSpPr/>
                <p:nvPr/>
              </p:nvSpPr>
              <p:spPr>
                <a:xfrm>
                  <a:off x="4913570" y="4407760"/>
                  <a:ext cx="680536" cy="680536"/>
                </a:xfrm>
                <a:prstGeom prst="ellipse">
                  <a:avLst/>
                </a:prstGeom>
                <a:grp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26" dirty="0"/>
                </a:p>
              </p:txBody>
            </p:sp>
          </p:grpSp>
          <p:grpSp>
            <p:nvGrpSpPr>
              <p:cNvPr id="35" name="Group 91"/>
              <p:cNvGrpSpPr/>
              <p:nvPr/>
            </p:nvGrpSpPr>
            <p:grpSpPr>
              <a:xfrm>
                <a:off x="5531928" y="4735943"/>
                <a:ext cx="1183231" cy="1275833"/>
                <a:chOff x="4643559" y="4115805"/>
                <a:chExt cx="1183231" cy="1275833"/>
              </a:xfrm>
              <a:grpFill/>
            </p:grpSpPr>
            <p:sp>
              <p:nvSpPr>
                <p:cNvPr id="39" name="Freeform 95"/>
                <p:cNvSpPr/>
                <p:nvPr/>
              </p:nvSpPr>
              <p:spPr>
                <a:xfrm rot="2360001">
                  <a:off x="4643559" y="4115805"/>
                  <a:ext cx="1183231" cy="1275833"/>
                </a:xfrm>
                <a:custGeom>
                  <a:avLst/>
                  <a:gdLst>
                    <a:gd name="connsiteX0" fmla="*/ 186737 w 1183231"/>
                    <a:gd name="connsiteY0" fmla="*/ 215952 h 1275833"/>
                    <a:gd name="connsiteX1" fmla="*/ 290372 w 1183231"/>
                    <a:gd name="connsiteY1" fmla="*/ 131028 h 1275833"/>
                    <a:gd name="connsiteX2" fmla="*/ 375313 w 1183231"/>
                    <a:gd name="connsiteY2" fmla="*/ 234683 h 1275833"/>
                    <a:gd name="connsiteX3" fmla="*/ 393793 w 1183231"/>
                    <a:gd name="connsiteY3" fmla="*/ 222416 h 1275833"/>
                    <a:gd name="connsiteX4" fmla="*/ 474274 w 1183231"/>
                    <a:gd name="connsiteY4" fmla="*/ 189755 h 1275833"/>
                    <a:gd name="connsiteX5" fmla="*/ 555092 w 1183231"/>
                    <a:gd name="connsiteY5" fmla="*/ 174278 h 1275833"/>
                    <a:gd name="connsiteX6" fmla="*/ 555092 w 1183231"/>
                    <a:gd name="connsiteY6" fmla="*/ 0 h 1275833"/>
                    <a:gd name="connsiteX7" fmla="*/ 696725 w 1183231"/>
                    <a:gd name="connsiteY7" fmla="*/ 0 h 1275833"/>
                    <a:gd name="connsiteX8" fmla="*/ 696725 w 1183231"/>
                    <a:gd name="connsiteY8" fmla="*/ 184565 h 1275833"/>
                    <a:gd name="connsiteX9" fmla="*/ 726142 w 1183231"/>
                    <a:gd name="connsiteY9" fmla="*/ 190358 h 1275833"/>
                    <a:gd name="connsiteX10" fmla="*/ 842463 w 1183231"/>
                    <a:gd name="connsiteY10" fmla="*/ 244580 h 1275833"/>
                    <a:gd name="connsiteX11" fmla="*/ 879946 w 1183231"/>
                    <a:gd name="connsiteY11" fmla="*/ 273538 h 1275833"/>
                    <a:gd name="connsiteX12" fmla="*/ 1015583 w 1183231"/>
                    <a:gd name="connsiteY12" fmla="*/ 162388 h 1275833"/>
                    <a:gd name="connsiteX13" fmla="*/ 1112020 w 1183231"/>
                    <a:gd name="connsiteY13" fmla="*/ 280072 h 1275833"/>
                    <a:gd name="connsiteX14" fmla="*/ 978957 w 1183231"/>
                    <a:gd name="connsiteY14" fmla="*/ 389112 h 1275833"/>
                    <a:gd name="connsiteX15" fmla="*/ 985367 w 1183231"/>
                    <a:gd name="connsiteY15" fmla="*/ 398511 h 1275833"/>
                    <a:gd name="connsiteX16" fmla="*/ 1040462 w 1183231"/>
                    <a:gd name="connsiteY16" fmla="*/ 587154 h 1275833"/>
                    <a:gd name="connsiteX17" fmla="*/ 1040426 w 1183231"/>
                    <a:gd name="connsiteY17" fmla="*/ 589727 h 1275833"/>
                    <a:gd name="connsiteX18" fmla="*/ 1171104 w 1183231"/>
                    <a:gd name="connsiteY18" fmla="*/ 578890 h 1275833"/>
                    <a:gd name="connsiteX19" fmla="*/ 1183231 w 1183231"/>
                    <a:gd name="connsiteY19" fmla="*/ 725129 h 1275833"/>
                    <a:gd name="connsiteX20" fmla="*/ 1022147 w 1183231"/>
                    <a:gd name="connsiteY20" fmla="*/ 738487 h 1275833"/>
                    <a:gd name="connsiteX21" fmla="*/ 1009534 w 1183231"/>
                    <a:gd name="connsiteY21" fmla="*/ 778295 h 1275833"/>
                    <a:gd name="connsiteX22" fmla="*/ 942610 w 1183231"/>
                    <a:gd name="connsiteY22" fmla="*/ 892144 h 1275833"/>
                    <a:gd name="connsiteX23" fmla="*/ 926951 w 1183231"/>
                    <a:gd name="connsiteY23" fmla="*/ 907853 h 1275833"/>
                    <a:gd name="connsiteX24" fmla="*/ 1011892 w 1183231"/>
                    <a:gd name="connsiteY24" fmla="*/ 1011508 h 1275833"/>
                    <a:gd name="connsiteX25" fmla="*/ 908258 w 1183231"/>
                    <a:gd name="connsiteY25" fmla="*/ 1096432 h 1275833"/>
                    <a:gd name="connsiteX26" fmla="*/ 823317 w 1183231"/>
                    <a:gd name="connsiteY26" fmla="*/ 992777 h 1275833"/>
                    <a:gd name="connsiteX27" fmla="*/ 804837 w 1183231"/>
                    <a:gd name="connsiteY27" fmla="*/ 1005044 h 1275833"/>
                    <a:gd name="connsiteX28" fmla="*/ 680056 w 1183231"/>
                    <a:gd name="connsiteY28" fmla="*/ 1048290 h 1275833"/>
                    <a:gd name="connsiteX29" fmla="*/ 627664 w 1183231"/>
                    <a:gd name="connsiteY29" fmla="*/ 1054025 h 1275833"/>
                    <a:gd name="connsiteX30" fmla="*/ 627664 w 1183231"/>
                    <a:gd name="connsiteY30" fmla="*/ 1275833 h 1275833"/>
                    <a:gd name="connsiteX31" fmla="*/ 486799 w 1183231"/>
                    <a:gd name="connsiteY31" fmla="*/ 1275833 h 1275833"/>
                    <a:gd name="connsiteX32" fmla="*/ 486799 w 1183231"/>
                    <a:gd name="connsiteY32" fmla="*/ 1041096 h 1275833"/>
                    <a:gd name="connsiteX33" fmla="*/ 486564 w 1183231"/>
                    <a:gd name="connsiteY33" fmla="*/ 1041052 h 1275833"/>
                    <a:gd name="connsiteX34" fmla="*/ 312427 w 1183231"/>
                    <a:gd name="connsiteY34" fmla="*/ 949960 h 1275833"/>
                    <a:gd name="connsiteX35" fmla="*/ 310917 w 1183231"/>
                    <a:gd name="connsiteY35" fmla="*/ 948417 h 1275833"/>
                    <a:gd name="connsiteX36" fmla="*/ 177227 w 1183231"/>
                    <a:gd name="connsiteY36" fmla="*/ 1057970 h 1275833"/>
                    <a:gd name="connsiteX37" fmla="*/ 80790 w 1183231"/>
                    <a:gd name="connsiteY37" fmla="*/ 940287 h 1275833"/>
                    <a:gd name="connsiteX38" fmla="*/ 214479 w 1183231"/>
                    <a:gd name="connsiteY38" fmla="*/ 830733 h 1275833"/>
                    <a:gd name="connsiteX39" fmla="*/ 213263 w 1183231"/>
                    <a:gd name="connsiteY39" fmla="*/ 828948 h 1275833"/>
                    <a:gd name="connsiteX40" fmla="*/ 158168 w 1183231"/>
                    <a:gd name="connsiteY40" fmla="*/ 640306 h 1275833"/>
                    <a:gd name="connsiteX41" fmla="*/ 158519 w 1183231"/>
                    <a:gd name="connsiteY41" fmla="*/ 614936 h 1275833"/>
                    <a:gd name="connsiteX42" fmla="*/ 10052 w 1183231"/>
                    <a:gd name="connsiteY42" fmla="*/ 627247 h 1275833"/>
                    <a:gd name="connsiteX43" fmla="*/ 0 w 1183231"/>
                    <a:gd name="connsiteY43" fmla="*/ 506036 h 1275833"/>
                    <a:gd name="connsiteX44" fmla="*/ 175693 w 1183231"/>
                    <a:gd name="connsiteY44" fmla="*/ 491467 h 1275833"/>
                    <a:gd name="connsiteX45" fmla="*/ 189095 w 1183231"/>
                    <a:gd name="connsiteY45" fmla="*/ 449165 h 1275833"/>
                    <a:gd name="connsiteX46" fmla="*/ 256019 w 1183231"/>
                    <a:gd name="connsiteY46" fmla="*/ 335316 h 1275833"/>
                    <a:gd name="connsiteX47" fmla="*/ 271679 w 1183231"/>
                    <a:gd name="connsiteY47" fmla="*/ 319607 h 127583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</a:cxnLst>
                  <a:rect l="l" t="t" r="r" b="b"/>
                  <a:pathLst>
                    <a:path w="1183231" h="1275833">
                      <a:moveTo>
                        <a:pt x="186737" y="215952"/>
                      </a:moveTo>
                      <a:lnTo>
                        <a:pt x="290372" y="131028"/>
                      </a:lnTo>
                      <a:lnTo>
                        <a:pt x="375313" y="234683"/>
                      </a:lnTo>
                      <a:lnTo>
                        <a:pt x="393793" y="222416"/>
                      </a:lnTo>
                      <a:cubicBezTo>
                        <a:pt x="419775" y="208735"/>
                        <a:pt x="446741" y="197862"/>
                        <a:pt x="474274" y="189755"/>
                      </a:cubicBezTo>
                      <a:lnTo>
                        <a:pt x="555092" y="174278"/>
                      </a:lnTo>
                      <a:lnTo>
                        <a:pt x="555092" y="0"/>
                      </a:lnTo>
                      <a:lnTo>
                        <a:pt x="696725" y="0"/>
                      </a:lnTo>
                      <a:lnTo>
                        <a:pt x="696725" y="184565"/>
                      </a:lnTo>
                      <a:lnTo>
                        <a:pt x="726142" y="190358"/>
                      </a:lnTo>
                      <a:cubicBezTo>
                        <a:pt x="766921" y="202534"/>
                        <a:pt x="806164" y="220655"/>
                        <a:pt x="842463" y="244580"/>
                      </a:cubicBezTo>
                      <a:lnTo>
                        <a:pt x="879946" y="273538"/>
                      </a:lnTo>
                      <a:lnTo>
                        <a:pt x="1015583" y="162388"/>
                      </a:lnTo>
                      <a:lnTo>
                        <a:pt x="1112020" y="280072"/>
                      </a:lnTo>
                      <a:lnTo>
                        <a:pt x="978957" y="389112"/>
                      </a:lnTo>
                      <a:lnTo>
                        <a:pt x="985367" y="398511"/>
                      </a:lnTo>
                      <a:cubicBezTo>
                        <a:pt x="1018403" y="457609"/>
                        <a:pt x="1036601" y="522173"/>
                        <a:pt x="1040462" y="587154"/>
                      </a:cubicBezTo>
                      <a:lnTo>
                        <a:pt x="1040426" y="589727"/>
                      </a:lnTo>
                      <a:lnTo>
                        <a:pt x="1171104" y="578890"/>
                      </a:lnTo>
                      <a:lnTo>
                        <a:pt x="1183231" y="725129"/>
                      </a:lnTo>
                      <a:lnTo>
                        <a:pt x="1022147" y="738487"/>
                      </a:lnTo>
                      <a:lnTo>
                        <a:pt x="1009534" y="778295"/>
                      </a:lnTo>
                      <a:cubicBezTo>
                        <a:pt x="993326" y="818803"/>
                        <a:pt x="970969" y="857252"/>
                        <a:pt x="942610" y="892144"/>
                      </a:cubicBezTo>
                      <a:lnTo>
                        <a:pt x="926951" y="907853"/>
                      </a:lnTo>
                      <a:lnTo>
                        <a:pt x="1011892" y="1011508"/>
                      </a:lnTo>
                      <a:lnTo>
                        <a:pt x="908258" y="1096432"/>
                      </a:lnTo>
                      <a:lnTo>
                        <a:pt x="823317" y="992777"/>
                      </a:lnTo>
                      <a:lnTo>
                        <a:pt x="804837" y="1005044"/>
                      </a:lnTo>
                      <a:cubicBezTo>
                        <a:pt x="765052" y="1025993"/>
                        <a:pt x="722959" y="1040359"/>
                        <a:pt x="680056" y="1048290"/>
                      </a:cubicBezTo>
                      <a:lnTo>
                        <a:pt x="627664" y="1054025"/>
                      </a:lnTo>
                      <a:lnTo>
                        <a:pt x="627664" y="1275833"/>
                      </a:lnTo>
                      <a:lnTo>
                        <a:pt x="486799" y="1275833"/>
                      </a:lnTo>
                      <a:lnTo>
                        <a:pt x="486799" y="1041096"/>
                      </a:lnTo>
                      <a:lnTo>
                        <a:pt x="486564" y="1041052"/>
                      </a:lnTo>
                      <a:cubicBezTo>
                        <a:pt x="423609" y="1024497"/>
                        <a:pt x="363880" y="993966"/>
                        <a:pt x="312427" y="949960"/>
                      </a:cubicBezTo>
                      <a:lnTo>
                        <a:pt x="310917" y="948417"/>
                      </a:lnTo>
                      <a:lnTo>
                        <a:pt x="177227" y="1057970"/>
                      </a:lnTo>
                      <a:lnTo>
                        <a:pt x="80790" y="940287"/>
                      </a:lnTo>
                      <a:lnTo>
                        <a:pt x="214479" y="830733"/>
                      </a:lnTo>
                      <a:lnTo>
                        <a:pt x="213263" y="828948"/>
                      </a:lnTo>
                      <a:cubicBezTo>
                        <a:pt x="180226" y="769851"/>
                        <a:pt x="162029" y="705287"/>
                        <a:pt x="158168" y="640306"/>
                      </a:cubicBezTo>
                      <a:lnTo>
                        <a:pt x="158519" y="614936"/>
                      </a:lnTo>
                      <a:lnTo>
                        <a:pt x="10052" y="627247"/>
                      </a:lnTo>
                      <a:lnTo>
                        <a:pt x="0" y="506036"/>
                      </a:lnTo>
                      <a:lnTo>
                        <a:pt x="175693" y="491467"/>
                      </a:lnTo>
                      <a:lnTo>
                        <a:pt x="189095" y="449165"/>
                      </a:lnTo>
                      <a:cubicBezTo>
                        <a:pt x="205303" y="408657"/>
                        <a:pt x="227661" y="370208"/>
                        <a:pt x="256019" y="335316"/>
                      </a:cubicBezTo>
                      <a:lnTo>
                        <a:pt x="271679" y="319607"/>
                      </a:lnTo>
                      <a:close/>
                    </a:path>
                  </a:pathLst>
                </a:custGeom>
                <a:grp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26" dirty="0"/>
                </a:p>
              </p:txBody>
            </p:sp>
            <p:sp>
              <p:nvSpPr>
                <p:cNvPr id="40" name="Oval 96"/>
                <p:cNvSpPr/>
                <p:nvPr/>
              </p:nvSpPr>
              <p:spPr>
                <a:xfrm>
                  <a:off x="4913570" y="4407760"/>
                  <a:ext cx="680536" cy="680536"/>
                </a:xfrm>
                <a:prstGeom prst="ellipse">
                  <a:avLst/>
                </a:prstGeom>
                <a:grp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26" dirty="0"/>
                </a:p>
              </p:txBody>
            </p:sp>
          </p:grpSp>
          <p:grpSp>
            <p:nvGrpSpPr>
              <p:cNvPr id="36" name="Group 92"/>
              <p:cNvGrpSpPr/>
              <p:nvPr/>
            </p:nvGrpSpPr>
            <p:grpSpPr>
              <a:xfrm>
                <a:off x="5783575" y="3711255"/>
                <a:ext cx="1183231" cy="1275833"/>
                <a:chOff x="4643559" y="4115805"/>
                <a:chExt cx="1183231" cy="1275833"/>
              </a:xfrm>
              <a:grpFill/>
            </p:grpSpPr>
            <p:sp>
              <p:nvSpPr>
                <p:cNvPr id="37" name="Freeform 93"/>
                <p:cNvSpPr/>
                <p:nvPr/>
              </p:nvSpPr>
              <p:spPr>
                <a:xfrm rot="2360001">
                  <a:off x="4643559" y="4115805"/>
                  <a:ext cx="1183231" cy="1275833"/>
                </a:xfrm>
                <a:custGeom>
                  <a:avLst/>
                  <a:gdLst>
                    <a:gd name="connsiteX0" fmla="*/ 186737 w 1183231"/>
                    <a:gd name="connsiteY0" fmla="*/ 215952 h 1275833"/>
                    <a:gd name="connsiteX1" fmla="*/ 290372 w 1183231"/>
                    <a:gd name="connsiteY1" fmla="*/ 131028 h 1275833"/>
                    <a:gd name="connsiteX2" fmla="*/ 375313 w 1183231"/>
                    <a:gd name="connsiteY2" fmla="*/ 234683 h 1275833"/>
                    <a:gd name="connsiteX3" fmla="*/ 393793 w 1183231"/>
                    <a:gd name="connsiteY3" fmla="*/ 222416 h 1275833"/>
                    <a:gd name="connsiteX4" fmla="*/ 474274 w 1183231"/>
                    <a:gd name="connsiteY4" fmla="*/ 189755 h 1275833"/>
                    <a:gd name="connsiteX5" fmla="*/ 555092 w 1183231"/>
                    <a:gd name="connsiteY5" fmla="*/ 174278 h 1275833"/>
                    <a:gd name="connsiteX6" fmla="*/ 555092 w 1183231"/>
                    <a:gd name="connsiteY6" fmla="*/ 0 h 1275833"/>
                    <a:gd name="connsiteX7" fmla="*/ 696725 w 1183231"/>
                    <a:gd name="connsiteY7" fmla="*/ 0 h 1275833"/>
                    <a:gd name="connsiteX8" fmla="*/ 696725 w 1183231"/>
                    <a:gd name="connsiteY8" fmla="*/ 184565 h 1275833"/>
                    <a:gd name="connsiteX9" fmla="*/ 726142 w 1183231"/>
                    <a:gd name="connsiteY9" fmla="*/ 190358 h 1275833"/>
                    <a:gd name="connsiteX10" fmla="*/ 842463 w 1183231"/>
                    <a:gd name="connsiteY10" fmla="*/ 244580 h 1275833"/>
                    <a:gd name="connsiteX11" fmla="*/ 879946 w 1183231"/>
                    <a:gd name="connsiteY11" fmla="*/ 273538 h 1275833"/>
                    <a:gd name="connsiteX12" fmla="*/ 1015583 w 1183231"/>
                    <a:gd name="connsiteY12" fmla="*/ 162388 h 1275833"/>
                    <a:gd name="connsiteX13" fmla="*/ 1112020 w 1183231"/>
                    <a:gd name="connsiteY13" fmla="*/ 280072 h 1275833"/>
                    <a:gd name="connsiteX14" fmla="*/ 978957 w 1183231"/>
                    <a:gd name="connsiteY14" fmla="*/ 389112 h 1275833"/>
                    <a:gd name="connsiteX15" fmla="*/ 985367 w 1183231"/>
                    <a:gd name="connsiteY15" fmla="*/ 398511 h 1275833"/>
                    <a:gd name="connsiteX16" fmla="*/ 1040462 w 1183231"/>
                    <a:gd name="connsiteY16" fmla="*/ 587154 h 1275833"/>
                    <a:gd name="connsiteX17" fmla="*/ 1040426 w 1183231"/>
                    <a:gd name="connsiteY17" fmla="*/ 589727 h 1275833"/>
                    <a:gd name="connsiteX18" fmla="*/ 1171104 w 1183231"/>
                    <a:gd name="connsiteY18" fmla="*/ 578890 h 1275833"/>
                    <a:gd name="connsiteX19" fmla="*/ 1183231 w 1183231"/>
                    <a:gd name="connsiteY19" fmla="*/ 725129 h 1275833"/>
                    <a:gd name="connsiteX20" fmla="*/ 1022147 w 1183231"/>
                    <a:gd name="connsiteY20" fmla="*/ 738487 h 1275833"/>
                    <a:gd name="connsiteX21" fmla="*/ 1009534 w 1183231"/>
                    <a:gd name="connsiteY21" fmla="*/ 778295 h 1275833"/>
                    <a:gd name="connsiteX22" fmla="*/ 942610 w 1183231"/>
                    <a:gd name="connsiteY22" fmla="*/ 892144 h 1275833"/>
                    <a:gd name="connsiteX23" fmla="*/ 926951 w 1183231"/>
                    <a:gd name="connsiteY23" fmla="*/ 907853 h 1275833"/>
                    <a:gd name="connsiteX24" fmla="*/ 1011892 w 1183231"/>
                    <a:gd name="connsiteY24" fmla="*/ 1011508 h 1275833"/>
                    <a:gd name="connsiteX25" fmla="*/ 908258 w 1183231"/>
                    <a:gd name="connsiteY25" fmla="*/ 1096432 h 1275833"/>
                    <a:gd name="connsiteX26" fmla="*/ 823317 w 1183231"/>
                    <a:gd name="connsiteY26" fmla="*/ 992777 h 1275833"/>
                    <a:gd name="connsiteX27" fmla="*/ 804837 w 1183231"/>
                    <a:gd name="connsiteY27" fmla="*/ 1005044 h 1275833"/>
                    <a:gd name="connsiteX28" fmla="*/ 680056 w 1183231"/>
                    <a:gd name="connsiteY28" fmla="*/ 1048290 h 1275833"/>
                    <a:gd name="connsiteX29" fmla="*/ 627664 w 1183231"/>
                    <a:gd name="connsiteY29" fmla="*/ 1054025 h 1275833"/>
                    <a:gd name="connsiteX30" fmla="*/ 627664 w 1183231"/>
                    <a:gd name="connsiteY30" fmla="*/ 1275833 h 1275833"/>
                    <a:gd name="connsiteX31" fmla="*/ 486799 w 1183231"/>
                    <a:gd name="connsiteY31" fmla="*/ 1275833 h 1275833"/>
                    <a:gd name="connsiteX32" fmla="*/ 486799 w 1183231"/>
                    <a:gd name="connsiteY32" fmla="*/ 1041096 h 1275833"/>
                    <a:gd name="connsiteX33" fmla="*/ 486564 w 1183231"/>
                    <a:gd name="connsiteY33" fmla="*/ 1041052 h 1275833"/>
                    <a:gd name="connsiteX34" fmla="*/ 312427 w 1183231"/>
                    <a:gd name="connsiteY34" fmla="*/ 949960 h 1275833"/>
                    <a:gd name="connsiteX35" fmla="*/ 310917 w 1183231"/>
                    <a:gd name="connsiteY35" fmla="*/ 948417 h 1275833"/>
                    <a:gd name="connsiteX36" fmla="*/ 177227 w 1183231"/>
                    <a:gd name="connsiteY36" fmla="*/ 1057970 h 1275833"/>
                    <a:gd name="connsiteX37" fmla="*/ 80790 w 1183231"/>
                    <a:gd name="connsiteY37" fmla="*/ 940287 h 1275833"/>
                    <a:gd name="connsiteX38" fmla="*/ 214479 w 1183231"/>
                    <a:gd name="connsiteY38" fmla="*/ 830733 h 1275833"/>
                    <a:gd name="connsiteX39" fmla="*/ 213263 w 1183231"/>
                    <a:gd name="connsiteY39" fmla="*/ 828948 h 1275833"/>
                    <a:gd name="connsiteX40" fmla="*/ 158168 w 1183231"/>
                    <a:gd name="connsiteY40" fmla="*/ 640306 h 1275833"/>
                    <a:gd name="connsiteX41" fmla="*/ 158519 w 1183231"/>
                    <a:gd name="connsiteY41" fmla="*/ 614936 h 1275833"/>
                    <a:gd name="connsiteX42" fmla="*/ 10052 w 1183231"/>
                    <a:gd name="connsiteY42" fmla="*/ 627247 h 1275833"/>
                    <a:gd name="connsiteX43" fmla="*/ 0 w 1183231"/>
                    <a:gd name="connsiteY43" fmla="*/ 506036 h 1275833"/>
                    <a:gd name="connsiteX44" fmla="*/ 175693 w 1183231"/>
                    <a:gd name="connsiteY44" fmla="*/ 491467 h 1275833"/>
                    <a:gd name="connsiteX45" fmla="*/ 189095 w 1183231"/>
                    <a:gd name="connsiteY45" fmla="*/ 449165 h 1275833"/>
                    <a:gd name="connsiteX46" fmla="*/ 256019 w 1183231"/>
                    <a:gd name="connsiteY46" fmla="*/ 335316 h 1275833"/>
                    <a:gd name="connsiteX47" fmla="*/ 271679 w 1183231"/>
                    <a:gd name="connsiteY47" fmla="*/ 319607 h 127583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</a:cxnLst>
                  <a:rect l="l" t="t" r="r" b="b"/>
                  <a:pathLst>
                    <a:path w="1183231" h="1275833">
                      <a:moveTo>
                        <a:pt x="186737" y="215952"/>
                      </a:moveTo>
                      <a:lnTo>
                        <a:pt x="290372" y="131028"/>
                      </a:lnTo>
                      <a:lnTo>
                        <a:pt x="375313" y="234683"/>
                      </a:lnTo>
                      <a:lnTo>
                        <a:pt x="393793" y="222416"/>
                      </a:lnTo>
                      <a:cubicBezTo>
                        <a:pt x="419775" y="208735"/>
                        <a:pt x="446741" y="197862"/>
                        <a:pt x="474274" y="189755"/>
                      </a:cubicBezTo>
                      <a:lnTo>
                        <a:pt x="555092" y="174278"/>
                      </a:lnTo>
                      <a:lnTo>
                        <a:pt x="555092" y="0"/>
                      </a:lnTo>
                      <a:lnTo>
                        <a:pt x="696725" y="0"/>
                      </a:lnTo>
                      <a:lnTo>
                        <a:pt x="696725" y="184565"/>
                      </a:lnTo>
                      <a:lnTo>
                        <a:pt x="726142" y="190358"/>
                      </a:lnTo>
                      <a:cubicBezTo>
                        <a:pt x="766921" y="202534"/>
                        <a:pt x="806164" y="220655"/>
                        <a:pt x="842463" y="244580"/>
                      </a:cubicBezTo>
                      <a:lnTo>
                        <a:pt x="879946" y="273538"/>
                      </a:lnTo>
                      <a:lnTo>
                        <a:pt x="1015583" y="162388"/>
                      </a:lnTo>
                      <a:lnTo>
                        <a:pt x="1112020" y="280072"/>
                      </a:lnTo>
                      <a:lnTo>
                        <a:pt x="978957" y="389112"/>
                      </a:lnTo>
                      <a:lnTo>
                        <a:pt x="985367" y="398511"/>
                      </a:lnTo>
                      <a:cubicBezTo>
                        <a:pt x="1018403" y="457609"/>
                        <a:pt x="1036601" y="522173"/>
                        <a:pt x="1040462" y="587154"/>
                      </a:cubicBezTo>
                      <a:lnTo>
                        <a:pt x="1040426" y="589727"/>
                      </a:lnTo>
                      <a:lnTo>
                        <a:pt x="1171104" y="578890"/>
                      </a:lnTo>
                      <a:lnTo>
                        <a:pt x="1183231" y="725129"/>
                      </a:lnTo>
                      <a:lnTo>
                        <a:pt x="1022147" y="738487"/>
                      </a:lnTo>
                      <a:lnTo>
                        <a:pt x="1009534" y="778295"/>
                      </a:lnTo>
                      <a:cubicBezTo>
                        <a:pt x="993326" y="818803"/>
                        <a:pt x="970969" y="857252"/>
                        <a:pt x="942610" y="892144"/>
                      </a:cubicBezTo>
                      <a:lnTo>
                        <a:pt x="926951" y="907853"/>
                      </a:lnTo>
                      <a:lnTo>
                        <a:pt x="1011892" y="1011508"/>
                      </a:lnTo>
                      <a:lnTo>
                        <a:pt x="908258" y="1096432"/>
                      </a:lnTo>
                      <a:lnTo>
                        <a:pt x="823317" y="992777"/>
                      </a:lnTo>
                      <a:lnTo>
                        <a:pt x="804837" y="1005044"/>
                      </a:lnTo>
                      <a:cubicBezTo>
                        <a:pt x="765052" y="1025993"/>
                        <a:pt x="722959" y="1040359"/>
                        <a:pt x="680056" y="1048290"/>
                      </a:cubicBezTo>
                      <a:lnTo>
                        <a:pt x="627664" y="1054025"/>
                      </a:lnTo>
                      <a:lnTo>
                        <a:pt x="627664" y="1275833"/>
                      </a:lnTo>
                      <a:lnTo>
                        <a:pt x="486799" y="1275833"/>
                      </a:lnTo>
                      <a:lnTo>
                        <a:pt x="486799" y="1041096"/>
                      </a:lnTo>
                      <a:lnTo>
                        <a:pt x="486564" y="1041052"/>
                      </a:lnTo>
                      <a:cubicBezTo>
                        <a:pt x="423609" y="1024497"/>
                        <a:pt x="363880" y="993966"/>
                        <a:pt x="312427" y="949960"/>
                      </a:cubicBezTo>
                      <a:lnTo>
                        <a:pt x="310917" y="948417"/>
                      </a:lnTo>
                      <a:lnTo>
                        <a:pt x="177227" y="1057970"/>
                      </a:lnTo>
                      <a:lnTo>
                        <a:pt x="80790" y="940287"/>
                      </a:lnTo>
                      <a:lnTo>
                        <a:pt x="214479" y="830733"/>
                      </a:lnTo>
                      <a:lnTo>
                        <a:pt x="213263" y="828948"/>
                      </a:lnTo>
                      <a:cubicBezTo>
                        <a:pt x="180226" y="769851"/>
                        <a:pt x="162029" y="705287"/>
                        <a:pt x="158168" y="640306"/>
                      </a:cubicBezTo>
                      <a:lnTo>
                        <a:pt x="158519" y="614936"/>
                      </a:lnTo>
                      <a:lnTo>
                        <a:pt x="10052" y="627247"/>
                      </a:lnTo>
                      <a:lnTo>
                        <a:pt x="0" y="506036"/>
                      </a:lnTo>
                      <a:lnTo>
                        <a:pt x="175693" y="491467"/>
                      </a:lnTo>
                      <a:lnTo>
                        <a:pt x="189095" y="449165"/>
                      </a:lnTo>
                      <a:cubicBezTo>
                        <a:pt x="205303" y="408657"/>
                        <a:pt x="227661" y="370208"/>
                        <a:pt x="256019" y="335316"/>
                      </a:cubicBezTo>
                      <a:lnTo>
                        <a:pt x="271679" y="319607"/>
                      </a:lnTo>
                      <a:close/>
                    </a:path>
                  </a:pathLst>
                </a:custGeom>
                <a:grp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26" dirty="0"/>
                </a:p>
              </p:txBody>
            </p:sp>
            <p:sp>
              <p:nvSpPr>
                <p:cNvPr id="38" name="Oval 94"/>
                <p:cNvSpPr/>
                <p:nvPr/>
              </p:nvSpPr>
              <p:spPr>
                <a:xfrm>
                  <a:off x="4913570" y="4407760"/>
                  <a:ext cx="680536" cy="680536"/>
                </a:xfrm>
                <a:prstGeom prst="ellipse">
                  <a:avLst/>
                </a:prstGeom>
                <a:grp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26" dirty="0"/>
                </a:p>
              </p:txBody>
            </p:sp>
          </p:grpSp>
        </p:grpSp>
        <p:grpSp>
          <p:nvGrpSpPr>
            <p:cNvPr id="20" name="Group 99"/>
            <p:cNvGrpSpPr/>
            <p:nvPr/>
          </p:nvGrpSpPr>
          <p:grpSpPr>
            <a:xfrm>
              <a:off x="7920357" y="7869380"/>
              <a:ext cx="407374" cy="369636"/>
              <a:chOff x="8784632" y="4346469"/>
              <a:chExt cx="1342558" cy="1218186"/>
            </a:xfrm>
            <a:noFill/>
          </p:grpSpPr>
          <p:sp>
            <p:nvSpPr>
              <p:cNvPr id="27" name="Block Arc 100"/>
              <p:cNvSpPr/>
              <p:nvPr/>
            </p:nvSpPr>
            <p:spPr>
              <a:xfrm rot="21293215">
                <a:off x="9504137" y="5197315"/>
                <a:ext cx="367340" cy="367340"/>
              </a:xfrm>
              <a:prstGeom prst="blockArc">
                <a:avLst>
                  <a:gd name="adj1" fmla="val 19839591"/>
                  <a:gd name="adj2" fmla="val 9146563"/>
                  <a:gd name="adj3" fmla="val 49075"/>
                </a:avLst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8" name="Block Arc 101"/>
              <p:cNvSpPr/>
              <p:nvPr/>
            </p:nvSpPr>
            <p:spPr>
              <a:xfrm rot="3894496">
                <a:off x="8978613" y="5186299"/>
                <a:ext cx="367340" cy="367340"/>
              </a:xfrm>
              <a:prstGeom prst="blockArc">
                <a:avLst>
                  <a:gd name="adj1" fmla="val 19839591"/>
                  <a:gd name="adj2" fmla="val 9146563"/>
                  <a:gd name="adj3" fmla="val 49075"/>
                </a:avLst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" name="Oval 102"/>
              <p:cNvSpPr/>
              <p:nvPr/>
            </p:nvSpPr>
            <p:spPr>
              <a:xfrm>
                <a:off x="8925015" y="4460806"/>
                <a:ext cx="1012736" cy="1012736"/>
              </a:xfrm>
              <a:prstGeom prst="ellipse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30" name="Block Arc 103"/>
              <p:cNvSpPr/>
              <p:nvPr/>
            </p:nvSpPr>
            <p:spPr>
              <a:xfrm rot="15588802">
                <a:off x="9647040" y="4387395"/>
                <a:ext cx="480150" cy="480150"/>
              </a:xfrm>
              <a:prstGeom prst="blockArc">
                <a:avLst>
                  <a:gd name="adj1" fmla="val 19839591"/>
                  <a:gd name="adj2" fmla="val 9146563"/>
                  <a:gd name="adj3" fmla="val 49075"/>
                </a:avLst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Block Arc 104"/>
              <p:cNvSpPr/>
              <p:nvPr/>
            </p:nvSpPr>
            <p:spPr>
              <a:xfrm rot="9730623">
                <a:off x="8784632" y="4346469"/>
                <a:ext cx="480150" cy="480150"/>
              </a:xfrm>
              <a:prstGeom prst="blockArc">
                <a:avLst>
                  <a:gd name="adj1" fmla="val 19839591"/>
                  <a:gd name="adj2" fmla="val 9146563"/>
                  <a:gd name="adj3" fmla="val 49075"/>
                </a:avLst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2" name="Diamond 105"/>
              <p:cNvSpPr/>
              <p:nvPr/>
            </p:nvSpPr>
            <p:spPr>
              <a:xfrm>
                <a:off x="9405945" y="4504287"/>
                <a:ext cx="50877" cy="511731"/>
              </a:xfrm>
              <a:prstGeom prst="diamond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33" name="Diamond 106"/>
              <p:cNvSpPr/>
              <p:nvPr/>
            </p:nvSpPr>
            <p:spPr>
              <a:xfrm rot="5400000">
                <a:off x="9610989" y="4779842"/>
                <a:ext cx="66840" cy="476928"/>
              </a:xfrm>
              <a:prstGeom prst="diamond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</p:grpSp>
        <p:sp>
          <p:nvSpPr>
            <p:cNvPr id="21" name="Freeform 73"/>
            <p:cNvSpPr>
              <a:spLocks noEditPoints="1"/>
            </p:cNvSpPr>
            <p:nvPr/>
          </p:nvSpPr>
          <p:spPr bwMode="auto">
            <a:xfrm>
              <a:off x="7018094" y="3870385"/>
              <a:ext cx="444960" cy="650062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37160" tIns="68580" rIns="137160" bIns="68580" numCol="1" anchor="t" anchorCtr="0" compatLnSpc="1">
              <a:prstTxWarp prst="textNoShape">
                <a:avLst/>
              </a:prstTxWarp>
            </a:bodyPr>
            <a:lstStyle/>
            <a:p>
              <a:endParaRPr lang="en-US" sz="2026" dirty="0"/>
            </a:p>
          </p:txBody>
        </p:sp>
        <p:grpSp>
          <p:nvGrpSpPr>
            <p:cNvPr id="22" name="Group 72"/>
            <p:cNvGrpSpPr/>
            <p:nvPr/>
          </p:nvGrpSpPr>
          <p:grpSpPr>
            <a:xfrm>
              <a:off x="8331070" y="5463836"/>
              <a:ext cx="1168644" cy="809032"/>
              <a:chOff x="6581417" y="4508968"/>
              <a:chExt cx="1165640" cy="804905"/>
            </a:xfrm>
            <a:solidFill>
              <a:schemeClr val="accent2"/>
            </a:solidFill>
          </p:grpSpPr>
          <p:sp>
            <p:nvSpPr>
              <p:cNvPr id="23" name="Rounded Rectangle 74"/>
              <p:cNvSpPr/>
              <p:nvPr/>
            </p:nvSpPr>
            <p:spPr>
              <a:xfrm>
                <a:off x="6737230" y="4508968"/>
                <a:ext cx="854015" cy="658255"/>
              </a:xfrm>
              <a:prstGeom prst="roundRect">
                <a:avLst/>
              </a:pr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24" name="Rectangle 75"/>
              <p:cNvSpPr/>
              <p:nvPr/>
            </p:nvSpPr>
            <p:spPr>
              <a:xfrm>
                <a:off x="6836434" y="4590294"/>
                <a:ext cx="655607" cy="495603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4FB3A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25" name="Freeform 76"/>
              <p:cNvSpPr/>
              <p:nvPr/>
            </p:nvSpPr>
            <p:spPr>
              <a:xfrm>
                <a:off x="6581417" y="5217733"/>
                <a:ext cx="1165640" cy="96140"/>
              </a:xfrm>
              <a:custGeom>
                <a:avLst/>
                <a:gdLst>
                  <a:gd name="connsiteX0" fmla="*/ 0 w 2193259"/>
                  <a:gd name="connsiteY0" fmla="*/ 0 h 138023"/>
                  <a:gd name="connsiteX1" fmla="*/ 2193259 w 2193259"/>
                  <a:gd name="connsiteY1" fmla="*/ 0 h 138023"/>
                  <a:gd name="connsiteX2" fmla="*/ 2193259 w 2193259"/>
                  <a:gd name="connsiteY2" fmla="*/ 67572 h 138023"/>
                  <a:gd name="connsiteX3" fmla="*/ 2122808 w 2193259"/>
                  <a:gd name="connsiteY3" fmla="*/ 138023 h 138023"/>
                  <a:gd name="connsiteX4" fmla="*/ 70451 w 2193259"/>
                  <a:gd name="connsiteY4" fmla="*/ 138023 h 138023"/>
                  <a:gd name="connsiteX5" fmla="*/ 0 w 2193259"/>
                  <a:gd name="connsiteY5" fmla="*/ 67572 h 138023"/>
                  <a:gd name="connsiteX6" fmla="*/ 0 w 2193259"/>
                  <a:gd name="connsiteY6" fmla="*/ 0 h 1380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193259" h="138023">
                    <a:moveTo>
                      <a:pt x="0" y="0"/>
                    </a:moveTo>
                    <a:lnTo>
                      <a:pt x="2193259" y="0"/>
                    </a:lnTo>
                    <a:lnTo>
                      <a:pt x="2193259" y="67572"/>
                    </a:lnTo>
                    <a:cubicBezTo>
                      <a:pt x="2193259" y="106481"/>
                      <a:pt x="2161717" y="138023"/>
                      <a:pt x="2122808" y="138023"/>
                    </a:cubicBezTo>
                    <a:lnTo>
                      <a:pt x="70451" y="138023"/>
                    </a:lnTo>
                    <a:cubicBezTo>
                      <a:pt x="31542" y="138023"/>
                      <a:pt x="0" y="106481"/>
                      <a:pt x="0" y="6757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26" name="Rectangle 85"/>
              <p:cNvSpPr/>
              <p:nvPr/>
            </p:nvSpPr>
            <p:spPr>
              <a:xfrm>
                <a:off x="7008962" y="5242943"/>
                <a:ext cx="310549" cy="45719"/>
              </a:xfrm>
              <a:prstGeom prst="rect">
                <a:avLst/>
              </a:prstGeom>
              <a:solidFill>
                <a:srgbClr val="4FB3A7"/>
              </a:solidFill>
              <a:ln>
                <a:solidFill>
                  <a:srgbClr val="4FB3A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</p:grpSp>
      </p:grpSp>
      <p:sp>
        <p:nvSpPr>
          <p:cNvPr id="53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689377" y="2203417"/>
            <a:ext cx="2836862" cy="104581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  <p:sp>
        <p:nvSpPr>
          <p:cNvPr id="54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689377" y="4722698"/>
            <a:ext cx="2836862" cy="104581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  <p:sp>
        <p:nvSpPr>
          <p:cNvPr id="55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8225833" y="2203417"/>
            <a:ext cx="2836862" cy="104581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  <p:sp>
        <p:nvSpPr>
          <p:cNvPr id="56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8225833" y="4722698"/>
            <a:ext cx="2836862" cy="104581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</p:spTree>
    <p:extLst>
      <p:ext uri="{BB962C8B-B14F-4D97-AF65-F5344CB8AC3E}">
        <p14:creationId xmlns:p14="http://schemas.microsoft.com/office/powerpoint/2010/main" val="12949259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grpSp>
        <p:nvGrpSpPr>
          <p:cNvPr id="21" name="组合 20"/>
          <p:cNvGrpSpPr/>
          <p:nvPr/>
        </p:nvGrpSpPr>
        <p:grpSpPr>
          <a:xfrm>
            <a:off x="3994466" y="2334351"/>
            <a:ext cx="4203065" cy="2189297"/>
            <a:chOff x="714267" y="2226310"/>
            <a:chExt cx="4203065" cy="2189297"/>
          </a:xfrm>
        </p:grpSpPr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1C441E93-18E9-4CC0-ABB9-0C5029F48ECB}"/>
                </a:ext>
              </a:extLst>
            </p:cNvPr>
            <p:cNvSpPr txBox="1"/>
            <p:nvPr/>
          </p:nvSpPr>
          <p:spPr>
            <a:xfrm>
              <a:off x="1386097" y="2226310"/>
              <a:ext cx="2858135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4400" dirty="0">
                  <a:solidFill>
                    <a:srgbClr val="D1EBE7"/>
                  </a:solidFill>
                  <a:latin typeface="微软雅黑" panose="020B0503020204020204" charset="-122"/>
                  <a:ea typeface="微软雅黑" panose="020B0503020204020204" charset="-122"/>
                </a:rPr>
                <a:t>PART </a:t>
              </a:r>
              <a:r>
                <a:rPr lang="en-US" altLang="zh-CN" sz="4400" dirty="0" smtClean="0">
                  <a:solidFill>
                    <a:srgbClr val="D1EBE7"/>
                  </a:solidFill>
                  <a:latin typeface="微软雅黑" panose="020B0503020204020204" charset="-122"/>
                  <a:ea typeface="微软雅黑" panose="020B0503020204020204" charset="-122"/>
                </a:rPr>
                <a:t>02</a:t>
              </a:r>
              <a:endParaRPr lang="en-US" altLang="zh-CN" sz="4400" dirty="0">
                <a:solidFill>
                  <a:srgbClr val="D1EBE7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3" name="文本框 22">
              <a:extLst>
                <a:ext uri="{FF2B5EF4-FFF2-40B4-BE49-F238E27FC236}">
                  <a16:creationId xmlns="" xmlns:a16="http://schemas.microsoft.com/office/drawing/2014/main" id="{6D67EF44-75E1-4956-BC7C-5E4E9BF9E5F5}"/>
                </a:ext>
              </a:extLst>
            </p:cNvPr>
            <p:cNvSpPr txBox="1"/>
            <p:nvPr/>
          </p:nvSpPr>
          <p:spPr>
            <a:xfrm>
              <a:off x="714267" y="3259907"/>
              <a:ext cx="4203065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600" dirty="0">
                  <a:solidFill>
                    <a:srgbClr val="D1EB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单击此处输入标题</a:t>
              </a:r>
            </a:p>
          </p:txBody>
        </p:sp>
        <p:sp>
          <p:nvSpPr>
            <p:cNvPr id="24" name="文本框 48">
              <a:extLst>
                <a:ext uri="{FF2B5EF4-FFF2-40B4-BE49-F238E27FC236}">
                  <a16:creationId xmlns="" xmlns:a16="http://schemas.microsoft.com/office/drawing/2014/main" id="{7780EC1B-020A-45B2-883B-D77B6DE554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267" y="3905067"/>
              <a:ext cx="4075158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algn="ctr" eaLnBrk="1" hangingPunct="1">
                <a:defRPr/>
              </a:pPr>
              <a:r>
                <a:rPr lang="zh-CN" altLang="en-US" sz="2000" dirty="0" smtClean="0">
                  <a:solidFill>
                    <a:srgbClr val="D1EB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id-ID" altLang="zh-CN" sz="2000" dirty="0">
                <a:solidFill>
                  <a:srgbClr val="D1EBE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5" name="直接连接符 24">
              <a:extLst>
                <a:ext uri="{FF2B5EF4-FFF2-40B4-BE49-F238E27FC236}">
                  <a16:creationId xmlns="" xmlns:a16="http://schemas.microsoft.com/office/drawing/2014/main" id="{B1972130-A98C-4654-9CB9-7814A4E8FB24}"/>
                </a:ext>
              </a:extLst>
            </p:cNvPr>
            <p:cNvCxnSpPr/>
            <p:nvPr/>
          </p:nvCxnSpPr>
          <p:spPr>
            <a:xfrm>
              <a:off x="876300" y="3095625"/>
              <a:ext cx="3913125" cy="0"/>
            </a:xfrm>
            <a:prstGeom prst="line">
              <a:avLst/>
            </a:prstGeom>
            <a:ln w="19050">
              <a:solidFill>
                <a:srgbClr val="D1EBE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>
              <a:extLst>
                <a:ext uri="{FF2B5EF4-FFF2-40B4-BE49-F238E27FC236}">
                  <a16:creationId xmlns="" xmlns:a16="http://schemas.microsoft.com/office/drawing/2014/main" id="{3D158AF4-B55D-4369-8FF3-90F56B9E34AE}"/>
                </a:ext>
              </a:extLst>
            </p:cNvPr>
            <p:cNvCxnSpPr/>
            <p:nvPr/>
          </p:nvCxnSpPr>
          <p:spPr>
            <a:xfrm>
              <a:off x="876300" y="4415607"/>
              <a:ext cx="3913125" cy="0"/>
            </a:xfrm>
            <a:prstGeom prst="line">
              <a:avLst/>
            </a:prstGeom>
            <a:ln w="19050">
              <a:solidFill>
                <a:srgbClr val="D1EBE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56314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EBE7">
            <a:alpha val="7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菱形 3">
            <a:extLst>
              <a:ext uri="{FF2B5EF4-FFF2-40B4-BE49-F238E27FC236}">
                <a16:creationId xmlns="" xmlns:a16="http://schemas.microsoft.com/office/drawing/2014/main" id="{EF40B93F-EF44-4BE7-825C-797C0A888415}"/>
              </a:ext>
            </a:extLst>
          </p:cNvPr>
          <p:cNvSpPr/>
          <p:nvPr/>
        </p:nvSpPr>
        <p:spPr>
          <a:xfrm>
            <a:off x="369886" y="414338"/>
            <a:ext cx="420688" cy="427037"/>
          </a:xfrm>
          <a:prstGeom prst="diamond">
            <a:avLst/>
          </a:prstGeom>
          <a:solidFill>
            <a:srgbClr val="4FB3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790574" y="344328"/>
            <a:ext cx="5553075" cy="577196"/>
            <a:chOff x="790574" y="344328"/>
            <a:chExt cx="5553075" cy="577196"/>
          </a:xfrm>
        </p:grpSpPr>
        <p:sp>
          <p:nvSpPr>
            <p:cNvPr id="5" name="文本框 4">
              <a:extLst>
                <a:ext uri="{FF2B5EF4-FFF2-40B4-BE49-F238E27FC236}">
                  <a16:creationId xmlns="" xmlns:a16="http://schemas.microsoft.com/office/drawing/2014/main" id="{E525CE55-C134-48D2-ABCA-2BD876B32C70}"/>
                </a:ext>
              </a:extLst>
            </p:cNvPr>
            <p:cNvSpPr txBox="1"/>
            <p:nvPr/>
          </p:nvSpPr>
          <p:spPr>
            <a:xfrm>
              <a:off x="790574" y="344328"/>
              <a:ext cx="35052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单击此处输入标题</a:t>
              </a:r>
            </a:p>
          </p:txBody>
        </p:sp>
        <p:sp>
          <p:nvSpPr>
            <p:cNvPr id="8" name="文本框 49">
              <a:extLst>
                <a:ext uri="{FF2B5EF4-FFF2-40B4-BE49-F238E27FC236}">
                  <a16:creationId xmlns="" xmlns:a16="http://schemas.microsoft.com/office/drawing/2014/main" id="{7BC39B1B-FE24-4CAD-9278-FD33514087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0574" y="644525"/>
              <a:ext cx="555307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</a:t>
              </a:r>
              <a:r>
                <a:rPr lang="en-US" altLang="zh-CN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title,text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here as your wish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186009" y="1769043"/>
            <a:ext cx="9819981" cy="4432034"/>
            <a:chOff x="736718" y="1921443"/>
            <a:chExt cx="9819981" cy="4432034"/>
          </a:xfrm>
        </p:grpSpPr>
        <p:grpSp>
          <p:nvGrpSpPr>
            <p:cNvPr id="7" name="组合 6"/>
            <p:cNvGrpSpPr/>
            <p:nvPr/>
          </p:nvGrpSpPr>
          <p:grpSpPr>
            <a:xfrm>
              <a:off x="2124074" y="3051346"/>
              <a:ext cx="6591300" cy="2044142"/>
              <a:chOff x="2850642" y="3538855"/>
              <a:chExt cx="12586716" cy="3903487"/>
            </a:xfrm>
          </p:grpSpPr>
          <p:grpSp>
            <p:nvGrpSpPr>
              <p:cNvPr id="14" name="Group 3"/>
              <p:cNvGrpSpPr/>
              <p:nvPr/>
            </p:nvGrpSpPr>
            <p:grpSpPr>
              <a:xfrm>
                <a:off x="2850642" y="3556814"/>
                <a:ext cx="3881804" cy="3885528"/>
                <a:chOff x="1516193" y="1771816"/>
                <a:chExt cx="1940902" cy="1942764"/>
              </a:xfrm>
            </p:grpSpPr>
            <p:sp>
              <p:nvSpPr>
                <p:cNvPr id="27" name="Block Arc 1"/>
                <p:cNvSpPr/>
                <p:nvPr/>
              </p:nvSpPr>
              <p:spPr>
                <a:xfrm>
                  <a:off x="1516193" y="1771816"/>
                  <a:ext cx="1940902" cy="1942764"/>
                </a:xfrm>
                <a:prstGeom prst="blockArc">
                  <a:avLst>
                    <a:gd name="adj1" fmla="val 10800000"/>
                    <a:gd name="adj2" fmla="val 34062"/>
                    <a:gd name="adj3" fmla="val 12852"/>
                  </a:avLst>
                </a:pr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26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8" name="Oval 2"/>
                <p:cNvSpPr/>
                <p:nvPr/>
              </p:nvSpPr>
              <p:spPr>
                <a:xfrm>
                  <a:off x="2001419" y="2257507"/>
                  <a:ext cx="970451" cy="971382"/>
                </a:xfrm>
                <a:prstGeom prst="ellipse">
                  <a:avLst/>
                </a:pr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26" dirty="0"/>
                </a:p>
              </p:txBody>
            </p:sp>
            <p:sp>
              <p:nvSpPr>
                <p:cNvPr id="29" name="Freeform 217"/>
                <p:cNvSpPr>
                  <a:spLocks noEditPoints="1"/>
                </p:cNvSpPr>
                <p:nvPr/>
              </p:nvSpPr>
              <p:spPr bwMode="auto">
                <a:xfrm>
                  <a:off x="2303562" y="2636638"/>
                  <a:ext cx="284160" cy="213121"/>
                </a:xfrm>
                <a:custGeom>
                  <a:avLst/>
                  <a:gdLst/>
                  <a:ahLst/>
                  <a:cxnLst>
                    <a:cxn ang="0">
                      <a:pos x="78" y="58"/>
                    </a:cxn>
                    <a:cxn ang="0">
                      <a:pos x="0" y="58"/>
                    </a:cxn>
                    <a:cxn ang="0">
                      <a:pos x="0" y="0"/>
                    </a:cxn>
                    <a:cxn ang="0">
                      <a:pos x="5" y="0"/>
                    </a:cxn>
                    <a:cxn ang="0">
                      <a:pos x="5" y="53"/>
                    </a:cxn>
                    <a:cxn ang="0">
                      <a:pos x="78" y="53"/>
                    </a:cxn>
                    <a:cxn ang="0">
                      <a:pos x="78" y="58"/>
                    </a:cxn>
                    <a:cxn ang="0">
                      <a:pos x="73" y="22"/>
                    </a:cxn>
                    <a:cxn ang="0">
                      <a:pos x="71" y="23"/>
                    </a:cxn>
                    <a:cxn ang="0">
                      <a:pos x="66" y="18"/>
                    </a:cxn>
                    <a:cxn ang="0">
                      <a:pos x="42" y="42"/>
                    </a:cxn>
                    <a:cxn ang="0">
                      <a:pos x="40" y="42"/>
                    </a:cxn>
                    <a:cxn ang="0">
                      <a:pos x="31" y="34"/>
                    </a:cxn>
                    <a:cxn ang="0">
                      <a:pos x="16" y="49"/>
                    </a:cxn>
                    <a:cxn ang="0">
                      <a:pos x="8" y="42"/>
                    </a:cxn>
                    <a:cxn ang="0">
                      <a:pos x="30" y="20"/>
                    </a:cxn>
                    <a:cxn ang="0">
                      <a:pos x="32" y="20"/>
                    </a:cxn>
                    <a:cxn ang="0">
                      <a:pos x="41" y="29"/>
                    </a:cxn>
                    <a:cxn ang="0">
                      <a:pos x="59" y="11"/>
                    </a:cxn>
                    <a:cxn ang="0">
                      <a:pos x="54" y="6"/>
                    </a:cxn>
                    <a:cxn ang="0">
                      <a:pos x="55" y="4"/>
                    </a:cxn>
                    <a:cxn ang="0">
                      <a:pos x="71" y="4"/>
                    </a:cxn>
                    <a:cxn ang="0">
                      <a:pos x="73" y="6"/>
                    </a:cxn>
                    <a:cxn ang="0">
                      <a:pos x="73" y="22"/>
                    </a:cxn>
                  </a:cxnLst>
                  <a:rect l="0" t="0" r="r" b="b"/>
                  <a:pathLst>
                    <a:path w="78" h="58">
                      <a:moveTo>
                        <a:pt x="78" y="58"/>
                      </a:moveTo>
                      <a:cubicBezTo>
                        <a:pt x="0" y="58"/>
                        <a:pt x="0" y="58"/>
                        <a:pt x="0" y="58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5" y="53"/>
                        <a:pt x="5" y="53"/>
                        <a:pt x="5" y="53"/>
                      </a:cubicBezTo>
                      <a:cubicBezTo>
                        <a:pt x="78" y="53"/>
                        <a:pt x="78" y="53"/>
                        <a:pt x="78" y="53"/>
                      </a:cubicBezTo>
                      <a:lnTo>
                        <a:pt x="78" y="58"/>
                      </a:lnTo>
                      <a:close/>
                      <a:moveTo>
                        <a:pt x="73" y="22"/>
                      </a:moveTo>
                      <a:cubicBezTo>
                        <a:pt x="73" y="23"/>
                        <a:pt x="71" y="24"/>
                        <a:pt x="71" y="23"/>
                      </a:cubicBezTo>
                      <a:cubicBezTo>
                        <a:pt x="66" y="18"/>
                        <a:pt x="66" y="18"/>
                        <a:pt x="66" y="18"/>
                      </a:cubicBezTo>
                      <a:cubicBezTo>
                        <a:pt x="42" y="42"/>
                        <a:pt x="42" y="42"/>
                        <a:pt x="42" y="42"/>
                      </a:cubicBezTo>
                      <a:cubicBezTo>
                        <a:pt x="41" y="43"/>
                        <a:pt x="41" y="43"/>
                        <a:pt x="40" y="42"/>
                      </a:cubicBezTo>
                      <a:cubicBezTo>
                        <a:pt x="31" y="34"/>
                        <a:pt x="31" y="34"/>
                        <a:pt x="31" y="34"/>
                      </a:cubicBezTo>
                      <a:cubicBezTo>
                        <a:pt x="16" y="49"/>
                        <a:pt x="16" y="49"/>
                        <a:pt x="16" y="49"/>
                      </a:cubicBezTo>
                      <a:cubicBezTo>
                        <a:pt x="8" y="42"/>
                        <a:pt x="8" y="42"/>
                        <a:pt x="8" y="42"/>
                      </a:cubicBezTo>
                      <a:cubicBezTo>
                        <a:pt x="30" y="20"/>
                        <a:pt x="30" y="20"/>
                        <a:pt x="30" y="20"/>
                      </a:cubicBezTo>
                      <a:cubicBezTo>
                        <a:pt x="31" y="19"/>
                        <a:pt x="32" y="19"/>
                        <a:pt x="32" y="20"/>
                      </a:cubicBezTo>
                      <a:cubicBezTo>
                        <a:pt x="41" y="29"/>
                        <a:pt x="41" y="29"/>
                        <a:pt x="41" y="29"/>
                      </a:cubicBezTo>
                      <a:cubicBezTo>
                        <a:pt x="59" y="11"/>
                        <a:pt x="59" y="11"/>
                        <a:pt x="59" y="11"/>
                      </a:cubicBezTo>
                      <a:cubicBezTo>
                        <a:pt x="54" y="6"/>
                        <a:pt x="54" y="6"/>
                        <a:pt x="54" y="6"/>
                      </a:cubicBezTo>
                      <a:cubicBezTo>
                        <a:pt x="53" y="6"/>
                        <a:pt x="54" y="4"/>
                        <a:pt x="55" y="4"/>
                      </a:cubicBezTo>
                      <a:cubicBezTo>
                        <a:pt x="71" y="4"/>
                        <a:pt x="71" y="4"/>
                        <a:pt x="71" y="4"/>
                      </a:cubicBezTo>
                      <a:cubicBezTo>
                        <a:pt x="72" y="4"/>
                        <a:pt x="73" y="5"/>
                        <a:pt x="73" y="6"/>
                      </a:cubicBezTo>
                      <a:lnTo>
                        <a:pt x="73" y="22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37160" tIns="68580" rIns="137160" bIns="6858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026" dirty="0"/>
                </a:p>
              </p:txBody>
            </p:sp>
          </p:grpSp>
          <p:grpSp>
            <p:nvGrpSpPr>
              <p:cNvPr id="15" name="Group 18"/>
              <p:cNvGrpSpPr/>
              <p:nvPr/>
            </p:nvGrpSpPr>
            <p:grpSpPr>
              <a:xfrm>
                <a:off x="8663767" y="3555977"/>
                <a:ext cx="3881804" cy="3885528"/>
                <a:chOff x="4427546" y="1771816"/>
                <a:chExt cx="1940902" cy="1942764"/>
              </a:xfrm>
            </p:grpSpPr>
            <p:sp>
              <p:nvSpPr>
                <p:cNvPr id="24" name="Block Arc 5"/>
                <p:cNvSpPr/>
                <p:nvPr/>
              </p:nvSpPr>
              <p:spPr>
                <a:xfrm>
                  <a:off x="4427546" y="1771816"/>
                  <a:ext cx="1940902" cy="1942764"/>
                </a:xfrm>
                <a:prstGeom prst="blockArc">
                  <a:avLst>
                    <a:gd name="adj1" fmla="val 10800000"/>
                    <a:gd name="adj2" fmla="val 200180"/>
                    <a:gd name="adj3" fmla="val 12053"/>
                  </a:avLst>
                </a:pr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26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5" name="Oval 11"/>
                <p:cNvSpPr/>
                <p:nvPr/>
              </p:nvSpPr>
              <p:spPr>
                <a:xfrm>
                  <a:off x="4912772" y="2257507"/>
                  <a:ext cx="970451" cy="971382"/>
                </a:xfrm>
                <a:prstGeom prst="ellipse">
                  <a:avLst/>
                </a:pr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26" dirty="0"/>
                </a:p>
              </p:txBody>
            </p:sp>
            <p:sp>
              <p:nvSpPr>
                <p:cNvPr id="26" name="Freeform 135"/>
                <p:cNvSpPr>
                  <a:spLocks noEditPoints="1"/>
                </p:cNvSpPr>
                <p:nvPr/>
              </p:nvSpPr>
              <p:spPr bwMode="auto">
                <a:xfrm>
                  <a:off x="5284237" y="2636638"/>
                  <a:ext cx="227521" cy="213121"/>
                </a:xfrm>
                <a:custGeom>
                  <a:avLst/>
                  <a:gdLst/>
                  <a:ahLst/>
                  <a:cxnLst>
                    <a:cxn ang="0">
                      <a:pos x="13" y="39"/>
                    </a:cxn>
                    <a:cxn ang="0">
                      <a:pos x="8" y="39"/>
                    </a:cxn>
                    <a:cxn ang="0">
                      <a:pos x="0" y="33"/>
                    </a:cxn>
                    <a:cxn ang="0">
                      <a:pos x="5" y="19"/>
                    </a:cxn>
                    <a:cxn ang="0">
                      <a:pos x="15" y="22"/>
                    </a:cxn>
                    <a:cxn ang="0">
                      <a:pos x="20" y="21"/>
                    </a:cxn>
                    <a:cxn ang="0">
                      <a:pos x="20" y="24"/>
                    </a:cxn>
                    <a:cxn ang="0">
                      <a:pos x="23" y="34"/>
                    </a:cxn>
                    <a:cxn ang="0">
                      <a:pos x="13" y="39"/>
                    </a:cxn>
                    <a:cxn ang="0">
                      <a:pos x="15" y="19"/>
                    </a:cxn>
                    <a:cxn ang="0">
                      <a:pos x="5" y="9"/>
                    </a:cxn>
                    <a:cxn ang="0">
                      <a:pos x="15" y="0"/>
                    </a:cxn>
                    <a:cxn ang="0">
                      <a:pos x="25" y="9"/>
                    </a:cxn>
                    <a:cxn ang="0">
                      <a:pos x="15" y="19"/>
                    </a:cxn>
                    <a:cxn ang="0">
                      <a:pos x="53" y="68"/>
                    </a:cxn>
                    <a:cxn ang="0">
                      <a:pos x="20" y="68"/>
                    </a:cxn>
                    <a:cxn ang="0">
                      <a:pos x="10" y="58"/>
                    </a:cxn>
                    <a:cxn ang="0">
                      <a:pos x="23" y="36"/>
                    </a:cxn>
                    <a:cxn ang="0">
                      <a:pos x="37" y="41"/>
                    </a:cxn>
                    <a:cxn ang="0">
                      <a:pos x="50" y="36"/>
                    </a:cxn>
                    <a:cxn ang="0">
                      <a:pos x="64" y="58"/>
                    </a:cxn>
                    <a:cxn ang="0">
                      <a:pos x="53" y="68"/>
                    </a:cxn>
                    <a:cxn ang="0">
                      <a:pos x="37" y="39"/>
                    </a:cxn>
                    <a:cxn ang="0">
                      <a:pos x="22" y="24"/>
                    </a:cxn>
                    <a:cxn ang="0">
                      <a:pos x="37" y="9"/>
                    </a:cxn>
                    <a:cxn ang="0">
                      <a:pos x="51" y="24"/>
                    </a:cxn>
                    <a:cxn ang="0">
                      <a:pos x="37" y="39"/>
                    </a:cxn>
                    <a:cxn ang="0">
                      <a:pos x="59" y="19"/>
                    </a:cxn>
                    <a:cxn ang="0">
                      <a:pos x="49" y="9"/>
                    </a:cxn>
                    <a:cxn ang="0">
                      <a:pos x="59" y="0"/>
                    </a:cxn>
                    <a:cxn ang="0">
                      <a:pos x="68" y="9"/>
                    </a:cxn>
                    <a:cxn ang="0">
                      <a:pos x="59" y="19"/>
                    </a:cxn>
                    <a:cxn ang="0">
                      <a:pos x="66" y="39"/>
                    </a:cxn>
                    <a:cxn ang="0">
                      <a:pos x="61" y="39"/>
                    </a:cxn>
                    <a:cxn ang="0">
                      <a:pos x="51" y="34"/>
                    </a:cxn>
                    <a:cxn ang="0">
                      <a:pos x="54" y="24"/>
                    </a:cxn>
                    <a:cxn ang="0">
                      <a:pos x="54" y="21"/>
                    </a:cxn>
                    <a:cxn ang="0">
                      <a:pos x="59" y="22"/>
                    </a:cxn>
                    <a:cxn ang="0">
                      <a:pos x="69" y="19"/>
                    </a:cxn>
                    <a:cxn ang="0">
                      <a:pos x="73" y="33"/>
                    </a:cxn>
                    <a:cxn ang="0">
                      <a:pos x="66" y="39"/>
                    </a:cxn>
                  </a:cxnLst>
                  <a:rect l="0" t="0" r="r" b="b"/>
                  <a:pathLst>
                    <a:path w="73" h="68">
                      <a:moveTo>
                        <a:pt x="13" y="39"/>
                      </a:moveTo>
                      <a:cubicBezTo>
                        <a:pt x="8" y="39"/>
                        <a:pt x="8" y="39"/>
                        <a:pt x="8" y="39"/>
                      </a:cubicBezTo>
                      <a:cubicBezTo>
                        <a:pt x="4" y="39"/>
                        <a:pt x="0" y="37"/>
                        <a:pt x="0" y="33"/>
                      </a:cubicBezTo>
                      <a:cubicBezTo>
                        <a:pt x="0" y="29"/>
                        <a:pt x="0" y="19"/>
                        <a:pt x="5" y="19"/>
                      </a:cubicBezTo>
                      <a:cubicBezTo>
                        <a:pt x="6" y="19"/>
                        <a:pt x="10" y="22"/>
                        <a:pt x="15" y="22"/>
                      </a:cubicBezTo>
                      <a:cubicBezTo>
                        <a:pt x="17" y="22"/>
                        <a:pt x="18" y="22"/>
                        <a:pt x="20" y="21"/>
                      </a:cubicBezTo>
                      <a:cubicBezTo>
                        <a:pt x="20" y="22"/>
                        <a:pt x="20" y="23"/>
                        <a:pt x="20" y="24"/>
                      </a:cubicBezTo>
                      <a:cubicBezTo>
                        <a:pt x="20" y="27"/>
                        <a:pt x="21" y="31"/>
                        <a:pt x="23" y="34"/>
                      </a:cubicBezTo>
                      <a:cubicBezTo>
                        <a:pt x="19" y="34"/>
                        <a:pt x="15" y="36"/>
                        <a:pt x="13" y="39"/>
                      </a:cubicBezTo>
                      <a:close/>
                      <a:moveTo>
                        <a:pt x="15" y="19"/>
                      </a:moveTo>
                      <a:cubicBezTo>
                        <a:pt x="10" y="19"/>
                        <a:pt x="5" y="15"/>
                        <a:pt x="5" y="9"/>
                      </a:cubicBezTo>
                      <a:cubicBezTo>
                        <a:pt x="5" y="4"/>
                        <a:pt x="10" y="0"/>
                        <a:pt x="15" y="0"/>
                      </a:cubicBezTo>
                      <a:cubicBezTo>
                        <a:pt x="20" y="0"/>
                        <a:pt x="25" y="4"/>
                        <a:pt x="25" y="9"/>
                      </a:cubicBezTo>
                      <a:cubicBezTo>
                        <a:pt x="25" y="15"/>
                        <a:pt x="20" y="19"/>
                        <a:pt x="15" y="19"/>
                      </a:cubicBezTo>
                      <a:close/>
                      <a:moveTo>
                        <a:pt x="53" y="68"/>
                      </a:moveTo>
                      <a:cubicBezTo>
                        <a:pt x="20" y="68"/>
                        <a:pt x="20" y="68"/>
                        <a:pt x="20" y="68"/>
                      </a:cubicBezTo>
                      <a:cubicBezTo>
                        <a:pt x="14" y="68"/>
                        <a:pt x="10" y="64"/>
                        <a:pt x="10" y="58"/>
                      </a:cubicBezTo>
                      <a:cubicBezTo>
                        <a:pt x="10" y="49"/>
                        <a:pt x="12" y="36"/>
                        <a:pt x="23" y="36"/>
                      </a:cubicBezTo>
                      <a:cubicBezTo>
                        <a:pt x="25" y="36"/>
                        <a:pt x="29" y="41"/>
                        <a:pt x="37" y="41"/>
                      </a:cubicBezTo>
                      <a:cubicBezTo>
                        <a:pt x="44" y="41"/>
                        <a:pt x="49" y="36"/>
                        <a:pt x="50" y="36"/>
                      </a:cubicBezTo>
                      <a:cubicBezTo>
                        <a:pt x="62" y="36"/>
                        <a:pt x="64" y="49"/>
                        <a:pt x="64" y="58"/>
                      </a:cubicBezTo>
                      <a:cubicBezTo>
                        <a:pt x="64" y="64"/>
                        <a:pt x="60" y="68"/>
                        <a:pt x="53" y="68"/>
                      </a:cubicBezTo>
                      <a:close/>
                      <a:moveTo>
                        <a:pt x="37" y="39"/>
                      </a:moveTo>
                      <a:cubicBezTo>
                        <a:pt x="29" y="39"/>
                        <a:pt x="22" y="32"/>
                        <a:pt x="22" y="24"/>
                      </a:cubicBezTo>
                      <a:cubicBezTo>
                        <a:pt x="22" y="16"/>
                        <a:pt x="29" y="9"/>
                        <a:pt x="37" y="9"/>
                      </a:cubicBezTo>
                      <a:cubicBezTo>
                        <a:pt x="45" y="9"/>
                        <a:pt x="51" y="16"/>
                        <a:pt x="51" y="24"/>
                      </a:cubicBezTo>
                      <a:cubicBezTo>
                        <a:pt x="51" y="32"/>
                        <a:pt x="45" y="39"/>
                        <a:pt x="37" y="39"/>
                      </a:cubicBezTo>
                      <a:close/>
                      <a:moveTo>
                        <a:pt x="59" y="19"/>
                      </a:moveTo>
                      <a:cubicBezTo>
                        <a:pt x="53" y="19"/>
                        <a:pt x="49" y="15"/>
                        <a:pt x="49" y="9"/>
                      </a:cubicBezTo>
                      <a:cubicBezTo>
                        <a:pt x="49" y="4"/>
                        <a:pt x="53" y="0"/>
                        <a:pt x="59" y="0"/>
                      </a:cubicBezTo>
                      <a:cubicBezTo>
                        <a:pt x="64" y="0"/>
                        <a:pt x="68" y="4"/>
                        <a:pt x="68" y="9"/>
                      </a:cubicBezTo>
                      <a:cubicBezTo>
                        <a:pt x="68" y="15"/>
                        <a:pt x="64" y="19"/>
                        <a:pt x="59" y="19"/>
                      </a:cubicBezTo>
                      <a:close/>
                      <a:moveTo>
                        <a:pt x="66" y="39"/>
                      </a:moveTo>
                      <a:cubicBezTo>
                        <a:pt x="61" y="39"/>
                        <a:pt x="61" y="39"/>
                        <a:pt x="61" y="39"/>
                      </a:cubicBezTo>
                      <a:cubicBezTo>
                        <a:pt x="58" y="36"/>
                        <a:pt x="55" y="34"/>
                        <a:pt x="51" y="34"/>
                      </a:cubicBezTo>
                      <a:cubicBezTo>
                        <a:pt x="53" y="31"/>
                        <a:pt x="54" y="27"/>
                        <a:pt x="54" y="24"/>
                      </a:cubicBezTo>
                      <a:cubicBezTo>
                        <a:pt x="54" y="23"/>
                        <a:pt x="54" y="22"/>
                        <a:pt x="54" y="21"/>
                      </a:cubicBezTo>
                      <a:cubicBezTo>
                        <a:pt x="55" y="22"/>
                        <a:pt x="57" y="22"/>
                        <a:pt x="59" y="22"/>
                      </a:cubicBezTo>
                      <a:cubicBezTo>
                        <a:pt x="64" y="22"/>
                        <a:pt x="68" y="19"/>
                        <a:pt x="69" y="19"/>
                      </a:cubicBezTo>
                      <a:cubicBezTo>
                        <a:pt x="73" y="19"/>
                        <a:pt x="73" y="29"/>
                        <a:pt x="73" y="33"/>
                      </a:cubicBezTo>
                      <a:cubicBezTo>
                        <a:pt x="73" y="37"/>
                        <a:pt x="70" y="39"/>
                        <a:pt x="66" y="39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37160" tIns="68580" rIns="137160" bIns="6858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026" dirty="0"/>
                </a:p>
              </p:txBody>
            </p:sp>
          </p:grpSp>
          <p:grpSp>
            <p:nvGrpSpPr>
              <p:cNvPr id="16" name="Group 43"/>
              <p:cNvGrpSpPr/>
              <p:nvPr/>
            </p:nvGrpSpPr>
            <p:grpSpPr>
              <a:xfrm>
                <a:off x="11555554" y="3542090"/>
                <a:ext cx="3881804" cy="3885528"/>
                <a:chOff x="5883222" y="1769966"/>
                <a:chExt cx="1940902" cy="1942764"/>
              </a:xfrm>
            </p:grpSpPr>
            <p:sp>
              <p:nvSpPr>
                <p:cNvPr id="21" name="Block Arc 8"/>
                <p:cNvSpPr/>
                <p:nvPr/>
              </p:nvSpPr>
              <p:spPr>
                <a:xfrm rot="10800000">
                  <a:off x="5883222" y="1769966"/>
                  <a:ext cx="1940902" cy="1942764"/>
                </a:xfrm>
                <a:prstGeom prst="blockArc">
                  <a:avLst>
                    <a:gd name="adj1" fmla="val 10800000"/>
                    <a:gd name="adj2" fmla="val 21531201"/>
                    <a:gd name="adj3" fmla="val 13215"/>
                  </a:avLst>
                </a:pr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26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2" name="Oval 14"/>
                <p:cNvSpPr/>
                <p:nvPr/>
              </p:nvSpPr>
              <p:spPr>
                <a:xfrm>
                  <a:off x="6368448" y="2255657"/>
                  <a:ext cx="970451" cy="971382"/>
                </a:xfrm>
                <a:prstGeom prst="ellipse">
                  <a:avLst/>
                </a:pr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26" dirty="0"/>
                </a:p>
              </p:txBody>
            </p:sp>
            <p:sp>
              <p:nvSpPr>
                <p:cNvPr id="23" name="Freeform 22"/>
                <p:cNvSpPr>
                  <a:spLocks noEditPoints="1"/>
                </p:cNvSpPr>
                <p:nvPr/>
              </p:nvSpPr>
              <p:spPr bwMode="auto">
                <a:xfrm>
                  <a:off x="6742433" y="2578833"/>
                  <a:ext cx="222480" cy="325031"/>
                </a:xfrm>
                <a:custGeom>
                  <a:avLst/>
                  <a:gdLst/>
                  <a:ahLst/>
                  <a:cxnLst>
                    <a:cxn ang="0">
                      <a:pos x="35" y="0"/>
                    </a:cxn>
                    <a:cxn ang="0">
                      <a:pos x="0" y="35"/>
                    </a:cxn>
                    <a:cxn ang="0">
                      <a:pos x="16" y="74"/>
                    </a:cxn>
                    <a:cxn ang="0">
                      <a:pos x="35" y="102"/>
                    </a:cxn>
                    <a:cxn ang="0">
                      <a:pos x="54" y="74"/>
                    </a:cxn>
                    <a:cxn ang="0">
                      <a:pos x="70" y="35"/>
                    </a:cxn>
                    <a:cxn ang="0">
                      <a:pos x="35" y="0"/>
                    </a:cxn>
                    <a:cxn ang="0">
                      <a:pos x="43" y="87"/>
                    </a:cxn>
                    <a:cxn ang="0">
                      <a:pos x="27" y="89"/>
                    </a:cxn>
                    <a:cxn ang="0">
                      <a:pos x="26" y="83"/>
                    </a:cxn>
                    <a:cxn ang="0">
                      <a:pos x="26" y="83"/>
                    </a:cxn>
                    <a:cxn ang="0">
                      <a:pos x="45" y="80"/>
                    </a:cxn>
                    <a:cxn ang="0">
                      <a:pos x="44" y="83"/>
                    </a:cxn>
                    <a:cxn ang="0">
                      <a:pos x="43" y="87"/>
                    </a:cxn>
                    <a:cxn ang="0">
                      <a:pos x="25" y="79"/>
                    </a:cxn>
                    <a:cxn ang="0">
                      <a:pos x="23" y="73"/>
                    </a:cxn>
                    <a:cxn ang="0">
                      <a:pos x="47" y="73"/>
                    </a:cxn>
                    <a:cxn ang="0">
                      <a:pos x="46" y="77"/>
                    </a:cxn>
                    <a:cxn ang="0">
                      <a:pos x="25" y="79"/>
                    </a:cxn>
                    <a:cxn ang="0">
                      <a:pos x="35" y="96"/>
                    </a:cxn>
                    <a:cxn ang="0">
                      <a:pos x="29" y="92"/>
                    </a:cxn>
                    <a:cxn ang="0">
                      <a:pos x="42" y="90"/>
                    </a:cxn>
                    <a:cxn ang="0">
                      <a:pos x="35" y="96"/>
                    </a:cxn>
                    <a:cxn ang="0">
                      <a:pos x="50" y="67"/>
                    </a:cxn>
                    <a:cxn ang="0">
                      <a:pos x="20" y="67"/>
                    </a:cxn>
                    <a:cxn ang="0">
                      <a:pos x="15" y="57"/>
                    </a:cxn>
                    <a:cxn ang="0">
                      <a:pos x="6" y="35"/>
                    </a:cxn>
                    <a:cxn ang="0">
                      <a:pos x="35" y="6"/>
                    </a:cxn>
                    <a:cxn ang="0">
                      <a:pos x="64" y="35"/>
                    </a:cxn>
                    <a:cxn ang="0">
                      <a:pos x="55" y="57"/>
                    </a:cxn>
                    <a:cxn ang="0">
                      <a:pos x="50" y="67"/>
                    </a:cxn>
                    <a:cxn ang="0">
                      <a:pos x="50" y="67"/>
                    </a:cxn>
                    <a:cxn ang="0">
                      <a:pos x="50" y="67"/>
                    </a:cxn>
                  </a:cxnLst>
                  <a:rect l="0" t="0" r="r" b="b"/>
                  <a:pathLst>
                    <a:path w="70" h="102">
                      <a:moveTo>
                        <a:pt x="35" y="0"/>
                      </a:moveTo>
                      <a:cubicBezTo>
                        <a:pt x="16" y="0"/>
                        <a:pt x="0" y="16"/>
                        <a:pt x="0" y="35"/>
                      </a:cubicBezTo>
                      <a:cubicBezTo>
                        <a:pt x="0" y="48"/>
                        <a:pt x="12" y="62"/>
                        <a:pt x="16" y="74"/>
                      </a:cubicBezTo>
                      <a:cubicBezTo>
                        <a:pt x="22" y="91"/>
                        <a:pt x="22" y="102"/>
                        <a:pt x="35" y="102"/>
                      </a:cubicBezTo>
                      <a:cubicBezTo>
                        <a:pt x="49" y="102"/>
                        <a:pt x="48" y="92"/>
                        <a:pt x="54" y="74"/>
                      </a:cubicBezTo>
                      <a:cubicBezTo>
                        <a:pt x="58" y="62"/>
                        <a:pt x="70" y="48"/>
                        <a:pt x="70" y="35"/>
                      </a:cubicBezTo>
                      <a:cubicBezTo>
                        <a:pt x="70" y="16"/>
                        <a:pt x="54" y="0"/>
                        <a:pt x="35" y="0"/>
                      </a:cubicBezTo>
                      <a:close/>
                      <a:moveTo>
                        <a:pt x="43" y="87"/>
                      </a:moveTo>
                      <a:cubicBezTo>
                        <a:pt x="27" y="89"/>
                        <a:pt x="27" y="89"/>
                        <a:pt x="27" y="89"/>
                      </a:cubicBezTo>
                      <a:cubicBezTo>
                        <a:pt x="27" y="87"/>
                        <a:pt x="26" y="85"/>
                        <a:pt x="26" y="83"/>
                      </a:cubicBezTo>
                      <a:cubicBezTo>
                        <a:pt x="26" y="83"/>
                        <a:pt x="26" y="83"/>
                        <a:pt x="26" y="83"/>
                      </a:cubicBezTo>
                      <a:cubicBezTo>
                        <a:pt x="45" y="80"/>
                        <a:pt x="45" y="80"/>
                        <a:pt x="45" y="80"/>
                      </a:cubicBezTo>
                      <a:cubicBezTo>
                        <a:pt x="45" y="81"/>
                        <a:pt x="45" y="82"/>
                        <a:pt x="44" y="83"/>
                      </a:cubicBezTo>
                      <a:cubicBezTo>
                        <a:pt x="44" y="84"/>
                        <a:pt x="44" y="86"/>
                        <a:pt x="43" y="87"/>
                      </a:cubicBezTo>
                      <a:close/>
                      <a:moveTo>
                        <a:pt x="25" y="79"/>
                      </a:moveTo>
                      <a:cubicBezTo>
                        <a:pt x="24" y="78"/>
                        <a:pt x="23" y="76"/>
                        <a:pt x="23" y="73"/>
                      </a:cubicBezTo>
                      <a:cubicBezTo>
                        <a:pt x="47" y="73"/>
                        <a:pt x="47" y="73"/>
                        <a:pt x="47" y="73"/>
                      </a:cubicBezTo>
                      <a:cubicBezTo>
                        <a:pt x="47" y="75"/>
                        <a:pt x="47" y="76"/>
                        <a:pt x="46" y="77"/>
                      </a:cubicBezTo>
                      <a:lnTo>
                        <a:pt x="25" y="79"/>
                      </a:lnTo>
                      <a:close/>
                      <a:moveTo>
                        <a:pt x="35" y="96"/>
                      </a:moveTo>
                      <a:cubicBezTo>
                        <a:pt x="32" y="96"/>
                        <a:pt x="30" y="95"/>
                        <a:pt x="29" y="92"/>
                      </a:cubicBezTo>
                      <a:cubicBezTo>
                        <a:pt x="42" y="90"/>
                        <a:pt x="42" y="90"/>
                        <a:pt x="42" y="90"/>
                      </a:cubicBezTo>
                      <a:cubicBezTo>
                        <a:pt x="40" y="95"/>
                        <a:pt x="39" y="96"/>
                        <a:pt x="35" y="96"/>
                      </a:cubicBezTo>
                      <a:close/>
                      <a:moveTo>
                        <a:pt x="50" y="67"/>
                      </a:moveTo>
                      <a:cubicBezTo>
                        <a:pt x="20" y="67"/>
                        <a:pt x="20" y="67"/>
                        <a:pt x="20" y="67"/>
                      </a:cubicBezTo>
                      <a:cubicBezTo>
                        <a:pt x="19" y="64"/>
                        <a:pt x="17" y="60"/>
                        <a:pt x="15" y="57"/>
                      </a:cubicBezTo>
                      <a:cubicBezTo>
                        <a:pt x="11" y="49"/>
                        <a:pt x="6" y="41"/>
                        <a:pt x="6" y="35"/>
                      </a:cubicBezTo>
                      <a:cubicBezTo>
                        <a:pt x="6" y="19"/>
                        <a:pt x="19" y="6"/>
                        <a:pt x="35" y="6"/>
                      </a:cubicBezTo>
                      <a:cubicBezTo>
                        <a:pt x="51" y="6"/>
                        <a:pt x="64" y="19"/>
                        <a:pt x="64" y="35"/>
                      </a:cubicBezTo>
                      <a:cubicBezTo>
                        <a:pt x="64" y="41"/>
                        <a:pt x="60" y="49"/>
                        <a:pt x="55" y="57"/>
                      </a:cubicBezTo>
                      <a:cubicBezTo>
                        <a:pt x="53" y="60"/>
                        <a:pt x="52" y="64"/>
                        <a:pt x="50" y="67"/>
                      </a:cubicBezTo>
                      <a:close/>
                      <a:moveTo>
                        <a:pt x="50" y="67"/>
                      </a:moveTo>
                      <a:cubicBezTo>
                        <a:pt x="50" y="67"/>
                        <a:pt x="50" y="67"/>
                        <a:pt x="50" y="67"/>
                      </a:cubicBez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37160" tIns="68580" rIns="137160" bIns="6858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026" dirty="0"/>
                </a:p>
              </p:txBody>
            </p:sp>
          </p:grpSp>
          <p:grpSp>
            <p:nvGrpSpPr>
              <p:cNvPr id="17" name="Group 9"/>
              <p:cNvGrpSpPr/>
              <p:nvPr/>
            </p:nvGrpSpPr>
            <p:grpSpPr>
              <a:xfrm>
                <a:off x="5737930" y="3538855"/>
                <a:ext cx="3881804" cy="3885528"/>
                <a:chOff x="2964627" y="1772125"/>
                <a:chExt cx="1940902" cy="1942764"/>
              </a:xfrm>
            </p:grpSpPr>
            <p:sp>
              <p:nvSpPr>
                <p:cNvPr id="18" name="Block Arc 7"/>
                <p:cNvSpPr/>
                <p:nvPr/>
              </p:nvSpPr>
              <p:spPr>
                <a:xfrm rot="10800000">
                  <a:off x="2964627" y="1772125"/>
                  <a:ext cx="1940902" cy="1942764"/>
                </a:xfrm>
                <a:prstGeom prst="blockArc">
                  <a:avLst>
                    <a:gd name="adj1" fmla="val 10832478"/>
                    <a:gd name="adj2" fmla="val 33728"/>
                    <a:gd name="adj3" fmla="val 12484"/>
                  </a:avLst>
                </a:pr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26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9" name="Oval 10"/>
                <p:cNvSpPr/>
                <p:nvPr/>
              </p:nvSpPr>
              <p:spPr>
                <a:xfrm>
                  <a:off x="3460617" y="2257507"/>
                  <a:ext cx="970451" cy="971382"/>
                </a:xfrm>
                <a:prstGeom prst="ellipse">
                  <a:avLst/>
                </a:pr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26" dirty="0"/>
                </a:p>
              </p:txBody>
            </p:sp>
            <p:sp>
              <p:nvSpPr>
                <p:cNvPr id="20" name="Freeform 216"/>
                <p:cNvSpPr>
                  <a:spLocks noEditPoints="1"/>
                </p:cNvSpPr>
                <p:nvPr/>
              </p:nvSpPr>
              <p:spPr bwMode="auto">
                <a:xfrm>
                  <a:off x="3818682" y="2615173"/>
                  <a:ext cx="254321" cy="256050"/>
                </a:xfrm>
                <a:custGeom>
                  <a:avLst/>
                  <a:gdLst/>
                  <a:ahLst/>
                  <a:cxnLst>
                    <a:cxn ang="0">
                      <a:pos x="68" y="34"/>
                    </a:cxn>
                    <a:cxn ang="0">
                      <a:pos x="34" y="68"/>
                    </a:cxn>
                    <a:cxn ang="0">
                      <a:pos x="0" y="34"/>
                    </a:cxn>
                    <a:cxn ang="0">
                      <a:pos x="34" y="0"/>
                    </a:cxn>
                    <a:cxn ang="0">
                      <a:pos x="68" y="34"/>
                    </a:cxn>
                    <a:cxn ang="0">
                      <a:pos x="15" y="40"/>
                    </a:cxn>
                    <a:cxn ang="0">
                      <a:pos x="14" y="34"/>
                    </a:cxn>
                    <a:cxn ang="0">
                      <a:pos x="15" y="27"/>
                    </a:cxn>
                    <a:cxn ang="0">
                      <a:pos x="8" y="20"/>
                    </a:cxn>
                    <a:cxn ang="0">
                      <a:pos x="5" y="34"/>
                    </a:cxn>
                    <a:cxn ang="0">
                      <a:pos x="8" y="47"/>
                    </a:cxn>
                    <a:cxn ang="0">
                      <a:pos x="15" y="40"/>
                    </a:cxn>
                    <a:cxn ang="0">
                      <a:pos x="48" y="34"/>
                    </a:cxn>
                    <a:cxn ang="0">
                      <a:pos x="34" y="19"/>
                    </a:cxn>
                    <a:cxn ang="0">
                      <a:pos x="19" y="34"/>
                    </a:cxn>
                    <a:cxn ang="0">
                      <a:pos x="34" y="48"/>
                    </a:cxn>
                    <a:cxn ang="0">
                      <a:pos x="48" y="34"/>
                    </a:cxn>
                    <a:cxn ang="0">
                      <a:pos x="20" y="8"/>
                    </a:cxn>
                    <a:cxn ang="0">
                      <a:pos x="27" y="15"/>
                    </a:cxn>
                    <a:cxn ang="0">
                      <a:pos x="34" y="14"/>
                    </a:cxn>
                    <a:cxn ang="0">
                      <a:pos x="40" y="15"/>
                    </a:cxn>
                    <a:cxn ang="0">
                      <a:pos x="47" y="8"/>
                    </a:cxn>
                    <a:cxn ang="0">
                      <a:pos x="34" y="5"/>
                    </a:cxn>
                    <a:cxn ang="0">
                      <a:pos x="20" y="8"/>
                    </a:cxn>
                    <a:cxn ang="0">
                      <a:pos x="47" y="59"/>
                    </a:cxn>
                    <a:cxn ang="0">
                      <a:pos x="40" y="52"/>
                    </a:cxn>
                    <a:cxn ang="0">
                      <a:pos x="34" y="53"/>
                    </a:cxn>
                    <a:cxn ang="0">
                      <a:pos x="27" y="52"/>
                    </a:cxn>
                    <a:cxn ang="0">
                      <a:pos x="20" y="59"/>
                    </a:cxn>
                    <a:cxn ang="0">
                      <a:pos x="34" y="63"/>
                    </a:cxn>
                    <a:cxn ang="0">
                      <a:pos x="47" y="59"/>
                    </a:cxn>
                    <a:cxn ang="0">
                      <a:pos x="60" y="47"/>
                    </a:cxn>
                    <a:cxn ang="0">
                      <a:pos x="63" y="34"/>
                    </a:cxn>
                    <a:cxn ang="0">
                      <a:pos x="60" y="20"/>
                    </a:cxn>
                    <a:cxn ang="0">
                      <a:pos x="52" y="27"/>
                    </a:cxn>
                    <a:cxn ang="0">
                      <a:pos x="53" y="34"/>
                    </a:cxn>
                    <a:cxn ang="0">
                      <a:pos x="52" y="40"/>
                    </a:cxn>
                    <a:cxn ang="0">
                      <a:pos x="60" y="47"/>
                    </a:cxn>
                  </a:cxnLst>
                  <a:rect l="0" t="0" r="r" b="b"/>
                  <a:pathLst>
                    <a:path w="68" h="68">
                      <a:moveTo>
                        <a:pt x="68" y="34"/>
                      </a:moveTo>
                      <a:cubicBezTo>
                        <a:pt x="68" y="52"/>
                        <a:pt x="53" y="68"/>
                        <a:pt x="34" y="68"/>
                      </a:cubicBezTo>
                      <a:cubicBezTo>
                        <a:pt x="15" y="68"/>
                        <a:pt x="0" y="52"/>
                        <a:pt x="0" y="34"/>
                      </a:cubicBezTo>
                      <a:cubicBezTo>
                        <a:pt x="0" y="15"/>
                        <a:pt x="15" y="0"/>
                        <a:pt x="34" y="0"/>
                      </a:cubicBezTo>
                      <a:cubicBezTo>
                        <a:pt x="53" y="0"/>
                        <a:pt x="68" y="15"/>
                        <a:pt x="68" y="34"/>
                      </a:cubicBezTo>
                      <a:close/>
                      <a:moveTo>
                        <a:pt x="15" y="40"/>
                      </a:moveTo>
                      <a:cubicBezTo>
                        <a:pt x="15" y="38"/>
                        <a:pt x="14" y="36"/>
                        <a:pt x="14" y="34"/>
                      </a:cubicBezTo>
                      <a:cubicBezTo>
                        <a:pt x="14" y="31"/>
                        <a:pt x="15" y="29"/>
                        <a:pt x="15" y="27"/>
                      </a:cubicBezTo>
                      <a:cubicBezTo>
                        <a:pt x="8" y="20"/>
                        <a:pt x="8" y="20"/>
                        <a:pt x="8" y="20"/>
                      </a:cubicBezTo>
                      <a:cubicBezTo>
                        <a:pt x="6" y="24"/>
                        <a:pt x="5" y="29"/>
                        <a:pt x="5" y="34"/>
                      </a:cubicBezTo>
                      <a:cubicBezTo>
                        <a:pt x="5" y="39"/>
                        <a:pt x="6" y="43"/>
                        <a:pt x="8" y="47"/>
                      </a:cubicBezTo>
                      <a:lnTo>
                        <a:pt x="15" y="40"/>
                      </a:lnTo>
                      <a:close/>
                      <a:moveTo>
                        <a:pt x="48" y="34"/>
                      </a:moveTo>
                      <a:cubicBezTo>
                        <a:pt x="48" y="26"/>
                        <a:pt x="42" y="19"/>
                        <a:pt x="34" y="19"/>
                      </a:cubicBezTo>
                      <a:cubicBezTo>
                        <a:pt x="26" y="19"/>
                        <a:pt x="19" y="26"/>
                        <a:pt x="19" y="34"/>
                      </a:cubicBezTo>
                      <a:cubicBezTo>
                        <a:pt x="19" y="42"/>
                        <a:pt x="26" y="48"/>
                        <a:pt x="34" y="48"/>
                      </a:cubicBezTo>
                      <a:cubicBezTo>
                        <a:pt x="42" y="48"/>
                        <a:pt x="48" y="42"/>
                        <a:pt x="48" y="34"/>
                      </a:cubicBezTo>
                      <a:close/>
                      <a:moveTo>
                        <a:pt x="20" y="8"/>
                      </a:moveTo>
                      <a:cubicBezTo>
                        <a:pt x="27" y="15"/>
                        <a:pt x="27" y="15"/>
                        <a:pt x="27" y="15"/>
                      </a:cubicBezTo>
                      <a:cubicBezTo>
                        <a:pt x="29" y="15"/>
                        <a:pt x="32" y="14"/>
                        <a:pt x="34" y="14"/>
                      </a:cubicBezTo>
                      <a:cubicBezTo>
                        <a:pt x="36" y="14"/>
                        <a:pt x="38" y="15"/>
                        <a:pt x="40" y="15"/>
                      </a:cubicBezTo>
                      <a:cubicBezTo>
                        <a:pt x="47" y="8"/>
                        <a:pt x="47" y="8"/>
                        <a:pt x="47" y="8"/>
                      </a:cubicBezTo>
                      <a:cubicBezTo>
                        <a:pt x="43" y="6"/>
                        <a:pt x="39" y="5"/>
                        <a:pt x="34" y="5"/>
                      </a:cubicBezTo>
                      <a:cubicBezTo>
                        <a:pt x="29" y="5"/>
                        <a:pt x="24" y="6"/>
                        <a:pt x="20" y="8"/>
                      </a:cubicBezTo>
                      <a:close/>
                      <a:moveTo>
                        <a:pt x="47" y="59"/>
                      </a:moveTo>
                      <a:cubicBezTo>
                        <a:pt x="40" y="52"/>
                        <a:pt x="40" y="52"/>
                        <a:pt x="40" y="52"/>
                      </a:cubicBezTo>
                      <a:cubicBezTo>
                        <a:pt x="38" y="53"/>
                        <a:pt x="36" y="53"/>
                        <a:pt x="34" y="53"/>
                      </a:cubicBezTo>
                      <a:cubicBezTo>
                        <a:pt x="32" y="53"/>
                        <a:pt x="29" y="53"/>
                        <a:pt x="27" y="52"/>
                      </a:cubicBezTo>
                      <a:cubicBezTo>
                        <a:pt x="20" y="59"/>
                        <a:pt x="20" y="59"/>
                        <a:pt x="20" y="59"/>
                      </a:cubicBezTo>
                      <a:cubicBezTo>
                        <a:pt x="24" y="62"/>
                        <a:pt x="29" y="63"/>
                        <a:pt x="34" y="63"/>
                      </a:cubicBezTo>
                      <a:cubicBezTo>
                        <a:pt x="39" y="63"/>
                        <a:pt x="43" y="62"/>
                        <a:pt x="47" y="59"/>
                      </a:cubicBezTo>
                      <a:close/>
                      <a:moveTo>
                        <a:pt x="60" y="47"/>
                      </a:moveTo>
                      <a:cubicBezTo>
                        <a:pt x="62" y="43"/>
                        <a:pt x="63" y="39"/>
                        <a:pt x="63" y="34"/>
                      </a:cubicBezTo>
                      <a:cubicBezTo>
                        <a:pt x="63" y="29"/>
                        <a:pt x="62" y="24"/>
                        <a:pt x="60" y="20"/>
                      </a:cubicBezTo>
                      <a:cubicBezTo>
                        <a:pt x="52" y="27"/>
                        <a:pt x="52" y="27"/>
                        <a:pt x="52" y="27"/>
                      </a:cubicBezTo>
                      <a:cubicBezTo>
                        <a:pt x="53" y="29"/>
                        <a:pt x="53" y="32"/>
                        <a:pt x="53" y="34"/>
                      </a:cubicBezTo>
                      <a:cubicBezTo>
                        <a:pt x="53" y="36"/>
                        <a:pt x="53" y="38"/>
                        <a:pt x="52" y="40"/>
                      </a:cubicBezTo>
                      <a:lnTo>
                        <a:pt x="60" y="4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37160" tIns="68580" rIns="137160" bIns="6858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026" dirty="0"/>
                </a:p>
              </p:txBody>
            </p:sp>
          </p:grpSp>
        </p:grpSp>
        <p:sp>
          <p:nvSpPr>
            <p:cNvPr id="10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5164275" y="5307662"/>
              <a:ext cx="2836862" cy="1045815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00000"/>
                </a:lnSpc>
                <a:buNone/>
              </a:pPr>
              <a:r>
                <a:rPr 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  <p:sp>
          <p:nvSpPr>
            <p:cNvPr id="11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7719837" y="2500686"/>
              <a:ext cx="2836862" cy="1045815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00000"/>
                </a:lnSpc>
                <a:buNone/>
              </a:pPr>
              <a:r>
                <a:rPr 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  <p:sp>
          <p:nvSpPr>
            <p:cNvPr id="12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736718" y="4822220"/>
              <a:ext cx="2836862" cy="1045815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00000"/>
                </a:lnSpc>
                <a:buNone/>
              </a:pPr>
              <a:r>
                <a:rPr 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  <p:sp>
          <p:nvSpPr>
            <p:cNvPr id="13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3259138" y="1921443"/>
              <a:ext cx="2836862" cy="1045815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00000"/>
                </a:lnSpc>
                <a:buNone/>
              </a:pPr>
              <a:r>
                <a:rPr 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861309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EBE7">
            <a:alpha val="7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菱形 3">
            <a:extLst>
              <a:ext uri="{FF2B5EF4-FFF2-40B4-BE49-F238E27FC236}">
                <a16:creationId xmlns="" xmlns:a16="http://schemas.microsoft.com/office/drawing/2014/main" id="{EF40B93F-EF44-4BE7-825C-797C0A888415}"/>
              </a:ext>
            </a:extLst>
          </p:cNvPr>
          <p:cNvSpPr/>
          <p:nvPr/>
        </p:nvSpPr>
        <p:spPr>
          <a:xfrm>
            <a:off x="369886" y="414338"/>
            <a:ext cx="420688" cy="427037"/>
          </a:xfrm>
          <a:prstGeom prst="diamond">
            <a:avLst/>
          </a:prstGeom>
          <a:solidFill>
            <a:srgbClr val="4FB3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790574" y="344328"/>
            <a:ext cx="5553075" cy="577196"/>
            <a:chOff x="790574" y="344328"/>
            <a:chExt cx="5553075" cy="577196"/>
          </a:xfrm>
        </p:grpSpPr>
        <p:sp>
          <p:nvSpPr>
            <p:cNvPr id="5" name="文本框 4">
              <a:extLst>
                <a:ext uri="{FF2B5EF4-FFF2-40B4-BE49-F238E27FC236}">
                  <a16:creationId xmlns="" xmlns:a16="http://schemas.microsoft.com/office/drawing/2014/main" id="{E525CE55-C134-48D2-ABCA-2BD876B32C70}"/>
                </a:ext>
              </a:extLst>
            </p:cNvPr>
            <p:cNvSpPr txBox="1"/>
            <p:nvPr/>
          </p:nvSpPr>
          <p:spPr>
            <a:xfrm>
              <a:off x="790574" y="344328"/>
              <a:ext cx="35052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单击此处输入标题</a:t>
              </a:r>
            </a:p>
          </p:txBody>
        </p:sp>
        <p:sp>
          <p:nvSpPr>
            <p:cNvPr id="8" name="文本框 49">
              <a:extLst>
                <a:ext uri="{FF2B5EF4-FFF2-40B4-BE49-F238E27FC236}">
                  <a16:creationId xmlns="" xmlns:a16="http://schemas.microsoft.com/office/drawing/2014/main" id="{7BC39B1B-FE24-4CAD-9278-FD33514087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0574" y="644525"/>
              <a:ext cx="555307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</a:t>
              </a:r>
              <a:r>
                <a:rPr lang="en-US" altLang="zh-CN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title,text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here as your wish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378596" y="1966539"/>
            <a:ext cx="4489087" cy="4358191"/>
            <a:chOff x="6087174" y="2482798"/>
            <a:chExt cx="5924492" cy="5751742"/>
          </a:xfrm>
        </p:grpSpPr>
        <p:sp>
          <p:nvSpPr>
            <p:cNvPr id="7" name="Block Arc 4"/>
            <p:cNvSpPr/>
            <p:nvPr/>
          </p:nvSpPr>
          <p:spPr>
            <a:xfrm rot="8550589">
              <a:off x="6510624" y="2829634"/>
              <a:ext cx="2554940" cy="2554940"/>
            </a:xfrm>
            <a:prstGeom prst="blockArc">
              <a:avLst/>
            </a:prstGeom>
            <a:solidFill>
              <a:srgbClr val="4FB3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400" dirty="0">
                <a:solidFill>
                  <a:schemeClr val="tx1"/>
                </a:solidFill>
              </a:endParaRPr>
            </a:p>
          </p:txBody>
        </p:sp>
        <p:sp>
          <p:nvSpPr>
            <p:cNvPr id="10" name="Block Arc 14"/>
            <p:cNvSpPr/>
            <p:nvPr/>
          </p:nvSpPr>
          <p:spPr>
            <a:xfrm rot="13093623">
              <a:off x="9101420" y="2832522"/>
              <a:ext cx="2554940" cy="2554940"/>
            </a:xfrm>
            <a:prstGeom prst="blockArc">
              <a:avLst/>
            </a:prstGeom>
            <a:solidFill>
              <a:srgbClr val="4FB3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400" dirty="0">
                <a:solidFill>
                  <a:schemeClr val="tx1"/>
                </a:solidFill>
              </a:endParaRPr>
            </a:p>
          </p:txBody>
        </p:sp>
        <p:sp>
          <p:nvSpPr>
            <p:cNvPr id="11" name="Block Arc 15"/>
            <p:cNvSpPr/>
            <p:nvPr/>
          </p:nvSpPr>
          <p:spPr>
            <a:xfrm rot="13049411" flipV="1">
              <a:off x="6510624" y="5406982"/>
              <a:ext cx="2554940" cy="2554940"/>
            </a:xfrm>
            <a:prstGeom prst="blockArc">
              <a:avLst/>
            </a:prstGeom>
            <a:solidFill>
              <a:srgbClr val="4FB3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400" dirty="0">
                <a:solidFill>
                  <a:schemeClr val="tx1"/>
                </a:solidFill>
              </a:endParaRPr>
            </a:p>
          </p:txBody>
        </p:sp>
        <p:sp>
          <p:nvSpPr>
            <p:cNvPr id="12" name="Block Arc 16"/>
            <p:cNvSpPr/>
            <p:nvPr/>
          </p:nvSpPr>
          <p:spPr>
            <a:xfrm rot="8506377" flipV="1">
              <a:off x="9101420" y="5436766"/>
              <a:ext cx="2554940" cy="2554940"/>
            </a:xfrm>
            <a:prstGeom prst="blockArc">
              <a:avLst/>
            </a:prstGeom>
            <a:solidFill>
              <a:srgbClr val="4FB3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400" dirty="0">
                <a:solidFill>
                  <a:schemeClr val="tx1"/>
                </a:solidFill>
              </a:endParaRPr>
            </a:p>
          </p:txBody>
        </p:sp>
        <p:sp>
          <p:nvSpPr>
            <p:cNvPr id="13" name="Chord 5"/>
            <p:cNvSpPr/>
            <p:nvPr/>
          </p:nvSpPr>
          <p:spPr>
            <a:xfrm rot="6842657">
              <a:off x="8155276" y="2482798"/>
              <a:ext cx="1879512" cy="1879512"/>
            </a:xfrm>
            <a:prstGeom prst="chord">
              <a:avLst>
                <a:gd name="adj1" fmla="val 2809006"/>
                <a:gd name="adj2" fmla="val 15876219"/>
              </a:avLst>
            </a:prstGeom>
            <a:solidFill>
              <a:srgbClr val="4FB3A7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400" dirty="0"/>
            </a:p>
          </p:txBody>
        </p:sp>
        <p:sp>
          <p:nvSpPr>
            <p:cNvPr id="14" name="Chord 18"/>
            <p:cNvSpPr/>
            <p:nvPr/>
          </p:nvSpPr>
          <p:spPr>
            <a:xfrm rot="12244869">
              <a:off x="10132154" y="4444188"/>
              <a:ext cx="1879512" cy="1879512"/>
            </a:xfrm>
            <a:prstGeom prst="chord">
              <a:avLst>
                <a:gd name="adj1" fmla="val 2809006"/>
                <a:gd name="adj2" fmla="val 15876219"/>
              </a:avLst>
            </a:prstGeom>
            <a:solidFill>
              <a:srgbClr val="4FB3A7"/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400" dirty="0"/>
            </a:p>
          </p:txBody>
        </p:sp>
        <p:sp>
          <p:nvSpPr>
            <p:cNvPr id="15" name="Chord 19"/>
            <p:cNvSpPr/>
            <p:nvPr/>
          </p:nvSpPr>
          <p:spPr>
            <a:xfrm rot="9304524" flipH="1">
              <a:off x="6087174" y="4457638"/>
              <a:ext cx="1879512" cy="1879512"/>
            </a:xfrm>
            <a:prstGeom prst="chord">
              <a:avLst>
                <a:gd name="adj1" fmla="val 2809006"/>
                <a:gd name="adj2" fmla="val 15876219"/>
              </a:avLst>
            </a:prstGeom>
            <a:solidFill>
              <a:srgbClr val="4FB3A7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400" dirty="0"/>
            </a:p>
          </p:txBody>
        </p:sp>
        <p:sp>
          <p:nvSpPr>
            <p:cNvPr id="16" name="Chord 20"/>
            <p:cNvSpPr/>
            <p:nvPr/>
          </p:nvSpPr>
          <p:spPr>
            <a:xfrm rot="3942796" flipH="1">
              <a:off x="8103120" y="6355028"/>
              <a:ext cx="1879512" cy="1879512"/>
            </a:xfrm>
            <a:prstGeom prst="chord">
              <a:avLst>
                <a:gd name="adj1" fmla="val 2809006"/>
                <a:gd name="adj2" fmla="val 15876219"/>
              </a:avLst>
            </a:prstGeom>
            <a:solidFill>
              <a:srgbClr val="4FB3A7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400" dirty="0"/>
            </a:p>
          </p:txBody>
        </p:sp>
        <p:sp>
          <p:nvSpPr>
            <p:cNvPr id="17" name="Freeform 101"/>
            <p:cNvSpPr>
              <a:spLocks noEditPoints="1"/>
            </p:cNvSpPr>
            <p:nvPr/>
          </p:nvSpPr>
          <p:spPr bwMode="auto">
            <a:xfrm>
              <a:off x="6329412" y="5058520"/>
              <a:ext cx="732568" cy="677748"/>
            </a:xfrm>
            <a:custGeom>
              <a:avLst/>
              <a:gdLst/>
              <a:ahLst/>
              <a:cxnLst>
                <a:cxn ang="0">
                  <a:pos x="39" y="36"/>
                </a:cxn>
                <a:cxn ang="0">
                  <a:pos x="41" y="44"/>
                </a:cxn>
                <a:cxn ang="0">
                  <a:pos x="35" y="50"/>
                </a:cxn>
                <a:cxn ang="0">
                  <a:pos x="27" y="53"/>
                </a:cxn>
                <a:cxn ang="0">
                  <a:pos x="18" y="53"/>
                </a:cxn>
                <a:cxn ang="0">
                  <a:pos x="11" y="50"/>
                </a:cxn>
                <a:cxn ang="0">
                  <a:pos x="4" y="44"/>
                </a:cxn>
                <a:cxn ang="0">
                  <a:pos x="6" y="36"/>
                </a:cxn>
                <a:cxn ang="0">
                  <a:pos x="0" y="28"/>
                </a:cxn>
                <a:cxn ang="0">
                  <a:pos x="7" y="23"/>
                </a:cxn>
                <a:cxn ang="0">
                  <a:pos x="4" y="18"/>
                </a:cxn>
                <a:cxn ang="0">
                  <a:pos x="15" y="16"/>
                </a:cxn>
                <a:cxn ang="0">
                  <a:pos x="19" y="8"/>
                </a:cxn>
                <a:cxn ang="0">
                  <a:pos x="28" y="15"/>
                </a:cxn>
                <a:cxn ang="0">
                  <a:pos x="35" y="12"/>
                </a:cxn>
                <a:cxn ang="0">
                  <a:pos x="41" y="19"/>
                </a:cxn>
                <a:cxn ang="0">
                  <a:pos x="45" y="27"/>
                </a:cxn>
                <a:cxn ang="0">
                  <a:pos x="23" y="22"/>
                </a:cxn>
                <a:cxn ang="0">
                  <a:pos x="32" y="31"/>
                </a:cxn>
                <a:cxn ang="0">
                  <a:pos x="63" y="16"/>
                </a:cxn>
                <a:cxn ang="0">
                  <a:pos x="64" y="24"/>
                </a:cxn>
                <a:cxn ang="0">
                  <a:pos x="55" y="22"/>
                </a:cxn>
                <a:cxn ang="0">
                  <a:pos x="46" y="24"/>
                </a:cxn>
                <a:cxn ang="0">
                  <a:pos x="46" y="16"/>
                </a:cxn>
                <a:cxn ang="0">
                  <a:pos x="46" y="9"/>
                </a:cxn>
                <a:cxn ang="0">
                  <a:pos x="46" y="2"/>
                </a:cxn>
                <a:cxn ang="0">
                  <a:pos x="55" y="4"/>
                </a:cxn>
                <a:cxn ang="0">
                  <a:pos x="59" y="0"/>
                </a:cxn>
                <a:cxn ang="0">
                  <a:pos x="62" y="7"/>
                </a:cxn>
                <a:cxn ang="0">
                  <a:pos x="68" y="15"/>
                </a:cxn>
                <a:cxn ang="0">
                  <a:pos x="62" y="55"/>
                </a:cxn>
                <a:cxn ang="0">
                  <a:pos x="59" y="63"/>
                </a:cxn>
                <a:cxn ang="0">
                  <a:pos x="54" y="59"/>
                </a:cxn>
                <a:cxn ang="0">
                  <a:pos x="45" y="60"/>
                </a:cxn>
                <a:cxn ang="0">
                  <a:pos x="41" y="52"/>
                </a:cxn>
                <a:cxn ang="0">
                  <a:pos x="47" y="44"/>
                </a:cxn>
                <a:cxn ang="0">
                  <a:pos x="50" y="36"/>
                </a:cxn>
                <a:cxn ang="0">
                  <a:pos x="56" y="40"/>
                </a:cxn>
                <a:cxn ang="0">
                  <a:pos x="64" y="39"/>
                </a:cxn>
                <a:cxn ang="0">
                  <a:pos x="63" y="46"/>
                </a:cxn>
                <a:cxn ang="0">
                  <a:pos x="55" y="8"/>
                </a:cxn>
                <a:cxn ang="0">
                  <a:pos x="59" y="13"/>
                </a:cxn>
                <a:cxn ang="0">
                  <a:pos x="50" y="49"/>
                </a:cxn>
                <a:cxn ang="0">
                  <a:pos x="55" y="45"/>
                </a:cxn>
              </a:cxnLst>
              <a:rect l="0" t="0" r="r" b="b"/>
              <a:pathLst>
                <a:path w="68" h="63">
                  <a:moveTo>
                    <a:pt x="45" y="35"/>
                  </a:moveTo>
                  <a:cubicBezTo>
                    <a:pt x="45" y="35"/>
                    <a:pt x="45" y="36"/>
                    <a:pt x="45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7"/>
                    <a:pt x="38" y="38"/>
                    <a:pt x="38" y="39"/>
                  </a:cubicBezTo>
                  <a:cubicBezTo>
                    <a:pt x="39" y="41"/>
                    <a:pt x="40" y="42"/>
                    <a:pt x="41" y="43"/>
                  </a:cubicBezTo>
                  <a:cubicBezTo>
                    <a:pt x="41" y="43"/>
                    <a:pt x="41" y="44"/>
                    <a:pt x="41" y="44"/>
                  </a:cubicBezTo>
                  <a:cubicBezTo>
                    <a:pt x="41" y="44"/>
                    <a:pt x="41" y="44"/>
                    <a:pt x="41" y="45"/>
                  </a:cubicBezTo>
                  <a:cubicBezTo>
                    <a:pt x="40" y="46"/>
                    <a:pt x="36" y="50"/>
                    <a:pt x="35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0" y="47"/>
                    <a:pt x="29" y="47"/>
                    <a:pt x="28" y="48"/>
                  </a:cubicBezTo>
                  <a:cubicBezTo>
                    <a:pt x="28" y="49"/>
                    <a:pt x="27" y="51"/>
                    <a:pt x="27" y="53"/>
                  </a:cubicBezTo>
                  <a:cubicBezTo>
                    <a:pt x="27" y="54"/>
                    <a:pt x="26" y="54"/>
                    <a:pt x="26" y="54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19" y="54"/>
                    <a:pt x="18" y="54"/>
                    <a:pt x="18" y="53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6" y="47"/>
                    <a:pt x="16" y="47"/>
                    <a:pt x="15" y="47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0" y="50"/>
                    <a:pt x="9" y="50"/>
                    <a:pt x="9" y="50"/>
                  </a:cubicBezTo>
                  <a:cubicBezTo>
                    <a:pt x="8" y="49"/>
                    <a:pt x="4" y="45"/>
                    <a:pt x="4" y="44"/>
                  </a:cubicBezTo>
                  <a:cubicBezTo>
                    <a:pt x="4" y="44"/>
                    <a:pt x="4" y="44"/>
                    <a:pt x="4" y="43"/>
                  </a:cubicBezTo>
                  <a:cubicBezTo>
                    <a:pt x="5" y="42"/>
                    <a:pt x="6" y="41"/>
                    <a:pt x="7" y="39"/>
                  </a:cubicBezTo>
                  <a:cubicBezTo>
                    <a:pt x="7" y="38"/>
                    <a:pt x="6" y="37"/>
                    <a:pt x="6" y="36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0" y="35"/>
                    <a:pt x="0" y="35"/>
                    <a:pt x="0" y="3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0" y="27"/>
                    <a:pt x="1" y="27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6" y="25"/>
                    <a:pt x="7" y="24"/>
                    <a:pt x="7" y="23"/>
                  </a:cubicBezTo>
                  <a:cubicBezTo>
                    <a:pt x="6" y="22"/>
                    <a:pt x="5" y="20"/>
                    <a:pt x="4" y="19"/>
                  </a:cubicBezTo>
                  <a:cubicBezTo>
                    <a:pt x="4" y="19"/>
                    <a:pt x="4" y="19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5" y="17"/>
                    <a:pt x="9" y="12"/>
                    <a:pt x="10" y="12"/>
                  </a:cubicBezTo>
                  <a:cubicBezTo>
                    <a:pt x="10" y="12"/>
                    <a:pt x="10" y="12"/>
                    <a:pt x="11" y="13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6" y="15"/>
                    <a:pt x="16" y="15"/>
                    <a:pt x="17" y="15"/>
                  </a:cubicBezTo>
                  <a:cubicBezTo>
                    <a:pt x="18" y="13"/>
                    <a:pt x="18" y="11"/>
                    <a:pt x="18" y="9"/>
                  </a:cubicBezTo>
                  <a:cubicBezTo>
                    <a:pt x="18" y="9"/>
                    <a:pt x="19" y="8"/>
                    <a:pt x="19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6" y="8"/>
                    <a:pt x="27" y="9"/>
                    <a:pt x="27" y="9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9" y="15"/>
                    <a:pt x="30" y="15"/>
                    <a:pt x="31" y="16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6" y="12"/>
                    <a:pt x="36" y="12"/>
                    <a:pt x="36" y="13"/>
                  </a:cubicBezTo>
                  <a:cubicBezTo>
                    <a:pt x="37" y="13"/>
                    <a:pt x="41" y="17"/>
                    <a:pt x="41" y="18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0" y="20"/>
                    <a:pt x="39" y="22"/>
                    <a:pt x="38" y="23"/>
                  </a:cubicBezTo>
                  <a:cubicBezTo>
                    <a:pt x="38" y="24"/>
                    <a:pt x="39" y="25"/>
                    <a:pt x="39" y="26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8"/>
                  </a:cubicBezTo>
                  <a:lnTo>
                    <a:pt x="45" y="35"/>
                  </a:lnTo>
                  <a:close/>
                  <a:moveTo>
                    <a:pt x="23" y="22"/>
                  </a:moveTo>
                  <a:cubicBezTo>
                    <a:pt x="18" y="22"/>
                    <a:pt x="13" y="26"/>
                    <a:pt x="13" y="31"/>
                  </a:cubicBezTo>
                  <a:cubicBezTo>
                    <a:pt x="13" y="36"/>
                    <a:pt x="18" y="40"/>
                    <a:pt x="23" y="40"/>
                  </a:cubicBezTo>
                  <a:cubicBezTo>
                    <a:pt x="28" y="40"/>
                    <a:pt x="32" y="36"/>
                    <a:pt x="32" y="31"/>
                  </a:cubicBezTo>
                  <a:cubicBezTo>
                    <a:pt x="32" y="26"/>
                    <a:pt x="28" y="22"/>
                    <a:pt x="23" y="22"/>
                  </a:cubicBezTo>
                  <a:close/>
                  <a:moveTo>
                    <a:pt x="68" y="15"/>
                  </a:moveTo>
                  <a:cubicBezTo>
                    <a:pt x="68" y="16"/>
                    <a:pt x="64" y="16"/>
                    <a:pt x="63" y="16"/>
                  </a:cubicBezTo>
                  <a:cubicBezTo>
                    <a:pt x="63" y="17"/>
                    <a:pt x="62" y="18"/>
                    <a:pt x="62" y="18"/>
                  </a:cubicBezTo>
                  <a:cubicBezTo>
                    <a:pt x="62" y="19"/>
                    <a:pt x="64" y="23"/>
                    <a:pt x="64" y="23"/>
                  </a:cubicBezTo>
                  <a:cubicBezTo>
                    <a:pt x="64" y="23"/>
                    <a:pt x="64" y="23"/>
                    <a:pt x="64" y="24"/>
                  </a:cubicBezTo>
                  <a:cubicBezTo>
                    <a:pt x="63" y="24"/>
                    <a:pt x="59" y="26"/>
                    <a:pt x="59" y="26"/>
                  </a:cubicBezTo>
                  <a:cubicBezTo>
                    <a:pt x="59" y="26"/>
                    <a:pt x="56" y="22"/>
                    <a:pt x="56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3" y="22"/>
                    <a:pt x="50" y="26"/>
                    <a:pt x="50" y="26"/>
                  </a:cubicBezTo>
                  <a:cubicBezTo>
                    <a:pt x="50" y="26"/>
                    <a:pt x="46" y="24"/>
                    <a:pt x="46" y="24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7" y="19"/>
                    <a:pt x="47" y="18"/>
                  </a:cubicBezTo>
                  <a:cubicBezTo>
                    <a:pt x="47" y="18"/>
                    <a:pt x="46" y="17"/>
                    <a:pt x="46" y="16"/>
                  </a:cubicBezTo>
                  <a:cubicBezTo>
                    <a:pt x="45" y="16"/>
                    <a:pt x="41" y="16"/>
                    <a:pt x="41" y="15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5" y="9"/>
                    <a:pt x="46" y="9"/>
                  </a:cubicBezTo>
                  <a:cubicBezTo>
                    <a:pt x="46" y="9"/>
                    <a:pt x="47" y="8"/>
                    <a:pt x="47" y="7"/>
                  </a:cubicBezTo>
                  <a:cubicBezTo>
                    <a:pt x="47" y="7"/>
                    <a:pt x="45" y="3"/>
                    <a:pt x="45" y="2"/>
                  </a:cubicBezTo>
                  <a:cubicBezTo>
                    <a:pt x="45" y="2"/>
                    <a:pt x="45" y="2"/>
                    <a:pt x="46" y="2"/>
                  </a:cubicBezTo>
                  <a:cubicBezTo>
                    <a:pt x="46" y="2"/>
                    <a:pt x="50" y="0"/>
                    <a:pt x="50" y="0"/>
                  </a:cubicBezTo>
                  <a:cubicBezTo>
                    <a:pt x="50" y="0"/>
                    <a:pt x="53" y="3"/>
                    <a:pt x="54" y="4"/>
                  </a:cubicBezTo>
                  <a:cubicBezTo>
                    <a:pt x="54" y="4"/>
                    <a:pt x="54" y="4"/>
                    <a:pt x="55" y="4"/>
                  </a:cubicBezTo>
                  <a:cubicBezTo>
                    <a:pt x="55" y="4"/>
                    <a:pt x="55" y="4"/>
                    <a:pt x="56" y="4"/>
                  </a:cubicBezTo>
                  <a:cubicBezTo>
                    <a:pt x="57" y="2"/>
                    <a:pt x="58" y="1"/>
                    <a:pt x="5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63" y="2"/>
                    <a:pt x="64" y="2"/>
                  </a:cubicBezTo>
                  <a:cubicBezTo>
                    <a:pt x="64" y="2"/>
                    <a:pt x="64" y="2"/>
                    <a:pt x="64" y="2"/>
                  </a:cubicBezTo>
                  <a:cubicBezTo>
                    <a:pt x="64" y="3"/>
                    <a:pt x="62" y="7"/>
                    <a:pt x="62" y="7"/>
                  </a:cubicBezTo>
                  <a:cubicBezTo>
                    <a:pt x="62" y="8"/>
                    <a:pt x="63" y="9"/>
                    <a:pt x="63" y="9"/>
                  </a:cubicBezTo>
                  <a:cubicBezTo>
                    <a:pt x="64" y="9"/>
                    <a:pt x="68" y="10"/>
                    <a:pt x="68" y="10"/>
                  </a:cubicBezTo>
                  <a:lnTo>
                    <a:pt x="68" y="15"/>
                  </a:lnTo>
                  <a:close/>
                  <a:moveTo>
                    <a:pt x="68" y="52"/>
                  </a:moveTo>
                  <a:cubicBezTo>
                    <a:pt x="68" y="52"/>
                    <a:pt x="64" y="53"/>
                    <a:pt x="63" y="53"/>
                  </a:cubicBezTo>
                  <a:cubicBezTo>
                    <a:pt x="63" y="54"/>
                    <a:pt x="62" y="54"/>
                    <a:pt x="62" y="55"/>
                  </a:cubicBezTo>
                  <a:cubicBezTo>
                    <a:pt x="62" y="56"/>
                    <a:pt x="64" y="59"/>
                    <a:pt x="64" y="60"/>
                  </a:cubicBezTo>
                  <a:cubicBezTo>
                    <a:pt x="64" y="60"/>
                    <a:pt x="64" y="60"/>
                    <a:pt x="64" y="60"/>
                  </a:cubicBezTo>
                  <a:cubicBezTo>
                    <a:pt x="63" y="60"/>
                    <a:pt x="59" y="63"/>
                    <a:pt x="59" y="63"/>
                  </a:cubicBezTo>
                  <a:cubicBezTo>
                    <a:pt x="59" y="63"/>
                    <a:pt x="56" y="59"/>
                    <a:pt x="56" y="59"/>
                  </a:cubicBezTo>
                  <a:cubicBezTo>
                    <a:pt x="55" y="59"/>
                    <a:pt x="55" y="59"/>
                    <a:pt x="55" y="59"/>
                  </a:cubicBezTo>
                  <a:cubicBezTo>
                    <a:pt x="54" y="59"/>
                    <a:pt x="54" y="59"/>
                    <a:pt x="54" y="59"/>
                  </a:cubicBezTo>
                  <a:cubicBezTo>
                    <a:pt x="53" y="59"/>
                    <a:pt x="50" y="63"/>
                    <a:pt x="50" y="63"/>
                  </a:cubicBezTo>
                  <a:cubicBezTo>
                    <a:pt x="50" y="63"/>
                    <a:pt x="46" y="60"/>
                    <a:pt x="46" y="60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45" y="59"/>
                    <a:pt x="47" y="56"/>
                    <a:pt x="47" y="55"/>
                  </a:cubicBezTo>
                  <a:cubicBezTo>
                    <a:pt x="47" y="54"/>
                    <a:pt x="46" y="54"/>
                    <a:pt x="46" y="53"/>
                  </a:cubicBezTo>
                  <a:cubicBezTo>
                    <a:pt x="45" y="53"/>
                    <a:pt x="41" y="52"/>
                    <a:pt x="41" y="52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46"/>
                    <a:pt x="45" y="46"/>
                    <a:pt x="46" y="46"/>
                  </a:cubicBezTo>
                  <a:cubicBezTo>
                    <a:pt x="46" y="45"/>
                    <a:pt x="47" y="45"/>
                    <a:pt x="47" y="44"/>
                  </a:cubicBezTo>
                  <a:cubicBezTo>
                    <a:pt x="47" y="43"/>
                    <a:pt x="45" y="40"/>
                    <a:pt x="45" y="39"/>
                  </a:cubicBezTo>
                  <a:cubicBezTo>
                    <a:pt x="45" y="39"/>
                    <a:pt x="45" y="39"/>
                    <a:pt x="46" y="39"/>
                  </a:cubicBezTo>
                  <a:cubicBezTo>
                    <a:pt x="46" y="39"/>
                    <a:pt x="50" y="36"/>
                    <a:pt x="50" y="36"/>
                  </a:cubicBezTo>
                  <a:cubicBezTo>
                    <a:pt x="50" y="36"/>
                    <a:pt x="53" y="40"/>
                    <a:pt x="54" y="40"/>
                  </a:cubicBezTo>
                  <a:cubicBezTo>
                    <a:pt x="54" y="40"/>
                    <a:pt x="54" y="40"/>
                    <a:pt x="55" y="40"/>
                  </a:cubicBezTo>
                  <a:cubicBezTo>
                    <a:pt x="55" y="40"/>
                    <a:pt x="55" y="40"/>
                    <a:pt x="56" y="40"/>
                  </a:cubicBezTo>
                  <a:cubicBezTo>
                    <a:pt x="57" y="39"/>
                    <a:pt x="58" y="38"/>
                    <a:pt x="59" y="36"/>
                  </a:cubicBezTo>
                  <a:cubicBezTo>
                    <a:pt x="59" y="36"/>
                    <a:pt x="59" y="36"/>
                    <a:pt x="59" y="36"/>
                  </a:cubicBezTo>
                  <a:cubicBezTo>
                    <a:pt x="59" y="36"/>
                    <a:pt x="63" y="39"/>
                    <a:pt x="64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40"/>
                    <a:pt x="62" y="43"/>
                    <a:pt x="62" y="44"/>
                  </a:cubicBezTo>
                  <a:cubicBezTo>
                    <a:pt x="62" y="45"/>
                    <a:pt x="63" y="45"/>
                    <a:pt x="63" y="46"/>
                  </a:cubicBezTo>
                  <a:cubicBezTo>
                    <a:pt x="64" y="46"/>
                    <a:pt x="68" y="46"/>
                    <a:pt x="68" y="47"/>
                  </a:cubicBezTo>
                  <a:lnTo>
                    <a:pt x="68" y="52"/>
                  </a:lnTo>
                  <a:close/>
                  <a:moveTo>
                    <a:pt x="55" y="8"/>
                  </a:moveTo>
                  <a:cubicBezTo>
                    <a:pt x="52" y="8"/>
                    <a:pt x="50" y="10"/>
                    <a:pt x="50" y="13"/>
                  </a:cubicBezTo>
                  <a:cubicBezTo>
                    <a:pt x="50" y="15"/>
                    <a:pt x="52" y="17"/>
                    <a:pt x="55" y="17"/>
                  </a:cubicBezTo>
                  <a:cubicBezTo>
                    <a:pt x="57" y="17"/>
                    <a:pt x="59" y="15"/>
                    <a:pt x="59" y="13"/>
                  </a:cubicBezTo>
                  <a:cubicBezTo>
                    <a:pt x="59" y="10"/>
                    <a:pt x="57" y="8"/>
                    <a:pt x="55" y="8"/>
                  </a:cubicBezTo>
                  <a:close/>
                  <a:moveTo>
                    <a:pt x="55" y="45"/>
                  </a:moveTo>
                  <a:cubicBezTo>
                    <a:pt x="52" y="45"/>
                    <a:pt x="50" y="47"/>
                    <a:pt x="50" y="49"/>
                  </a:cubicBezTo>
                  <a:cubicBezTo>
                    <a:pt x="50" y="52"/>
                    <a:pt x="52" y="54"/>
                    <a:pt x="55" y="54"/>
                  </a:cubicBezTo>
                  <a:cubicBezTo>
                    <a:pt x="57" y="54"/>
                    <a:pt x="59" y="52"/>
                    <a:pt x="59" y="49"/>
                  </a:cubicBezTo>
                  <a:cubicBezTo>
                    <a:pt x="59" y="47"/>
                    <a:pt x="57" y="45"/>
                    <a:pt x="55" y="4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82880" tIns="91440" rIns="182880" bIns="91440" numCol="1" anchor="t" anchorCtr="0" compatLnSpc="1">
              <a:prstTxWarp prst="textNoShape">
                <a:avLst/>
              </a:prstTxWarp>
            </a:bodyPr>
            <a:lstStyle/>
            <a:p>
              <a:endParaRPr lang="en-US" sz="5400" dirty="0"/>
            </a:p>
          </p:txBody>
        </p:sp>
        <p:sp>
          <p:nvSpPr>
            <p:cNvPr id="18" name="Freeform 122"/>
            <p:cNvSpPr>
              <a:spLocks noEditPoints="1"/>
            </p:cNvSpPr>
            <p:nvPr/>
          </p:nvSpPr>
          <p:spPr bwMode="auto">
            <a:xfrm>
              <a:off x="8806860" y="2780250"/>
              <a:ext cx="472032" cy="678876"/>
            </a:xfrm>
            <a:custGeom>
              <a:avLst/>
              <a:gdLst/>
              <a:ahLst/>
              <a:cxnLst>
                <a:cxn ang="0">
                  <a:pos x="41" y="29"/>
                </a:cxn>
                <a:cxn ang="0">
                  <a:pos x="23" y="50"/>
                </a:cxn>
                <a:cxn ang="0">
                  <a:pos x="23" y="55"/>
                </a:cxn>
                <a:cxn ang="0">
                  <a:pos x="32" y="55"/>
                </a:cxn>
                <a:cxn ang="0">
                  <a:pos x="34" y="57"/>
                </a:cxn>
                <a:cxn ang="0">
                  <a:pos x="32" y="59"/>
                </a:cxn>
                <a:cxn ang="0">
                  <a:pos x="9" y="59"/>
                </a:cxn>
                <a:cxn ang="0">
                  <a:pos x="7" y="57"/>
                </a:cxn>
                <a:cxn ang="0">
                  <a:pos x="9" y="55"/>
                </a:cxn>
                <a:cxn ang="0">
                  <a:pos x="18" y="55"/>
                </a:cxn>
                <a:cxn ang="0">
                  <a:pos x="18" y="50"/>
                </a:cxn>
                <a:cxn ang="0">
                  <a:pos x="0" y="29"/>
                </a:cxn>
                <a:cxn ang="0">
                  <a:pos x="0" y="25"/>
                </a:cxn>
                <a:cxn ang="0">
                  <a:pos x="2" y="23"/>
                </a:cxn>
                <a:cxn ang="0">
                  <a:pos x="4" y="25"/>
                </a:cxn>
                <a:cxn ang="0">
                  <a:pos x="4" y="29"/>
                </a:cxn>
                <a:cxn ang="0">
                  <a:pos x="20" y="45"/>
                </a:cxn>
                <a:cxn ang="0">
                  <a:pos x="36" y="29"/>
                </a:cxn>
                <a:cxn ang="0">
                  <a:pos x="36" y="25"/>
                </a:cxn>
                <a:cxn ang="0">
                  <a:pos x="39" y="23"/>
                </a:cxn>
                <a:cxn ang="0">
                  <a:pos x="41" y="25"/>
                </a:cxn>
                <a:cxn ang="0">
                  <a:pos x="41" y="29"/>
                </a:cxn>
                <a:cxn ang="0">
                  <a:pos x="32" y="29"/>
                </a:cxn>
                <a:cxn ang="0">
                  <a:pos x="20" y="41"/>
                </a:cxn>
                <a:cxn ang="0">
                  <a:pos x="9" y="29"/>
                </a:cxn>
                <a:cxn ang="0">
                  <a:pos x="9" y="11"/>
                </a:cxn>
                <a:cxn ang="0">
                  <a:pos x="20" y="0"/>
                </a:cxn>
                <a:cxn ang="0">
                  <a:pos x="32" y="11"/>
                </a:cxn>
                <a:cxn ang="0">
                  <a:pos x="32" y="29"/>
                </a:cxn>
              </a:cxnLst>
              <a:rect l="0" t="0" r="r" b="b"/>
              <a:pathLst>
                <a:path w="41" h="59">
                  <a:moveTo>
                    <a:pt x="41" y="29"/>
                  </a:moveTo>
                  <a:cubicBezTo>
                    <a:pt x="41" y="40"/>
                    <a:pt x="33" y="49"/>
                    <a:pt x="23" y="50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32" y="55"/>
                    <a:pt x="32" y="55"/>
                    <a:pt x="32" y="55"/>
                  </a:cubicBezTo>
                  <a:cubicBezTo>
                    <a:pt x="33" y="55"/>
                    <a:pt x="34" y="56"/>
                    <a:pt x="34" y="57"/>
                  </a:cubicBezTo>
                  <a:cubicBezTo>
                    <a:pt x="34" y="58"/>
                    <a:pt x="33" y="59"/>
                    <a:pt x="32" y="59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8" y="59"/>
                    <a:pt x="7" y="58"/>
                    <a:pt x="7" y="57"/>
                  </a:cubicBezTo>
                  <a:cubicBezTo>
                    <a:pt x="7" y="56"/>
                    <a:pt x="8" y="55"/>
                    <a:pt x="9" y="55"/>
                  </a:cubicBezTo>
                  <a:cubicBezTo>
                    <a:pt x="18" y="55"/>
                    <a:pt x="18" y="55"/>
                    <a:pt x="18" y="55"/>
                  </a:cubicBezTo>
                  <a:cubicBezTo>
                    <a:pt x="18" y="50"/>
                    <a:pt x="18" y="50"/>
                    <a:pt x="18" y="50"/>
                  </a:cubicBezTo>
                  <a:cubicBezTo>
                    <a:pt x="8" y="49"/>
                    <a:pt x="0" y="40"/>
                    <a:pt x="0" y="29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4"/>
                    <a:pt x="1" y="23"/>
                    <a:pt x="2" y="23"/>
                  </a:cubicBezTo>
                  <a:cubicBezTo>
                    <a:pt x="3" y="23"/>
                    <a:pt x="4" y="24"/>
                    <a:pt x="4" y="25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4" y="38"/>
                    <a:pt x="12" y="45"/>
                    <a:pt x="20" y="45"/>
                  </a:cubicBezTo>
                  <a:cubicBezTo>
                    <a:pt x="29" y="45"/>
                    <a:pt x="36" y="38"/>
                    <a:pt x="36" y="29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4"/>
                    <a:pt x="37" y="23"/>
                    <a:pt x="39" y="23"/>
                  </a:cubicBezTo>
                  <a:cubicBezTo>
                    <a:pt x="40" y="23"/>
                    <a:pt x="41" y="24"/>
                    <a:pt x="41" y="25"/>
                  </a:cubicBezTo>
                  <a:lnTo>
                    <a:pt x="41" y="29"/>
                  </a:lnTo>
                  <a:close/>
                  <a:moveTo>
                    <a:pt x="32" y="29"/>
                  </a:moveTo>
                  <a:cubicBezTo>
                    <a:pt x="32" y="36"/>
                    <a:pt x="27" y="41"/>
                    <a:pt x="20" y="41"/>
                  </a:cubicBezTo>
                  <a:cubicBezTo>
                    <a:pt x="14" y="41"/>
                    <a:pt x="9" y="36"/>
                    <a:pt x="9" y="29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9" y="5"/>
                    <a:pt x="14" y="0"/>
                    <a:pt x="20" y="0"/>
                  </a:cubicBezTo>
                  <a:cubicBezTo>
                    <a:pt x="27" y="0"/>
                    <a:pt x="32" y="5"/>
                    <a:pt x="32" y="11"/>
                  </a:cubicBezTo>
                  <a:lnTo>
                    <a:pt x="32" y="2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82880" tIns="91440" rIns="182880" bIns="91440" numCol="1" anchor="t" anchorCtr="0" compatLnSpc="1">
              <a:prstTxWarp prst="textNoShape">
                <a:avLst/>
              </a:prstTxWarp>
            </a:bodyPr>
            <a:lstStyle/>
            <a:p>
              <a:endParaRPr lang="en-US" sz="5400" dirty="0"/>
            </a:p>
          </p:txBody>
        </p:sp>
        <p:sp>
          <p:nvSpPr>
            <p:cNvPr id="19" name="Freeform 139"/>
            <p:cNvSpPr>
              <a:spLocks noEditPoints="1"/>
            </p:cNvSpPr>
            <p:nvPr/>
          </p:nvSpPr>
          <p:spPr bwMode="auto">
            <a:xfrm>
              <a:off x="11071910" y="5133668"/>
              <a:ext cx="500552" cy="500552"/>
            </a:xfrm>
            <a:custGeom>
              <a:avLst/>
              <a:gdLst/>
              <a:ahLst/>
              <a:cxnLst>
                <a:cxn ang="0">
                  <a:pos x="49" y="49"/>
                </a:cxn>
                <a:cxn ang="0">
                  <a:pos x="48" y="50"/>
                </a:cxn>
                <a:cxn ang="0">
                  <a:pos x="43" y="50"/>
                </a:cxn>
                <a:cxn ang="0">
                  <a:pos x="40" y="48"/>
                </a:cxn>
                <a:cxn ang="0">
                  <a:pos x="2" y="10"/>
                </a:cxn>
                <a:cxn ang="0">
                  <a:pos x="0" y="7"/>
                </a:cxn>
                <a:cxn ang="0">
                  <a:pos x="0" y="2"/>
                </a:cxn>
                <a:cxn ang="0">
                  <a:pos x="0" y="1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35" y="15"/>
                </a:cxn>
                <a:cxn ang="0">
                  <a:pos x="50" y="48"/>
                </a:cxn>
                <a:cxn ang="0">
                  <a:pos x="49" y="49"/>
                </a:cxn>
                <a:cxn ang="0">
                  <a:pos x="31" y="49"/>
                </a:cxn>
                <a:cxn ang="0">
                  <a:pos x="29" y="50"/>
                </a:cxn>
                <a:cxn ang="0">
                  <a:pos x="25" y="50"/>
                </a:cxn>
                <a:cxn ang="0">
                  <a:pos x="22" y="48"/>
                </a:cxn>
                <a:cxn ang="0">
                  <a:pos x="2" y="28"/>
                </a:cxn>
                <a:cxn ang="0">
                  <a:pos x="0" y="25"/>
                </a:cxn>
                <a:cxn ang="0">
                  <a:pos x="0" y="20"/>
                </a:cxn>
                <a:cxn ang="0">
                  <a:pos x="1" y="19"/>
                </a:cxn>
                <a:cxn ang="0">
                  <a:pos x="2" y="18"/>
                </a:cxn>
                <a:cxn ang="0">
                  <a:pos x="2" y="18"/>
                </a:cxn>
                <a:cxn ang="0">
                  <a:pos x="22" y="28"/>
                </a:cxn>
                <a:cxn ang="0">
                  <a:pos x="32" y="48"/>
                </a:cxn>
                <a:cxn ang="0">
                  <a:pos x="31" y="49"/>
                </a:cxn>
                <a:cxn ang="0">
                  <a:pos x="7" y="50"/>
                </a:cxn>
                <a:cxn ang="0">
                  <a:pos x="0" y="43"/>
                </a:cxn>
                <a:cxn ang="0">
                  <a:pos x="7" y="36"/>
                </a:cxn>
                <a:cxn ang="0">
                  <a:pos x="13" y="43"/>
                </a:cxn>
                <a:cxn ang="0">
                  <a:pos x="7" y="50"/>
                </a:cxn>
              </a:cxnLst>
              <a:rect l="0" t="0" r="r" b="b"/>
              <a:pathLst>
                <a:path w="50" h="50">
                  <a:moveTo>
                    <a:pt x="49" y="49"/>
                  </a:moveTo>
                  <a:cubicBezTo>
                    <a:pt x="49" y="50"/>
                    <a:pt x="48" y="50"/>
                    <a:pt x="48" y="50"/>
                  </a:cubicBezTo>
                  <a:cubicBezTo>
                    <a:pt x="43" y="50"/>
                    <a:pt x="43" y="50"/>
                    <a:pt x="43" y="50"/>
                  </a:cubicBezTo>
                  <a:cubicBezTo>
                    <a:pt x="41" y="50"/>
                    <a:pt x="40" y="49"/>
                    <a:pt x="40" y="48"/>
                  </a:cubicBezTo>
                  <a:cubicBezTo>
                    <a:pt x="39" y="27"/>
                    <a:pt x="23" y="11"/>
                    <a:pt x="2" y="10"/>
                  </a:cubicBezTo>
                  <a:cubicBezTo>
                    <a:pt x="1" y="9"/>
                    <a:pt x="0" y="8"/>
                    <a:pt x="0" y="7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1"/>
                    <a:pt x="0" y="1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" y="1"/>
                    <a:pt x="26" y="6"/>
                    <a:pt x="35" y="15"/>
                  </a:cubicBezTo>
                  <a:cubicBezTo>
                    <a:pt x="44" y="24"/>
                    <a:pt x="49" y="35"/>
                    <a:pt x="50" y="48"/>
                  </a:cubicBezTo>
                  <a:cubicBezTo>
                    <a:pt x="50" y="48"/>
                    <a:pt x="50" y="49"/>
                    <a:pt x="49" y="49"/>
                  </a:cubicBezTo>
                  <a:close/>
                  <a:moveTo>
                    <a:pt x="31" y="49"/>
                  </a:moveTo>
                  <a:cubicBezTo>
                    <a:pt x="31" y="50"/>
                    <a:pt x="30" y="50"/>
                    <a:pt x="29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3" y="50"/>
                    <a:pt x="23" y="49"/>
                    <a:pt x="22" y="48"/>
                  </a:cubicBezTo>
                  <a:cubicBezTo>
                    <a:pt x="21" y="37"/>
                    <a:pt x="13" y="29"/>
                    <a:pt x="2" y="28"/>
                  </a:cubicBezTo>
                  <a:cubicBezTo>
                    <a:pt x="1" y="27"/>
                    <a:pt x="0" y="26"/>
                    <a:pt x="0" y="25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19"/>
                    <a:pt x="1" y="19"/>
                  </a:cubicBezTo>
                  <a:cubicBezTo>
                    <a:pt x="1" y="18"/>
                    <a:pt x="1" y="18"/>
                    <a:pt x="2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10" y="19"/>
                    <a:pt x="17" y="22"/>
                    <a:pt x="22" y="28"/>
                  </a:cubicBezTo>
                  <a:cubicBezTo>
                    <a:pt x="28" y="33"/>
                    <a:pt x="31" y="40"/>
                    <a:pt x="32" y="48"/>
                  </a:cubicBezTo>
                  <a:cubicBezTo>
                    <a:pt x="32" y="48"/>
                    <a:pt x="32" y="49"/>
                    <a:pt x="31" y="49"/>
                  </a:cubicBezTo>
                  <a:close/>
                  <a:moveTo>
                    <a:pt x="7" y="50"/>
                  </a:moveTo>
                  <a:cubicBezTo>
                    <a:pt x="3" y="50"/>
                    <a:pt x="0" y="47"/>
                    <a:pt x="0" y="43"/>
                  </a:cubicBezTo>
                  <a:cubicBezTo>
                    <a:pt x="0" y="40"/>
                    <a:pt x="3" y="36"/>
                    <a:pt x="7" y="36"/>
                  </a:cubicBezTo>
                  <a:cubicBezTo>
                    <a:pt x="10" y="36"/>
                    <a:pt x="13" y="40"/>
                    <a:pt x="13" y="43"/>
                  </a:cubicBezTo>
                  <a:cubicBezTo>
                    <a:pt x="13" y="47"/>
                    <a:pt x="10" y="50"/>
                    <a:pt x="7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82880" tIns="91440" rIns="182880" bIns="91440" numCol="1" anchor="t" anchorCtr="0" compatLnSpc="1">
              <a:prstTxWarp prst="textNoShape">
                <a:avLst/>
              </a:prstTxWarp>
            </a:bodyPr>
            <a:lstStyle/>
            <a:p>
              <a:endParaRPr lang="en-US" sz="5400" dirty="0"/>
            </a:p>
          </p:txBody>
        </p:sp>
        <p:sp>
          <p:nvSpPr>
            <p:cNvPr id="20" name="Freeform 144"/>
            <p:cNvSpPr>
              <a:spLocks noEditPoints="1"/>
            </p:cNvSpPr>
            <p:nvPr/>
          </p:nvSpPr>
          <p:spPr bwMode="auto">
            <a:xfrm>
              <a:off x="8591914" y="7294784"/>
              <a:ext cx="647332" cy="561360"/>
            </a:xfrm>
            <a:custGeom>
              <a:avLst/>
              <a:gdLst/>
              <a:ahLst/>
              <a:cxnLst>
                <a:cxn ang="0">
                  <a:pos x="59" y="26"/>
                </a:cxn>
                <a:cxn ang="0">
                  <a:pos x="57" y="28"/>
                </a:cxn>
                <a:cxn ang="0">
                  <a:pos x="20" y="32"/>
                </a:cxn>
                <a:cxn ang="0">
                  <a:pos x="20" y="35"/>
                </a:cxn>
                <a:cxn ang="0">
                  <a:pos x="19" y="37"/>
                </a:cxn>
                <a:cxn ang="0">
                  <a:pos x="52" y="37"/>
                </a:cxn>
                <a:cxn ang="0">
                  <a:pos x="55" y="39"/>
                </a:cxn>
                <a:cxn ang="0">
                  <a:pos x="52" y="42"/>
                </a:cxn>
                <a:cxn ang="0">
                  <a:pos x="16" y="42"/>
                </a:cxn>
                <a:cxn ang="0">
                  <a:pos x="13" y="39"/>
                </a:cxn>
                <a:cxn ang="0">
                  <a:pos x="16" y="34"/>
                </a:cxn>
                <a:cxn ang="0">
                  <a:pos x="9" y="5"/>
                </a:cxn>
                <a:cxn ang="0">
                  <a:pos x="2" y="5"/>
                </a:cxn>
                <a:cxn ang="0">
                  <a:pos x="0" y="3"/>
                </a:cxn>
                <a:cxn ang="0">
                  <a:pos x="2" y="0"/>
                </a:cxn>
                <a:cxn ang="0">
                  <a:pos x="11" y="0"/>
                </a:cxn>
                <a:cxn ang="0">
                  <a:pos x="14" y="5"/>
                </a:cxn>
                <a:cxn ang="0">
                  <a:pos x="57" y="5"/>
                </a:cxn>
                <a:cxn ang="0">
                  <a:pos x="59" y="7"/>
                </a:cxn>
                <a:cxn ang="0">
                  <a:pos x="59" y="26"/>
                </a:cxn>
                <a:cxn ang="0">
                  <a:pos x="18" y="51"/>
                </a:cxn>
                <a:cxn ang="0">
                  <a:pos x="13" y="46"/>
                </a:cxn>
                <a:cxn ang="0">
                  <a:pos x="18" y="42"/>
                </a:cxn>
                <a:cxn ang="0">
                  <a:pos x="23" y="46"/>
                </a:cxn>
                <a:cxn ang="0">
                  <a:pos x="18" y="51"/>
                </a:cxn>
                <a:cxn ang="0">
                  <a:pos x="50" y="51"/>
                </a:cxn>
                <a:cxn ang="0">
                  <a:pos x="45" y="46"/>
                </a:cxn>
                <a:cxn ang="0">
                  <a:pos x="50" y="42"/>
                </a:cxn>
                <a:cxn ang="0">
                  <a:pos x="55" y="46"/>
                </a:cxn>
                <a:cxn ang="0">
                  <a:pos x="50" y="51"/>
                </a:cxn>
              </a:cxnLst>
              <a:rect l="0" t="0" r="r" b="b"/>
              <a:pathLst>
                <a:path w="59" h="51">
                  <a:moveTo>
                    <a:pt x="59" y="26"/>
                  </a:moveTo>
                  <a:cubicBezTo>
                    <a:pt x="59" y="27"/>
                    <a:pt x="58" y="28"/>
                    <a:pt x="57" y="28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0" y="33"/>
                    <a:pt x="20" y="34"/>
                    <a:pt x="20" y="35"/>
                  </a:cubicBezTo>
                  <a:cubicBezTo>
                    <a:pt x="20" y="36"/>
                    <a:pt x="20" y="36"/>
                    <a:pt x="19" y="37"/>
                  </a:cubicBezTo>
                  <a:cubicBezTo>
                    <a:pt x="52" y="37"/>
                    <a:pt x="52" y="37"/>
                    <a:pt x="52" y="37"/>
                  </a:cubicBezTo>
                  <a:cubicBezTo>
                    <a:pt x="54" y="37"/>
                    <a:pt x="55" y="38"/>
                    <a:pt x="55" y="39"/>
                  </a:cubicBezTo>
                  <a:cubicBezTo>
                    <a:pt x="55" y="41"/>
                    <a:pt x="54" y="42"/>
                    <a:pt x="52" y="42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5" y="42"/>
                    <a:pt x="13" y="41"/>
                    <a:pt x="13" y="39"/>
                  </a:cubicBezTo>
                  <a:cubicBezTo>
                    <a:pt x="13" y="38"/>
                    <a:pt x="15" y="35"/>
                    <a:pt x="16" y="3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2"/>
                    <a:pt x="1" y="0"/>
                    <a:pt x="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4" y="0"/>
                    <a:pt x="14" y="3"/>
                    <a:pt x="14" y="5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8" y="5"/>
                    <a:pt x="59" y="6"/>
                    <a:pt x="59" y="7"/>
                  </a:cubicBezTo>
                  <a:lnTo>
                    <a:pt x="59" y="26"/>
                  </a:lnTo>
                  <a:close/>
                  <a:moveTo>
                    <a:pt x="18" y="51"/>
                  </a:moveTo>
                  <a:cubicBezTo>
                    <a:pt x="16" y="51"/>
                    <a:pt x="13" y="49"/>
                    <a:pt x="13" y="46"/>
                  </a:cubicBezTo>
                  <a:cubicBezTo>
                    <a:pt x="13" y="44"/>
                    <a:pt x="16" y="42"/>
                    <a:pt x="18" y="42"/>
                  </a:cubicBezTo>
                  <a:cubicBezTo>
                    <a:pt x="21" y="42"/>
                    <a:pt x="23" y="44"/>
                    <a:pt x="23" y="46"/>
                  </a:cubicBezTo>
                  <a:cubicBezTo>
                    <a:pt x="23" y="49"/>
                    <a:pt x="21" y="51"/>
                    <a:pt x="18" y="51"/>
                  </a:cubicBezTo>
                  <a:close/>
                  <a:moveTo>
                    <a:pt x="50" y="51"/>
                  </a:moveTo>
                  <a:cubicBezTo>
                    <a:pt x="47" y="51"/>
                    <a:pt x="45" y="49"/>
                    <a:pt x="45" y="46"/>
                  </a:cubicBezTo>
                  <a:cubicBezTo>
                    <a:pt x="45" y="44"/>
                    <a:pt x="47" y="42"/>
                    <a:pt x="50" y="42"/>
                  </a:cubicBezTo>
                  <a:cubicBezTo>
                    <a:pt x="53" y="42"/>
                    <a:pt x="55" y="44"/>
                    <a:pt x="55" y="46"/>
                  </a:cubicBezTo>
                  <a:cubicBezTo>
                    <a:pt x="55" y="49"/>
                    <a:pt x="53" y="51"/>
                    <a:pt x="50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82880" tIns="91440" rIns="182880" bIns="91440" numCol="1" anchor="t" anchorCtr="0" compatLnSpc="1">
              <a:prstTxWarp prst="textNoShape">
                <a:avLst/>
              </a:prstTxWarp>
            </a:bodyPr>
            <a:lstStyle/>
            <a:p>
              <a:endParaRPr lang="en-US" sz="5400" dirty="0"/>
            </a:p>
          </p:txBody>
        </p:sp>
      </p:grpSp>
      <p:sp>
        <p:nvSpPr>
          <p:cNvPr id="21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637232" y="2139890"/>
            <a:ext cx="3479991" cy="104581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  <p:sp>
        <p:nvSpPr>
          <p:cNvPr id="22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637232" y="5245976"/>
            <a:ext cx="3479991" cy="104581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  <p:sp>
        <p:nvSpPr>
          <p:cNvPr id="23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7926112" y="2139890"/>
            <a:ext cx="3479991" cy="104581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  <p:sp>
        <p:nvSpPr>
          <p:cNvPr id="24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7926112" y="5245976"/>
            <a:ext cx="3479991" cy="104581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</p:spTree>
    <p:extLst>
      <p:ext uri="{BB962C8B-B14F-4D97-AF65-F5344CB8AC3E}">
        <p14:creationId xmlns:p14="http://schemas.microsoft.com/office/powerpoint/2010/main" val="29879955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EBE7">
            <a:alpha val="7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菱形 3">
            <a:extLst>
              <a:ext uri="{FF2B5EF4-FFF2-40B4-BE49-F238E27FC236}">
                <a16:creationId xmlns="" xmlns:a16="http://schemas.microsoft.com/office/drawing/2014/main" id="{EF40B93F-EF44-4BE7-825C-797C0A888415}"/>
              </a:ext>
            </a:extLst>
          </p:cNvPr>
          <p:cNvSpPr/>
          <p:nvPr/>
        </p:nvSpPr>
        <p:spPr>
          <a:xfrm>
            <a:off x="369886" y="414338"/>
            <a:ext cx="420688" cy="427037"/>
          </a:xfrm>
          <a:prstGeom prst="diamond">
            <a:avLst/>
          </a:prstGeom>
          <a:solidFill>
            <a:srgbClr val="4FB3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790574" y="344328"/>
            <a:ext cx="5553075" cy="577196"/>
            <a:chOff x="790574" y="344328"/>
            <a:chExt cx="5553075" cy="577196"/>
          </a:xfrm>
        </p:grpSpPr>
        <p:sp>
          <p:nvSpPr>
            <p:cNvPr id="5" name="文本框 4">
              <a:extLst>
                <a:ext uri="{FF2B5EF4-FFF2-40B4-BE49-F238E27FC236}">
                  <a16:creationId xmlns="" xmlns:a16="http://schemas.microsoft.com/office/drawing/2014/main" id="{E525CE55-C134-48D2-ABCA-2BD876B32C70}"/>
                </a:ext>
              </a:extLst>
            </p:cNvPr>
            <p:cNvSpPr txBox="1"/>
            <p:nvPr/>
          </p:nvSpPr>
          <p:spPr>
            <a:xfrm>
              <a:off x="790574" y="344328"/>
              <a:ext cx="35052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单击此处输入标题</a:t>
              </a:r>
            </a:p>
          </p:txBody>
        </p:sp>
        <p:sp>
          <p:nvSpPr>
            <p:cNvPr id="8" name="文本框 49">
              <a:extLst>
                <a:ext uri="{FF2B5EF4-FFF2-40B4-BE49-F238E27FC236}">
                  <a16:creationId xmlns="" xmlns:a16="http://schemas.microsoft.com/office/drawing/2014/main" id="{7BC39B1B-FE24-4CAD-9278-FD33514087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0574" y="644525"/>
              <a:ext cx="555307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</a:t>
              </a:r>
              <a:r>
                <a:rPr lang="en-US" altLang="zh-CN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title,text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here as your wish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340127" y="2458549"/>
            <a:ext cx="5390110" cy="3283752"/>
            <a:chOff x="113786" y="2303842"/>
            <a:chExt cx="12925016" cy="7874152"/>
          </a:xfrm>
        </p:grpSpPr>
        <p:grpSp>
          <p:nvGrpSpPr>
            <p:cNvPr id="7" name="Group 86"/>
            <p:cNvGrpSpPr/>
            <p:nvPr/>
          </p:nvGrpSpPr>
          <p:grpSpPr>
            <a:xfrm>
              <a:off x="5558847" y="5922738"/>
              <a:ext cx="6432834" cy="2789832"/>
              <a:chOff x="8059190" y="4374240"/>
              <a:chExt cx="1369358" cy="811224"/>
            </a:xfrm>
            <a:effectLst/>
          </p:grpSpPr>
          <p:sp>
            <p:nvSpPr>
              <p:cNvPr id="33" name="Freeform 87"/>
              <p:cNvSpPr/>
              <p:nvPr/>
            </p:nvSpPr>
            <p:spPr>
              <a:xfrm>
                <a:off x="8059190" y="4470332"/>
                <a:ext cx="1369358" cy="715129"/>
              </a:xfrm>
              <a:custGeom>
                <a:avLst/>
                <a:gdLst>
                  <a:gd name="connsiteX0" fmla="*/ 468430 w 2833255"/>
                  <a:gd name="connsiteY0" fmla="*/ 0 h 1204247"/>
                  <a:gd name="connsiteX1" fmla="*/ 2366402 w 2833255"/>
                  <a:gd name="connsiteY1" fmla="*/ 0 h 1204247"/>
                  <a:gd name="connsiteX2" fmla="*/ 2833255 w 2833255"/>
                  <a:gd name="connsiteY2" fmla="*/ 819913 h 1204247"/>
                  <a:gd name="connsiteX3" fmla="*/ 2826883 w 2833255"/>
                  <a:gd name="connsiteY3" fmla="*/ 832670 h 1204247"/>
                  <a:gd name="connsiteX4" fmla="*/ 2823531 w 2833255"/>
                  <a:gd name="connsiteY4" fmla="*/ 832670 h 1204247"/>
                  <a:gd name="connsiteX5" fmla="*/ 2811483 w 2833255"/>
                  <a:gd name="connsiteY5" fmla="*/ 856722 h 1204247"/>
                  <a:gd name="connsiteX6" fmla="*/ 1411765 w 2833255"/>
                  <a:gd name="connsiteY6" fmla="*/ 1204247 h 1204247"/>
                  <a:gd name="connsiteX7" fmla="*/ 12047 w 2833255"/>
                  <a:gd name="connsiteY7" fmla="*/ 856722 h 1204247"/>
                  <a:gd name="connsiteX8" fmla="*/ 0 w 2833255"/>
                  <a:gd name="connsiteY8" fmla="*/ 832670 h 1204247"/>
                  <a:gd name="connsiteX9" fmla="*/ 11250 w 2833255"/>
                  <a:gd name="connsiteY9" fmla="*/ 832670 h 1204247"/>
                  <a:gd name="connsiteX10" fmla="*/ 3335 w 2833255"/>
                  <a:gd name="connsiteY10" fmla="*/ 816825 h 1204247"/>
                  <a:gd name="connsiteX0" fmla="*/ 468430 w 2833255"/>
                  <a:gd name="connsiteY0" fmla="*/ 0 h 1137198"/>
                  <a:gd name="connsiteX1" fmla="*/ 2366402 w 2833255"/>
                  <a:gd name="connsiteY1" fmla="*/ 0 h 1137198"/>
                  <a:gd name="connsiteX2" fmla="*/ 2833255 w 2833255"/>
                  <a:gd name="connsiteY2" fmla="*/ 819913 h 1137198"/>
                  <a:gd name="connsiteX3" fmla="*/ 2826883 w 2833255"/>
                  <a:gd name="connsiteY3" fmla="*/ 832670 h 1137198"/>
                  <a:gd name="connsiteX4" fmla="*/ 2823531 w 2833255"/>
                  <a:gd name="connsiteY4" fmla="*/ 832670 h 1137198"/>
                  <a:gd name="connsiteX5" fmla="*/ 2811483 w 2833255"/>
                  <a:gd name="connsiteY5" fmla="*/ 856722 h 1137198"/>
                  <a:gd name="connsiteX6" fmla="*/ 1411766 w 2833255"/>
                  <a:gd name="connsiteY6" fmla="*/ 1137198 h 1137198"/>
                  <a:gd name="connsiteX7" fmla="*/ 12047 w 2833255"/>
                  <a:gd name="connsiteY7" fmla="*/ 856722 h 1137198"/>
                  <a:gd name="connsiteX8" fmla="*/ 0 w 2833255"/>
                  <a:gd name="connsiteY8" fmla="*/ 832670 h 1137198"/>
                  <a:gd name="connsiteX9" fmla="*/ 11250 w 2833255"/>
                  <a:gd name="connsiteY9" fmla="*/ 832670 h 1137198"/>
                  <a:gd name="connsiteX10" fmla="*/ 3335 w 2833255"/>
                  <a:gd name="connsiteY10" fmla="*/ 816825 h 1137198"/>
                  <a:gd name="connsiteX11" fmla="*/ 468430 w 2833255"/>
                  <a:gd name="connsiteY11" fmla="*/ 0 h 1137198"/>
                  <a:gd name="connsiteX0" fmla="*/ 468430 w 2833255"/>
                  <a:gd name="connsiteY0" fmla="*/ 0 h 1137198"/>
                  <a:gd name="connsiteX1" fmla="*/ 2366402 w 2833255"/>
                  <a:gd name="connsiteY1" fmla="*/ 0 h 1137198"/>
                  <a:gd name="connsiteX2" fmla="*/ 2833255 w 2833255"/>
                  <a:gd name="connsiteY2" fmla="*/ 819913 h 1137198"/>
                  <a:gd name="connsiteX3" fmla="*/ 2826883 w 2833255"/>
                  <a:gd name="connsiteY3" fmla="*/ 832670 h 1137198"/>
                  <a:gd name="connsiteX4" fmla="*/ 2823531 w 2833255"/>
                  <a:gd name="connsiteY4" fmla="*/ 832670 h 1137198"/>
                  <a:gd name="connsiteX5" fmla="*/ 2811483 w 2833255"/>
                  <a:gd name="connsiteY5" fmla="*/ 856722 h 1137198"/>
                  <a:gd name="connsiteX6" fmla="*/ 1411766 w 2833255"/>
                  <a:gd name="connsiteY6" fmla="*/ 1137198 h 1137198"/>
                  <a:gd name="connsiteX7" fmla="*/ 12047 w 2833255"/>
                  <a:gd name="connsiteY7" fmla="*/ 856722 h 1137198"/>
                  <a:gd name="connsiteX8" fmla="*/ 0 w 2833255"/>
                  <a:gd name="connsiteY8" fmla="*/ 832670 h 1137198"/>
                  <a:gd name="connsiteX9" fmla="*/ 11250 w 2833255"/>
                  <a:gd name="connsiteY9" fmla="*/ 832670 h 1137198"/>
                  <a:gd name="connsiteX10" fmla="*/ 3335 w 2833255"/>
                  <a:gd name="connsiteY10" fmla="*/ 816825 h 1137198"/>
                  <a:gd name="connsiteX11" fmla="*/ 468430 w 2833255"/>
                  <a:gd name="connsiteY11" fmla="*/ 0 h 1137198"/>
                  <a:gd name="connsiteX0" fmla="*/ 468430 w 2833255"/>
                  <a:gd name="connsiteY0" fmla="*/ 0 h 1137198"/>
                  <a:gd name="connsiteX1" fmla="*/ 2366402 w 2833255"/>
                  <a:gd name="connsiteY1" fmla="*/ 0 h 1137198"/>
                  <a:gd name="connsiteX2" fmla="*/ 2833255 w 2833255"/>
                  <a:gd name="connsiteY2" fmla="*/ 819913 h 1137198"/>
                  <a:gd name="connsiteX3" fmla="*/ 2826883 w 2833255"/>
                  <a:gd name="connsiteY3" fmla="*/ 832670 h 1137198"/>
                  <a:gd name="connsiteX4" fmla="*/ 2823531 w 2833255"/>
                  <a:gd name="connsiteY4" fmla="*/ 832670 h 1137198"/>
                  <a:gd name="connsiteX5" fmla="*/ 2811483 w 2833255"/>
                  <a:gd name="connsiteY5" fmla="*/ 856722 h 1137198"/>
                  <a:gd name="connsiteX6" fmla="*/ 1411766 w 2833255"/>
                  <a:gd name="connsiteY6" fmla="*/ 1137198 h 1137198"/>
                  <a:gd name="connsiteX7" fmla="*/ 12047 w 2833255"/>
                  <a:gd name="connsiteY7" fmla="*/ 856722 h 1137198"/>
                  <a:gd name="connsiteX8" fmla="*/ 0 w 2833255"/>
                  <a:gd name="connsiteY8" fmla="*/ 832670 h 1137198"/>
                  <a:gd name="connsiteX9" fmla="*/ 11250 w 2833255"/>
                  <a:gd name="connsiteY9" fmla="*/ 832670 h 1137198"/>
                  <a:gd name="connsiteX10" fmla="*/ 3335 w 2833255"/>
                  <a:gd name="connsiteY10" fmla="*/ 816825 h 1137198"/>
                  <a:gd name="connsiteX11" fmla="*/ 468430 w 2833255"/>
                  <a:gd name="connsiteY11" fmla="*/ 0 h 1137198"/>
                  <a:gd name="connsiteX0" fmla="*/ 468430 w 2833255"/>
                  <a:gd name="connsiteY0" fmla="*/ 0 h 1137198"/>
                  <a:gd name="connsiteX1" fmla="*/ 2366402 w 2833255"/>
                  <a:gd name="connsiteY1" fmla="*/ 0 h 1137198"/>
                  <a:gd name="connsiteX2" fmla="*/ 2833255 w 2833255"/>
                  <a:gd name="connsiteY2" fmla="*/ 819913 h 1137198"/>
                  <a:gd name="connsiteX3" fmla="*/ 2826883 w 2833255"/>
                  <a:gd name="connsiteY3" fmla="*/ 832670 h 1137198"/>
                  <a:gd name="connsiteX4" fmla="*/ 2823531 w 2833255"/>
                  <a:gd name="connsiteY4" fmla="*/ 832670 h 1137198"/>
                  <a:gd name="connsiteX5" fmla="*/ 2811483 w 2833255"/>
                  <a:gd name="connsiteY5" fmla="*/ 856722 h 1137198"/>
                  <a:gd name="connsiteX6" fmla="*/ 1411766 w 2833255"/>
                  <a:gd name="connsiteY6" fmla="*/ 1137198 h 1137198"/>
                  <a:gd name="connsiteX7" fmla="*/ 12047 w 2833255"/>
                  <a:gd name="connsiteY7" fmla="*/ 856722 h 1137198"/>
                  <a:gd name="connsiteX8" fmla="*/ 0 w 2833255"/>
                  <a:gd name="connsiteY8" fmla="*/ 832670 h 1137198"/>
                  <a:gd name="connsiteX9" fmla="*/ 11250 w 2833255"/>
                  <a:gd name="connsiteY9" fmla="*/ 832670 h 1137198"/>
                  <a:gd name="connsiteX10" fmla="*/ 3335 w 2833255"/>
                  <a:gd name="connsiteY10" fmla="*/ 816825 h 1137198"/>
                  <a:gd name="connsiteX11" fmla="*/ 468430 w 2833255"/>
                  <a:gd name="connsiteY11" fmla="*/ 0 h 1137198"/>
                  <a:gd name="connsiteX0" fmla="*/ 468430 w 2833255"/>
                  <a:gd name="connsiteY0" fmla="*/ 0 h 1137198"/>
                  <a:gd name="connsiteX1" fmla="*/ 2366402 w 2833255"/>
                  <a:gd name="connsiteY1" fmla="*/ 0 h 1137198"/>
                  <a:gd name="connsiteX2" fmla="*/ 2833255 w 2833255"/>
                  <a:gd name="connsiteY2" fmla="*/ 819913 h 1137198"/>
                  <a:gd name="connsiteX3" fmla="*/ 2826883 w 2833255"/>
                  <a:gd name="connsiteY3" fmla="*/ 832670 h 1137198"/>
                  <a:gd name="connsiteX4" fmla="*/ 2823531 w 2833255"/>
                  <a:gd name="connsiteY4" fmla="*/ 832670 h 1137198"/>
                  <a:gd name="connsiteX5" fmla="*/ 2811483 w 2833255"/>
                  <a:gd name="connsiteY5" fmla="*/ 856722 h 1137198"/>
                  <a:gd name="connsiteX6" fmla="*/ 1411766 w 2833255"/>
                  <a:gd name="connsiteY6" fmla="*/ 1137198 h 1137198"/>
                  <a:gd name="connsiteX7" fmla="*/ 12047 w 2833255"/>
                  <a:gd name="connsiteY7" fmla="*/ 856722 h 1137198"/>
                  <a:gd name="connsiteX8" fmla="*/ 0 w 2833255"/>
                  <a:gd name="connsiteY8" fmla="*/ 832670 h 1137198"/>
                  <a:gd name="connsiteX9" fmla="*/ 11250 w 2833255"/>
                  <a:gd name="connsiteY9" fmla="*/ 832670 h 1137198"/>
                  <a:gd name="connsiteX10" fmla="*/ 3335 w 2833255"/>
                  <a:gd name="connsiteY10" fmla="*/ 816825 h 1137198"/>
                  <a:gd name="connsiteX11" fmla="*/ 468430 w 2833255"/>
                  <a:gd name="connsiteY11" fmla="*/ 0 h 1137198"/>
                  <a:gd name="connsiteX0" fmla="*/ 468430 w 2833255"/>
                  <a:gd name="connsiteY0" fmla="*/ 42526 h 1179724"/>
                  <a:gd name="connsiteX1" fmla="*/ 2300692 w 2833255"/>
                  <a:gd name="connsiteY1" fmla="*/ 0 h 1179724"/>
                  <a:gd name="connsiteX2" fmla="*/ 2833255 w 2833255"/>
                  <a:gd name="connsiteY2" fmla="*/ 862439 h 1179724"/>
                  <a:gd name="connsiteX3" fmla="*/ 2826883 w 2833255"/>
                  <a:gd name="connsiteY3" fmla="*/ 875196 h 1179724"/>
                  <a:gd name="connsiteX4" fmla="*/ 2823531 w 2833255"/>
                  <a:gd name="connsiteY4" fmla="*/ 875196 h 1179724"/>
                  <a:gd name="connsiteX5" fmla="*/ 2811483 w 2833255"/>
                  <a:gd name="connsiteY5" fmla="*/ 899248 h 1179724"/>
                  <a:gd name="connsiteX6" fmla="*/ 1411766 w 2833255"/>
                  <a:gd name="connsiteY6" fmla="*/ 1179724 h 1179724"/>
                  <a:gd name="connsiteX7" fmla="*/ 12047 w 2833255"/>
                  <a:gd name="connsiteY7" fmla="*/ 899248 h 1179724"/>
                  <a:gd name="connsiteX8" fmla="*/ 0 w 2833255"/>
                  <a:gd name="connsiteY8" fmla="*/ 875196 h 1179724"/>
                  <a:gd name="connsiteX9" fmla="*/ 11250 w 2833255"/>
                  <a:gd name="connsiteY9" fmla="*/ 875196 h 1179724"/>
                  <a:gd name="connsiteX10" fmla="*/ 3335 w 2833255"/>
                  <a:gd name="connsiteY10" fmla="*/ 859351 h 1179724"/>
                  <a:gd name="connsiteX11" fmla="*/ 468430 w 2833255"/>
                  <a:gd name="connsiteY11" fmla="*/ 42526 h 1179724"/>
                  <a:gd name="connsiteX0" fmla="*/ 468430 w 2833255"/>
                  <a:gd name="connsiteY0" fmla="*/ 22898 h 1179724"/>
                  <a:gd name="connsiteX1" fmla="*/ 2300692 w 2833255"/>
                  <a:gd name="connsiteY1" fmla="*/ 0 h 1179724"/>
                  <a:gd name="connsiteX2" fmla="*/ 2833255 w 2833255"/>
                  <a:gd name="connsiteY2" fmla="*/ 862439 h 1179724"/>
                  <a:gd name="connsiteX3" fmla="*/ 2826883 w 2833255"/>
                  <a:gd name="connsiteY3" fmla="*/ 875196 h 1179724"/>
                  <a:gd name="connsiteX4" fmla="*/ 2823531 w 2833255"/>
                  <a:gd name="connsiteY4" fmla="*/ 875196 h 1179724"/>
                  <a:gd name="connsiteX5" fmla="*/ 2811483 w 2833255"/>
                  <a:gd name="connsiteY5" fmla="*/ 899248 h 1179724"/>
                  <a:gd name="connsiteX6" fmla="*/ 1411766 w 2833255"/>
                  <a:gd name="connsiteY6" fmla="*/ 1179724 h 1179724"/>
                  <a:gd name="connsiteX7" fmla="*/ 12047 w 2833255"/>
                  <a:gd name="connsiteY7" fmla="*/ 899248 h 1179724"/>
                  <a:gd name="connsiteX8" fmla="*/ 0 w 2833255"/>
                  <a:gd name="connsiteY8" fmla="*/ 875196 h 1179724"/>
                  <a:gd name="connsiteX9" fmla="*/ 11250 w 2833255"/>
                  <a:gd name="connsiteY9" fmla="*/ 875196 h 1179724"/>
                  <a:gd name="connsiteX10" fmla="*/ 3335 w 2833255"/>
                  <a:gd name="connsiteY10" fmla="*/ 859351 h 1179724"/>
                  <a:gd name="connsiteX11" fmla="*/ 468430 w 2833255"/>
                  <a:gd name="connsiteY11" fmla="*/ 22898 h 1179724"/>
                  <a:gd name="connsiteX0" fmla="*/ 468430 w 2833255"/>
                  <a:gd name="connsiteY0" fmla="*/ 22898 h 1179724"/>
                  <a:gd name="connsiteX1" fmla="*/ 2300692 w 2833255"/>
                  <a:gd name="connsiteY1" fmla="*/ 0 h 1179724"/>
                  <a:gd name="connsiteX2" fmla="*/ 2833255 w 2833255"/>
                  <a:gd name="connsiteY2" fmla="*/ 862439 h 1179724"/>
                  <a:gd name="connsiteX3" fmla="*/ 2826883 w 2833255"/>
                  <a:gd name="connsiteY3" fmla="*/ 875196 h 1179724"/>
                  <a:gd name="connsiteX4" fmla="*/ 2823531 w 2833255"/>
                  <a:gd name="connsiteY4" fmla="*/ 875196 h 1179724"/>
                  <a:gd name="connsiteX5" fmla="*/ 2811483 w 2833255"/>
                  <a:gd name="connsiteY5" fmla="*/ 899248 h 1179724"/>
                  <a:gd name="connsiteX6" fmla="*/ 1411766 w 2833255"/>
                  <a:gd name="connsiteY6" fmla="*/ 1179724 h 1179724"/>
                  <a:gd name="connsiteX7" fmla="*/ 12047 w 2833255"/>
                  <a:gd name="connsiteY7" fmla="*/ 899248 h 1179724"/>
                  <a:gd name="connsiteX8" fmla="*/ 0 w 2833255"/>
                  <a:gd name="connsiteY8" fmla="*/ 875196 h 1179724"/>
                  <a:gd name="connsiteX9" fmla="*/ 11250 w 2833255"/>
                  <a:gd name="connsiteY9" fmla="*/ 875196 h 1179724"/>
                  <a:gd name="connsiteX10" fmla="*/ 3335 w 2833255"/>
                  <a:gd name="connsiteY10" fmla="*/ 859351 h 1179724"/>
                  <a:gd name="connsiteX11" fmla="*/ 468430 w 2833255"/>
                  <a:gd name="connsiteY11" fmla="*/ 22898 h 1179724"/>
                  <a:gd name="connsiteX0" fmla="*/ 468430 w 2833255"/>
                  <a:gd name="connsiteY0" fmla="*/ 22898 h 1179724"/>
                  <a:gd name="connsiteX1" fmla="*/ 2300692 w 2833255"/>
                  <a:gd name="connsiteY1" fmla="*/ 0 h 1179724"/>
                  <a:gd name="connsiteX2" fmla="*/ 2833255 w 2833255"/>
                  <a:gd name="connsiteY2" fmla="*/ 862439 h 1179724"/>
                  <a:gd name="connsiteX3" fmla="*/ 2826883 w 2833255"/>
                  <a:gd name="connsiteY3" fmla="*/ 875196 h 1179724"/>
                  <a:gd name="connsiteX4" fmla="*/ 2823531 w 2833255"/>
                  <a:gd name="connsiteY4" fmla="*/ 875196 h 1179724"/>
                  <a:gd name="connsiteX5" fmla="*/ 2811483 w 2833255"/>
                  <a:gd name="connsiteY5" fmla="*/ 899248 h 1179724"/>
                  <a:gd name="connsiteX6" fmla="*/ 1411766 w 2833255"/>
                  <a:gd name="connsiteY6" fmla="*/ 1179724 h 1179724"/>
                  <a:gd name="connsiteX7" fmla="*/ 12047 w 2833255"/>
                  <a:gd name="connsiteY7" fmla="*/ 899248 h 1179724"/>
                  <a:gd name="connsiteX8" fmla="*/ 0 w 2833255"/>
                  <a:gd name="connsiteY8" fmla="*/ 875196 h 1179724"/>
                  <a:gd name="connsiteX9" fmla="*/ 11250 w 2833255"/>
                  <a:gd name="connsiteY9" fmla="*/ 875196 h 1179724"/>
                  <a:gd name="connsiteX10" fmla="*/ 3335 w 2833255"/>
                  <a:gd name="connsiteY10" fmla="*/ 859351 h 1179724"/>
                  <a:gd name="connsiteX11" fmla="*/ 468430 w 2833255"/>
                  <a:gd name="connsiteY11" fmla="*/ 22898 h 1179724"/>
                  <a:gd name="connsiteX0" fmla="*/ 468430 w 2833255"/>
                  <a:gd name="connsiteY0" fmla="*/ 22898 h 1179724"/>
                  <a:gd name="connsiteX1" fmla="*/ 2300692 w 2833255"/>
                  <a:gd name="connsiteY1" fmla="*/ 0 h 1179724"/>
                  <a:gd name="connsiteX2" fmla="*/ 2833255 w 2833255"/>
                  <a:gd name="connsiteY2" fmla="*/ 862439 h 1179724"/>
                  <a:gd name="connsiteX3" fmla="*/ 2826883 w 2833255"/>
                  <a:gd name="connsiteY3" fmla="*/ 875196 h 1179724"/>
                  <a:gd name="connsiteX4" fmla="*/ 2823531 w 2833255"/>
                  <a:gd name="connsiteY4" fmla="*/ 875196 h 1179724"/>
                  <a:gd name="connsiteX5" fmla="*/ 2811483 w 2833255"/>
                  <a:gd name="connsiteY5" fmla="*/ 899248 h 1179724"/>
                  <a:gd name="connsiteX6" fmla="*/ 1411766 w 2833255"/>
                  <a:gd name="connsiteY6" fmla="*/ 1179724 h 1179724"/>
                  <a:gd name="connsiteX7" fmla="*/ 12047 w 2833255"/>
                  <a:gd name="connsiteY7" fmla="*/ 899248 h 1179724"/>
                  <a:gd name="connsiteX8" fmla="*/ 0 w 2833255"/>
                  <a:gd name="connsiteY8" fmla="*/ 875196 h 1179724"/>
                  <a:gd name="connsiteX9" fmla="*/ 11250 w 2833255"/>
                  <a:gd name="connsiteY9" fmla="*/ 875196 h 1179724"/>
                  <a:gd name="connsiteX10" fmla="*/ 3335 w 2833255"/>
                  <a:gd name="connsiteY10" fmla="*/ 859351 h 1179724"/>
                  <a:gd name="connsiteX11" fmla="*/ 468430 w 2833255"/>
                  <a:gd name="connsiteY11" fmla="*/ 22898 h 1179724"/>
                  <a:gd name="connsiteX0" fmla="*/ 468430 w 2833255"/>
                  <a:gd name="connsiteY0" fmla="*/ 22898 h 1179724"/>
                  <a:gd name="connsiteX1" fmla="*/ 2300692 w 2833255"/>
                  <a:gd name="connsiteY1" fmla="*/ 0 h 1179724"/>
                  <a:gd name="connsiteX2" fmla="*/ 2833255 w 2833255"/>
                  <a:gd name="connsiteY2" fmla="*/ 862439 h 1179724"/>
                  <a:gd name="connsiteX3" fmla="*/ 2826883 w 2833255"/>
                  <a:gd name="connsiteY3" fmla="*/ 875196 h 1179724"/>
                  <a:gd name="connsiteX4" fmla="*/ 2823531 w 2833255"/>
                  <a:gd name="connsiteY4" fmla="*/ 875196 h 1179724"/>
                  <a:gd name="connsiteX5" fmla="*/ 2811483 w 2833255"/>
                  <a:gd name="connsiteY5" fmla="*/ 899248 h 1179724"/>
                  <a:gd name="connsiteX6" fmla="*/ 1411766 w 2833255"/>
                  <a:gd name="connsiteY6" fmla="*/ 1179724 h 1179724"/>
                  <a:gd name="connsiteX7" fmla="*/ 12047 w 2833255"/>
                  <a:gd name="connsiteY7" fmla="*/ 899248 h 1179724"/>
                  <a:gd name="connsiteX8" fmla="*/ 0 w 2833255"/>
                  <a:gd name="connsiteY8" fmla="*/ 875196 h 1179724"/>
                  <a:gd name="connsiteX9" fmla="*/ 11250 w 2833255"/>
                  <a:gd name="connsiteY9" fmla="*/ 875196 h 1179724"/>
                  <a:gd name="connsiteX10" fmla="*/ 3335 w 2833255"/>
                  <a:gd name="connsiteY10" fmla="*/ 859351 h 1179724"/>
                  <a:gd name="connsiteX11" fmla="*/ 468430 w 2833255"/>
                  <a:gd name="connsiteY11" fmla="*/ 22898 h 1179724"/>
                  <a:gd name="connsiteX0" fmla="*/ 468430 w 2833255"/>
                  <a:gd name="connsiteY0" fmla="*/ 22898 h 1179724"/>
                  <a:gd name="connsiteX1" fmla="*/ 2300692 w 2833255"/>
                  <a:gd name="connsiteY1" fmla="*/ 0 h 1179724"/>
                  <a:gd name="connsiteX2" fmla="*/ 2833255 w 2833255"/>
                  <a:gd name="connsiteY2" fmla="*/ 862439 h 1179724"/>
                  <a:gd name="connsiteX3" fmla="*/ 2826883 w 2833255"/>
                  <a:gd name="connsiteY3" fmla="*/ 875196 h 1179724"/>
                  <a:gd name="connsiteX4" fmla="*/ 2823531 w 2833255"/>
                  <a:gd name="connsiteY4" fmla="*/ 875196 h 1179724"/>
                  <a:gd name="connsiteX5" fmla="*/ 2811483 w 2833255"/>
                  <a:gd name="connsiteY5" fmla="*/ 899248 h 1179724"/>
                  <a:gd name="connsiteX6" fmla="*/ 1411766 w 2833255"/>
                  <a:gd name="connsiteY6" fmla="*/ 1179724 h 1179724"/>
                  <a:gd name="connsiteX7" fmla="*/ 12047 w 2833255"/>
                  <a:gd name="connsiteY7" fmla="*/ 899248 h 1179724"/>
                  <a:gd name="connsiteX8" fmla="*/ 0 w 2833255"/>
                  <a:gd name="connsiteY8" fmla="*/ 875196 h 1179724"/>
                  <a:gd name="connsiteX9" fmla="*/ 11250 w 2833255"/>
                  <a:gd name="connsiteY9" fmla="*/ 875196 h 1179724"/>
                  <a:gd name="connsiteX10" fmla="*/ 3335 w 2833255"/>
                  <a:gd name="connsiteY10" fmla="*/ 859351 h 1179724"/>
                  <a:gd name="connsiteX11" fmla="*/ 468430 w 2833255"/>
                  <a:gd name="connsiteY11" fmla="*/ 22898 h 1179724"/>
                  <a:gd name="connsiteX0" fmla="*/ 468430 w 2833255"/>
                  <a:gd name="connsiteY0" fmla="*/ 22898 h 1179724"/>
                  <a:gd name="connsiteX1" fmla="*/ 2300692 w 2833255"/>
                  <a:gd name="connsiteY1" fmla="*/ 0 h 1179724"/>
                  <a:gd name="connsiteX2" fmla="*/ 2833255 w 2833255"/>
                  <a:gd name="connsiteY2" fmla="*/ 862439 h 1179724"/>
                  <a:gd name="connsiteX3" fmla="*/ 2826883 w 2833255"/>
                  <a:gd name="connsiteY3" fmla="*/ 875196 h 1179724"/>
                  <a:gd name="connsiteX4" fmla="*/ 2823531 w 2833255"/>
                  <a:gd name="connsiteY4" fmla="*/ 875196 h 1179724"/>
                  <a:gd name="connsiteX5" fmla="*/ 2811483 w 2833255"/>
                  <a:gd name="connsiteY5" fmla="*/ 899248 h 1179724"/>
                  <a:gd name="connsiteX6" fmla="*/ 1411766 w 2833255"/>
                  <a:gd name="connsiteY6" fmla="*/ 1179724 h 1179724"/>
                  <a:gd name="connsiteX7" fmla="*/ 12047 w 2833255"/>
                  <a:gd name="connsiteY7" fmla="*/ 899248 h 1179724"/>
                  <a:gd name="connsiteX8" fmla="*/ 0 w 2833255"/>
                  <a:gd name="connsiteY8" fmla="*/ 875196 h 1179724"/>
                  <a:gd name="connsiteX9" fmla="*/ 11250 w 2833255"/>
                  <a:gd name="connsiteY9" fmla="*/ 875196 h 1179724"/>
                  <a:gd name="connsiteX10" fmla="*/ 3335 w 2833255"/>
                  <a:gd name="connsiteY10" fmla="*/ 859351 h 1179724"/>
                  <a:gd name="connsiteX11" fmla="*/ 468430 w 2833255"/>
                  <a:gd name="connsiteY11" fmla="*/ 22898 h 1179724"/>
                  <a:gd name="connsiteX0" fmla="*/ 468430 w 2833255"/>
                  <a:gd name="connsiteY0" fmla="*/ 22898 h 1179724"/>
                  <a:gd name="connsiteX1" fmla="*/ 2300692 w 2833255"/>
                  <a:gd name="connsiteY1" fmla="*/ 0 h 1179724"/>
                  <a:gd name="connsiteX2" fmla="*/ 2833255 w 2833255"/>
                  <a:gd name="connsiteY2" fmla="*/ 862439 h 1179724"/>
                  <a:gd name="connsiteX3" fmla="*/ 2826883 w 2833255"/>
                  <a:gd name="connsiteY3" fmla="*/ 875196 h 1179724"/>
                  <a:gd name="connsiteX4" fmla="*/ 2823531 w 2833255"/>
                  <a:gd name="connsiteY4" fmla="*/ 875196 h 1179724"/>
                  <a:gd name="connsiteX5" fmla="*/ 2811483 w 2833255"/>
                  <a:gd name="connsiteY5" fmla="*/ 899248 h 1179724"/>
                  <a:gd name="connsiteX6" fmla="*/ 1411766 w 2833255"/>
                  <a:gd name="connsiteY6" fmla="*/ 1179724 h 1179724"/>
                  <a:gd name="connsiteX7" fmla="*/ 12047 w 2833255"/>
                  <a:gd name="connsiteY7" fmla="*/ 899248 h 1179724"/>
                  <a:gd name="connsiteX8" fmla="*/ 0 w 2833255"/>
                  <a:gd name="connsiteY8" fmla="*/ 875196 h 1179724"/>
                  <a:gd name="connsiteX9" fmla="*/ 11250 w 2833255"/>
                  <a:gd name="connsiteY9" fmla="*/ 875196 h 1179724"/>
                  <a:gd name="connsiteX10" fmla="*/ 3335 w 2833255"/>
                  <a:gd name="connsiteY10" fmla="*/ 859351 h 1179724"/>
                  <a:gd name="connsiteX11" fmla="*/ 468430 w 2833255"/>
                  <a:gd name="connsiteY11" fmla="*/ 22898 h 1179724"/>
                  <a:gd name="connsiteX0" fmla="*/ 471416 w 2833255"/>
                  <a:gd name="connsiteY0" fmla="*/ 22898 h 1179724"/>
                  <a:gd name="connsiteX1" fmla="*/ 2300692 w 2833255"/>
                  <a:gd name="connsiteY1" fmla="*/ 0 h 1179724"/>
                  <a:gd name="connsiteX2" fmla="*/ 2833255 w 2833255"/>
                  <a:gd name="connsiteY2" fmla="*/ 862439 h 1179724"/>
                  <a:gd name="connsiteX3" fmla="*/ 2826883 w 2833255"/>
                  <a:gd name="connsiteY3" fmla="*/ 875196 h 1179724"/>
                  <a:gd name="connsiteX4" fmla="*/ 2823531 w 2833255"/>
                  <a:gd name="connsiteY4" fmla="*/ 875196 h 1179724"/>
                  <a:gd name="connsiteX5" fmla="*/ 2811483 w 2833255"/>
                  <a:gd name="connsiteY5" fmla="*/ 899248 h 1179724"/>
                  <a:gd name="connsiteX6" fmla="*/ 1411766 w 2833255"/>
                  <a:gd name="connsiteY6" fmla="*/ 1179724 h 1179724"/>
                  <a:gd name="connsiteX7" fmla="*/ 12047 w 2833255"/>
                  <a:gd name="connsiteY7" fmla="*/ 899248 h 1179724"/>
                  <a:gd name="connsiteX8" fmla="*/ 0 w 2833255"/>
                  <a:gd name="connsiteY8" fmla="*/ 875196 h 1179724"/>
                  <a:gd name="connsiteX9" fmla="*/ 11250 w 2833255"/>
                  <a:gd name="connsiteY9" fmla="*/ 875196 h 1179724"/>
                  <a:gd name="connsiteX10" fmla="*/ 3335 w 2833255"/>
                  <a:gd name="connsiteY10" fmla="*/ 859351 h 1179724"/>
                  <a:gd name="connsiteX11" fmla="*/ 471416 w 2833255"/>
                  <a:gd name="connsiteY11" fmla="*/ 22898 h 1179724"/>
                  <a:gd name="connsiteX0" fmla="*/ 471416 w 2833255"/>
                  <a:gd name="connsiteY0" fmla="*/ 22898 h 1179724"/>
                  <a:gd name="connsiteX1" fmla="*/ 2300692 w 2833255"/>
                  <a:gd name="connsiteY1" fmla="*/ 0 h 1179724"/>
                  <a:gd name="connsiteX2" fmla="*/ 2833255 w 2833255"/>
                  <a:gd name="connsiteY2" fmla="*/ 862439 h 1179724"/>
                  <a:gd name="connsiteX3" fmla="*/ 2826883 w 2833255"/>
                  <a:gd name="connsiteY3" fmla="*/ 875196 h 1179724"/>
                  <a:gd name="connsiteX4" fmla="*/ 2823531 w 2833255"/>
                  <a:gd name="connsiteY4" fmla="*/ 875196 h 1179724"/>
                  <a:gd name="connsiteX5" fmla="*/ 2811483 w 2833255"/>
                  <a:gd name="connsiteY5" fmla="*/ 899248 h 1179724"/>
                  <a:gd name="connsiteX6" fmla="*/ 1411766 w 2833255"/>
                  <a:gd name="connsiteY6" fmla="*/ 1179724 h 1179724"/>
                  <a:gd name="connsiteX7" fmla="*/ 12047 w 2833255"/>
                  <a:gd name="connsiteY7" fmla="*/ 899248 h 1179724"/>
                  <a:gd name="connsiteX8" fmla="*/ 0 w 2833255"/>
                  <a:gd name="connsiteY8" fmla="*/ 875196 h 1179724"/>
                  <a:gd name="connsiteX9" fmla="*/ 11250 w 2833255"/>
                  <a:gd name="connsiteY9" fmla="*/ 875196 h 1179724"/>
                  <a:gd name="connsiteX10" fmla="*/ 3335 w 2833255"/>
                  <a:gd name="connsiteY10" fmla="*/ 859351 h 1179724"/>
                  <a:gd name="connsiteX11" fmla="*/ 471416 w 2833255"/>
                  <a:gd name="connsiteY11" fmla="*/ 22898 h 1179724"/>
                  <a:gd name="connsiteX0" fmla="*/ 471416 w 2842642"/>
                  <a:gd name="connsiteY0" fmla="*/ 22898 h 1179724"/>
                  <a:gd name="connsiteX1" fmla="*/ 2300692 w 2842642"/>
                  <a:gd name="connsiteY1" fmla="*/ 0 h 1179724"/>
                  <a:gd name="connsiteX2" fmla="*/ 2833255 w 2842642"/>
                  <a:gd name="connsiteY2" fmla="*/ 862439 h 1179724"/>
                  <a:gd name="connsiteX3" fmla="*/ 2826883 w 2842642"/>
                  <a:gd name="connsiteY3" fmla="*/ 875196 h 1179724"/>
                  <a:gd name="connsiteX4" fmla="*/ 2823531 w 2842642"/>
                  <a:gd name="connsiteY4" fmla="*/ 875196 h 1179724"/>
                  <a:gd name="connsiteX5" fmla="*/ 2842642 w 2842642"/>
                  <a:gd name="connsiteY5" fmla="*/ 899248 h 1179724"/>
                  <a:gd name="connsiteX6" fmla="*/ 1411766 w 2842642"/>
                  <a:gd name="connsiteY6" fmla="*/ 1179724 h 1179724"/>
                  <a:gd name="connsiteX7" fmla="*/ 12047 w 2842642"/>
                  <a:gd name="connsiteY7" fmla="*/ 899248 h 1179724"/>
                  <a:gd name="connsiteX8" fmla="*/ 0 w 2842642"/>
                  <a:gd name="connsiteY8" fmla="*/ 875196 h 1179724"/>
                  <a:gd name="connsiteX9" fmla="*/ 11250 w 2842642"/>
                  <a:gd name="connsiteY9" fmla="*/ 875196 h 1179724"/>
                  <a:gd name="connsiteX10" fmla="*/ 3335 w 2842642"/>
                  <a:gd name="connsiteY10" fmla="*/ 859351 h 1179724"/>
                  <a:gd name="connsiteX11" fmla="*/ 471416 w 2842642"/>
                  <a:gd name="connsiteY11" fmla="*/ 22898 h 1179724"/>
                  <a:gd name="connsiteX0" fmla="*/ 471416 w 2833255"/>
                  <a:gd name="connsiteY0" fmla="*/ 22898 h 1179832"/>
                  <a:gd name="connsiteX1" fmla="*/ 2300692 w 2833255"/>
                  <a:gd name="connsiteY1" fmla="*/ 0 h 1179832"/>
                  <a:gd name="connsiteX2" fmla="*/ 2833255 w 2833255"/>
                  <a:gd name="connsiteY2" fmla="*/ 862439 h 1179832"/>
                  <a:gd name="connsiteX3" fmla="*/ 2826883 w 2833255"/>
                  <a:gd name="connsiteY3" fmla="*/ 875196 h 1179832"/>
                  <a:gd name="connsiteX4" fmla="*/ 2823531 w 2833255"/>
                  <a:gd name="connsiteY4" fmla="*/ 875196 h 1179832"/>
                  <a:gd name="connsiteX5" fmla="*/ 2832256 w 2833255"/>
                  <a:gd name="connsiteY5" fmla="*/ 877597 h 1179832"/>
                  <a:gd name="connsiteX6" fmla="*/ 1411766 w 2833255"/>
                  <a:gd name="connsiteY6" fmla="*/ 1179724 h 1179832"/>
                  <a:gd name="connsiteX7" fmla="*/ 12047 w 2833255"/>
                  <a:gd name="connsiteY7" fmla="*/ 899248 h 1179832"/>
                  <a:gd name="connsiteX8" fmla="*/ 0 w 2833255"/>
                  <a:gd name="connsiteY8" fmla="*/ 875196 h 1179832"/>
                  <a:gd name="connsiteX9" fmla="*/ 11250 w 2833255"/>
                  <a:gd name="connsiteY9" fmla="*/ 875196 h 1179832"/>
                  <a:gd name="connsiteX10" fmla="*/ 3335 w 2833255"/>
                  <a:gd name="connsiteY10" fmla="*/ 859351 h 1179832"/>
                  <a:gd name="connsiteX11" fmla="*/ 471416 w 2833255"/>
                  <a:gd name="connsiteY11" fmla="*/ 22898 h 1179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833255" h="1179832">
                    <a:moveTo>
                      <a:pt x="471416" y="22898"/>
                    </a:moveTo>
                    <a:cubicBezTo>
                      <a:pt x="593322" y="245349"/>
                      <a:pt x="2253457" y="251892"/>
                      <a:pt x="2300692" y="0"/>
                    </a:cubicBezTo>
                    <a:lnTo>
                      <a:pt x="2833255" y="862439"/>
                    </a:lnTo>
                    <a:lnTo>
                      <a:pt x="2826883" y="875196"/>
                    </a:lnTo>
                    <a:lnTo>
                      <a:pt x="2823531" y="875196"/>
                    </a:lnTo>
                    <a:lnTo>
                      <a:pt x="2832256" y="877597"/>
                    </a:lnTo>
                    <a:cubicBezTo>
                      <a:pt x="2498134" y="1092749"/>
                      <a:pt x="1881801" y="1176116"/>
                      <a:pt x="1411766" y="1179724"/>
                    </a:cubicBezTo>
                    <a:cubicBezTo>
                      <a:pt x="941731" y="1183332"/>
                      <a:pt x="145294" y="1097638"/>
                      <a:pt x="12047" y="899248"/>
                    </a:cubicBezTo>
                    <a:lnTo>
                      <a:pt x="0" y="875196"/>
                    </a:lnTo>
                    <a:lnTo>
                      <a:pt x="11250" y="875196"/>
                    </a:lnTo>
                    <a:lnTo>
                      <a:pt x="3335" y="859351"/>
                    </a:lnTo>
                    <a:lnTo>
                      <a:pt x="471416" y="22898"/>
                    </a:lnTo>
                    <a:close/>
                  </a:path>
                </a:pathLst>
              </a:custGeom>
              <a:solidFill>
                <a:srgbClr val="4FB3A7"/>
              </a:solidFill>
              <a:ln>
                <a:solidFill>
                  <a:srgbClr val="4FB3A7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34" name="Oval 88"/>
              <p:cNvSpPr/>
              <p:nvPr/>
            </p:nvSpPr>
            <p:spPr>
              <a:xfrm>
                <a:off x="8301475" y="4374240"/>
                <a:ext cx="917287" cy="20433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</p:grpSp>
        <p:grpSp>
          <p:nvGrpSpPr>
            <p:cNvPr id="10" name="Group 89"/>
            <p:cNvGrpSpPr/>
            <p:nvPr/>
          </p:nvGrpSpPr>
          <p:grpSpPr>
            <a:xfrm>
              <a:off x="7015226" y="4253204"/>
              <a:ext cx="3520088" cy="1885592"/>
              <a:chOff x="8069368" y="4412806"/>
              <a:chExt cx="1433020" cy="802160"/>
            </a:xfrm>
            <a:solidFill>
              <a:srgbClr val="17909D"/>
            </a:solidFill>
          </p:grpSpPr>
          <p:sp>
            <p:nvSpPr>
              <p:cNvPr id="31" name="Freeform 90"/>
              <p:cNvSpPr/>
              <p:nvPr/>
            </p:nvSpPr>
            <p:spPr>
              <a:xfrm>
                <a:off x="8069368" y="4517010"/>
                <a:ext cx="1433020" cy="697956"/>
              </a:xfrm>
              <a:custGeom>
                <a:avLst/>
                <a:gdLst>
                  <a:gd name="connsiteX0" fmla="*/ 468430 w 2833255"/>
                  <a:gd name="connsiteY0" fmla="*/ 0 h 1204247"/>
                  <a:gd name="connsiteX1" fmla="*/ 2366402 w 2833255"/>
                  <a:gd name="connsiteY1" fmla="*/ 0 h 1204247"/>
                  <a:gd name="connsiteX2" fmla="*/ 2833255 w 2833255"/>
                  <a:gd name="connsiteY2" fmla="*/ 819913 h 1204247"/>
                  <a:gd name="connsiteX3" fmla="*/ 2826883 w 2833255"/>
                  <a:gd name="connsiteY3" fmla="*/ 832670 h 1204247"/>
                  <a:gd name="connsiteX4" fmla="*/ 2823531 w 2833255"/>
                  <a:gd name="connsiteY4" fmla="*/ 832670 h 1204247"/>
                  <a:gd name="connsiteX5" fmla="*/ 2811483 w 2833255"/>
                  <a:gd name="connsiteY5" fmla="*/ 856722 h 1204247"/>
                  <a:gd name="connsiteX6" fmla="*/ 1411765 w 2833255"/>
                  <a:gd name="connsiteY6" fmla="*/ 1204247 h 1204247"/>
                  <a:gd name="connsiteX7" fmla="*/ 12047 w 2833255"/>
                  <a:gd name="connsiteY7" fmla="*/ 856722 h 1204247"/>
                  <a:gd name="connsiteX8" fmla="*/ 0 w 2833255"/>
                  <a:gd name="connsiteY8" fmla="*/ 832670 h 1204247"/>
                  <a:gd name="connsiteX9" fmla="*/ 11250 w 2833255"/>
                  <a:gd name="connsiteY9" fmla="*/ 832670 h 1204247"/>
                  <a:gd name="connsiteX10" fmla="*/ 3335 w 2833255"/>
                  <a:gd name="connsiteY10" fmla="*/ 816825 h 1204247"/>
                  <a:gd name="connsiteX0" fmla="*/ 468430 w 2833255"/>
                  <a:gd name="connsiteY0" fmla="*/ 0 h 1137198"/>
                  <a:gd name="connsiteX1" fmla="*/ 2366402 w 2833255"/>
                  <a:gd name="connsiteY1" fmla="*/ 0 h 1137198"/>
                  <a:gd name="connsiteX2" fmla="*/ 2833255 w 2833255"/>
                  <a:gd name="connsiteY2" fmla="*/ 819913 h 1137198"/>
                  <a:gd name="connsiteX3" fmla="*/ 2826883 w 2833255"/>
                  <a:gd name="connsiteY3" fmla="*/ 832670 h 1137198"/>
                  <a:gd name="connsiteX4" fmla="*/ 2823531 w 2833255"/>
                  <a:gd name="connsiteY4" fmla="*/ 832670 h 1137198"/>
                  <a:gd name="connsiteX5" fmla="*/ 2811483 w 2833255"/>
                  <a:gd name="connsiteY5" fmla="*/ 856722 h 1137198"/>
                  <a:gd name="connsiteX6" fmla="*/ 1411766 w 2833255"/>
                  <a:gd name="connsiteY6" fmla="*/ 1137198 h 1137198"/>
                  <a:gd name="connsiteX7" fmla="*/ 12047 w 2833255"/>
                  <a:gd name="connsiteY7" fmla="*/ 856722 h 1137198"/>
                  <a:gd name="connsiteX8" fmla="*/ 0 w 2833255"/>
                  <a:gd name="connsiteY8" fmla="*/ 832670 h 1137198"/>
                  <a:gd name="connsiteX9" fmla="*/ 11250 w 2833255"/>
                  <a:gd name="connsiteY9" fmla="*/ 832670 h 1137198"/>
                  <a:gd name="connsiteX10" fmla="*/ 3335 w 2833255"/>
                  <a:gd name="connsiteY10" fmla="*/ 816825 h 1137198"/>
                  <a:gd name="connsiteX11" fmla="*/ 468430 w 2833255"/>
                  <a:gd name="connsiteY11" fmla="*/ 0 h 1137198"/>
                  <a:gd name="connsiteX0" fmla="*/ 468430 w 2833255"/>
                  <a:gd name="connsiteY0" fmla="*/ 0 h 1137198"/>
                  <a:gd name="connsiteX1" fmla="*/ 2366402 w 2833255"/>
                  <a:gd name="connsiteY1" fmla="*/ 0 h 1137198"/>
                  <a:gd name="connsiteX2" fmla="*/ 2833255 w 2833255"/>
                  <a:gd name="connsiteY2" fmla="*/ 819913 h 1137198"/>
                  <a:gd name="connsiteX3" fmla="*/ 2826883 w 2833255"/>
                  <a:gd name="connsiteY3" fmla="*/ 832670 h 1137198"/>
                  <a:gd name="connsiteX4" fmla="*/ 2823531 w 2833255"/>
                  <a:gd name="connsiteY4" fmla="*/ 832670 h 1137198"/>
                  <a:gd name="connsiteX5" fmla="*/ 2811483 w 2833255"/>
                  <a:gd name="connsiteY5" fmla="*/ 856722 h 1137198"/>
                  <a:gd name="connsiteX6" fmla="*/ 1411766 w 2833255"/>
                  <a:gd name="connsiteY6" fmla="*/ 1137198 h 1137198"/>
                  <a:gd name="connsiteX7" fmla="*/ 12047 w 2833255"/>
                  <a:gd name="connsiteY7" fmla="*/ 856722 h 1137198"/>
                  <a:gd name="connsiteX8" fmla="*/ 0 w 2833255"/>
                  <a:gd name="connsiteY8" fmla="*/ 832670 h 1137198"/>
                  <a:gd name="connsiteX9" fmla="*/ 11250 w 2833255"/>
                  <a:gd name="connsiteY9" fmla="*/ 832670 h 1137198"/>
                  <a:gd name="connsiteX10" fmla="*/ 3335 w 2833255"/>
                  <a:gd name="connsiteY10" fmla="*/ 816825 h 1137198"/>
                  <a:gd name="connsiteX11" fmla="*/ 468430 w 2833255"/>
                  <a:gd name="connsiteY11" fmla="*/ 0 h 1137198"/>
                  <a:gd name="connsiteX0" fmla="*/ 468430 w 2833255"/>
                  <a:gd name="connsiteY0" fmla="*/ 0 h 1137198"/>
                  <a:gd name="connsiteX1" fmla="*/ 2366402 w 2833255"/>
                  <a:gd name="connsiteY1" fmla="*/ 0 h 1137198"/>
                  <a:gd name="connsiteX2" fmla="*/ 2833255 w 2833255"/>
                  <a:gd name="connsiteY2" fmla="*/ 819913 h 1137198"/>
                  <a:gd name="connsiteX3" fmla="*/ 2826883 w 2833255"/>
                  <a:gd name="connsiteY3" fmla="*/ 832670 h 1137198"/>
                  <a:gd name="connsiteX4" fmla="*/ 2823531 w 2833255"/>
                  <a:gd name="connsiteY4" fmla="*/ 832670 h 1137198"/>
                  <a:gd name="connsiteX5" fmla="*/ 2811483 w 2833255"/>
                  <a:gd name="connsiteY5" fmla="*/ 856722 h 1137198"/>
                  <a:gd name="connsiteX6" fmla="*/ 1411766 w 2833255"/>
                  <a:gd name="connsiteY6" fmla="*/ 1137198 h 1137198"/>
                  <a:gd name="connsiteX7" fmla="*/ 12047 w 2833255"/>
                  <a:gd name="connsiteY7" fmla="*/ 856722 h 1137198"/>
                  <a:gd name="connsiteX8" fmla="*/ 0 w 2833255"/>
                  <a:gd name="connsiteY8" fmla="*/ 832670 h 1137198"/>
                  <a:gd name="connsiteX9" fmla="*/ 11250 w 2833255"/>
                  <a:gd name="connsiteY9" fmla="*/ 832670 h 1137198"/>
                  <a:gd name="connsiteX10" fmla="*/ 3335 w 2833255"/>
                  <a:gd name="connsiteY10" fmla="*/ 816825 h 1137198"/>
                  <a:gd name="connsiteX11" fmla="*/ 468430 w 2833255"/>
                  <a:gd name="connsiteY11" fmla="*/ 0 h 1137198"/>
                  <a:gd name="connsiteX0" fmla="*/ 468430 w 2833255"/>
                  <a:gd name="connsiteY0" fmla="*/ 0 h 1137198"/>
                  <a:gd name="connsiteX1" fmla="*/ 2366402 w 2833255"/>
                  <a:gd name="connsiteY1" fmla="*/ 0 h 1137198"/>
                  <a:gd name="connsiteX2" fmla="*/ 2833255 w 2833255"/>
                  <a:gd name="connsiteY2" fmla="*/ 819913 h 1137198"/>
                  <a:gd name="connsiteX3" fmla="*/ 2826883 w 2833255"/>
                  <a:gd name="connsiteY3" fmla="*/ 832670 h 1137198"/>
                  <a:gd name="connsiteX4" fmla="*/ 2823531 w 2833255"/>
                  <a:gd name="connsiteY4" fmla="*/ 832670 h 1137198"/>
                  <a:gd name="connsiteX5" fmla="*/ 2811483 w 2833255"/>
                  <a:gd name="connsiteY5" fmla="*/ 856722 h 1137198"/>
                  <a:gd name="connsiteX6" fmla="*/ 1411766 w 2833255"/>
                  <a:gd name="connsiteY6" fmla="*/ 1137198 h 1137198"/>
                  <a:gd name="connsiteX7" fmla="*/ 12047 w 2833255"/>
                  <a:gd name="connsiteY7" fmla="*/ 856722 h 1137198"/>
                  <a:gd name="connsiteX8" fmla="*/ 0 w 2833255"/>
                  <a:gd name="connsiteY8" fmla="*/ 832670 h 1137198"/>
                  <a:gd name="connsiteX9" fmla="*/ 11250 w 2833255"/>
                  <a:gd name="connsiteY9" fmla="*/ 832670 h 1137198"/>
                  <a:gd name="connsiteX10" fmla="*/ 3335 w 2833255"/>
                  <a:gd name="connsiteY10" fmla="*/ 816825 h 1137198"/>
                  <a:gd name="connsiteX11" fmla="*/ 468430 w 2833255"/>
                  <a:gd name="connsiteY11" fmla="*/ 0 h 1137198"/>
                  <a:gd name="connsiteX0" fmla="*/ 468430 w 2833255"/>
                  <a:gd name="connsiteY0" fmla="*/ 0 h 1137198"/>
                  <a:gd name="connsiteX1" fmla="*/ 2394961 w 2833255"/>
                  <a:gd name="connsiteY1" fmla="*/ 0 h 1137198"/>
                  <a:gd name="connsiteX2" fmla="*/ 2833255 w 2833255"/>
                  <a:gd name="connsiteY2" fmla="*/ 819913 h 1137198"/>
                  <a:gd name="connsiteX3" fmla="*/ 2826883 w 2833255"/>
                  <a:gd name="connsiteY3" fmla="*/ 832670 h 1137198"/>
                  <a:gd name="connsiteX4" fmla="*/ 2823531 w 2833255"/>
                  <a:gd name="connsiteY4" fmla="*/ 832670 h 1137198"/>
                  <a:gd name="connsiteX5" fmla="*/ 2811483 w 2833255"/>
                  <a:gd name="connsiteY5" fmla="*/ 856722 h 1137198"/>
                  <a:gd name="connsiteX6" fmla="*/ 1411766 w 2833255"/>
                  <a:gd name="connsiteY6" fmla="*/ 1137198 h 1137198"/>
                  <a:gd name="connsiteX7" fmla="*/ 12047 w 2833255"/>
                  <a:gd name="connsiteY7" fmla="*/ 856722 h 1137198"/>
                  <a:gd name="connsiteX8" fmla="*/ 0 w 2833255"/>
                  <a:gd name="connsiteY8" fmla="*/ 832670 h 1137198"/>
                  <a:gd name="connsiteX9" fmla="*/ 11250 w 2833255"/>
                  <a:gd name="connsiteY9" fmla="*/ 832670 h 1137198"/>
                  <a:gd name="connsiteX10" fmla="*/ 3335 w 2833255"/>
                  <a:gd name="connsiteY10" fmla="*/ 816825 h 1137198"/>
                  <a:gd name="connsiteX11" fmla="*/ 468430 w 2833255"/>
                  <a:gd name="connsiteY11" fmla="*/ 0 h 1137198"/>
                  <a:gd name="connsiteX0" fmla="*/ 485565 w 2833255"/>
                  <a:gd name="connsiteY0" fmla="*/ 0 h 1141965"/>
                  <a:gd name="connsiteX1" fmla="*/ 2394961 w 2833255"/>
                  <a:gd name="connsiteY1" fmla="*/ 4767 h 1141965"/>
                  <a:gd name="connsiteX2" fmla="*/ 2833255 w 2833255"/>
                  <a:gd name="connsiteY2" fmla="*/ 824680 h 1141965"/>
                  <a:gd name="connsiteX3" fmla="*/ 2826883 w 2833255"/>
                  <a:gd name="connsiteY3" fmla="*/ 837437 h 1141965"/>
                  <a:gd name="connsiteX4" fmla="*/ 2823531 w 2833255"/>
                  <a:gd name="connsiteY4" fmla="*/ 837437 h 1141965"/>
                  <a:gd name="connsiteX5" fmla="*/ 2811483 w 2833255"/>
                  <a:gd name="connsiteY5" fmla="*/ 861489 h 1141965"/>
                  <a:gd name="connsiteX6" fmla="*/ 1411766 w 2833255"/>
                  <a:gd name="connsiteY6" fmla="*/ 1141965 h 1141965"/>
                  <a:gd name="connsiteX7" fmla="*/ 12047 w 2833255"/>
                  <a:gd name="connsiteY7" fmla="*/ 861489 h 1141965"/>
                  <a:gd name="connsiteX8" fmla="*/ 0 w 2833255"/>
                  <a:gd name="connsiteY8" fmla="*/ 837437 h 1141965"/>
                  <a:gd name="connsiteX9" fmla="*/ 11250 w 2833255"/>
                  <a:gd name="connsiteY9" fmla="*/ 837437 h 1141965"/>
                  <a:gd name="connsiteX10" fmla="*/ 3335 w 2833255"/>
                  <a:gd name="connsiteY10" fmla="*/ 821592 h 1141965"/>
                  <a:gd name="connsiteX11" fmla="*/ 485565 w 2833255"/>
                  <a:gd name="connsiteY11" fmla="*/ 0 h 1141965"/>
                  <a:gd name="connsiteX0" fmla="*/ 485565 w 2833255"/>
                  <a:gd name="connsiteY0" fmla="*/ 9534 h 1151499"/>
                  <a:gd name="connsiteX1" fmla="*/ 2383536 w 2833255"/>
                  <a:gd name="connsiteY1" fmla="*/ 0 h 1151499"/>
                  <a:gd name="connsiteX2" fmla="*/ 2833255 w 2833255"/>
                  <a:gd name="connsiteY2" fmla="*/ 834214 h 1151499"/>
                  <a:gd name="connsiteX3" fmla="*/ 2826883 w 2833255"/>
                  <a:gd name="connsiteY3" fmla="*/ 846971 h 1151499"/>
                  <a:gd name="connsiteX4" fmla="*/ 2823531 w 2833255"/>
                  <a:gd name="connsiteY4" fmla="*/ 846971 h 1151499"/>
                  <a:gd name="connsiteX5" fmla="*/ 2811483 w 2833255"/>
                  <a:gd name="connsiteY5" fmla="*/ 871023 h 1151499"/>
                  <a:gd name="connsiteX6" fmla="*/ 1411766 w 2833255"/>
                  <a:gd name="connsiteY6" fmla="*/ 1151499 h 1151499"/>
                  <a:gd name="connsiteX7" fmla="*/ 12047 w 2833255"/>
                  <a:gd name="connsiteY7" fmla="*/ 871023 h 1151499"/>
                  <a:gd name="connsiteX8" fmla="*/ 0 w 2833255"/>
                  <a:gd name="connsiteY8" fmla="*/ 846971 h 1151499"/>
                  <a:gd name="connsiteX9" fmla="*/ 11250 w 2833255"/>
                  <a:gd name="connsiteY9" fmla="*/ 846971 h 1151499"/>
                  <a:gd name="connsiteX10" fmla="*/ 3335 w 2833255"/>
                  <a:gd name="connsiteY10" fmla="*/ 831126 h 1151499"/>
                  <a:gd name="connsiteX11" fmla="*/ 485565 w 2833255"/>
                  <a:gd name="connsiteY11" fmla="*/ 9534 h 1151499"/>
                  <a:gd name="connsiteX0" fmla="*/ 485565 w 2833255"/>
                  <a:gd name="connsiteY0" fmla="*/ 9534 h 1151499"/>
                  <a:gd name="connsiteX1" fmla="*/ 2383536 w 2833255"/>
                  <a:gd name="connsiteY1" fmla="*/ 0 h 1151499"/>
                  <a:gd name="connsiteX2" fmla="*/ 2833255 w 2833255"/>
                  <a:gd name="connsiteY2" fmla="*/ 834214 h 1151499"/>
                  <a:gd name="connsiteX3" fmla="*/ 2826883 w 2833255"/>
                  <a:gd name="connsiteY3" fmla="*/ 846971 h 1151499"/>
                  <a:gd name="connsiteX4" fmla="*/ 2823531 w 2833255"/>
                  <a:gd name="connsiteY4" fmla="*/ 846971 h 1151499"/>
                  <a:gd name="connsiteX5" fmla="*/ 2811483 w 2833255"/>
                  <a:gd name="connsiteY5" fmla="*/ 871023 h 1151499"/>
                  <a:gd name="connsiteX6" fmla="*/ 1411766 w 2833255"/>
                  <a:gd name="connsiteY6" fmla="*/ 1151499 h 1151499"/>
                  <a:gd name="connsiteX7" fmla="*/ 12047 w 2833255"/>
                  <a:gd name="connsiteY7" fmla="*/ 871023 h 1151499"/>
                  <a:gd name="connsiteX8" fmla="*/ 0 w 2833255"/>
                  <a:gd name="connsiteY8" fmla="*/ 846971 h 1151499"/>
                  <a:gd name="connsiteX9" fmla="*/ 11250 w 2833255"/>
                  <a:gd name="connsiteY9" fmla="*/ 846971 h 1151499"/>
                  <a:gd name="connsiteX10" fmla="*/ 3335 w 2833255"/>
                  <a:gd name="connsiteY10" fmla="*/ 831126 h 1151499"/>
                  <a:gd name="connsiteX11" fmla="*/ 485565 w 2833255"/>
                  <a:gd name="connsiteY11" fmla="*/ 9534 h 1151499"/>
                  <a:gd name="connsiteX0" fmla="*/ 485565 w 2833255"/>
                  <a:gd name="connsiteY0" fmla="*/ 9534 h 1151499"/>
                  <a:gd name="connsiteX1" fmla="*/ 2383536 w 2833255"/>
                  <a:gd name="connsiteY1" fmla="*/ 0 h 1151499"/>
                  <a:gd name="connsiteX2" fmla="*/ 2833255 w 2833255"/>
                  <a:gd name="connsiteY2" fmla="*/ 834214 h 1151499"/>
                  <a:gd name="connsiteX3" fmla="*/ 2826883 w 2833255"/>
                  <a:gd name="connsiteY3" fmla="*/ 846971 h 1151499"/>
                  <a:gd name="connsiteX4" fmla="*/ 2823531 w 2833255"/>
                  <a:gd name="connsiteY4" fmla="*/ 846971 h 1151499"/>
                  <a:gd name="connsiteX5" fmla="*/ 2811483 w 2833255"/>
                  <a:gd name="connsiteY5" fmla="*/ 871023 h 1151499"/>
                  <a:gd name="connsiteX6" fmla="*/ 1411766 w 2833255"/>
                  <a:gd name="connsiteY6" fmla="*/ 1151499 h 1151499"/>
                  <a:gd name="connsiteX7" fmla="*/ 12047 w 2833255"/>
                  <a:gd name="connsiteY7" fmla="*/ 871023 h 1151499"/>
                  <a:gd name="connsiteX8" fmla="*/ 0 w 2833255"/>
                  <a:gd name="connsiteY8" fmla="*/ 846971 h 1151499"/>
                  <a:gd name="connsiteX9" fmla="*/ 11250 w 2833255"/>
                  <a:gd name="connsiteY9" fmla="*/ 846971 h 1151499"/>
                  <a:gd name="connsiteX10" fmla="*/ 3335 w 2833255"/>
                  <a:gd name="connsiteY10" fmla="*/ 831126 h 1151499"/>
                  <a:gd name="connsiteX11" fmla="*/ 485565 w 2833255"/>
                  <a:gd name="connsiteY11" fmla="*/ 9534 h 11514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833255" h="1151499">
                    <a:moveTo>
                      <a:pt x="485565" y="9534"/>
                    </a:moveTo>
                    <a:cubicBezTo>
                      <a:pt x="781208" y="247860"/>
                      <a:pt x="2293524" y="181126"/>
                      <a:pt x="2383536" y="0"/>
                    </a:cubicBezTo>
                    <a:lnTo>
                      <a:pt x="2833255" y="834214"/>
                    </a:lnTo>
                    <a:lnTo>
                      <a:pt x="2826883" y="846971"/>
                    </a:lnTo>
                    <a:lnTo>
                      <a:pt x="2823531" y="846971"/>
                    </a:lnTo>
                    <a:lnTo>
                      <a:pt x="2811483" y="871023"/>
                    </a:lnTo>
                    <a:cubicBezTo>
                      <a:pt x="2477361" y="1086175"/>
                      <a:pt x="2102102" y="1151499"/>
                      <a:pt x="1411766" y="1151499"/>
                    </a:cubicBezTo>
                    <a:cubicBezTo>
                      <a:pt x="721430" y="1151499"/>
                      <a:pt x="145294" y="1069413"/>
                      <a:pt x="12047" y="871023"/>
                    </a:cubicBezTo>
                    <a:lnTo>
                      <a:pt x="0" y="846971"/>
                    </a:lnTo>
                    <a:lnTo>
                      <a:pt x="11250" y="846971"/>
                    </a:lnTo>
                    <a:lnTo>
                      <a:pt x="3335" y="831126"/>
                    </a:lnTo>
                    <a:lnTo>
                      <a:pt x="485565" y="9534"/>
                    </a:lnTo>
                    <a:close/>
                  </a:path>
                </a:pathLst>
              </a:custGeom>
              <a:solidFill>
                <a:srgbClr val="4FB3A7"/>
              </a:solidFill>
              <a:ln>
                <a:solidFill>
                  <a:srgbClr val="4FB3A7"/>
                </a:solidFill>
              </a:ln>
              <a:effectLst>
                <a:outerShdw blurRad="76200" dist="12700" dir="2700000" sy="-23000" kx="-800400" algn="b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32" name="Oval 91"/>
              <p:cNvSpPr/>
              <p:nvPr/>
            </p:nvSpPr>
            <p:spPr>
              <a:xfrm>
                <a:off x="8317699" y="4412806"/>
                <a:ext cx="955814" cy="204334"/>
              </a:xfrm>
              <a:prstGeom prst="ellipse">
                <a:avLst/>
              </a:pr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</p:grpSp>
        <p:sp>
          <p:nvSpPr>
            <p:cNvPr id="11" name="Flowchart: Display 79"/>
            <p:cNvSpPr/>
            <p:nvPr/>
          </p:nvSpPr>
          <p:spPr>
            <a:xfrm rot="5400000">
              <a:off x="7783668" y="2307086"/>
              <a:ext cx="2018248" cy="2011760"/>
            </a:xfrm>
            <a:custGeom>
              <a:avLst/>
              <a:gdLst>
                <a:gd name="connsiteX0" fmla="*/ 0 w 10000"/>
                <a:gd name="connsiteY0" fmla="*/ 5000 h 10000"/>
                <a:gd name="connsiteX1" fmla="*/ 1667 w 10000"/>
                <a:gd name="connsiteY1" fmla="*/ 0 h 10000"/>
                <a:gd name="connsiteX2" fmla="*/ 8333 w 10000"/>
                <a:gd name="connsiteY2" fmla="*/ 0 h 10000"/>
                <a:gd name="connsiteX3" fmla="*/ 10000 w 10000"/>
                <a:gd name="connsiteY3" fmla="*/ 5000 h 10000"/>
                <a:gd name="connsiteX4" fmla="*/ 8333 w 10000"/>
                <a:gd name="connsiteY4" fmla="*/ 10000 h 10000"/>
                <a:gd name="connsiteX5" fmla="*/ 1667 w 10000"/>
                <a:gd name="connsiteY5" fmla="*/ 10000 h 10000"/>
                <a:gd name="connsiteX6" fmla="*/ 0 w 10000"/>
                <a:gd name="connsiteY6" fmla="*/ 5000 h 10000"/>
                <a:gd name="connsiteX0" fmla="*/ 0 w 10000"/>
                <a:gd name="connsiteY0" fmla="*/ 5270 h 10270"/>
                <a:gd name="connsiteX1" fmla="*/ 8301 w 10000"/>
                <a:gd name="connsiteY1" fmla="*/ 0 h 10270"/>
                <a:gd name="connsiteX2" fmla="*/ 8333 w 10000"/>
                <a:gd name="connsiteY2" fmla="*/ 270 h 10270"/>
                <a:gd name="connsiteX3" fmla="*/ 10000 w 10000"/>
                <a:gd name="connsiteY3" fmla="*/ 5270 h 10270"/>
                <a:gd name="connsiteX4" fmla="*/ 8333 w 10000"/>
                <a:gd name="connsiteY4" fmla="*/ 10270 h 10270"/>
                <a:gd name="connsiteX5" fmla="*/ 1667 w 10000"/>
                <a:gd name="connsiteY5" fmla="*/ 10270 h 10270"/>
                <a:gd name="connsiteX6" fmla="*/ 0 w 10000"/>
                <a:gd name="connsiteY6" fmla="*/ 5270 h 10270"/>
                <a:gd name="connsiteX0" fmla="*/ 0 w 10000"/>
                <a:gd name="connsiteY0" fmla="*/ 5270 h 10270"/>
                <a:gd name="connsiteX1" fmla="*/ 8301 w 10000"/>
                <a:gd name="connsiteY1" fmla="*/ 0 h 10270"/>
                <a:gd name="connsiteX2" fmla="*/ 8333 w 10000"/>
                <a:gd name="connsiteY2" fmla="*/ 270 h 10270"/>
                <a:gd name="connsiteX3" fmla="*/ 10000 w 10000"/>
                <a:gd name="connsiteY3" fmla="*/ 5270 h 10270"/>
                <a:gd name="connsiteX4" fmla="*/ 8333 w 10000"/>
                <a:gd name="connsiteY4" fmla="*/ 10270 h 10270"/>
                <a:gd name="connsiteX5" fmla="*/ 7806 w 10000"/>
                <a:gd name="connsiteY5" fmla="*/ 10090 h 10270"/>
                <a:gd name="connsiteX6" fmla="*/ 0 w 10000"/>
                <a:gd name="connsiteY6" fmla="*/ 5270 h 10270"/>
                <a:gd name="connsiteX0" fmla="*/ 0 w 10000"/>
                <a:gd name="connsiteY0" fmla="*/ 5270 h 10270"/>
                <a:gd name="connsiteX1" fmla="*/ 8301 w 10000"/>
                <a:gd name="connsiteY1" fmla="*/ 0 h 10270"/>
                <a:gd name="connsiteX2" fmla="*/ 8333 w 10000"/>
                <a:gd name="connsiteY2" fmla="*/ 270 h 10270"/>
                <a:gd name="connsiteX3" fmla="*/ 10000 w 10000"/>
                <a:gd name="connsiteY3" fmla="*/ 5270 h 10270"/>
                <a:gd name="connsiteX4" fmla="*/ 8333 w 10000"/>
                <a:gd name="connsiteY4" fmla="*/ 10270 h 10270"/>
                <a:gd name="connsiteX5" fmla="*/ 7806 w 10000"/>
                <a:gd name="connsiteY5" fmla="*/ 10090 h 10270"/>
                <a:gd name="connsiteX6" fmla="*/ 0 w 10000"/>
                <a:gd name="connsiteY6" fmla="*/ 5270 h 10270"/>
                <a:gd name="connsiteX0" fmla="*/ 0 w 10000"/>
                <a:gd name="connsiteY0" fmla="*/ 5270 h 10270"/>
                <a:gd name="connsiteX1" fmla="*/ 8301 w 10000"/>
                <a:gd name="connsiteY1" fmla="*/ 0 h 10270"/>
                <a:gd name="connsiteX2" fmla="*/ 10000 w 10000"/>
                <a:gd name="connsiteY2" fmla="*/ 5270 h 10270"/>
                <a:gd name="connsiteX3" fmla="*/ 8333 w 10000"/>
                <a:gd name="connsiteY3" fmla="*/ 10270 h 10270"/>
                <a:gd name="connsiteX4" fmla="*/ 7806 w 10000"/>
                <a:gd name="connsiteY4" fmla="*/ 10090 h 10270"/>
                <a:gd name="connsiteX5" fmla="*/ 0 w 10000"/>
                <a:gd name="connsiteY5" fmla="*/ 5270 h 10270"/>
                <a:gd name="connsiteX0" fmla="*/ 0 w 10000"/>
                <a:gd name="connsiteY0" fmla="*/ 5270 h 10270"/>
                <a:gd name="connsiteX1" fmla="*/ 8301 w 10000"/>
                <a:gd name="connsiteY1" fmla="*/ 0 h 10270"/>
                <a:gd name="connsiteX2" fmla="*/ 10000 w 10000"/>
                <a:gd name="connsiteY2" fmla="*/ 5270 h 10270"/>
                <a:gd name="connsiteX3" fmla="*/ 8333 w 10000"/>
                <a:gd name="connsiteY3" fmla="*/ 10270 h 10270"/>
                <a:gd name="connsiteX4" fmla="*/ 7806 w 10000"/>
                <a:gd name="connsiteY4" fmla="*/ 10090 h 10270"/>
                <a:gd name="connsiteX5" fmla="*/ 0 w 10000"/>
                <a:gd name="connsiteY5" fmla="*/ 5270 h 10270"/>
                <a:gd name="connsiteX0" fmla="*/ 0 w 10000"/>
                <a:gd name="connsiteY0" fmla="*/ 5270 h 10270"/>
                <a:gd name="connsiteX1" fmla="*/ 8301 w 10000"/>
                <a:gd name="connsiteY1" fmla="*/ 0 h 10270"/>
                <a:gd name="connsiteX2" fmla="*/ 10000 w 10000"/>
                <a:gd name="connsiteY2" fmla="*/ 5270 h 10270"/>
                <a:gd name="connsiteX3" fmla="*/ 8333 w 10000"/>
                <a:gd name="connsiteY3" fmla="*/ 10270 h 10270"/>
                <a:gd name="connsiteX4" fmla="*/ 7806 w 10000"/>
                <a:gd name="connsiteY4" fmla="*/ 10090 h 10270"/>
                <a:gd name="connsiteX5" fmla="*/ 0 w 10000"/>
                <a:gd name="connsiteY5" fmla="*/ 5270 h 102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270">
                  <a:moveTo>
                    <a:pt x="0" y="5270"/>
                  </a:moveTo>
                  <a:lnTo>
                    <a:pt x="8301" y="0"/>
                  </a:lnTo>
                  <a:cubicBezTo>
                    <a:pt x="9671" y="721"/>
                    <a:pt x="9995" y="3558"/>
                    <a:pt x="10000" y="5270"/>
                  </a:cubicBezTo>
                  <a:cubicBezTo>
                    <a:pt x="10000" y="8031"/>
                    <a:pt x="9254" y="10270"/>
                    <a:pt x="8333" y="10270"/>
                  </a:cubicBezTo>
                  <a:lnTo>
                    <a:pt x="7806" y="10090"/>
                  </a:lnTo>
                  <a:lnTo>
                    <a:pt x="0" y="5270"/>
                  </a:lnTo>
                  <a:close/>
                </a:path>
              </a:pathLst>
            </a:custGeom>
            <a:solidFill>
              <a:srgbClr val="4FB3A7"/>
            </a:solidFill>
            <a:ln>
              <a:solidFill>
                <a:srgbClr val="4FB3A7"/>
              </a:solidFill>
            </a:ln>
            <a:effectLst>
              <a:outerShdw blurRad="76200" dist="12700" dir="8100000" sy="-23000" kx="800400" algn="b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26" dirty="0"/>
            </a:p>
          </p:txBody>
        </p:sp>
        <p:grpSp>
          <p:nvGrpSpPr>
            <p:cNvPr id="12" name="Group 93"/>
            <p:cNvGrpSpPr/>
            <p:nvPr/>
          </p:nvGrpSpPr>
          <p:grpSpPr>
            <a:xfrm>
              <a:off x="8344709" y="3169196"/>
              <a:ext cx="861102" cy="867988"/>
              <a:chOff x="2609882" y="2452869"/>
              <a:chExt cx="974266" cy="982058"/>
            </a:xfrm>
            <a:noFill/>
          </p:grpSpPr>
          <p:sp>
            <p:nvSpPr>
              <p:cNvPr id="29" name="Freeform 62"/>
              <p:cNvSpPr>
                <a:spLocks noChangeAspect="1" noEditPoints="1"/>
              </p:cNvSpPr>
              <p:nvPr/>
            </p:nvSpPr>
            <p:spPr bwMode="auto">
              <a:xfrm>
                <a:off x="2609882" y="2452869"/>
                <a:ext cx="974266" cy="982058"/>
              </a:xfrm>
              <a:custGeom>
                <a:avLst/>
                <a:gdLst/>
                <a:ahLst/>
                <a:cxnLst>
                  <a:cxn ang="0">
                    <a:pos x="58" y="33"/>
                  </a:cxn>
                  <a:cxn ang="0">
                    <a:pos x="57" y="34"/>
                  </a:cxn>
                  <a:cxn ang="0">
                    <a:pos x="50" y="35"/>
                  </a:cxn>
                  <a:cxn ang="0">
                    <a:pos x="49" y="39"/>
                  </a:cxn>
                  <a:cxn ang="0">
                    <a:pos x="53" y="44"/>
                  </a:cxn>
                  <a:cxn ang="0">
                    <a:pos x="53" y="45"/>
                  </a:cxn>
                  <a:cxn ang="0">
                    <a:pos x="53" y="46"/>
                  </a:cxn>
                  <a:cxn ang="0">
                    <a:pos x="45" y="53"/>
                  </a:cxn>
                  <a:cxn ang="0">
                    <a:pos x="44" y="52"/>
                  </a:cxn>
                  <a:cxn ang="0">
                    <a:pos x="39" y="48"/>
                  </a:cxn>
                  <a:cxn ang="0">
                    <a:pos x="36" y="50"/>
                  </a:cxn>
                  <a:cxn ang="0">
                    <a:pos x="34" y="57"/>
                  </a:cxn>
                  <a:cxn ang="0">
                    <a:pos x="33" y="58"/>
                  </a:cxn>
                  <a:cxn ang="0">
                    <a:pos x="25" y="58"/>
                  </a:cxn>
                  <a:cxn ang="0">
                    <a:pos x="23" y="57"/>
                  </a:cxn>
                  <a:cxn ang="0">
                    <a:pos x="22" y="50"/>
                  </a:cxn>
                  <a:cxn ang="0">
                    <a:pos x="19" y="48"/>
                  </a:cxn>
                  <a:cxn ang="0">
                    <a:pos x="14" y="52"/>
                  </a:cxn>
                  <a:cxn ang="0">
                    <a:pos x="13" y="53"/>
                  </a:cxn>
                  <a:cxn ang="0">
                    <a:pos x="12" y="52"/>
                  </a:cxn>
                  <a:cxn ang="0">
                    <a:pos x="5" y="46"/>
                  </a:cxn>
                  <a:cxn ang="0">
                    <a:pos x="5" y="45"/>
                  </a:cxn>
                  <a:cxn ang="0">
                    <a:pos x="5" y="44"/>
                  </a:cxn>
                  <a:cxn ang="0">
                    <a:pos x="9" y="39"/>
                  </a:cxn>
                  <a:cxn ang="0">
                    <a:pos x="8" y="35"/>
                  </a:cxn>
                  <a:cxn ang="0">
                    <a:pos x="1" y="34"/>
                  </a:cxn>
                  <a:cxn ang="0">
                    <a:pos x="0" y="33"/>
                  </a:cxn>
                  <a:cxn ang="0">
                    <a:pos x="0" y="24"/>
                  </a:cxn>
                  <a:cxn ang="0">
                    <a:pos x="1" y="23"/>
                  </a:cxn>
                  <a:cxn ang="0">
                    <a:pos x="8" y="22"/>
                  </a:cxn>
                  <a:cxn ang="0">
                    <a:pos x="9" y="18"/>
                  </a:cxn>
                  <a:cxn ang="0">
                    <a:pos x="5" y="13"/>
                  </a:cxn>
                  <a:cxn ang="0">
                    <a:pos x="5" y="12"/>
                  </a:cxn>
                  <a:cxn ang="0">
                    <a:pos x="5" y="11"/>
                  </a:cxn>
                  <a:cxn ang="0">
                    <a:pos x="13" y="5"/>
                  </a:cxn>
                  <a:cxn ang="0">
                    <a:pos x="14" y="5"/>
                  </a:cxn>
                  <a:cxn ang="0">
                    <a:pos x="19" y="9"/>
                  </a:cxn>
                  <a:cxn ang="0">
                    <a:pos x="22" y="8"/>
                  </a:cxn>
                  <a:cxn ang="0">
                    <a:pos x="23" y="1"/>
                  </a:cxn>
                  <a:cxn ang="0">
                    <a:pos x="25" y="0"/>
                  </a:cxn>
                  <a:cxn ang="0">
                    <a:pos x="33" y="0"/>
                  </a:cxn>
                  <a:cxn ang="0">
                    <a:pos x="34" y="1"/>
                  </a:cxn>
                  <a:cxn ang="0">
                    <a:pos x="36" y="8"/>
                  </a:cxn>
                  <a:cxn ang="0">
                    <a:pos x="39" y="9"/>
                  </a:cxn>
                  <a:cxn ang="0">
                    <a:pos x="44" y="5"/>
                  </a:cxn>
                  <a:cxn ang="0">
                    <a:pos x="45" y="5"/>
                  </a:cxn>
                  <a:cxn ang="0">
                    <a:pos x="46" y="5"/>
                  </a:cxn>
                  <a:cxn ang="0">
                    <a:pos x="52" y="12"/>
                  </a:cxn>
                  <a:cxn ang="0">
                    <a:pos x="53" y="12"/>
                  </a:cxn>
                  <a:cxn ang="0">
                    <a:pos x="52" y="13"/>
                  </a:cxn>
                  <a:cxn ang="0">
                    <a:pos x="48" y="18"/>
                  </a:cxn>
                  <a:cxn ang="0">
                    <a:pos x="50" y="22"/>
                  </a:cxn>
                  <a:cxn ang="0">
                    <a:pos x="57" y="23"/>
                  </a:cxn>
                  <a:cxn ang="0">
                    <a:pos x="58" y="25"/>
                  </a:cxn>
                  <a:cxn ang="0">
                    <a:pos x="58" y="33"/>
                  </a:cxn>
                  <a:cxn ang="0">
                    <a:pos x="29" y="19"/>
                  </a:cxn>
                  <a:cxn ang="0">
                    <a:pos x="19" y="29"/>
                  </a:cxn>
                  <a:cxn ang="0">
                    <a:pos x="29" y="38"/>
                  </a:cxn>
                  <a:cxn ang="0">
                    <a:pos x="39" y="29"/>
                  </a:cxn>
                  <a:cxn ang="0">
                    <a:pos x="29" y="19"/>
                  </a:cxn>
                </a:cxnLst>
                <a:rect l="0" t="0" r="r" b="b"/>
                <a:pathLst>
                  <a:path w="58" h="58">
                    <a:moveTo>
                      <a:pt x="58" y="33"/>
                    </a:moveTo>
                    <a:cubicBezTo>
                      <a:pt x="58" y="34"/>
                      <a:pt x="58" y="34"/>
                      <a:pt x="57" y="34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7"/>
                      <a:pt x="49" y="38"/>
                      <a:pt x="49" y="39"/>
                    </a:cubicBezTo>
                    <a:cubicBezTo>
                      <a:pt x="50" y="41"/>
                      <a:pt x="51" y="42"/>
                      <a:pt x="53" y="44"/>
                    </a:cubicBezTo>
                    <a:cubicBezTo>
                      <a:pt x="53" y="44"/>
                      <a:pt x="53" y="45"/>
                      <a:pt x="53" y="45"/>
                    </a:cubicBezTo>
                    <a:cubicBezTo>
                      <a:pt x="53" y="45"/>
                      <a:pt x="53" y="46"/>
                      <a:pt x="53" y="46"/>
                    </a:cubicBezTo>
                    <a:cubicBezTo>
                      <a:pt x="52" y="47"/>
                      <a:pt x="47" y="53"/>
                      <a:pt x="45" y="53"/>
                    </a:cubicBezTo>
                    <a:cubicBezTo>
                      <a:pt x="45" y="53"/>
                      <a:pt x="45" y="53"/>
                      <a:pt x="44" y="52"/>
                    </a:cubicBezTo>
                    <a:cubicBezTo>
                      <a:pt x="39" y="48"/>
                      <a:pt x="39" y="48"/>
                      <a:pt x="39" y="48"/>
                    </a:cubicBezTo>
                    <a:cubicBezTo>
                      <a:pt x="38" y="49"/>
                      <a:pt x="37" y="49"/>
                      <a:pt x="36" y="50"/>
                    </a:cubicBezTo>
                    <a:cubicBezTo>
                      <a:pt x="35" y="52"/>
                      <a:pt x="35" y="55"/>
                      <a:pt x="34" y="57"/>
                    </a:cubicBezTo>
                    <a:cubicBezTo>
                      <a:pt x="34" y="57"/>
                      <a:pt x="34" y="58"/>
                      <a:pt x="33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4" y="58"/>
                      <a:pt x="23" y="57"/>
                      <a:pt x="23" y="57"/>
                    </a:cubicBezTo>
                    <a:cubicBezTo>
                      <a:pt x="22" y="50"/>
                      <a:pt x="22" y="50"/>
                      <a:pt x="22" y="50"/>
                    </a:cubicBezTo>
                    <a:cubicBezTo>
                      <a:pt x="21" y="49"/>
                      <a:pt x="20" y="49"/>
                      <a:pt x="19" y="48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2" y="53"/>
                      <a:pt x="12" y="53"/>
                      <a:pt x="12" y="52"/>
                    </a:cubicBezTo>
                    <a:cubicBezTo>
                      <a:pt x="10" y="50"/>
                      <a:pt x="7" y="48"/>
                      <a:pt x="5" y="46"/>
                    </a:cubicBezTo>
                    <a:cubicBezTo>
                      <a:pt x="5" y="46"/>
                      <a:pt x="5" y="45"/>
                      <a:pt x="5" y="45"/>
                    </a:cubicBezTo>
                    <a:cubicBezTo>
                      <a:pt x="5" y="45"/>
                      <a:pt x="5" y="44"/>
                      <a:pt x="5" y="44"/>
                    </a:cubicBezTo>
                    <a:cubicBezTo>
                      <a:pt x="7" y="42"/>
                      <a:pt x="8" y="41"/>
                      <a:pt x="9" y="39"/>
                    </a:cubicBezTo>
                    <a:cubicBezTo>
                      <a:pt x="9" y="38"/>
                      <a:pt x="8" y="37"/>
                      <a:pt x="8" y="35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0" y="34"/>
                      <a:pt x="0" y="33"/>
                      <a:pt x="0" y="33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1" y="23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8" y="21"/>
                      <a:pt x="9" y="20"/>
                      <a:pt x="9" y="18"/>
                    </a:cubicBezTo>
                    <a:cubicBezTo>
                      <a:pt x="8" y="17"/>
                      <a:pt x="7" y="15"/>
                      <a:pt x="5" y="13"/>
                    </a:cubicBezTo>
                    <a:cubicBezTo>
                      <a:pt x="5" y="13"/>
                      <a:pt x="5" y="13"/>
                      <a:pt x="5" y="12"/>
                    </a:cubicBezTo>
                    <a:cubicBezTo>
                      <a:pt x="5" y="12"/>
                      <a:pt x="5" y="12"/>
                      <a:pt x="5" y="11"/>
                    </a:cubicBezTo>
                    <a:cubicBezTo>
                      <a:pt x="6" y="10"/>
                      <a:pt x="11" y="5"/>
                      <a:pt x="13" y="5"/>
                    </a:cubicBezTo>
                    <a:cubicBezTo>
                      <a:pt x="13" y="5"/>
                      <a:pt x="13" y="5"/>
                      <a:pt x="14" y="5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20" y="9"/>
                      <a:pt x="21" y="8"/>
                      <a:pt x="22" y="8"/>
                    </a:cubicBezTo>
                    <a:cubicBezTo>
                      <a:pt x="22" y="5"/>
                      <a:pt x="23" y="3"/>
                      <a:pt x="23" y="1"/>
                    </a:cubicBezTo>
                    <a:cubicBezTo>
                      <a:pt x="23" y="0"/>
                      <a:pt x="24" y="0"/>
                      <a:pt x="25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4" y="0"/>
                      <a:pt x="34" y="0"/>
                      <a:pt x="34" y="1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7" y="8"/>
                      <a:pt x="38" y="9"/>
                      <a:pt x="39" y="9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8" y="7"/>
                      <a:pt x="51" y="9"/>
                      <a:pt x="52" y="12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53" y="13"/>
                      <a:pt x="53" y="13"/>
                      <a:pt x="52" y="13"/>
                    </a:cubicBezTo>
                    <a:cubicBezTo>
                      <a:pt x="51" y="15"/>
                      <a:pt x="50" y="17"/>
                      <a:pt x="48" y="18"/>
                    </a:cubicBezTo>
                    <a:cubicBezTo>
                      <a:pt x="49" y="20"/>
                      <a:pt x="50" y="21"/>
                      <a:pt x="50" y="22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8" y="23"/>
                      <a:pt x="58" y="24"/>
                      <a:pt x="58" y="25"/>
                    </a:cubicBezTo>
                    <a:lnTo>
                      <a:pt x="58" y="33"/>
                    </a:lnTo>
                    <a:close/>
                    <a:moveTo>
                      <a:pt x="29" y="19"/>
                    </a:moveTo>
                    <a:cubicBezTo>
                      <a:pt x="24" y="19"/>
                      <a:pt x="19" y="23"/>
                      <a:pt x="19" y="29"/>
                    </a:cubicBezTo>
                    <a:cubicBezTo>
                      <a:pt x="19" y="34"/>
                      <a:pt x="24" y="38"/>
                      <a:pt x="29" y="38"/>
                    </a:cubicBezTo>
                    <a:cubicBezTo>
                      <a:pt x="34" y="38"/>
                      <a:pt x="39" y="34"/>
                      <a:pt x="39" y="29"/>
                    </a:cubicBezTo>
                    <a:cubicBezTo>
                      <a:pt x="39" y="23"/>
                      <a:pt x="34" y="19"/>
                      <a:pt x="29" y="19"/>
                    </a:cubicBezTo>
                    <a:close/>
                  </a:path>
                </a:pathLst>
              </a:custGeom>
              <a:grpFill/>
              <a:ln w="3810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137160" tIns="68580" rIns="137160" bIns="6858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26" dirty="0"/>
              </a:p>
            </p:txBody>
          </p:sp>
          <p:sp>
            <p:nvSpPr>
              <p:cNvPr id="30" name="Oval 95"/>
              <p:cNvSpPr/>
              <p:nvPr/>
            </p:nvSpPr>
            <p:spPr>
              <a:xfrm>
                <a:off x="2942080" y="2780803"/>
                <a:ext cx="306526" cy="306526"/>
              </a:xfrm>
              <a:prstGeom prst="ellipse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</p:grpSp>
        <p:sp>
          <p:nvSpPr>
            <p:cNvPr id="13" name="Freeform 103"/>
            <p:cNvSpPr>
              <a:spLocks noEditPoints="1"/>
            </p:cNvSpPr>
            <p:nvPr/>
          </p:nvSpPr>
          <p:spPr bwMode="auto">
            <a:xfrm>
              <a:off x="8411138" y="4883548"/>
              <a:ext cx="663656" cy="977252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137160" tIns="68580" rIns="137160" bIns="68580" numCol="1" anchor="t" anchorCtr="0" compatLnSpc="1">
              <a:prstTxWarp prst="textNoShape">
                <a:avLst/>
              </a:prstTxWarp>
            </a:bodyPr>
            <a:lstStyle/>
            <a:p>
              <a:endParaRPr lang="en-US" sz="2026" dirty="0"/>
            </a:p>
          </p:txBody>
        </p:sp>
        <p:grpSp>
          <p:nvGrpSpPr>
            <p:cNvPr id="14" name="Group 8"/>
            <p:cNvGrpSpPr/>
            <p:nvPr/>
          </p:nvGrpSpPr>
          <p:grpSpPr>
            <a:xfrm>
              <a:off x="8243892" y="7149776"/>
              <a:ext cx="1098584" cy="866852"/>
              <a:chOff x="4045290" y="3514401"/>
              <a:chExt cx="702603" cy="554399"/>
            </a:xfrm>
          </p:grpSpPr>
          <p:grpSp>
            <p:nvGrpSpPr>
              <p:cNvPr id="22" name="Group 101"/>
              <p:cNvGrpSpPr/>
              <p:nvPr/>
            </p:nvGrpSpPr>
            <p:grpSpPr>
              <a:xfrm rot="20967361">
                <a:off x="4238976" y="3514401"/>
                <a:ext cx="508917" cy="290873"/>
                <a:chOff x="9483975" y="3088228"/>
                <a:chExt cx="2246218" cy="1397601"/>
              </a:xfrm>
              <a:solidFill>
                <a:schemeClr val="bg1"/>
              </a:solidFill>
            </p:grpSpPr>
            <p:sp>
              <p:nvSpPr>
                <p:cNvPr id="27" name="Teardrop 104"/>
                <p:cNvSpPr/>
                <p:nvPr/>
              </p:nvSpPr>
              <p:spPr>
                <a:xfrm rot="6201495">
                  <a:off x="9483975" y="3088228"/>
                  <a:ext cx="1142386" cy="1142386"/>
                </a:xfrm>
                <a:prstGeom prst="teardrop">
                  <a:avLst/>
                </a:prstGeom>
                <a:grp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26" dirty="0"/>
                </a:p>
              </p:txBody>
            </p:sp>
            <p:sp>
              <p:nvSpPr>
                <p:cNvPr id="28" name="Teardrop 105"/>
                <p:cNvSpPr/>
                <p:nvPr/>
              </p:nvSpPr>
              <p:spPr>
                <a:xfrm rot="11612942">
                  <a:off x="10587807" y="3343443"/>
                  <a:ext cx="1142386" cy="1142386"/>
                </a:xfrm>
                <a:prstGeom prst="teardrop">
                  <a:avLst/>
                </a:prstGeom>
                <a:grp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26" dirty="0"/>
                </a:p>
              </p:txBody>
            </p:sp>
          </p:grpSp>
          <p:sp>
            <p:nvSpPr>
              <p:cNvPr id="23" name="Rectangle 102"/>
              <p:cNvSpPr/>
              <p:nvPr/>
            </p:nvSpPr>
            <p:spPr>
              <a:xfrm>
                <a:off x="4320681" y="3771290"/>
                <a:ext cx="323874" cy="29751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24" name="Flowchart: Manual Operation 103"/>
              <p:cNvSpPr/>
              <p:nvPr/>
            </p:nvSpPr>
            <p:spPr>
              <a:xfrm rot="16200000">
                <a:off x="4027554" y="3728926"/>
                <a:ext cx="332087" cy="296616"/>
              </a:xfrm>
              <a:prstGeom prst="flowChartManualOperation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25" name="Oval 99"/>
              <p:cNvSpPr/>
              <p:nvPr/>
            </p:nvSpPr>
            <p:spPr>
              <a:xfrm>
                <a:off x="4321603" y="3611846"/>
                <a:ext cx="87213" cy="80114"/>
              </a:xfrm>
              <a:prstGeom prst="ellipse">
                <a:avLst/>
              </a:prstGeom>
              <a:solidFill>
                <a:schemeClr val="accent4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26" name="Oval 100"/>
              <p:cNvSpPr/>
              <p:nvPr/>
            </p:nvSpPr>
            <p:spPr>
              <a:xfrm>
                <a:off x="4585643" y="3619481"/>
                <a:ext cx="87213" cy="80114"/>
              </a:xfrm>
              <a:prstGeom prst="ellipse">
                <a:avLst/>
              </a:prstGeom>
              <a:solidFill>
                <a:schemeClr val="accent4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</p:grpSp>
        <p:cxnSp>
          <p:nvCxnSpPr>
            <p:cNvPr id="15" name="Straight Arrow Connector 4"/>
            <p:cNvCxnSpPr/>
            <p:nvPr/>
          </p:nvCxnSpPr>
          <p:spPr>
            <a:xfrm flipV="1">
              <a:off x="8756474" y="2743799"/>
              <a:ext cx="4282328" cy="149913"/>
            </a:xfrm>
            <a:prstGeom prst="straightConnector1">
              <a:avLst/>
            </a:prstGeom>
            <a:ln>
              <a:solidFill>
                <a:srgbClr val="4FB3A7"/>
              </a:solidFill>
              <a:headEnd type="oval" w="sm" len="sm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7"/>
            <p:cNvCxnSpPr/>
            <p:nvPr/>
          </p:nvCxnSpPr>
          <p:spPr>
            <a:xfrm flipV="1">
              <a:off x="10631592" y="7099203"/>
              <a:ext cx="2344922" cy="51896"/>
            </a:xfrm>
            <a:prstGeom prst="straightConnector1">
              <a:avLst/>
            </a:prstGeom>
            <a:ln>
              <a:solidFill>
                <a:srgbClr val="4FB3A7"/>
              </a:solidFill>
              <a:headEnd type="oval" w="sm" len="sm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9"/>
            <p:cNvCxnSpPr/>
            <p:nvPr/>
          </p:nvCxnSpPr>
          <p:spPr>
            <a:xfrm flipH="1" flipV="1">
              <a:off x="5249202" y="5473229"/>
              <a:ext cx="2390720" cy="27943"/>
            </a:xfrm>
            <a:prstGeom prst="straightConnector1">
              <a:avLst/>
            </a:prstGeom>
            <a:ln>
              <a:solidFill>
                <a:srgbClr val="4FB3A7"/>
              </a:solidFill>
              <a:headEnd type="oval" w="sm" len="sm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8" name="Group 51"/>
            <p:cNvGrpSpPr/>
            <p:nvPr/>
          </p:nvGrpSpPr>
          <p:grpSpPr>
            <a:xfrm>
              <a:off x="113786" y="8129738"/>
              <a:ext cx="2048256" cy="2048256"/>
              <a:chOff x="-10809" y="2580056"/>
              <a:chExt cx="2574255" cy="2563444"/>
            </a:xfrm>
            <a:noFill/>
          </p:grpSpPr>
          <p:sp>
            <p:nvSpPr>
              <p:cNvPr id="19" name="Right Triangle 17"/>
              <p:cNvSpPr/>
              <p:nvPr/>
            </p:nvSpPr>
            <p:spPr>
              <a:xfrm>
                <a:off x="-10808" y="2580056"/>
                <a:ext cx="2574254" cy="2563443"/>
              </a:xfrm>
              <a:custGeom>
                <a:avLst/>
                <a:gdLst>
                  <a:gd name="connsiteX0" fmla="*/ 0 w 2407162"/>
                  <a:gd name="connsiteY0" fmla="*/ 2397053 h 2397053"/>
                  <a:gd name="connsiteX1" fmla="*/ 0 w 2407162"/>
                  <a:gd name="connsiteY1" fmla="*/ 0 h 2397053"/>
                  <a:gd name="connsiteX2" fmla="*/ 2407162 w 2407162"/>
                  <a:gd name="connsiteY2" fmla="*/ 2397053 h 2397053"/>
                  <a:gd name="connsiteX3" fmla="*/ 0 w 2407162"/>
                  <a:gd name="connsiteY3" fmla="*/ 2397053 h 2397053"/>
                  <a:gd name="connsiteX0" fmla="*/ 0 w 2407162"/>
                  <a:gd name="connsiteY0" fmla="*/ 2397053 h 2397053"/>
                  <a:gd name="connsiteX1" fmla="*/ 0 w 2407162"/>
                  <a:gd name="connsiteY1" fmla="*/ 0 h 2397053"/>
                  <a:gd name="connsiteX2" fmla="*/ 2407162 w 2407162"/>
                  <a:gd name="connsiteY2" fmla="*/ 2397053 h 2397053"/>
                  <a:gd name="connsiteX3" fmla="*/ 0 w 2407162"/>
                  <a:gd name="connsiteY3" fmla="*/ 2397053 h 2397053"/>
                  <a:gd name="connsiteX0" fmla="*/ 0 w 2407162"/>
                  <a:gd name="connsiteY0" fmla="*/ 2397053 h 2397053"/>
                  <a:gd name="connsiteX1" fmla="*/ 0 w 2407162"/>
                  <a:gd name="connsiteY1" fmla="*/ 0 h 2397053"/>
                  <a:gd name="connsiteX2" fmla="*/ 2407162 w 2407162"/>
                  <a:gd name="connsiteY2" fmla="*/ 2397053 h 2397053"/>
                  <a:gd name="connsiteX3" fmla="*/ 0 w 2407162"/>
                  <a:gd name="connsiteY3" fmla="*/ 2397053 h 2397053"/>
                  <a:gd name="connsiteX0" fmla="*/ 0 w 2407162"/>
                  <a:gd name="connsiteY0" fmla="*/ 2397053 h 2397053"/>
                  <a:gd name="connsiteX1" fmla="*/ 0 w 2407162"/>
                  <a:gd name="connsiteY1" fmla="*/ 0 h 2397053"/>
                  <a:gd name="connsiteX2" fmla="*/ 2407162 w 2407162"/>
                  <a:gd name="connsiteY2" fmla="*/ 2397053 h 2397053"/>
                  <a:gd name="connsiteX3" fmla="*/ 0 w 2407162"/>
                  <a:gd name="connsiteY3" fmla="*/ 2397053 h 23970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407162" h="2397053">
                    <a:moveTo>
                      <a:pt x="0" y="2397053"/>
                    </a:moveTo>
                    <a:lnTo>
                      <a:pt x="0" y="0"/>
                    </a:lnTo>
                    <a:cubicBezTo>
                      <a:pt x="536664" y="1252310"/>
                      <a:pt x="1729820" y="2082589"/>
                      <a:pt x="2407162" y="2397053"/>
                    </a:cubicBezTo>
                    <a:lnTo>
                      <a:pt x="0" y="239705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5400" dirty="0"/>
              </a:p>
            </p:txBody>
          </p:sp>
          <p:sp>
            <p:nvSpPr>
              <p:cNvPr id="20" name="Right Triangle 17"/>
              <p:cNvSpPr/>
              <p:nvPr/>
            </p:nvSpPr>
            <p:spPr>
              <a:xfrm>
                <a:off x="-10809" y="2649416"/>
                <a:ext cx="2504603" cy="2494084"/>
              </a:xfrm>
              <a:custGeom>
                <a:avLst/>
                <a:gdLst>
                  <a:gd name="connsiteX0" fmla="*/ 0 w 2407162"/>
                  <a:gd name="connsiteY0" fmla="*/ 2397053 h 2397053"/>
                  <a:gd name="connsiteX1" fmla="*/ 0 w 2407162"/>
                  <a:gd name="connsiteY1" fmla="*/ 0 h 2397053"/>
                  <a:gd name="connsiteX2" fmla="*/ 2407162 w 2407162"/>
                  <a:gd name="connsiteY2" fmla="*/ 2397053 h 2397053"/>
                  <a:gd name="connsiteX3" fmla="*/ 0 w 2407162"/>
                  <a:gd name="connsiteY3" fmla="*/ 2397053 h 2397053"/>
                  <a:gd name="connsiteX0" fmla="*/ 0 w 2407162"/>
                  <a:gd name="connsiteY0" fmla="*/ 2397053 h 2397053"/>
                  <a:gd name="connsiteX1" fmla="*/ 0 w 2407162"/>
                  <a:gd name="connsiteY1" fmla="*/ 0 h 2397053"/>
                  <a:gd name="connsiteX2" fmla="*/ 2407162 w 2407162"/>
                  <a:gd name="connsiteY2" fmla="*/ 2397053 h 2397053"/>
                  <a:gd name="connsiteX3" fmla="*/ 0 w 2407162"/>
                  <a:gd name="connsiteY3" fmla="*/ 2397053 h 2397053"/>
                  <a:gd name="connsiteX0" fmla="*/ 0 w 2407162"/>
                  <a:gd name="connsiteY0" fmla="*/ 2397053 h 2397053"/>
                  <a:gd name="connsiteX1" fmla="*/ 0 w 2407162"/>
                  <a:gd name="connsiteY1" fmla="*/ 0 h 2397053"/>
                  <a:gd name="connsiteX2" fmla="*/ 2407162 w 2407162"/>
                  <a:gd name="connsiteY2" fmla="*/ 2397053 h 2397053"/>
                  <a:gd name="connsiteX3" fmla="*/ 0 w 2407162"/>
                  <a:gd name="connsiteY3" fmla="*/ 2397053 h 2397053"/>
                  <a:gd name="connsiteX0" fmla="*/ 0 w 2407162"/>
                  <a:gd name="connsiteY0" fmla="*/ 2397053 h 2397053"/>
                  <a:gd name="connsiteX1" fmla="*/ 0 w 2407162"/>
                  <a:gd name="connsiteY1" fmla="*/ 0 h 2397053"/>
                  <a:gd name="connsiteX2" fmla="*/ 2407162 w 2407162"/>
                  <a:gd name="connsiteY2" fmla="*/ 2397053 h 2397053"/>
                  <a:gd name="connsiteX3" fmla="*/ 0 w 2407162"/>
                  <a:gd name="connsiteY3" fmla="*/ 2397053 h 23970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407162" h="2397053">
                    <a:moveTo>
                      <a:pt x="0" y="2397053"/>
                    </a:moveTo>
                    <a:lnTo>
                      <a:pt x="0" y="0"/>
                    </a:lnTo>
                    <a:cubicBezTo>
                      <a:pt x="536664" y="1252310"/>
                      <a:pt x="1729820" y="2082589"/>
                      <a:pt x="2407162" y="2397053"/>
                    </a:cubicBezTo>
                    <a:lnTo>
                      <a:pt x="0" y="239705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5400" dirty="0"/>
              </a:p>
            </p:txBody>
          </p:sp>
          <p:sp>
            <p:nvSpPr>
              <p:cNvPr id="21" name="Right Triangle 17"/>
              <p:cNvSpPr/>
              <p:nvPr/>
            </p:nvSpPr>
            <p:spPr>
              <a:xfrm>
                <a:off x="-10809" y="2720143"/>
                <a:ext cx="2433577" cy="2423357"/>
              </a:xfrm>
              <a:custGeom>
                <a:avLst/>
                <a:gdLst>
                  <a:gd name="connsiteX0" fmla="*/ 0 w 2407162"/>
                  <a:gd name="connsiteY0" fmla="*/ 2397053 h 2397053"/>
                  <a:gd name="connsiteX1" fmla="*/ 0 w 2407162"/>
                  <a:gd name="connsiteY1" fmla="*/ 0 h 2397053"/>
                  <a:gd name="connsiteX2" fmla="*/ 2407162 w 2407162"/>
                  <a:gd name="connsiteY2" fmla="*/ 2397053 h 2397053"/>
                  <a:gd name="connsiteX3" fmla="*/ 0 w 2407162"/>
                  <a:gd name="connsiteY3" fmla="*/ 2397053 h 2397053"/>
                  <a:gd name="connsiteX0" fmla="*/ 0 w 2407162"/>
                  <a:gd name="connsiteY0" fmla="*/ 2397053 h 2397053"/>
                  <a:gd name="connsiteX1" fmla="*/ 0 w 2407162"/>
                  <a:gd name="connsiteY1" fmla="*/ 0 h 2397053"/>
                  <a:gd name="connsiteX2" fmla="*/ 2407162 w 2407162"/>
                  <a:gd name="connsiteY2" fmla="*/ 2397053 h 2397053"/>
                  <a:gd name="connsiteX3" fmla="*/ 0 w 2407162"/>
                  <a:gd name="connsiteY3" fmla="*/ 2397053 h 2397053"/>
                  <a:gd name="connsiteX0" fmla="*/ 0 w 2407162"/>
                  <a:gd name="connsiteY0" fmla="*/ 2397053 h 2397053"/>
                  <a:gd name="connsiteX1" fmla="*/ 0 w 2407162"/>
                  <a:gd name="connsiteY1" fmla="*/ 0 h 2397053"/>
                  <a:gd name="connsiteX2" fmla="*/ 2407162 w 2407162"/>
                  <a:gd name="connsiteY2" fmla="*/ 2397053 h 2397053"/>
                  <a:gd name="connsiteX3" fmla="*/ 0 w 2407162"/>
                  <a:gd name="connsiteY3" fmla="*/ 2397053 h 2397053"/>
                  <a:gd name="connsiteX0" fmla="*/ 0 w 2407162"/>
                  <a:gd name="connsiteY0" fmla="*/ 2397053 h 2397053"/>
                  <a:gd name="connsiteX1" fmla="*/ 0 w 2407162"/>
                  <a:gd name="connsiteY1" fmla="*/ 0 h 2397053"/>
                  <a:gd name="connsiteX2" fmla="*/ 2407162 w 2407162"/>
                  <a:gd name="connsiteY2" fmla="*/ 2397053 h 2397053"/>
                  <a:gd name="connsiteX3" fmla="*/ 0 w 2407162"/>
                  <a:gd name="connsiteY3" fmla="*/ 2397053 h 23970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407162" h="2397053">
                    <a:moveTo>
                      <a:pt x="0" y="2397053"/>
                    </a:moveTo>
                    <a:lnTo>
                      <a:pt x="0" y="0"/>
                    </a:lnTo>
                    <a:cubicBezTo>
                      <a:pt x="536664" y="1252310"/>
                      <a:pt x="1729820" y="2082589"/>
                      <a:pt x="2407162" y="2397053"/>
                    </a:cubicBezTo>
                    <a:lnTo>
                      <a:pt x="0" y="239705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5400" dirty="0"/>
              </a:p>
            </p:txBody>
          </p:sp>
        </p:grpSp>
      </p:grpSp>
      <p:sp>
        <p:nvSpPr>
          <p:cNvPr id="35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874560" y="3393543"/>
            <a:ext cx="3479991" cy="104581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  <p:sp>
        <p:nvSpPr>
          <p:cNvPr id="36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7942110" y="2119116"/>
            <a:ext cx="3479991" cy="104581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  <p:sp>
        <p:nvSpPr>
          <p:cNvPr id="37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7926750" y="3946268"/>
            <a:ext cx="3479991" cy="104581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</p:spTree>
    <p:extLst>
      <p:ext uri="{BB962C8B-B14F-4D97-AF65-F5344CB8AC3E}">
        <p14:creationId xmlns:p14="http://schemas.microsoft.com/office/powerpoint/2010/main" val="14886162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grpSp>
        <p:nvGrpSpPr>
          <p:cNvPr id="21" name="组合 20"/>
          <p:cNvGrpSpPr/>
          <p:nvPr/>
        </p:nvGrpSpPr>
        <p:grpSpPr>
          <a:xfrm>
            <a:off x="3994466" y="2334351"/>
            <a:ext cx="4203065" cy="2189297"/>
            <a:chOff x="714267" y="2226310"/>
            <a:chExt cx="4203065" cy="2189297"/>
          </a:xfrm>
        </p:grpSpPr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1C441E93-18E9-4CC0-ABB9-0C5029F48ECB}"/>
                </a:ext>
              </a:extLst>
            </p:cNvPr>
            <p:cNvSpPr txBox="1"/>
            <p:nvPr/>
          </p:nvSpPr>
          <p:spPr>
            <a:xfrm>
              <a:off x="1386097" y="2226310"/>
              <a:ext cx="2858135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4400" dirty="0">
                  <a:solidFill>
                    <a:srgbClr val="D1EBE7"/>
                  </a:solidFill>
                  <a:latin typeface="微软雅黑" panose="020B0503020204020204" charset="-122"/>
                  <a:ea typeface="微软雅黑" panose="020B0503020204020204" charset="-122"/>
                </a:rPr>
                <a:t>PART </a:t>
              </a:r>
              <a:r>
                <a:rPr lang="en-US" altLang="zh-CN" sz="4400" dirty="0" smtClean="0">
                  <a:solidFill>
                    <a:srgbClr val="D1EBE7"/>
                  </a:solidFill>
                  <a:latin typeface="微软雅黑" panose="020B0503020204020204" charset="-122"/>
                  <a:ea typeface="微软雅黑" panose="020B0503020204020204" charset="-122"/>
                </a:rPr>
                <a:t>03</a:t>
              </a:r>
              <a:endParaRPr lang="en-US" altLang="zh-CN" sz="4400" dirty="0">
                <a:solidFill>
                  <a:srgbClr val="D1EBE7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3" name="文本框 22">
              <a:extLst>
                <a:ext uri="{FF2B5EF4-FFF2-40B4-BE49-F238E27FC236}">
                  <a16:creationId xmlns="" xmlns:a16="http://schemas.microsoft.com/office/drawing/2014/main" id="{6D67EF44-75E1-4956-BC7C-5E4E9BF9E5F5}"/>
                </a:ext>
              </a:extLst>
            </p:cNvPr>
            <p:cNvSpPr txBox="1"/>
            <p:nvPr/>
          </p:nvSpPr>
          <p:spPr>
            <a:xfrm>
              <a:off x="714267" y="3259907"/>
              <a:ext cx="4203065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600" dirty="0">
                  <a:solidFill>
                    <a:srgbClr val="D1EB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单击此处输入标题</a:t>
              </a:r>
            </a:p>
          </p:txBody>
        </p:sp>
        <p:sp>
          <p:nvSpPr>
            <p:cNvPr id="24" name="文本框 48">
              <a:extLst>
                <a:ext uri="{FF2B5EF4-FFF2-40B4-BE49-F238E27FC236}">
                  <a16:creationId xmlns="" xmlns:a16="http://schemas.microsoft.com/office/drawing/2014/main" id="{7780EC1B-020A-45B2-883B-D77B6DE554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267" y="3905067"/>
              <a:ext cx="4075158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algn="ctr" eaLnBrk="1" hangingPunct="1">
                <a:defRPr/>
              </a:pPr>
              <a:r>
                <a:rPr lang="zh-CN" altLang="en-US" sz="2000" dirty="0" smtClean="0">
                  <a:solidFill>
                    <a:srgbClr val="D1EB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id-ID" altLang="zh-CN" sz="2000" dirty="0">
                <a:solidFill>
                  <a:srgbClr val="D1EBE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5" name="直接连接符 24">
              <a:extLst>
                <a:ext uri="{FF2B5EF4-FFF2-40B4-BE49-F238E27FC236}">
                  <a16:creationId xmlns="" xmlns:a16="http://schemas.microsoft.com/office/drawing/2014/main" id="{B1972130-A98C-4654-9CB9-7814A4E8FB24}"/>
                </a:ext>
              </a:extLst>
            </p:cNvPr>
            <p:cNvCxnSpPr/>
            <p:nvPr/>
          </p:nvCxnSpPr>
          <p:spPr>
            <a:xfrm>
              <a:off x="876300" y="3095625"/>
              <a:ext cx="3913125" cy="0"/>
            </a:xfrm>
            <a:prstGeom prst="line">
              <a:avLst/>
            </a:prstGeom>
            <a:ln w="19050">
              <a:solidFill>
                <a:srgbClr val="D1EBE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>
              <a:extLst>
                <a:ext uri="{FF2B5EF4-FFF2-40B4-BE49-F238E27FC236}">
                  <a16:creationId xmlns="" xmlns:a16="http://schemas.microsoft.com/office/drawing/2014/main" id="{3D158AF4-B55D-4369-8FF3-90F56B9E34AE}"/>
                </a:ext>
              </a:extLst>
            </p:cNvPr>
            <p:cNvCxnSpPr/>
            <p:nvPr/>
          </p:nvCxnSpPr>
          <p:spPr>
            <a:xfrm>
              <a:off x="876300" y="4415607"/>
              <a:ext cx="3913125" cy="0"/>
            </a:xfrm>
            <a:prstGeom prst="line">
              <a:avLst/>
            </a:prstGeom>
            <a:ln w="19050">
              <a:solidFill>
                <a:srgbClr val="D1EBE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25579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EBE7">
            <a:alpha val="7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菱形 3">
            <a:extLst>
              <a:ext uri="{FF2B5EF4-FFF2-40B4-BE49-F238E27FC236}">
                <a16:creationId xmlns="" xmlns:a16="http://schemas.microsoft.com/office/drawing/2014/main" id="{EF40B93F-EF44-4BE7-825C-797C0A888415}"/>
              </a:ext>
            </a:extLst>
          </p:cNvPr>
          <p:cNvSpPr/>
          <p:nvPr/>
        </p:nvSpPr>
        <p:spPr>
          <a:xfrm>
            <a:off x="369886" y="414338"/>
            <a:ext cx="420688" cy="427037"/>
          </a:xfrm>
          <a:prstGeom prst="diamond">
            <a:avLst/>
          </a:prstGeom>
          <a:solidFill>
            <a:srgbClr val="94D0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790574" y="344328"/>
            <a:ext cx="5553075" cy="577196"/>
            <a:chOff x="790574" y="344328"/>
            <a:chExt cx="5553075" cy="577196"/>
          </a:xfrm>
        </p:grpSpPr>
        <p:sp>
          <p:nvSpPr>
            <p:cNvPr id="5" name="文本框 4">
              <a:extLst>
                <a:ext uri="{FF2B5EF4-FFF2-40B4-BE49-F238E27FC236}">
                  <a16:creationId xmlns="" xmlns:a16="http://schemas.microsoft.com/office/drawing/2014/main" id="{E525CE55-C134-48D2-ABCA-2BD876B32C70}"/>
                </a:ext>
              </a:extLst>
            </p:cNvPr>
            <p:cNvSpPr txBox="1"/>
            <p:nvPr/>
          </p:nvSpPr>
          <p:spPr>
            <a:xfrm>
              <a:off x="790574" y="344328"/>
              <a:ext cx="35052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单击此处输入标题</a:t>
              </a:r>
            </a:p>
          </p:txBody>
        </p:sp>
        <p:sp>
          <p:nvSpPr>
            <p:cNvPr id="8" name="文本框 49">
              <a:extLst>
                <a:ext uri="{FF2B5EF4-FFF2-40B4-BE49-F238E27FC236}">
                  <a16:creationId xmlns="" xmlns:a16="http://schemas.microsoft.com/office/drawing/2014/main" id="{7BC39B1B-FE24-4CAD-9278-FD33514087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0574" y="644525"/>
              <a:ext cx="555307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</a:t>
              </a:r>
              <a:r>
                <a:rPr lang="en-US" altLang="zh-CN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title,text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here as your wish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696216" y="3013545"/>
            <a:ext cx="4648388" cy="1977342"/>
            <a:chOff x="3066438" y="2357809"/>
            <a:chExt cx="12538936" cy="5333842"/>
          </a:xfrm>
        </p:grpSpPr>
        <p:sp>
          <p:nvSpPr>
            <p:cNvPr id="7" name="Freeform 2"/>
            <p:cNvSpPr/>
            <p:nvPr/>
          </p:nvSpPr>
          <p:spPr>
            <a:xfrm>
              <a:off x="3066438" y="5894545"/>
              <a:ext cx="5423388" cy="1795882"/>
            </a:xfrm>
            <a:custGeom>
              <a:avLst/>
              <a:gdLst>
                <a:gd name="connsiteX0" fmla="*/ 914400 w 2760453"/>
                <a:gd name="connsiteY0" fmla="*/ 0 h 931653"/>
                <a:gd name="connsiteX1" fmla="*/ 2760453 w 2760453"/>
                <a:gd name="connsiteY1" fmla="*/ 17253 h 931653"/>
                <a:gd name="connsiteX2" fmla="*/ 1837427 w 2760453"/>
                <a:gd name="connsiteY2" fmla="*/ 914400 h 931653"/>
                <a:gd name="connsiteX3" fmla="*/ 0 w 2760453"/>
                <a:gd name="connsiteY3" fmla="*/ 931653 h 931653"/>
                <a:gd name="connsiteX4" fmla="*/ 914400 w 2760453"/>
                <a:gd name="connsiteY4" fmla="*/ 0 h 931653"/>
                <a:gd name="connsiteX0" fmla="*/ 914400 w 2760453"/>
                <a:gd name="connsiteY0" fmla="*/ 0 h 931653"/>
                <a:gd name="connsiteX1" fmla="*/ 2760453 w 2760453"/>
                <a:gd name="connsiteY1" fmla="*/ 17253 h 931653"/>
                <a:gd name="connsiteX2" fmla="*/ 1829333 w 2760453"/>
                <a:gd name="connsiteY2" fmla="*/ 914400 h 931653"/>
                <a:gd name="connsiteX3" fmla="*/ 0 w 2760453"/>
                <a:gd name="connsiteY3" fmla="*/ 931653 h 931653"/>
                <a:gd name="connsiteX4" fmla="*/ 914400 w 2760453"/>
                <a:gd name="connsiteY4" fmla="*/ 0 h 931653"/>
                <a:gd name="connsiteX0" fmla="*/ 914400 w 2760453"/>
                <a:gd name="connsiteY0" fmla="*/ 0 h 939112"/>
                <a:gd name="connsiteX1" fmla="*/ 2760453 w 2760453"/>
                <a:gd name="connsiteY1" fmla="*/ 17253 h 939112"/>
                <a:gd name="connsiteX2" fmla="*/ 1837427 w 2760453"/>
                <a:gd name="connsiteY2" fmla="*/ 939112 h 939112"/>
                <a:gd name="connsiteX3" fmla="*/ 0 w 2760453"/>
                <a:gd name="connsiteY3" fmla="*/ 931653 h 939112"/>
                <a:gd name="connsiteX4" fmla="*/ 914400 w 2760453"/>
                <a:gd name="connsiteY4" fmla="*/ 0 h 939112"/>
                <a:gd name="connsiteX0" fmla="*/ 914400 w 2760453"/>
                <a:gd name="connsiteY0" fmla="*/ 0 h 956195"/>
                <a:gd name="connsiteX1" fmla="*/ 2760453 w 2760453"/>
                <a:gd name="connsiteY1" fmla="*/ 17253 h 956195"/>
                <a:gd name="connsiteX2" fmla="*/ 1861923 w 2760453"/>
                <a:gd name="connsiteY2" fmla="*/ 956195 h 956195"/>
                <a:gd name="connsiteX3" fmla="*/ 0 w 2760453"/>
                <a:gd name="connsiteY3" fmla="*/ 931653 h 956195"/>
                <a:gd name="connsiteX4" fmla="*/ 914400 w 2760453"/>
                <a:gd name="connsiteY4" fmla="*/ 0 h 9561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60453" h="956195">
                  <a:moveTo>
                    <a:pt x="914400" y="0"/>
                  </a:moveTo>
                  <a:lnTo>
                    <a:pt x="2760453" y="17253"/>
                  </a:lnTo>
                  <a:lnTo>
                    <a:pt x="1861923" y="956195"/>
                  </a:lnTo>
                  <a:lnTo>
                    <a:pt x="0" y="931653"/>
                  </a:lnTo>
                  <a:lnTo>
                    <a:pt x="914400" y="0"/>
                  </a:lnTo>
                  <a:close/>
                </a:path>
              </a:pathLst>
            </a:custGeom>
            <a:solidFill>
              <a:srgbClr val="4FB3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26" dirty="0"/>
            </a:p>
          </p:txBody>
        </p:sp>
        <p:sp>
          <p:nvSpPr>
            <p:cNvPr id="10" name="Freeform 3"/>
            <p:cNvSpPr/>
            <p:nvPr/>
          </p:nvSpPr>
          <p:spPr>
            <a:xfrm>
              <a:off x="6681602" y="2395749"/>
              <a:ext cx="1818368" cy="5262594"/>
            </a:xfrm>
            <a:custGeom>
              <a:avLst/>
              <a:gdLst>
                <a:gd name="connsiteX0" fmla="*/ 0 w 905774"/>
                <a:gd name="connsiteY0" fmla="*/ 2725947 h 2725947"/>
                <a:gd name="connsiteX1" fmla="*/ 0 w 905774"/>
                <a:gd name="connsiteY1" fmla="*/ 879894 h 2725947"/>
                <a:gd name="connsiteX2" fmla="*/ 905774 w 905774"/>
                <a:gd name="connsiteY2" fmla="*/ 0 h 2725947"/>
                <a:gd name="connsiteX3" fmla="*/ 905774 w 905774"/>
                <a:gd name="connsiteY3" fmla="*/ 1828800 h 2725947"/>
                <a:gd name="connsiteX4" fmla="*/ 0 w 905774"/>
                <a:gd name="connsiteY4" fmla="*/ 2725947 h 2725947"/>
                <a:gd name="connsiteX0" fmla="*/ 19758 w 925532"/>
                <a:gd name="connsiteY0" fmla="*/ 2725947 h 2725947"/>
                <a:gd name="connsiteX1" fmla="*/ 0 w 925532"/>
                <a:gd name="connsiteY1" fmla="*/ 879894 h 2725947"/>
                <a:gd name="connsiteX2" fmla="*/ 925532 w 925532"/>
                <a:gd name="connsiteY2" fmla="*/ 0 h 2725947"/>
                <a:gd name="connsiteX3" fmla="*/ 925532 w 925532"/>
                <a:gd name="connsiteY3" fmla="*/ 1828800 h 2725947"/>
                <a:gd name="connsiteX4" fmla="*/ 19758 w 925532"/>
                <a:gd name="connsiteY4" fmla="*/ 2725947 h 2725947"/>
                <a:gd name="connsiteX0" fmla="*/ 19758 w 925532"/>
                <a:gd name="connsiteY0" fmla="*/ 2725947 h 2725947"/>
                <a:gd name="connsiteX1" fmla="*/ 0 w 925532"/>
                <a:gd name="connsiteY1" fmla="*/ 879894 h 2725947"/>
                <a:gd name="connsiteX2" fmla="*/ 925532 w 925532"/>
                <a:gd name="connsiteY2" fmla="*/ 0 h 2725947"/>
                <a:gd name="connsiteX3" fmla="*/ 859671 w 925532"/>
                <a:gd name="connsiteY3" fmla="*/ 1795288 h 2725947"/>
                <a:gd name="connsiteX4" fmla="*/ 19758 w 925532"/>
                <a:gd name="connsiteY4" fmla="*/ 2725947 h 2725947"/>
                <a:gd name="connsiteX0" fmla="*/ 19758 w 925532"/>
                <a:gd name="connsiteY0" fmla="*/ 2725947 h 2725947"/>
                <a:gd name="connsiteX1" fmla="*/ 0 w 925532"/>
                <a:gd name="connsiteY1" fmla="*/ 879894 h 2725947"/>
                <a:gd name="connsiteX2" fmla="*/ 925532 w 925532"/>
                <a:gd name="connsiteY2" fmla="*/ 0 h 2725947"/>
                <a:gd name="connsiteX3" fmla="*/ 918946 w 925532"/>
                <a:gd name="connsiteY3" fmla="*/ 1822098 h 2725947"/>
                <a:gd name="connsiteX4" fmla="*/ 19758 w 925532"/>
                <a:gd name="connsiteY4" fmla="*/ 2725947 h 2725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5532" h="2725947">
                  <a:moveTo>
                    <a:pt x="19758" y="2725947"/>
                  </a:moveTo>
                  <a:lnTo>
                    <a:pt x="0" y="879894"/>
                  </a:lnTo>
                  <a:lnTo>
                    <a:pt x="925532" y="0"/>
                  </a:lnTo>
                  <a:cubicBezTo>
                    <a:pt x="923337" y="607366"/>
                    <a:pt x="921141" y="1214732"/>
                    <a:pt x="918946" y="1822098"/>
                  </a:cubicBezTo>
                  <a:lnTo>
                    <a:pt x="19758" y="2725947"/>
                  </a:lnTo>
                  <a:close/>
                </a:path>
              </a:pathLst>
            </a:custGeom>
            <a:solidFill>
              <a:srgbClr val="4FB3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26" dirty="0"/>
            </a:p>
          </p:txBody>
        </p:sp>
        <p:sp>
          <p:nvSpPr>
            <p:cNvPr id="11" name="Freeform 4"/>
            <p:cNvSpPr/>
            <p:nvPr/>
          </p:nvSpPr>
          <p:spPr>
            <a:xfrm>
              <a:off x="6689931" y="2357815"/>
              <a:ext cx="5460506" cy="1742886"/>
            </a:xfrm>
            <a:custGeom>
              <a:avLst/>
              <a:gdLst>
                <a:gd name="connsiteX0" fmla="*/ 905774 w 2751827"/>
                <a:gd name="connsiteY0" fmla="*/ 0 h 923027"/>
                <a:gd name="connsiteX1" fmla="*/ 2751827 w 2751827"/>
                <a:gd name="connsiteY1" fmla="*/ 0 h 923027"/>
                <a:gd name="connsiteX2" fmla="*/ 1811547 w 2751827"/>
                <a:gd name="connsiteY2" fmla="*/ 914400 h 923027"/>
                <a:gd name="connsiteX3" fmla="*/ 0 w 2751827"/>
                <a:gd name="connsiteY3" fmla="*/ 923027 h 923027"/>
                <a:gd name="connsiteX4" fmla="*/ 905774 w 2751827"/>
                <a:gd name="connsiteY4" fmla="*/ 0 h 923027"/>
                <a:gd name="connsiteX0" fmla="*/ 905774 w 2751827"/>
                <a:gd name="connsiteY0" fmla="*/ 0 h 914400"/>
                <a:gd name="connsiteX1" fmla="*/ 2751827 w 2751827"/>
                <a:gd name="connsiteY1" fmla="*/ 0 h 914400"/>
                <a:gd name="connsiteX2" fmla="*/ 1811547 w 2751827"/>
                <a:gd name="connsiteY2" fmla="*/ 914400 h 914400"/>
                <a:gd name="connsiteX3" fmla="*/ 0 w 2751827"/>
                <a:gd name="connsiteY3" fmla="*/ 909622 h 914400"/>
                <a:gd name="connsiteX4" fmla="*/ 905774 w 2751827"/>
                <a:gd name="connsiteY4" fmla="*/ 0 h 91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51827" h="914400">
                  <a:moveTo>
                    <a:pt x="905774" y="0"/>
                  </a:moveTo>
                  <a:lnTo>
                    <a:pt x="2751827" y="0"/>
                  </a:lnTo>
                  <a:lnTo>
                    <a:pt x="1811547" y="914400"/>
                  </a:lnTo>
                  <a:lnTo>
                    <a:pt x="0" y="909622"/>
                  </a:lnTo>
                  <a:lnTo>
                    <a:pt x="905774" y="0"/>
                  </a:lnTo>
                  <a:close/>
                </a:path>
              </a:pathLst>
            </a:custGeom>
            <a:solidFill>
              <a:srgbClr val="4FB3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26" dirty="0"/>
            </a:p>
          </p:txBody>
        </p:sp>
        <p:sp>
          <p:nvSpPr>
            <p:cNvPr id="12" name="Freeform 5"/>
            <p:cNvSpPr/>
            <p:nvPr/>
          </p:nvSpPr>
          <p:spPr>
            <a:xfrm>
              <a:off x="6705859" y="5859737"/>
              <a:ext cx="5372542" cy="1831914"/>
            </a:xfrm>
            <a:custGeom>
              <a:avLst/>
              <a:gdLst>
                <a:gd name="connsiteX0" fmla="*/ 905773 w 2734573"/>
                <a:gd name="connsiteY0" fmla="*/ 25879 h 948905"/>
                <a:gd name="connsiteX1" fmla="*/ 2734573 w 2734573"/>
                <a:gd name="connsiteY1" fmla="*/ 0 h 948905"/>
                <a:gd name="connsiteX2" fmla="*/ 1820173 w 2734573"/>
                <a:gd name="connsiteY2" fmla="*/ 948905 h 948905"/>
                <a:gd name="connsiteX3" fmla="*/ 0 w 2734573"/>
                <a:gd name="connsiteY3" fmla="*/ 940279 h 948905"/>
                <a:gd name="connsiteX4" fmla="*/ 905773 w 2734573"/>
                <a:gd name="connsiteY4" fmla="*/ 25879 h 9489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34573" h="948905">
                  <a:moveTo>
                    <a:pt x="905773" y="25879"/>
                  </a:moveTo>
                  <a:lnTo>
                    <a:pt x="2734573" y="0"/>
                  </a:lnTo>
                  <a:lnTo>
                    <a:pt x="1820173" y="948905"/>
                  </a:lnTo>
                  <a:lnTo>
                    <a:pt x="0" y="940279"/>
                  </a:lnTo>
                  <a:lnTo>
                    <a:pt x="905773" y="25879"/>
                  </a:lnTo>
                  <a:close/>
                </a:path>
              </a:pathLst>
            </a:custGeom>
            <a:solidFill>
              <a:srgbClr val="4FB3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26" dirty="0"/>
            </a:p>
          </p:txBody>
        </p:sp>
        <p:sp>
          <p:nvSpPr>
            <p:cNvPr id="13" name="Freeform 6"/>
            <p:cNvSpPr/>
            <p:nvPr/>
          </p:nvSpPr>
          <p:spPr>
            <a:xfrm>
              <a:off x="10264955" y="2379094"/>
              <a:ext cx="1864290" cy="5312556"/>
            </a:xfrm>
            <a:custGeom>
              <a:avLst/>
              <a:gdLst>
                <a:gd name="connsiteX0" fmla="*/ 0 w 948906"/>
                <a:gd name="connsiteY0" fmla="*/ 2751826 h 2751826"/>
                <a:gd name="connsiteX1" fmla="*/ 8626 w 948906"/>
                <a:gd name="connsiteY1" fmla="*/ 879894 h 2751826"/>
                <a:gd name="connsiteX2" fmla="*/ 914400 w 948906"/>
                <a:gd name="connsiteY2" fmla="*/ 0 h 2751826"/>
                <a:gd name="connsiteX3" fmla="*/ 948906 w 948906"/>
                <a:gd name="connsiteY3" fmla="*/ 1811547 h 2751826"/>
                <a:gd name="connsiteX4" fmla="*/ 0 w 948906"/>
                <a:gd name="connsiteY4" fmla="*/ 2751826 h 2751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8906" h="2751826">
                  <a:moveTo>
                    <a:pt x="0" y="2751826"/>
                  </a:moveTo>
                  <a:cubicBezTo>
                    <a:pt x="2875" y="2127849"/>
                    <a:pt x="5751" y="1503871"/>
                    <a:pt x="8626" y="879894"/>
                  </a:cubicBezTo>
                  <a:lnTo>
                    <a:pt x="914400" y="0"/>
                  </a:lnTo>
                  <a:lnTo>
                    <a:pt x="948906" y="1811547"/>
                  </a:lnTo>
                  <a:lnTo>
                    <a:pt x="0" y="2751826"/>
                  </a:lnTo>
                  <a:close/>
                </a:path>
              </a:pathLst>
            </a:custGeom>
            <a:solidFill>
              <a:srgbClr val="4FB3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26" dirty="0"/>
            </a:p>
          </p:txBody>
        </p:sp>
        <p:sp>
          <p:nvSpPr>
            <p:cNvPr id="14" name="Freeform 7"/>
            <p:cNvSpPr/>
            <p:nvPr/>
          </p:nvSpPr>
          <p:spPr>
            <a:xfrm>
              <a:off x="10275954" y="2357809"/>
              <a:ext cx="5329420" cy="1742454"/>
            </a:xfrm>
            <a:custGeom>
              <a:avLst/>
              <a:gdLst>
                <a:gd name="connsiteX0" fmla="*/ 888521 w 2708695"/>
                <a:gd name="connsiteY0" fmla="*/ 8627 h 931653"/>
                <a:gd name="connsiteX1" fmla="*/ 2708695 w 2708695"/>
                <a:gd name="connsiteY1" fmla="*/ 0 h 931653"/>
                <a:gd name="connsiteX2" fmla="*/ 1811547 w 2708695"/>
                <a:gd name="connsiteY2" fmla="*/ 914400 h 931653"/>
                <a:gd name="connsiteX3" fmla="*/ 0 w 2708695"/>
                <a:gd name="connsiteY3" fmla="*/ 931653 h 931653"/>
                <a:gd name="connsiteX4" fmla="*/ 888521 w 2708695"/>
                <a:gd name="connsiteY4" fmla="*/ 8627 h 931653"/>
                <a:gd name="connsiteX0" fmla="*/ 880426 w 2708695"/>
                <a:gd name="connsiteY0" fmla="*/ 0 h 939920"/>
                <a:gd name="connsiteX1" fmla="*/ 2708695 w 2708695"/>
                <a:gd name="connsiteY1" fmla="*/ 8267 h 939920"/>
                <a:gd name="connsiteX2" fmla="*/ 1811547 w 2708695"/>
                <a:gd name="connsiteY2" fmla="*/ 922667 h 939920"/>
                <a:gd name="connsiteX3" fmla="*/ 0 w 2708695"/>
                <a:gd name="connsiteY3" fmla="*/ 939920 h 939920"/>
                <a:gd name="connsiteX4" fmla="*/ 880426 w 2708695"/>
                <a:gd name="connsiteY4" fmla="*/ 0 h 939920"/>
                <a:gd name="connsiteX0" fmla="*/ 880426 w 2708695"/>
                <a:gd name="connsiteY0" fmla="*/ 0 h 939920"/>
                <a:gd name="connsiteX1" fmla="*/ 2708695 w 2708695"/>
                <a:gd name="connsiteY1" fmla="*/ 4133 h 939920"/>
                <a:gd name="connsiteX2" fmla="*/ 1811547 w 2708695"/>
                <a:gd name="connsiteY2" fmla="*/ 922667 h 939920"/>
                <a:gd name="connsiteX3" fmla="*/ 0 w 2708695"/>
                <a:gd name="connsiteY3" fmla="*/ 939920 h 939920"/>
                <a:gd name="connsiteX4" fmla="*/ 880426 w 2708695"/>
                <a:gd name="connsiteY4" fmla="*/ 0 h 939920"/>
                <a:gd name="connsiteX0" fmla="*/ 880426 w 2710660"/>
                <a:gd name="connsiteY0" fmla="*/ 2 h 939922"/>
                <a:gd name="connsiteX1" fmla="*/ 2710660 w 2710660"/>
                <a:gd name="connsiteY1" fmla="*/ 0 h 939922"/>
                <a:gd name="connsiteX2" fmla="*/ 1811547 w 2710660"/>
                <a:gd name="connsiteY2" fmla="*/ 922669 h 939922"/>
                <a:gd name="connsiteX3" fmla="*/ 0 w 2710660"/>
                <a:gd name="connsiteY3" fmla="*/ 939922 h 939922"/>
                <a:gd name="connsiteX4" fmla="*/ 880426 w 2710660"/>
                <a:gd name="connsiteY4" fmla="*/ 2 h 939922"/>
                <a:gd name="connsiteX0" fmla="*/ 882390 w 2712624"/>
                <a:gd name="connsiteY0" fmla="*/ 2 h 933720"/>
                <a:gd name="connsiteX1" fmla="*/ 2712624 w 2712624"/>
                <a:gd name="connsiteY1" fmla="*/ 0 h 933720"/>
                <a:gd name="connsiteX2" fmla="*/ 1813511 w 2712624"/>
                <a:gd name="connsiteY2" fmla="*/ 922669 h 933720"/>
                <a:gd name="connsiteX3" fmla="*/ 0 w 2712624"/>
                <a:gd name="connsiteY3" fmla="*/ 933720 h 933720"/>
                <a:gd name="connsiteX4" fmla="*/ 882390 w 2712624"/>
                <a:gd name="connsiteY4" fmla="*/ 2 h 933720"/>
                <a:gd name="connsiteX0" fmla="*/ 882390 w 2712624"/>
                <a:gd name="connsiteY0" fmla="*/ 2 h 933720"/>
                <a:gd name="connsiteX1" fmla="*/ 2712624 w 2712624"/>
                <a:gd name="connsiteY1" fmla="*/ 0 h 933720"/>
                <a:gd name="connsiteX2" fmla="*/ 1813511 w 2712624"/>
                <a:gd name="connsiteY2" fmla="*/ 928871 h 933720"/>
                <a:gd name="connsiteX3" fmla="*/ 0 w 2712624"/>
                <a:gd name="connsiteY3" fmla="*/ 933720 h 933720"/>
                <a:gd name="connsiteX4" fmla="*/ 882390 w 2712624"/>
                <a:gd name="connsiteY4" fmla="*/ 2 h 933720"/>
                <a:gd name="connsiteX0" fmla="*/ 882390 w 2712624"/>
                <a:gd name="connsiteY0" fmla="*/ 2 h 933720"/>
                <a:gd name="connsiteX1" fmla="*/ 2712624 w 2712624"/>
                <a:gd name="connsiteY1" fmla="*/ 0 h 933720"/>
                <a:gd name="connsiteX2" fmla="*/ 1817438 w 2712624"/>
                <a:gd name="connsiteY2" fmla="*/ 928871 h 933720"/>
                <a:gd name="connsiteX3" fmla="*/ 0 w 2712624"/>
                <a:gd name="connsiteY3" fmla="*/ 933720 h 933720"/>
                <a:gd name="connsiteX4" fmla="*/ 882390 w 2712624"/>
                <a:gd name="connsiteY4" fmla="*/ 2 h 933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12624" h="933720">
                  <a:moveTo>
                    <a:pt x="882390" y="2"/>
                  </a:moveTo>
                  <a:lnTo>
                    <a:pt x="2712624" y="0"/>
                  </a:lnTo>
                  <a:lnTo>
                    <a:pt x="1817438" y="928871"/>
                  </a:lnTo>
                  <a:lnTo>
                    <a:pt x="0" y="933720"/>
                  </a:lnTo>
                  <a:lnTo>
                    <a:pt x="882390" y="2"/>
                  </a:lnTo>
                  <a:close/>
                </a:path>
              </a:pathLst>
            </a:custGeom>
            <a:solidFill>
              <a:srgbClr val="4FB3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26" dirty="0"/>
            </a:p>
          </p:txBody>
        </p:sp>
        <p:sp>
          <p:nvSpPr>
            <p:cNvPr id="15" name="Freeform 42"/>
            <p:cNvSpPr/>
            <p:nvPr/>
          </p:nvSpPr>
          <p:spPr>
            <a:xfrm flipH="1">
              <a:off x="8990641" y="3057370"/>
              <a:ext cx="859086" cy="593224"/>
            </a:xfrm>
            <a:custGeom>
              <a:avLst/>
              <a:gdLst>
                <a:gd name="connsiteX0" fmla="*/ 271991 w 429543"/>
                <a:gd name="connsiteY0" fmla="*/ 270474 h 296612"/>
                <a:gd name="connsiteX1" fmla="*/ 271991 w 429543"/>
                <a:gd name="connsiteY1" fmla="*/ 287322 h 296612"/>
                <a:gd name="connsiteX2" fmla="*/ 157552 w 429543"/>
                <a:gd name="connsiteY2" fmla="*/ 287322 h 296612"/>
                <a:gd name="connsiteX3" fmla="*/ 157552 w 429543"/>
                <a:gd name="connsiteY3" fmla="*/ 270474 h 296612"/>
                <a:gd name="connsiteX4" fmla="*/ 429543 w 429543"/>
                <a:gd name="connsiteY4" fmla="*/ 261184 h 296612"/>
                <a:gd name="connsiteX5" fmla="*/ 0 w 429543"/>
                <a:gd name="connsiteY5" fmla="*/ 261184 h 296612"/>
                <a:gd name="connsiteX6" fmla="*/ 0 w 429543"/>
                <a:gd name="connsiteY6" fmla="*/ 278529 h 296612"/>
                <a:gd name="connsiteX7" fmla="*/ 13797 w 429543"/>
                <a:gd name="connsiteY7" fmla="*/ 296612 h 296612"/>
                <a:gd name="connsiteX8" fmla="*/ 415746 w 429543"/>
                <a:gd name="connsiteY8" fmla="*/ 296612 h 296612"/>
                <a:gd name="connsiteX9" fmla="*/ 429543 w 429543"/>
                <a:gd name="connsiteY9" fmla="*/ 278529 h 296612"/>
                <a:gd name="connsiteX10" fmla="*/ 335569 w 429543"/>
                <a:gd name="connsiteY10" fmla="*/ 29969 h 296612"/>
                <a:gd name="connsiteX11" fmla="*/ 335569 w 429543"/>
                <a:gd name="connsiteY11" fmla="*/ 212601 h 296612"/>
                <a:gd name="connsiteX12" fmla="*/ 93975 w 429543"/>
                <a:gd name="connsiteY12" fmla="*/ 212601 h 296612"/>
                <a:gd name="connsiteX13" fmla="*/ 93975 w 429543"/>
                <a:gd name="connsiteY13" fmla="*/ 29969 h 296612"/>
                <a:gd name="connsiteX14" fmla="*/ 331697 w 429543"/>
                <a:gd name="connsiteY14" fmla="*/ 0 h 296612"/>
                <a:gd name="connsiteX15" fmla="*/ 97847 w 429543"/>
                <a:gd name="connsiteY15" fmla="*/ 0 h 296612"/>
                <a:gd name="connsiteX16" fmla="*/ 57418 w 429543"/>
                <a:gd name="connsiteY16" fmla="*/ 40429 h 296612"/>
                <a:gd name="connsiteX17" fmla="*/ 57418 w 429543"/>
                <a:gd name="connsiteY17" fmla="*/ 202142 h 296612"/>
                <a:gd name="connsiteX18" fmla="*/ 97847 w 429543"/>
                <a:gd name="connsiteY18" fmla="*/ 242571 h 296612"/>
                <a:gd name="connsiteX19" fmla="*/ 331697 w 429543"/>
                <a:gd name="connsiteY19" fmla="*/ 242571 h 296612"/>
                <a:gd name="connsiteX20" fmla="*/ 372126 w 429543"/>
                <a:gd name="connsiteY20" fmla="*/ 202142 h 296612"/>
                <a:gd name="connsiteX21" fmla="*/ 372126 w 429543"/>
                <a:gd name="connsiteY21" fmla="*/ 40429 h 296612"/>
                <a:gd name="connsiteX22" fmla="*/ 331697 w 429543"/>
                <a:gd name="connsiteY22" fmla="*/ 0 h 2966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29543" h="296612">
                  <a:moveTo>
                    <a:pt x="271991" y="270474"/>
                  </a:moveTo>
                  <a:lnTo>
                    <a:pt x="271991" y="287322"/>
                  </a:lnTo>
                  <a:lnTo>
                    <a:pt x="157552" y="287322"/>
                  </a:lnTo>
                  <a:lnTo>
                    <a:pt x="157552" y="270474"/>
                  </a:lnTo>
                  <a:close/>
                  <a:moveTo>
                    <a:pt x="429543" y="261184"/>
                  </a:moveTo>
                  <a:lnTo>
                    <a:pt x="0" y="261184"/>
                  </a:lnTo>
                  <a:lnTo>
                    <a:pt x="0" y="278529"/>
                  </a:lnTo>
                  <a:cubicBezTo>
                    <a:pt x="0" y="288516"/>
                    <a:pt x="6177" y="296612"/>
                    <a:pt x="13797" y="296612"/>
                  </a:cubicBezTo>
                  <a:lnTo>
                    <a:pt x="415746" y="296612"/>
                  </a:lnTo>
                  <a:cubicBezTo>
                    <a:pt x="423366" y="296612"/>
                    <a:pt x="429543" y="288516"/>
                    <a:pt x="429543" y="278529"/>
                  </a:cubicBezTo>
                  <a:close/>
                  <a:moveTo>
                    <a:pt x="335569" y="29969"/>
                  </a:moveTo>
                  <a:lnTo>
                    <a:pt x="335569" y="212601"/>
                  </a:lnTo>
                  <a:lnTo>
                    <a:pt x="93975" y="212601"/>
                  </a:lnTo>
                  <a:lnTo>
                    <a:pt x="93975" y="29969"/>
                  </a:lnTo>
                  <a:close/>
                  <a:moveTo>
                    <a:pt x="331697" y="0"/>
                  </a:moveTo>
                  <a:lnTo>
                    <a:pt x="97847" y="0"/>
                  </a:lnTo>
                  <a:cubicBezTo>
                    <a:pt x="75519" y="0"/>
                    <a:pt x="57418" y="18101"/>
                    <a:pt x="57418" y="40429"/>
                  </a:cubicBezTo>
                  <a:lnTo>
                    <a:pt x="57418" y="202142"/>
                  </a:lnTo>
                  <a:cubicBezTo>
                    <a:pt x="57418" y="224470"/>
                    <a:pt x="75519" y="242571"/>
                    <a:pt x="97847" y="242571"/>
                  </a:cubicBezTo>
                  <a:lnTo>
                    <a:pt x="331697" y="242571"/>
                  </a:lnTo>
                  <a:cubicBezTo>
                    <a:pt x="354025" y="242571"/>
                    <a:pt x="372126" y="224470"/>
                    <a:pt x="372126" y="202142"/>
                  </a:cubicBezTo>
                  <a:lnTo>
                    <a:pt x="372126" y="40429"/>
                  </a:lnTo>
                  <a:cubicBezTo>
                    <a:pt x="372126" y="18101"/>
                    <a:pt x="354025" y="0"/>
                    <a:pt x="331697" y="0"/>
                  </a:cubicBez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2026" dirty="0"/>
            </a:p>
          </p:txBody>
        </p:sp>
        <p:sp>
          <p:nvSpPr>
            <p:cNvPr id="16" name="Freeform 54"/>
            <p:cNvSpPr>
              <a:spLocks noEditPoints="1"/>
            </p:cNvSpPr>
            <p:nvPr/>
          </p:nvSpPr>
          <p:spPr bwMode="auto">
            <a:xfrm>
              <a:off x="8792852" y="6376544"/>
              <a:ext cx="936524" cy="694424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  <a:cxn ang="0">
                  <a:pos x="45" y="25"/>
                </a:cxn>
                <a:cxn ang="0">
                  <a:pos x="33" y="13"/>
                </a:cxn>
                <a:cxn ang="0">
                  <a:pos x="32" y="12"/>
                </a:cxn>
                <a:cxn ang="0">
                  <a:pos x="31" y="13"/>
                </a:cxn>
                <a:cxn ang="0">
                  <a:pos x="18" y="25"/>
                </a:cxn>
                <a:cxn ang="0">
                  <a:pos x="18" y="26"/>
                </a:cxn>
                <a:cxn ang="0">
                  <a:pos x="19" y="27"/>
                </a:cxn>
                <a:cxn ang="0">
                  <a:pos x="27" y="27"/>
                </a:cxn>
                <a:cxn ang="0">
                  <a:pos x="27" y="40"/>
                </a:cxn>
                <a:cxn ang="0">
                  <a:pos x="28" y="41"/>
                </a:cxn>
                <a:cxn ang="0">
                  <a:pos x="35" y="41"/>
                </a:cxn>
                <a:cxn ang="0">
                  <a:pos x="36" y="40"/>
                </a:cxn>
                <a:cxn ang="0">
                  <a:pos x="36" y="27"/>
                </a:cxn>
                <a:cxn ang="0">
                  <a:pos x="44" y="27"/>
                </a:cxn>
                <a:cxn ang="0">
                  <a:pos x="45" y="26"/>
                </a:cxn>
                <a:cxn ang="0">
                  <a:pos x="45" y="25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3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4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  <a:moveTo>
                    <a:pt x="45" y="25"/>
                  </a:moveTo>
                  <a:cubicBezTo>
                    <a:pt x="33" y="13"/>
                    <a:pt x="33" y="13"/>
                    <a:pt x="33" y="13"/>
                  </a:cubicBezTo>
                  <a:cubicBezTo>
                    <a:pt x="32" y="13"/>
                    <a:pt x="32" y="12"/>
                    <a:pt x="32" y="12"/>
                  </a:cubicBezTo>
                  <a:cubicBezTo>
                    <a:pt x="31" y="12"/>
                    <a:pt x="31" y="13"/>
                    <a:pt x="31" y="13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7"/>
                    <a:pt x="19" y="27"/>
                    <a:pt x="19" y="27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41"/>
                    <a:pt x="28" y="41"/>
                    <a:pt x="28" y="41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6" y="41"/>
                    <a:pt x="36" y="41"/>
                    <a:pt x="36" y="40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44" y="27"/>
                    <a:pt x="44" y="27"/>
                    <a:pt x="44" y="27"/>
                  </a:cubicBezTo>
                  <a:cubicBezTo>
                    <a:pt x="45" y="27"/>
                    <a:pt x="45" y="27"/>
                    <a:pt x="45" y="26"/>
                  </a:cubicBezTo>
                  <a:cubicBezTo>
                    <a:pt x="45" y="26"/>
                    <a:pt x="45" y="26"/>
                    <a:pt x="45" y="2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82880" tIns="91440" rIns="182880" bIns="91440" numCol="1" anchor="t" anchorCtr="0" compatLnSpc="1">
              <a:prstTxWarp prst="textNoShape">
                <a:avLst/>
              </a:prstTxWarp>
            </a:bodyPr>
            <a:lstStyle/>
            <a:p>
              <a:endParaRPr lang="en-US" sz="5400"/>
            </a:p>
          </p:txBody>
        </p:sp>
      </p:grpSp>
      <p:sp>
        <p:nvSpPr>
          <p:cNvPr id="17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941406" y="2435939"/>
            <a:ext cx="2625095" cy="104581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  <p:sp>
        <p:nvSpPr>
          <p:cNvPr id="19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941406" y="4990887"/>
            <a:ext cx="2625095" cy="104581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  <p:sp>
        <p:nvSpPr>
          <p:cNvPr id="20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8474320" y="2435939"/>
            <a:ext cx="2625095" cy="104581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  <p:sp>
        <p:nvSpPr>
          <p:cNvPr id="21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8474320" y="4990887"/>
            <a:ext cx="2625095" cy="104581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</p:spTree>
    <p:extLst>
      <p:ext uri="{BB962C8B-B14F-4D97-AF65-F5344CB8AC3E}">
        <p14:creationId xmlns:p14="http://schemas.microsoft.com/office/powerpoint/2010/main" val="939055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EBE7">
            <a:alpha val="7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菱形 3">
            <a:extLst>
              <a:ext uri="{FF2B5EF4-FFF2-40B4-BE49-F238E27FC236}">
                <a16:creationId xmlns="" xmlns:a16="http://schemas.microsoft.com/office/drawing/2014/main" id="{EF40B93F-EF44-4BE7-825C-797C0A888415}"/>
              </a:ext>
            </a:extLst>
          </p:cNvPr>
          <p:cNvSpPr/>
          <p:nvPr/>
        </p:nvSpPr>
        <p:spPr>
          <a:xfrm>
            <a:off x="369886" y="414338"/>
            <a:ext cx="420688" cy="427037"/>
          </a:xfrm>
          <a:prstGeom prst="diamond">
            <a:avLst/>
          </a:prstGeom>
          <a:solidFill>
            <a:srgbClr val="4FB3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790574" y="344328"/>
            <a:ext cx="5553075" cy="577196"/>
            <a:chOff x="790574" y="344328"/>
            <a:chExt cx="5553075" cy="577196"/>
          </a:xfrm>
        </p:grpSpPr>
        <p:sp>
          <p:nvSpPr>
            <p:cNvPr id="5" name="文本框 4">
              <a:extLst>
                <a:ext uri="{FF2B5EF4-FFF2-40B4-BE49-F238E27FC236}">
                  <a16:creationId xmlns="" xmlns:a16="http://schemas.microsoft.com/office/drawing/2014/main" id="{E525CE55-C134-48D2-ABCA-2BD876B32C70}"/>
                </a:ext>
              </a:extLst>
            </p:cNvPr>
            <p:cNvSpPr txBox="1"/>
            <p:nvPr/>
          </p:nvSpPr>
          <p:spPr>
            <a:xfrm>
              <a:off x="790574" y="344328"/>
              <a:ext cx="35052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单击此处输入标题</a:t>
              </a:r>
            </a:p>
          </p:txBody>
        </p:sp>
        <p:sp>
          <p:nvSpPr>
            <p:cNvPr id="8" name="文本框 49">
              <a:extLst>
                <a:ext uri="{FF2B5EF4-FFF2-40B4-BE49-F238E27FC236}">
                  <a16:creationId xmlns="" xmlns:a16="http://schemas.microsoft.com/office/drawing/2014/main" id="{7BC39B1B-FE24-4CAD-9278-FD33514087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0574" y="644525"/>
              <a:ext cx="555307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</a:t>
              </a:r>
              <a:r>
                <a:rPr lang="en-US" altLang="zh-CN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title,text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here as your wish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980966" y="2724150"/>
            <a:ext cx="4303094" cy="2531968"/>
            <a:chOff x="5055336" y="3105437"/>
            <a:chExt cx="7939114" cy="4671427"/>
          </a:xfrm>
        </p:grpSpPr>
        <p:grpSp>
          <p:nvGrpSpPr>
            <p:cNvPr id="7" name="Group 5"/>
            <p:cNvGrpSpPr/>
            <p:nvPr/>
          </p:nvGrpSpPr>
          <p:grpSpPr>
            <a:xfrm>
              <a:off x="8374716" y="6241500"/>
              <a:ext cx="1339152" cy="1535364"/>
              <a:chOff x="4514508" y="1429050"/>
              <a:chExt cx="1334443" cy="1529966"/>
            </a:xfrm>
          </p:grpSpPr>
          <p:sp>
            <p:nvSpPr>
              <p:cNvPr id="54" name="Parallelogram 6"/>
              <p:cNvSpPr/>
              <p:nvPr/>
            </p:nvSpPr>
            <p:spPr>
              <a:xfrm rot="5400000">
                <a:off x="4250368" y="2027991"/>
                <a:ext cx="1198660" cy="663390"/>
              </a:xfrm>
              <a:prstGeom prst="parallelogram">
                <a:avLst>
                  <a:gd name="adj" fmla="val 48555"/>
                </a:avLst>
              </a:pr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55" name="Parallelogram 7"/>
              <p:cNvSpPr/>
              <p:nvPr/>
            </p:nvSpPr>
            <p:spPr>
              <a:xfrm rot="5400000" flipV="1">
                <a:off x="4915865" y="2025930"/>
                <a:ext cx="1198660" cy="667512"/>
              </a:xfrm>
              <a:prstGeom prst="parallelogram">
                <a:avLst>
                  <a:gd name="adj" fmla="val 48555"/>
                </a:avLst>
              </a:pr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56" name="Diamond 8"/>
              <p:cNvSpPr/>
              <p:nvPr/>
            </p:nvSpPr>
            <p:spPr>
              <a:xfrm>
                <a:off x="4514508" y="1429050"/>
                <a:ext cx="1333770" cy="695827"/>
              </a:xfrm>
              <a:prstGeom prst="diamond">
                <a:avLst/>
              </a:prstGeom>
              <a:solidFill>
                <a:srgbClr val="5EBAA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8334176" y="5195102"/>
              <a:ext cx="1339152" cy="1535364"/>
              <a:chOff x="4514508" y="1429050"/>
              <a:chExt cx="1334443" cy="1529966"/>
            </a:xfrm>
          </p:grpSpPr>
          <p:sp>
            <p:nvSpPr>
              <p:cNvPr id="51" name="Parallelogram 10"/>
              <p:cNvSpPr/>
              <p:nvPr/>
            </p:nvSpPr>
            <p:spPr>
              <a:xfrm rot="5400000">
                <a:off x="4250368" y="2027991"/>
                <a:ext cx="1198660" cy="663390"/>
              </a:xfrm>
              <a:prstGeom prst="parallelogram">
                <a:avLst>
                  <a:gd name="adj" fmla="val 48555"/>
                </a:avLst>
              </a:pr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52" name="Parallelogram 11"/>
              <p:cNvSpPr/>
              <p:nvPr/>
            </p:nvSpPr>
            <p:spPr>
              <a:xfrm rot="5400000" flipV="1">
                <a:off x="4915865" y="2025930"/>
                <a:ext cx="1198660" cy="667512"/>
              </a:xfrm>
              <a:prstGeom prst="parallelogram">
                <a:avLst>
                  <a:gd name="adj" fmla="val 48555"/>
                </a:avLst>
              </a:pr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53" name="Diamond 12"/>
              <p:cNvSpPr/>
              <p:nvPr/>
            </p:nvSpPr>
            <p:spPr>
              <a:xfrm>
                <a:off x="4514508" y="1429050"/>
                <a:ext cx="1333770" cy="695827"/>
              </a:xfrm>
              <a:prstGeom prst="diamond">
                <a:avLst/>
              </a:prstGeom>
              <a:solidFill>
                <a:srgbClr val="5EBAA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</p:grpSp>
        <p:grpSp>
          <p:nvGrpSpPr>
            <p:cNvPr id="11" name="Group 25"/>
            <p:cNvGrpSpPr/>
            <p:nvPr/>
          </p:nvGrpSpPr>
          <p:grpSpPr>
            <a:xfrm>
              <a:off x="8324680" y="4149232"/>
              <a:ext cx="1339152" cy="1535364"/>
              <a:chOff x="4514508" y="1429050"/>
              <a:chExt cx="1334443" cy="1529966"/>
            </a:xfrm>
          </p:grpSpPr>
          <p:sp>
            <p:nvSpPr>
              <p:cNvPr id="48" name="Parallelogram 26"/>
              <p:cNvSpPr/>
              <p:nvPr/>
            </p:nvSpPr>
            <p:spPr>
              <a:xfrm rot="5400000">
                <a:off x="4250368" y="2027991"/>
                <a:ext cx="1198660" cy="663390"/>
              </a:xfrm>
              <a:prstGeom prst="parallelogram">
                <a:avLst>
                  <a:gd name="adj" fmla="val 48555"/>
                </a:avLst>
              </a:pr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49" name="Parallelogram 27"/>
              <p:cNvSpPr/>
              <p:nvPr/>
            </p:nvSpPr>
            <p:spPr>
              <a:xfrm rot="5400000" flipV="1">
                <a:off x="4915865" y="2025930"/>
                <a:ext cx="1198660" cy="667512"/>
              </a:xfrm>
              <a:prstGeom prst="parallelogram">
                <a:avLst>
                  <a:gd name="adj" fmla="val 48555"/>
                </a:avLst>
              </a:pr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50" name="Diamond 28"/>
              <p:cNvSpPr/>
              <p:nvPr/>
            </p:nvSpPr>
            <p:spPr>
              <a:xfrm>
                <a:off x="4514508" y="1429050"/>
                <a:ext cx="1333770" cy="695827"/>
              </a:xfrm>
              <a:prstGeom prst="diamond">
                <a:avLst/>
              </a:prstGeom>
              <a:solidFill>
                <a:srgbClr val="5EBAA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</p:grpSp>
        <p:grpSp>
          <p:nvGrpSpPr>
            <p:cNvPr id="12" name="Group 33"/>
            <p:cNvGrpSpPr/>
            <p:nvPr/>
          </p:nvGrpSpPr>
          <p:grpSpPr>
            <a:xfrm>
              <a:off x="8337335" y="3105437"/>
              <a:ext cx="1339150" cy="1547926"/>
              <a:chOff x="4514509" y="1416532"/>
              <a:chExt cx="1334442" cy="1542484"/>
            </a:xfrm>
          </p:grpSpPr>
          <p:sp>
            <p:nvSpPr>
              <p:cNvPr id="45" name="Parallelogram 34"/>
              <p:cNvSpPr/>
              <p:nvPr/>
            </p:nvSpPr>
            <p:spPr>
              <a:xfrm rot="5400000">
                <a:off x="4250368" y="2027991"/>
                <a:ext cx="1198660" cy="663390"/>
              </a:xfrm>
              <a:prstGeom prst="parallelogram">
                <a:avLst>
                  <a:gd name="adj" fmla="val 48555"/>
                </a:avLst>
              </a:pr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46" name="Parallelogram 35"/>
              <p:cNvSpPr/>
              <p:nvPr/>
            </p:nvSpPr>
            <p:spPr>
              <a:xfrm rot="5400000" flipV="1">
                <a:off x="4915865" y="2025930"/>
                <a:ext cx="1198660" cy="667512"/>
              </a:xfrm>
              <a:prstGeom prst="parallelogram">
                <a:avLst>
                  <a:gd name="adj" fmla="val 48555"/>
                </a:avLst>
              </a:pr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47" name="Diamond 36"/>
              <p:cNvSpPr/>
              <p:nvPr/>
            </p:nvSpPr>
            <p:spPr>
              <a:xfrm>
                <a:off x="4514509" y="1416532"/>
                <a:ext cx="1333770" cy="695827"/>
              </a:xfrm>
              <a:prstGeom prst="diamond">
                <a:avLst/>
              </a:pr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</p:grpSp>
        <p:grpSp>
          <p:nvGrpSpPr>
            <p:cNvPr id="13" name="Group 13"/>
            <p:cNvGrpSpPr/>
            <p:nvPr/>
          </p:nvGrpSpPr>
          <p:grpSpPr>
            <a:xfrm>
              <a:off x="5077064" y="4509473"/>
              <a:ext cx="3266760" cy="836676"/>
              <a:chOff x="2538532" y="2254736"/>
              <a:chExt cx="1633380" cy="418338"/>
            </a:xfrm>
          </p:grpSpPr>
          <p:sp>
            <p:nvSpPr>
              <p:cNvPr id="42" name="Freeform 30"/>
              <p:cNvSpPr/>
              <p:nvPr/>
            </p:nvSpPr>
            <p:spPr>
              <a:xfrm flipH="1">
                <a:off x="2703596" y="2254736"/>
                <a:ext cx="1468316" cy="418338"/>
              </a:xfrm>
              <a:custGeom>
                <a:avLst/>
                <a:gdLst>
                  <a:gd name="connsiteX0" fmla="*/ 0 w 1957755"/>
                  <a:gd name="connsiteY0" fmla="*/ 0 h 635760"/>
                  <a:gd name="connsiteX1" fmla="*/ 1904643 w 1957755"/>
                  <a:gd name="connsiteY1" fmla="*/ 0 h 635760"/>
                  <a:gd name="connsiteX2" fmla="*/ 1957755 w 1957755"/>
                  <a:gd name="connsiteY2" fmla="*/ 317880 h 635760"/>
                  <a:gd name="connsiteX3" fmla="*/ 1904643 w 1957755"/>
                  <a:gd name="connsiteY3" fmla="*/ 635760 h 635760"/>
                  <a:gd name="connsiteX4" fmla="*/ 0 w 1957755"/>
                  <a:gd name="connsiteY4" fmla="*/ 635760 h 635760"/>
                  <a:gd name="connsiteX5" fmla="*/ 0 w 1957755"/>
                  <a:gd name="connsiteY5" fmla="*/ 0 h 635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957755" h="635760">
                    <a:moveTo>
                      <a:pt x="0" y="0"/>
                    </a:moveTo>
                    <a:lnTo>
                      <a:pt x="1904643" y="0"/>
                    </a:lnTo>
                    <a:cubicBezTo>
                      <a:pt x="1933975" y="0"/>
                      <a:pt x="1957755" y="142320"/>
                      <a:pt x="1957755" y="317880"/>
                    </a:cubicBezTo>
                    <a:cubicBezTo>
                      <a:pt x="1957755" y="493440"/>
                      <a:pt x="1933975" y="635760"/>
                      <a:pt x="1904643" y="635760"/>
                    </a:cubicBezTo>
                    <a:lnTo>
                      <a:pt x="0" y="6357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43" name="Oval 39"/>
              <p:cNvSpPr/>
              <p:nvPr/>
            </p:nvSpPr>
            <p:spPr>
              <a:xfrm>
                <a:off x="2538532" y="2254736"/>
                <a:ext cx="403266" cy="418338"/>
              </a:xfrm>
              <a:prstGeom prst="ellipse">
                <a:avLst/>
              </a:pr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44" name="Freeform 36"/>
              <p:cNvSpPr>
                <a:spLocks noEditPoints="1"/>
              </p:cNvSpPr>
              <p:nvPr/>
            </p:nvSpPr>
            <p:spPr bwMode="auto">
              <a:xfrm flipH="1">
                <a:off x="2637180" y="2348922"/>
                <a:ext cx="198794" cy="215880"/>
              </a:xfrm>
              <a:custGeom>
                <a:avLst/>
                <a:gdLst/>
                <a:ahLst/>
                <a:cxnLst>
                  <a:cxn ang="0">
                    <a:pos x="55" y="64"/>
                  </a:cxn>
                  <a:cxn ang="0">
                    <a:pos x="0" y="59"/>
                  </a:cxn>
                  <a:cxn ang="0">
                    <a:pos x="4" y="9"/>
                  </a:cxn>
                  <a:cxn ang="0">
                    <a:pos x="9" y="5"/>
                  </a:cxn>
                  <a:cxn ang="0">
                    <a:pos x="17" y="0"/>
                  </a:cxn>
                  <a:cxn ang="0">
                    <a:pos x="23" y="9"/>
                  </a:cxn>
                  <a:cxn ang="0">
                    <a:pos x="36" y="5"/>
                  </a:cxn>
                  <a:cxn ang="0">
                    <a:pos x="44" y="0"/>
                  </a:cxn>
                  <a:cxn ang="0">
                    <a:pos x="50" y="9"/>
                  </a:cxn>
                  <a:cxn ang="0">
                    <a:pos x="59" y="13"/>
                  </a:cxn>
                  <a:cxn ang="0">
                    <a:pos x="15" y="33"/>
                  </a:cxn>
                  <a:cxn ang="0">
                    <a:pos x="4" y="23"/>
                  </a:cxn>
                  <a:cxn ang="0">
                    <a:pos x="15" y="33"/>
                  </a:cxn>
                  <a:cxn ang="0">
                    <a:pos x="15" y="35"/>
                  </a:cxn>
                  <a:cxn ang="0">
                    <a:pos x="4" y="47"/>
                  </a:cxn>
                  <a:cxn ang="0">
                    <a:pos x="15" y="59"/>
                  </a:cxn>
                  <a:cxn ang="0">
                    <a:pos x="4" y="49"/>
                  </a:cxn>
                  <a:cxn ang="0">
                    <a:pos x="15" y="59"/>
                  </a:cxn>
                  <a:cxn ang="0">
                    <a:pos x="17" y="4"/>
                  </a:cxn>
                  <a:cxn ang="0">
                    <a:pos x="13" y="5"/>
                  </a:cxn>
                  <a:cxn ang="0">
                    <a:pos x="15" y="17"/>
                  </a:cxn>
                  <a:cxn ang="0">
                    <a:pos x="18" y="16"/>
                  </a:cxn>
                  <a:cxn ang="0">
                    <a:pos x="28" y="33"/>
                  </a:cxn>
                  <a:cxn ang="0">
                    <a:pos x="17" y="23"/>
                  </a:cxn>
                  <a:cxn ang="0">
                    <a:pos x="28" y="33"/>
                  </a:cxn>
                  <a:cxn ang="0">
                    <a:pos x="28" y="35"/>
                  </a:cxn>
                  <a:cxn ang="0">
                    <a:pos x="17" y="47"/>
                  </a:cxn>
                  <a:cxn ang="0">
                    <a:pos x="28" y="59"/>
                  </a:cxn>
                  <a:cxn ang="0">
                    <a:pos x="17" y="49"/>
                  </a:cxn>
                  <a:cxn ang="0">
                    <a:pos x="28" y="59"/>
                  </a:cxn>
                  <a:cxn ang="0">
                    <a:pos x="42" y="23"/>
                  </a:cxn>
                  <a:cxn ang="0">
                    <a:pos x="31" y="33"/>
                  </a:cxn>
                  <a:cxn ang="0">
                    <a:pos x="42" y="47"/>
                  </a:cxn>
                  <a:cxn ang="0">
                    <a:pos x="31" y="35"/>
                  </a:cxn>
                  <a:cxn ang="0">
                    <a:pos x="42" y="47"/>
                  </a:cxn>
                  <a:cxn ang="0">
                    <a:pos x="42" y="49"/>
                  </a:cxn>
                  <a:cxn ang="0">
                    <a:pos x="31" y="59"/>
                  </a:cxn>
                  <a:cxn ang="0">
                    <a:pos x="45" y="5"/>
                  </a:cxn>
                  <a:cxn ang="0">
                    <a:pos x="42" y="4"/>
                  </a:cxn>
                  <a:cxn ang="0">
                    <a:pos x="41" y="16"/>
                  </a:cxn>
                  <a:cxn ang="0">
                    <a:pos x="44" y="17"/>
                  </a:cxn>
                  <a:cxn ang="0">
                    <a:pos x="45" y="5"/>
                  </a:cxn>
                  <a:cxn ang="0">
                    <a:pos x="55" y="23"/>
                  </a:cxn>
                  <a:cxn ang="0">
                    <a:pos x="44" y="33"/>
                  </a:cxn>
                  <a:cxn ang="0">
                    <a:pos x="55" y="47"/>
                  </a:cxn>
                  <a:cxn ang="0">
                    <a:pos x="44" y="35"/>
                  </a:cxn>
                  <a:cxn ang="0">
                    <a:pos x="55" y="47"/>
                  </a:cxn>
                  <a:cxn ang="0">
                    <a:pos x="55" y="49"/>
                  </a:cxn>
                  <a:cxn ang="0">
                    <a:pos x="44" y="59"/>
                  </a:cxn>
                </a:cxnLst>
                <a:rect l="0" t="0" r="r" b="b"/>
                <a:pathLst>
                  <a:path w="59" h="64">
                    <a:moveTo>
                      <a:pt x="59" y="59"/>
                    </a:moveTo>
                    <a:cubicBezTo>
                      <a:pt x="59" y="62"/>
                      <a:pt x="57" y="64"/>
                      <a:pt x="55" y="64"/>
                    </a:cubicBezTo>
                    <a:cubicBezTo>
                      <a:pt x="4" y="64"/>
                      <a:pt x="4" y="64"/>
                      <a:pt x="4" y="64"/>
                    </a:cubicBezTo>
                    <a:cubicBezTo>
                      <a:pt x="2" y="64"/>
                      <a:pt x="0" y="62"/>
                      <a:pt x="0" y="59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1"/>
                      <a:pt x="2" y="9"/>
                      <a:pt x="4" y="9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2"/>
                      <a:pt x="11" y="0"/>
                      <a:pt x="15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20" y="0"/>
                      <a:pt x="23" y="2"/>
                      <a:pt x="23" y="5"/>
                    </a:cubicBezTo>
                    <a:cubicBezTo>
                      <a:pt x="23" y="9"/>
                      <a:pt x="23" y="9"/>
                      <a:pt x="23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5"/>
                      <a:pt x="36" y="5"/>
                      <a:pt x="36" y="5"/>
                    </a:cubicBezTo>
                    <a:cubicBezTo>
                      <a:pt x="36" y="2"/>
                      <a:pt x="39" y="0"/>
                      <a:pt x="42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7" y="0"/>
                      <a:pt x="50" y="2"/>
                      <a:pt x="50" y="5"/>
                    </a:cubicBezTo>
                    <a:cubicBezTo>
                      <a:pt x="50" y="9"/>
                      <a:pt x="50" y="9"/>
                      <a:pt x="50" y="9"/>
                    </a:cubicBezTo>
                    <a:cubicBezTo>
                      <a:pt x="55" y="9"/>
                      <a:pt x="55" y="9"/>
                      <a:pt x="55" y="9"/>
                    </a:cubicBezTo>
                    <a:cubicBezTo>
                      <a:pt x="57" y="9"/>
                      <a:pt x="59" y="11"/>
                      <a:pt x="59" y="13"/>
                    </a:cubicBezTo>
                    <a:lnTo>
                      <a:pt x="59" y="59"/>
                    </a:lnTo>
                    <a:close/>
                    <a:moveTo>
                      <a:pt x="15" y="33"/>
                    </a:moveTo>
                    <a:cubicBezTo>
                      <a:pt x="15" y="23"/>
                      <a:pt x="15" y="23"/>
                      <a:pt x="15" y="23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4" y="33"/>
                      <a:pt x="4" y="33"/>
                      <a:pt x="4" y="33"/>
                    </a:cubicBezTo>
                    <a:lnTo>
                      <a:pt x="15" y="33"/>
                    </a:lnTo>
                    <a:close/>
                    <a:moveTo>
                      <a:pt x="15" y="47"/>
                    </a:moveTo>
                    <a:cubicBezTo>
                      <a:pt x="15" y="35"/>
                      <a:pt x="15" y="35"/>
                      <a:pt x="15" y="35"/>
                    </a:cubicBezTo>
                    <a:cubicBezTo>
                      <a:pt x="4" y="35"/>
                      <a:pt x="4" y="35"/>
                      <a:pt x="4" y="35"/>
                    </a:cubicBezTo>
                    <a:cubicBezTo>
                      <a:pt x="4" y="47"/>
                      <a:pt x="4" y="47"/>
                      <a:pt x="4" y="47"/>
                    </a:cubicBezTo>
                    <a:lnTo>
                      <a:pt x="15" y="47"/>
                    </a:lnTo>
                    <a:close/>
                    <a:moveTo>
                      <a:pt x="15" y="59"/>
                    </a:moveTo>
                    <a:cubicBezTo>
                      <a:pt x="15" y="49"/>
                      <a:pt x="15" y="49"/>
                      <a:pt x="15" y="49"/>
                    </a:cubicBezTo>
                    <a:cubicBezTo>
                      <a:pt x="4" y="49"/>
                      <a:pt x="4" y="49"/>
                      <a:pt x="4" y="49"/>
                    </a:cubicBezTo>
                    <a:cubicBezTo>
                      <a:pt x="4" y="59"/>
                      <a:pt x="4" y="59"/>
                      <a:pt x="4" y="59"/>
                    </a:cubicBezTo>
                    <a:lnTo>
                      <a:pt x="15" y="59"/>
                    </a:lnTo>
                    <a:close/>
                    <a:moveTo>
                      <a:pt x="18" y="5"/>
                    </a:moveTo>
                    <a:cubicBezTo>
                      <a:pt x="18" y="5"/>
                      <a:pt x="18" y="4"/>
                      <a:pt x="17" y="4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4" y="4"/>
                      <a:pt x="13" y="5"/>
                      <a:pt x="13" y="5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3" y="16"/>
                      <a:pt x="14" y="17"/>
                      <a:pt x="15" y="17"/>
                    </a:cubicBezTo>
                    <a:cubicBezTo>
                      <a:pt x="17" y="17"/>
                      <a:pt x="17" y="17"/>
                      <a:pt x="17" y="17"/>
                    </a:cubicBezTo>
                    <a:cubicBezTo>
                      <a:pt x="18" y="17"/>
                      <a:pt x="18" y="16"/>
                      <a:pt x="18" y="16"/>
                    </a:cubicBezTo>
                    <a:lnTo>
                      <a:pt x="18" y="5"/>
                    </a:lnTo>
                    <a:close/>
                    <a:moveTo>
                      <a:pt x="28" y="33"/>
                    </a:moveTo>
                    <a:cubicBezTo>
                      <a:pt x="28" y="23"/>
                      <a:pt x="28" y="23"/>
                      <a:pt x="28" y="23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7" y="33"/>
                      <a:pt x="17" y="33"/>
                      <a:pt x="17" y="33"/>
                    </a:cubicBezTo>
                    <a:lnTo>
                      <a:pt x="28" y="33"/>
                    </a:lnTo>
                    <a:close/>
                    <a:moveTo>
                      <a:pt x="28" y="47"/>
                    </a:moveTo>
                    <a:cubicBezTo>
                      <a:pt x="28" y="35"/>
                      <a:pt x="28" y="35"/>
                      <a:pt x="28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7" y="47"/>
                      <a:pt x="17" y="47"/>
                      <a:pt x="17" y="47"/>
                    </a:cubicBezTo>
                    <a:lnTo>
                      <a:pt x="28" y="47"/>
                    </a:lnTo>
                    <a:close/>
                    <a:moveTo>
                      <a:pt x="28" y="59"/>
                    </a:moveTo>
                    <a:cubicBezTo>
                      <a:pt x="28" y="49"/>
                      <a:pt x="28" y="49"/>
                      <a:pt x="28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59"/>
                      <a:pt x="17" y="59"/>
                      <a:pt x="17" y="59"/>
                    </a:cubicBezTo>
                    <a:lnTo>
                      <a:pt x="28" y="59"/>
                    </a:lnTo>
                    <a:close/>
                    <a:moveTo>
                      <a:pt x="42" y="33"/>
                    </a:moveTo>
                    <a:cubicBezTo>
                      <a:pt x="42" y="23"/>
                      <a:pt x="42" y="23"/>
                      <a:pt x="42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33"/>
                      <a:pt x="31" y="33"/>
                      <a:pt x="31" y="33"/>
                    </a:cubicBezTo>
                    <a:lnTo>
                      <a:pt x="42" y="33"/>
                    </a:lnTo>
                    <a:close/>
                    <a:moveTo>
                      <a:pt x="42" y="47"/>
                    </a:moveTo>
                    <a:cubicBezTo>
                      <a:pt x="42" y="35"/>
                      <a:pt x="42" y="35"/>
                      <a:pt x="42" y="35"/>
                    </a:cubicBezTo>
                    <a:cubicBezTo>
                      <a:pt x="31" y="35"/>
                      <a:pt x="31" y="35"/>
                      <a:pt x="31" y="35"/>
                    </a:cubicBezTo>
                    <a:cubicBezTo>
                      <a:pt x="31" y="47"/>
                      <a:pt x="31" y="47"/>
                      <a:pt x="31" y="47"/>
                    </a:cubicBezTo>
                    <a:lnTo>
                      <a:pt x="42" y="47"/>
                    </a:lnTo>
                    <a:close/>
                    <a:moveTo>
                      <a:pt x="42" y="59"/>
                    </a:moveTo>
                    <a:cubicBezTo>
                      <a:pt x="42" y="49"/>
                      <a:pt x="42" y="49"/>
                      <a:pt x="42" y="49"/>
                    </a:cubicBezTo>
                    <a:cubicBezTo>
                      <a:pt x="31" y="49"/>
                      <a:pt x="31" y="49"/>
                      <a:pt x="31" y="49"/>
                    </a:cubicBezTo>
                    <a:cubicBezTo>
                      <a:pt x="31" y="59"/>
                      <a:pt x="31" y="59"/>
                      <a:pt x="31" y="59"/>
                    </a:cubicBezTo>
                    <a:lnTo>
                      <a:pt x="42" y="59"/>
                    </a:lnTo>
                    <a:close/>
                    <a:moveTo>
                      <a:pt x="45" y="5"/>
                    </a:moveTo>
                    <a:cubicBezTo>
                      <a:pt x="45" y="5"/>
                      <a:pt x="45" y="4"/>
                      <a:pt x="44" y="4"/>
                    </a:cubicBezTo>
                    <a:cubicBezTo>
                      <a:pt x="42" y="4"/>
                      <a:pt x="42" y="4"/>
                      <a:pt x="42" y="4"/>
                    </a:cubicBezTo>
                    <a:cubicBezTo>
                      <a:pt x="41" y="4"/>
                      <a:pt x="41" y="5"/>
                      <a:pt x="41" y="5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41" y="16"/>
                      <a:pt x="41" y="17"/>
                      <a:pt x="42" y="17"/>
                    </a:cubicBezTo>
                    <a:cubicBezTo>
                      <a:pt x="44" y="17"/>
                      <a:pt x="44" y="17"/>
                      <a:pt x="44" y="17"/>
                    </a:cubicBezTo>
                    <a:cubicBezTo>
                      <a:pt x="45" y="17"/>
                      <a:pt x="45" y="16"/>
                      <a:pt x="45" y="16"/>
                    </a:cubicBezTo>
                    <a:lnTo>
                      <a:pt x="45" y="5"/>
                    </a:lnTo>
                    <a:close/>
                    <a:moveTo>
                      <a:pt x="55" y="33"/>
                    </a:moveTo>
                    <a:cubicBezTo>
                      <a:pt x="55" y="23"/>
                      <a:pt x="55" y="23"/>
                      <a:pt x="55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44" y="33"/>
                      <a:pt x="44" y="33"/>
                      <a:pt x="44" y="33"/>
                    </a:cubicBezTo>
                    <a:lnTo>
                      <a:pt x="55" y="33"/>
                    </a:lnTo>
                    <a:close/>
                    <a:moveTo>
                      <a:pt x="55" y="47"/>
                    </a:moveTo>
                    <a:cubicBezTo>
                      <a:pt x="55" y="35"/>
                      <a:pt x="55" y="35"/>
                      <a:pt x="55" y="35"/>
                    </a:cubicBezTo>
                    <a:cubicBezTo>
                      <a:pt x="44" y="35"/>
                      <a:pt x="44" y="35"/>
                      <a:pt x="44" y="35"/>
                    </a:cubicBezTo>
                    <a:cubicBezTo>
                      <a:pt x="44" y="47"/>
                      <a:pt x="44" y="47"/>
                      <a:pt x="44" y="47"/>
                    </a:cubicBezTo>
                    <a:lnTo>
                      <a:pt x="55" y="47"/>
                    </a:lnTo>
                    <a:close/>
                    <a:moveTo>
                      <a:pt x="55" y="59"/>
                    </a:moveTo>
                    <a:cubicBezTo>
                      <a:pt x="55" y="49"/>
                      <a:pt x="55" y="49"/>
                      <a:pt x="55" y="49"/>
                    </a:cubicBezTo>
                    <a:cubicBezTo>
                      <a:pt x="44" y="49"/>
                      <a:pt x="44" y="49"/>
                      <a:pt x="44" y="49"/>
                    </a:cubicBezTo>
                    <a:cubicBezTo>
                      <a:pt x="44" y="59"/>
                      <a:pt x="44" y="59"/>
                      <a:pt x="44" y="59"/>
                    </a:cubicBezTo>
                    <a:lnTo>
                      <a:pt x="55" y="5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82880" tIns="91440" rIns="182880" bIns="9144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400" dirty="0"/>
              </a:p>
            </p:txBody>
          </p:sp>
        </p:grpSp>
        <p:grpSp>
          <p:nvGrpSpPr>
            <p:cNvPr id="14" name="Group 3"/>
            <p:cNvGrpSpPr/>
            <p:nvPr/>
          </p:nvGrpSpPr>
          <p:grpSpPr>
            <a:xfrm>
              <a:off x="5055336" y="3464226"/>
              <a:ext cx="3293468" cy="838586"/>
              <a:chOff x="2541214" y="1738886"/>
              <a:chExt cx="1646734" cy="419293"/>
            </a:xfrm>
          </p:grpSpPr>
          <p:sp>
            <p:nvSpPr>
              <p:cNvPr id="39" name="Freeform 32"/>
              <p:cNvSpPr/>
              <p:nvPr/>
            </p:nvSpPr>
            <p:spPr>
              <a:xfrm flipH="1">
                <a:off x="2719632" y="1739841"/>
                <a:ext cx="1468316" cy="418338"/>
              </a:xfrm>
              <a:custGeom>
                <a:avLst/>
                <a:gdLst>
                  <a:gd name="connsiteX0" fmla="*/ 0 w 1957755"/>
                  <a:gd name="connsiteY0" fmla="*/ 0 h 635760"/>
                  <a:gd name="connsiteX1" fmla="*/ 1904643 w 1957755"/>
                  <a:gd name="connsiteY1" fmla="*/ 0 h 635760"/>
                  <a:gd name="connsiteX2" fmla="*/ 1957755 w 1957755"/>
                  <a:gd name="connsiteY2" fmla="*/ 317880 h 635760"/>
                  <a:gd name="connsiteX3" fmla="*/ 1904643 w 1957755"/>
                  <a:gd name="connsiteY3" fmla="*/ 635760 h 635760"/>
                  <a:gd name="connsiteX4" fmla="*/ 0 w 1957755"/>
                  <a:gd name="connsiteY4" fmla="*/ 635760 h 635760"/>
                  <a:gd name="connsiteX5" fmla="*/ 0 w 1957755"/>
                  <a:gd name="connsiteY5" fmla="*/ 0 h 635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957755" h="635760">
                    <a:moveTo>
                      <a:pt x="0" y="0"/>
                    </a:moveTo>
                    <a:lnTo>
                      <a:pt x="1904643" y="0"/>
                    </a:lnTo>
                    <a:cubicBezTo>
                      <a:pt x="1933975" y="0"/>
                      <a:pt x="1957755" y="142320"/>
                      <a:pt x="1957755" y="317880"/>
                    </a:cubicBezTo>
                    <a:cubicBezTo>
                      <a:pt x="1957755" y="493440"/>
                      <a:pt x="1933975" y="635760"/>
                      <a:pt x="1904643" y="635760"/>
                    </a:cubicBezTo>
                    <a:lnTo>
                      <a:pt x="0" y="6357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40" name="Oval 40"/>
              <p:cNvSpPr/>
              <p:nvPr/>
            </p:nvSpPr>
            <p:spPr>
              <a:xfrm>
                <a:off x="2541214" y="1738886"/>
                <a:ext cx="403266" cy="418338"/>
              </a:xfrm>
              <a:prstGeom prst="ellipse">
                <a:avLst/>
              </a:pr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41" name="Freeform 103"/>
              <p:cNvSpPr>
                <a:spLocks noEditPoints="1"/>
              </p:cNvSpPr>
              <p:nvPr/>
            </p:nvSpPr>
            <p:spPr bwMode="auto">
              <a:xfrm>
                <a:off x="2653051" y="1832815"/>
                <a:ext cx="178862" cy="263378"/>
              </a:xfrm>
              <a:custGeom>
                <a:avLst/>
                <a:gdLst/>
                <a:ahLst/>
                <a:cxnLst>
                  <a:cxn ang="0">
                    <a:pos x="37" y="29"/>
                  </a:cxn>
                  <a:cxn ang="0">
                    <a:pos x="31" y="41"/>
                  </a:cxn>
                  <a:cxn ang="0">
                    <a:pos x="33" y="44"/>
                  </a:cxn>
                  <a:cxn ang="0">
                    <a:pos x="32" y="47"/>
                  </a:cxn>
                  <a:cxn ang="0">
                    <a:pos x="33" y="49"/>
                  </a:cxn>
                  <a:cxn ang="0">
                    <a:pos x="31" y="53"/>
                  </a:cxn>
                  <a:cxn ang="0">
                    <a:pos x="31" y="54"/>
                  </a:cxn>
                  <a:cxn ang="0">
                    <a:pos x="27" y="58"/>
                  </a:cxn>
                  <a:cxn ang="0">
                    <a:pos x="21" y="62"/>
                  </a:cxn>
                  <a:cxn ang="0">
                    <a:pos x="15" y="58"/>
                  </a:cxn>
                  <a:cxn ang="0">
                    <a:pos x="11" y="54"/>
                  </a:cxn>
                  <a:cxn ang="0">
                    <a:pos x="11" y="53"/>
                  </a:cxn>
                  <a:cxn ang="0">
                    <a:pos x="9" y="49"/>
                  </a:cxn>
                  <a:cxn ang="0">
                    <a:pos x="10" y="47"/>
                  </a:cxn>
                  <a:cxn ang="0">
                    <a:pos x="9" y="44"/>
                  </a:cxn>
                  <a:cxn ang="0">
                    <a:pos x="11" y="41"/>
                  </a:cxn>
                  <a:cxn ang="0">
                    <a:pos x="5" y="29"/>
                  </a:cxn>
                  <a:cxn ang="0">
                    <a:pos x="0" y="18"/>
                  </a:cxn>
                  <a:cxn ang="0">
                    <a:pos x="21" y="0"/>
                  </a:cxn>
                  <a:cxn ang="0">
                    <a:pos x="42" y="18"/>
                  </a:cxn>
                  <a:cxn ang="0">
                    <a:pos x="37" y="29"/>
                  </a:cxn>
                  <a:cxn ang="0">
                    <a:pos x="21" y="6"/>
                  </a:cxn>
                  <a:cxn ang="0">
                    <a:pos x="6" y="18"/>
                  </a:cxn>
                  <a:cxn ang="0">
                    <a:pos x="8" y="26"/>
                  </a:cxn>
                  <a:cxn ang="0">
                    <a:pos x="11" y="28"/>
                  </a:cxn>
                  <a:cxn ang="0">
                    <a:pos x="16" y="40"/>
                  </a:cxn>
                  <a:cxn ang="0">
                    <a:pos x="26" y="40"/>
                  </a:cxn>
                  <a:cxn ang="0">
                    <a:pos x="31" y="28"/>
                  </a:cxn>
                  <a:cxn ang="0">
                    <a:pos x="34" y="26"/>
                  </a:cxn>
                  <a:cxn ang="0">
                    <a:pos x="36" y="18"/>
                  </a:cxn>
                  <a:cxn ang="0">
                    <a:pos x="21" y="6"/>
                  </a:cxn>
                  <a:cxn ang="0">
                    <a:pos x="29" y="20"/>
                  </a:cxn>
                  <a:cxn ang="0">
                    <a:pos x="27" y="18"/>
                  </a:cxn>
                  <a:cxn ang="0">
                    <a:pos x="21" y="15"/>
                  </a:cxn>
                  <a:cxn ang="0">
                    <a:pos x="20" y="13"/>
                  </a:cxn>
                  <a:cxn ang="0">
                    <a:pos x="21" y="12"/>
                  </a:cxn>
                  <a:cxn ang="0">
                    <a:pos x="30" y="18"/>
                  </a:cxn>
                  <a:cxn ang="0">
                    <a:pos x="29" y="20"/>
                  </a:cxn>
                </a:cxnLst>
                <a:rect l="0" t="0" r="r" b="b"/>
                <a:pathLst>
                  <a:path w="42" h="62">
                    <a:moveTo>
                      <a:pt x="37" y="29"/>
                    </a:moveTo>
                    <a:cubicBezTo>
                      <a:pt x="35" y="32"/>
                      <a:pt x="31" y="37"/>
                      <a:pt x="31" y="41"/>
                    </a:cubicBezTo>
                    <a:cubicBezTo>
                      <a:pt x="32" y="42"/>
                      <a:pt x="33" y="43"/>
                      <a:pt x="33" y="44"/>
                    </a:cubicBezTo>
                    <a:cubicBezTo>
                      <a:pt x="33" y="45"/>
                      <a:pt x="32" y="46"/>
                      <a:pt x="32" y="47"/>
                    </a:cubicBezTo>
                    <a:cubicBezTo>
                      <a:pt x="32" y="47"/>
                      <a:pt x="33" y="48"/>
                      <a:pt x="33" y="49"/>
                    </a:cubicBezTo>
                    <a:cubicBezTo>
                      <a:pt x="33" y="51"/>
                      <a:pt x="32" y="52"/>
                      <a:pt x="31" y="53"/>
                    </a:cubicBezTo>
                    <a:cubicBezTo>
                      <a:pt x="31" y="53"/>
                      <a:pt x="31" y="54"/>
                      <a:pt x="31" y="54"/>
                    </a:cubicBezTo>
                    <a:cubicBezTo>
                      <a:pt x="31" y="57"/>
                      <a:pt x="29" y="58"/>
                      <a:pt x="27" y="58"/>
                    </a:cubicBezTo>
                    <a:cubicBezTo>
                      <a:pt x="26" y="61"/>
                      <a:pt x="24" y="62"/>
                      <a:pt x="21" y="62"/>
                    </a:cubicBezTo>
                    <a:cubicBezTo>
                      <a:pt x="19" y="62"/>
                      <a:pt x="16" y="61"/>
                      <a:pt x="15" y="58"/>
                    </a:cubicBezTo>
                    <a:cubicBezTo>
                      <a:pt x="13" y="58"/>
                      <a:pt x="11" y="57"/>
                      <a:pt x="11" y="54"/>
                    </a:cubicBezTo>
                    <a:cubicBezTo>
                      <a:pt x="11" y="54"/>
                      <a:pt x="11" y="53"/>
                      <a:pt x="11" y="53"/>
                    </a:cubicBezTo>
                    <a:cubicBezTo>
                      <a:pt x="10" y="52"/>
                      <a:pt x="9" y="51"/>
                      <a:pt x="9" y="49"/>
                    </a:cubicBezTo>
                    <a:cubicBezTo>
                      <a:pt x="9" y="48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3"/>
                      <a:pt x="10" y="42"/>
                      <a:pt x="11" y="41"/>
                    </a:cubicBezTo>
                    <a:cubicBezTo>
                      <a:pt x="11" y="37"/>
                      <a:pt x="7" y="32"/>
                      <a:pt x="5" y="29"/>
                    </a:cubicBezTo>
                    <a:cubicBezTo>
                      <a:pt x="2" y="26"/>
                      <a:pt x="0" y="23"/>
                      <a:pt x="0" y="18"/>
                    </a:cubicBezTo>
                    <a:cubicBezTo>
                      <a:pt x="0" y="8"/>
                      <a:pt x="11" y="0"/>
                      <a:pt x="21" y="0"/>
                    </a:cubicBezTo>
                    <a:cubicBezTo>
                      <a:pt x="31" y="0"/>
                      <a:pt x="42" y="8"/>
                      <a:pt x="42" y="18"/>
                    </a:cubicBezTo>
                    <a:cubicBezTo>
                      <a:pt x="42" y="23"/>
                      <a:pt x="40" y="26"/>
                      <a:pt x="37" y="29"/>
                    </a:cubicBezTo>
                    <a:close/>
                    <a:moveTo>
                      <a:pt x="21" y="6"/>
                    </a:moveTo>
                    <a:cubicBezTo>
                      <a:pt x="14" y="6"/>
                      <a:pt x="6" y="10"/>
                      <a:pt x="6" y="18"/>
                    </a:cubicBezTo>
                    <a:cubicBezTo>
                      <a:pt x="6" y="21"/>
                      <a:pt x="7" y="24"/>
                      <a:pt x="8" y="26"/>
                    </a:cubicBezTo>
                    <a:cubicBezTo>
                      <a:pt x="9" y="27"/>
                      <a:pt x="10" y="27"/>
                      <a:pt x="11" y="28"/>
                    </a:cubicBezTo>
                    <a:cubicBezTo>
                      <a:pt x="14" y="32"/>
                      <a:pt x="16" y="36"/>
                      <a:pt x="1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6" y="36"/>
                      <a:pt x="28" y="32"/>
                      <a:pt x="31" y="28"/>
                    </a:cubicBezTo>
                    <a:cubicBezTo>
                      <a:pt x="32" y="27"/>
                      <a:pt x="33" y="27"/>
                      <a:pt x="34" y="26"/>
                    </a:cubicBezTo>
                    <a:cubicBezTo>
                      <a:pt x="35" y="24"/>
                      <a:pt x="36" y="21"/>
                      <a:pt x="36" y="18"/>
                    </a:cubicBezTo>
                    <a:cubicBezTo>
                      <a:pt x="36" y="10"/>
                      <a:pt x="28" y="6"/>
                      <a:pt x="21" y="6"/>
                    </a:cubicBezTo>
                    <a:close/>
                    <a:moveTo>
                      <a:pt x="29" y="20"/>
                    </a:moveTo>
                    <a:cubicBezTo>
                      <a:pt x="28" y="20"/>
                      <a:pt x="27" y="19"/>
                      <a:pt x="27" y="18"/>
                    </a:cubicBezTo>
                    <a:cubicBezTo>
                      <a:pt x="27" y="16"/>
                      <a:pt x="23" y="15"/>
                      <a:pt x="21" y="15"/>
                    </a:cubicBezTo>
                    <a:cubicBezTo>
                      <a:pt x="20" y="15"/>
                      <a:pt x="20" y="14"/>
                      <a:pt x="20" y="13"/>
                    </a:cubicBezTo>
                    <a:cubicBezTo>
                      <a:pt x="20" y="13"/>
                      <a:pt x="20" y="12"/>
                      <a:pt x="21" y="12"/>
                    </a:cubicBezTo>
                    <a:cubicBezTo>
                      <a:pt x="25" y="12"/>
                      <a:pt x="30" y="14"/>
                      <a:pt x="30" y="18"/>
                    </a:cubicBezTo>
                    <a:cubicBezTo>
                      <a:pt x="30" y="19"/>
                      <a:pt x="29" y="20"/>
                      <a:pt x="29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82880" tIns="91440" rIns="182880" bIns="9144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400" dirty="0"/>
              </a:p>
            </p:txBody>
          </p:sp>
        </p:grpSp>
        <p:grpSp>
          <p:nvGrpSpPr>
            <p:cNvPr id="15" name="Group 4"/>
            <p:cNvGrpSpPr/>
            <p:nvPr/>
          </p:nvGrpSpPr>
          <p:grpSpPr>
            <a:xfrm>
              <a:off x="9660158" y="4494055"/>
              <a:ext cx="3273748" cy="846516"/>
              <a:chOff x="4830079" y="2239939"/>
              <a:chExt cx="1636874" cy="423258"/>
            </a:xfrm>
          </p:grpSpPr>
          <p:sp>
            <p:nvSpPr>
              <p:cNvPr id="36" name="Freeform 29"/>
              <p:cNvSpPr/>
              <p:nvPr/>
            </p:nvSpPr>
            <p:spPr>
              <a:xfrm rot="10800000" flipH="1">
                <a:off x="4830079" y="2244859"/>
                <a:ext cx="1468316" cy="418338"/>
              </a:xfrm>
              <a:custGeom>
                <a:avLst/>
                <a:gdLst>
                  <a:gd name="connsiteX0" fmla="*/ 0 w 1957755"/>
                  <a:gd name="connsiteY0" fmla="*/ 0 h 635760"/>
                  <a:gd name="connsiteX1" fmla="*/ 1904643 w 1957755"/>
                  <a:gd name="connsiteY1" fmla="*/ 0 h 635760"/>
                  <a:gd name="connsiteX2" fmla="*/ 1957755 w 1957755"/>
                  <a:gd name="connsiteY2" fmla="*/ 317880 h 635760"/>
                  <a:gd name="connsiteX3" fmla="*/ 1904643 w 1957755"/>
                  <a:gd name="connsiteY3" fmla="*/ 635760 h 635760"/>
                  <a:gd name="connsiteX4" fmla="*/ 0 w 1957755"/>
                  <a:gd name="connsiteY4" fmla="*/ 635760 h 635760"/>
                  <a:gd name="connsiteX5" fmla="*/ 0 w 1957755"/>
                  <a:gd name="connsiteY5" fmla="*/ 0 h 635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957755" h="635760">
                    <a:moveTo>
                      <a:pt x="0" y="0"/>
                    </a:moveTo>
                    <a:lnTo>
                      <a:pt x="1904643" y="0"/>
                    </a:lnTo>
                    <a:cubicBezTo>
                      <a:pt x="1933975" y="0"/>
                      <a:pt x="1957755" y="142320"/>
                      <a:pt x="1957755" y="317880"/>
                    </a:cubicBezTo>
                    <a:cubicBezTo>
                      <a:pt x="1957755" y="493440"/>
                      <a:pt x="1933975" y="635760"/>
                      <a:pt x="1904643" y="635760"/>
                    </a:cubicBezTo>
                    <a:lnTo>
                      <a:pt x="0" y="6357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37" name="Oval 38"/>
              <p:cNvSpPr/>
              <p:nvPr/>
            </p:nvSpPr>
            <p:spPr>
              <a:xfrm>
                <a:off x="6063687" y="2239939"/>
                <a:ext cx="403266" cy="418338"/>
              </a:xfrm>
              <a:prstGeom prst="ellipse">
                <a:avLst/>
              </a:pr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38" name="Freeform 13"/>
              <p:cNvSpPr>
                <a:spLocks noEditPoints="1"/>
              </p:cNvSpPr>
              <p:nvPr/>
            </p:nvSpPr>
            <p:spPr bwMode="auto">
              <a:xfrm>
                <a:off x="6194793" y="2330718"/>
                <a:ext cx="159391" cy="186078"/>
              </a:xfrm>
              <a:custGeom>
                <a:avLst/>
                <a:gdLst/>
                <a:ahLst/>
                <a:cxnLst>
                  <a:cxn ang="0">
                    <a:pos x="158" y="119"/>
                  </a:cxn>
                  <a:cxn ang="0">
                    <a:pos x="0" y="119"/>
                  </a:cxn>
                  <a:cxn ang="0">
                    <a:pos x="0" y="0"/>
                  </a:cxn>
                  <a:cxn ang="0">
                    <a:pos x="8" y="0"/>
                  </a:cxn>
                  <a:cxn ang="0">
                    <a:pos x="8" y="108"/>
                  </a:cxn>
                  <a:cxn ang="0">
                    <a:pos x="158" y="108"/>
                  </a:cxn>
                  <a:cxn ang="0">
                    <a:pos x="158" y="119"/>
                  </a:cxn>
                  <a:cxn ang="0">
                    <a:pos x="147" y="98"/>
                  </a:cxn>
                  <a:cxn ang="0">
                    <a:pos x="19" y="98"/>
                  </a:cxn>
                  <a:cxn ang="0">
                    <a:pos x="19" y="54"/>
                  </a:cxn>
                  <a:cxn ang="0">
                    <a:pos x="54" y="9"/>
                  </a:cxn>
                  <a:cxn ang="0">
                    <a:pos x="97" y="54"/>
                  </a:cxn>
                  <a:cxn ang="0">
                    <a:pos x="127" y="28"/>
                  </a:cxn>
                  <a:cxn ang="0">
                    <a:pos x="147" y="98"/>
                  </a:cxn>
                </a:cxnLst>
                <a:rect l="0" t="0" r="r" b="b"/>
                <a:pathLst>
                  <a:path w="158" h="119">
                    <a:moveTo>
                      <a:pt x="158" y="119"/>
                    </a:moveTo>
                    <a:lnTo>
                      <a:pt x="0" y="119"/>
                    </a:lnTo>
                    <a:lnTo>
                      <a:pt x="0" y="0"/>
                    </a:lnTo>
                    <a:lnTo>
                      <a:pt x="8" y="0"/>
                    </a:lnTo>
                    <a:lnTo>
                      <a:pt x="8" y="108"/>
                    </a:lnTo>
                    <a:lnTo>
                      <a:pt x="158" y="108"/>
                    </a:lnTo>
                    <a:lnTo>
                      <a:pt x="158" y="119"/>
                    </a:lnTo>
                    <a:close/>
                    <a:moveTo>
                      <a:pt x="147" y="98"/>
                    </a:moveTo>
                    <a:lnTo>
                      <a:pt x="19" y="98"/>
                    </a:lnTo>
                    <a:lnTo>
                      <a:pt x="19" y="54"/>
                    </a:lnTo>
                    <a:lnTo>
                      <a:pt x="54" y="9"/>
                    </a:lnTo>
                    <a:lnTo>
                      <a:pt x="97" y="54"/>
                    </a:lnTo>
                    <a:lnTo>
                      <a:pt x="127" y="28"/>
                    </a:lnTo>
                    <a:lnTo>
                      <a:pt x="147" y="9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82880" tIns="91440" rIns="182880" bIns="9144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400" dirty="0"/>
              </a:p>
            </p:txBody>
          </p:sp>
        </p:grpSp>
        <p:grpSp>
          <p:nvGrpSpPr>
            <p:cNvPr id="16" name="Group 2"/>
            <p:cNvGrpSpPr/>
            <p:nvPr/>
          </p:nvGrpSpPr>
          <p:grpSpPr>
            <a:xfrm>
              <a:off x="9673386" y="3477773"/>
              <a:ext cx="3321064" cy="839422"/>
              <a:chOff x="4809601" y="1738886"/>
              <a:chExt cx="1660532" cy="419711"/>
            </a:xfrm>
          </p:grpSpPr>
          <p:sp>
            <p:nvSpPr>
              <p:cNvPr id="33" name="Freeform 31"/>
              <p:cNvSpPr/>
              <p:nvPr/>
            </p:nvSpPr>
            <p:spPr>
              <a:xfrm rot="10800000" flipH="1">
                <a:off x="4809601" y="1740259"/>
                <a:ext cx="1468316" cy="418338"/>
              </a:xfrm>
              <a:custGeom>
                <a:avLst/>
                <a:gdLst>
                  <a:gd name="connsiteX0" fmla="*/ 0 w 1957755"/>
                  <a:gd name="connsiteY0" fmla="*/ 0 h 635760"/>
                  <a:gd name="connsiteX1" fmla="*/ 1904643 w 1957755"/>
                  <a:gd name="connsiteY1" fmla="*/ 0 h 635760"/>
                  <a:gd name="connsiteX2" fmla="*/ 1957755 w 1957755"/>
                  <a:gd name="connsiteY2" fmla="*/ 317880 h 635760"/>
                  <a:gd name="connsiteX3" fmla="*/ 1904643 w 1957755"/>
                  <a:gd name="connsiteY3" fmla="*/ 635760 h 635760"/>
                  <a:gd name="connsiteX4" fmla="*/ 0 w 1957755"/>
                  <a:gd name="connsiteY4" fmla="*/ 635760 h 635760"/>
                  <a:gd name="connsiteX5" fmla="*/ 0 w 1957755"/>
                  <a:gd name="connsiteY5" fmla="*/ 0 h 635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957755" h="635760">
                    <a:moveTo>
                      <a:pt x="0" y="0"/>
                    </a:moveTo>
                    <a:lnTo>
                      <a:pt x="1904643" y="0"/>
                    </a:lnTo>
                    <a:cubicBezTo>
                      <a:pt x="1933975" y="0"/>
                      <a:pt x="1957755" y="142320"/>
                      <a:pt x="1957755" y="317880"/>
                    </a:cubicBezTo>
                    <a:cubicBezTo>
                      <a:pt x="1957755" y="493440"/>
                      <a:pt x="1933975" y="635760"/>
                      <a:pt x="1904643" y="635760"/>
                    </a:cubicBezTo>
                    <a:lnTo>
                      <a:pt x="0" y="6357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34" name="Oval 37"/>
              <p:cNvSpPr/>
              <p:nvPr/>
            </p:nvSpPr>
            <p:spPr>
              <a:xfrm>
                <a:off x="6066867" y="1738886"/>
                <a:ext cx="403266" cy="418338"/>
              </a:xfrm>
              <a:prstGeom prst="ellipse">
                <a:avLst/>
              </a:pr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35" name="Freeform 86"/>
              <p:cNvSpPr>
                <a:spLocks noEditPoints="1"/>
              </p:cNvSpPr>
              <p:nvPr/>
            </p:nvSpPr>
            <p:spPr bwMode="auto">
              <a:xfrm>
                <a:off x="6209423" y="1811496"/>
                <a:ext cx="136988" cy="230486"/>
              </a:xfrm>
              <a:custGeom>
                <a:avLst/>
                <a:gdLst/>
                <a:ahLst/>
                <a:cxnLst>
                  <a:cxn ang="0">
                    <a:pos x="29" y="44"/>
                  </a:cxn>
                  <a:cxn ang="0">
                    <a:pos x="24" y="49"/>
                  </a:cxn>
                  <a:cxn ang="0">
                    <a:pos x="5" y="49"/>
                  </a:cxn>
                  <a:cxn ang="0">
                    <a:pos x="0" y="44"/>
                  </a:cxn>
                  <a:cxn ang="0">
                    <a:pos x="0" y="5"/>
                  </a:cxn>
                  <a:cxn ang="0">
                    <a:pos x="5" y="0"/>
                  </a:cxn>
                  <a:cxn ang="0">
                    <a:pos x="24" y="0"/>
                  </a:cxn>
                  <a:cxn ang="0">
                    <a:pos x="29" y="5"/>
                  </a:cxn>
                  <a:cxn ang="0">
                    <a:pos x="29" y="44"/>
                  </a:cxn>
                  <a:cxn ang="0">
                    <a:pos x="25" y="11"/>
                  </a:cxn>
                  <a:cxn ang="0">
                    <a:pos x="24" y="10"/>
                  </a:cxn>
                  <a:cxn ang="0">
                    <a:pos x="5" y="10"/>
                  </a:cxn>
                  <a:cxn ang="0">
                    <a:pos x="3" y="11"/>
                  </a:cxn>
                  <a:cxn ang="0">
                    <a:pos x="3" y="38"/>
                  </a:cxn>
                  <a:cxn ang="0">
                    <a:pos x="5" y="39"/>
                  </a:cxn>
                  <a:cxn ang="0">
                    <a:pos x="24" y="39"/>
                  </a:cxn>
                  <a:cxn ang="0">
                    <a:pos x="25" y="38"/>
                  </a:cxn>
                  <a:cxn ang="0">
                    <a:pos x="25" y="11"/>
                  </a:cxn>
                  <a:cxn ang="0">
                    <a:pos x="17" y="5"/>
                  </a:cxn>
                  <a:cxn ang="0">
                    <a:pos x="11" y="5"/>
                  </a:cxn>
                  <a:cxn ang="0">
                    <a:pos x="11" y="6"/>
                  </a:cxn>
                  <a:cxn ang="0">
                    <a:pos x="11" y="6"/>
                  </a:cxn>
                  <a:cxn ang="0">
                    <a:pos x="17" y="6"/>
                  </a:cxn>
                  <a:cxn ang="0">
                    <a:pos x="18" y="6"/>
                  </a:cxn>
                  <a:cxn ang="0">
                    <a:pos x="17" y="5"/>
                  </a:cxn>
                  <a:cxn ang="0">
                    <a:pos x="14" y="41"/>
                  </a:cxn>
                  <a:cxn ang="0">
                    <a:pos x="11" y="44"/>
                  </a:cxn>
                  <a:cxn ang="0">
                    <a:pos x="14" y="47"/>
                  </a:cxn>
                  <a:cxn ang="0">
                    <a:pos x="17" y="44"/>
                  </a:cxn>
                  <a:cxn ang="0">
                    <a:pos x="14" y="41"/>
                  </a:cxn>
                </a:cxnLst>
                <a:rect l="0" t="0" r="r" b="b"/>
                <a:pathLst>
                  <a:path w="29" h="49">
                    <a:moveTo>
                      <a:pt x="29" y="44"/>
                    </a:moveTo>
                    <a:cubicBezTo>
                      <a:pt x="29" y="47"/>
                      <a:pt x="27" y="49"/>
                      <a:pt x="24" y="49"/>
                    </a:cubicBezTo>
                    <a:cubicBezTo>
                      <a:pt x="5" y="49"/>
                      <a:pt x="5" y="49"/>
                      <a:pt x="5" y="49"/>
                    </a:cubicBezTo>
                    <a:cubicBezTo>
                      <a:pt x="2" y="49"/>
                      <a:pt x="0" y="47"/>
                      <a:pt x="0" y="44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0"/>
                      <a:pt x="5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7" y="0"/>
                      <a:pt x="29" y="3"/>
                      <a:pt x="29" y="5"/>
                    </a:cubicBezTo>
                    <a:lnTo>
                      <a:pt x="29" y="44"/>
                    </a:lnTo>
                    <a:close/>
                    <a:moveTo>
                      <a:pt x="25" y="11"/>
                    </a:moveTo>
                    <a:cubicBezTo>
                      <a:pt x="25" y="11"/>
                      <a:pt x="25" y="10"/>
                      <a:pt x="24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4" y="10"/>
                      <a:pt x="3" y="11"/>
                      <a:pt x="3" y="11"/>
                    </a:cubicBezTo>
                    <a:cubicBezTo>
                      <a:pt x="3" y="38"/>
                      <a:pt x="3" y="38"/>
                      <a:pt x="3" y="38"/>
                    </a:cubicBezTo>
                    <a:cubicBezTo>
                      <a:pt x="3" y="39"/>
                      <a:pt x="4" y="39"/>
                      <a:pt x="5" y="39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25" y="39"/>
                      <a:pt x="25" y="39"/>
                      <a:pt x="25" y="38"/>
                    </a:cubicBezTo>
                    <a:lnTo>
                      <a:pt x="25" y="11"/>
                    </a:lnTo>
                    <a:close/>
                    <a:moveTo>
                      <a:pt x="17" y="5"/>
                    </a:moveTo>
                    <a:cubicBezTo>
                      <a:pt x="11" y="5"/>
                      <a:pt x="11" y="5"/>
                      <a:pt x="11" y="5"/>
                    </a:cubicBezTo>
                    <a:cubicBezTo>
                      <a:pt x="11" y="5"/>
                      <a:pt x="11" y="6"/>
                      <a:pt x="11" y="6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8" y="6"/>
                      <a:pt x="18" y="5"/>
                      <a:pt x="17" y="5"/>
                    </a:cubicBezTo>
                    <a:close/>
                    <a:moveTo>
                      <a:pt x="14" y="41"/>
                    </a:moveTo>
                    <a:cubicBezTo>
                      <a:pt x="13" y="41"/>
                      <a:pt x="11" y="42"/>
                      <a:pt x="11" y="44"/>
                    </a:cubicBezTo>
                    <a:cubicBezTo>
                      <a:pt x="11" y="46"/>
                      <a:pt x="13" y="47"/>
                      <a:pt x="14" y="47"/>
                    </a:cubicBezTo>
                    <a:cubicBezTo>
                      <a:pt x="16" y="47"/>
                      <a:pt x="17" y="46"/>
                      <a:pt x="17" y="44"/>
                    </a:cubicBezTo>
                    <a:cubicBezTo>
                      <a:pt x="17" y="42"/>
                      <a:pt x="16" y="41"/>
                      <a:pt x="14" y="4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82880" tIns="91440" rIns="182880" bIns="9144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400" dirty="0"/>
              </a:p>
            </p:txBody>
          </p:sp>
        </p:grpSp>
        <p:grpSp>
          <p:nvGrpSpPr>
            <p:cNvPr id="17" name="Group 14"/>
            <p:cNvGrpSpPr/>
            <p:nvPr/>
          </p:nvGrpSpPr>
          <p:grpSpPr>
            <a:xfrm>
              <a:off x="9664502" y="5551147"/>
              <a:ext cx="3263044" cy="836676"/>
              <a:chOff x="4832251" y="2775573"/>
              <a:chExt cx="1631522" cy="418338"/>
            </a:xfrm>
          </p:grpSpPr>
          <p:sp>
            <p:nvSpPr>
              <p:cNvPr id="30" name="Freeform 21"/>
              <p:cNvSpPr/>
              <p:nvPr/>
            </p:nvSpPr>
            <p:spPr>
              <a:xfrm rot="10800000" flipH="1">
                <a:off x="4832251" y="2775573"/>
                <a:ext cx="1468316" cy="418338"/>
              </a:xfrm>
              <a:custGeom>
                <a:avLst/>
                <a:gdLst>
                  <a:gd name="connsiteX0" fmla="*/ 0 w 1957755"/>
                  <a:gd name="connsiteY0" fmla="*/ 0 h 635760"/>
                  <a:gd name="connsiteX1" fmla="*/ 1904643 w 1957755"/>
                  <a:gd name="connsiteY1" fmla="*/ 0 h 635760"/>
                  <a:gd name="connsiteX2" fmla="*/ 1957755 w 1957755"/>
                  <a:gd name="connsiteY2" fmla="*/ 317880 h 635760"/>
                  <a:gd name="connsiteX3" fmla="*/ 1904643 w 1957755"/>
                  <a:gd name="connsiteY3" fmla="*/ 635760 h 635760"/>
                  <a:gd name="connsiteX4" fmla="*/ 0 w 1957755"/>
                  <a:gd name="connsiteY4" fmla="*/ 635760 h 635760"/>
                  <a:gd name="connsiteX5" fmla="*/ 0 w 1957755"/>
                  <a:gd name="connsiteY5" fmla="*/ 0 h 635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957755" h="635760">
                    <a:moveTo>
                      <a:pt x="0" y="0"/>
                    </a:moveTo>
                    <a:lnTo>
                      <a:pt x="1904643" y="0"/>
                    </a:lnTo>
                    <a:cubicBezTo>
                      <a:pt x="1933975" y="0"/>
                      <a:pt x="1957755" y="142320"/>
                      <a:pt x="1957755" y="317880"/>
                    </a:cubicBezTo>
                    <a:cubicBezTo>
                      <a:pt x="1957755" y="493440"/>
                      <a:pt x="1933975" y="635760"/>
                      <a:pt x="1904643" y="635760"/>
                    </a:cubicBezTo>
                    <a:lnTo>
                      <a:pt x="0" y="6357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31" name="Oval 23"/>
              <p:cNvSpPr/>
              <p:nvPr/>
            </p:nvSpPr>
            <p:spPr>
              <a:xfrm>
                <a:off x="6060507" y="2775573"/>
                <a:ext cx="403266" cy="418338"/>
              </a:xfrm>
              <a:prstGeom prst="ellipse">
                <a:avLst/>
              </a:pr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32" name="Freeform 62"/>
              <p:cNvSpPr>
                <a:spLocks noChangeAspect="1" noEditPoints="1"/>
              </p:cNvSpPr>
              <p:nvPr/>
            </p:nvSpPr>
            <p:spPr bwMode="auto">
              <a:xfrm>
                <a:off x="6140725" y="2841039"/>
                <a:ext cx="243248" cy="281872"/>
              </a:xfrm>
              <a:custGeom>
                <a:avLst/>
                <a:gdLst/>
                <a:ahLst/>
                <a:cxnLst>
                  <a:cxn ang="0">
                    <a:pos x="58" y="33"/>
                  </a:cxn>
                  <a:cxn ang="0">
                    <a:pos x="57" y="34"/>
                  </a:cxn>
                  <a:cxn ang="0">
                    <a:pos x="50" y="35"/>
                  </a:cxn>
                  <a:cxn ang="0">
                    <a:pos x="49" y="39"/>
                  </a:cxn>
                  <a:cxn ang="0">
                    <a:pos x="53" y="44"/>
                  </a:cxn>
                  <a:cxn ang="0">
                    <a:pos x="53" y="45"/>
                  </a:cxn>
                  <a:cxn ang="0">
                    <a:pos x="53" y="46"/>
                  </a:cxn>
                  <a:cxn ang="0">
                    <a:pos x="45" y="53"/>
                  </a:cxn>
                  <a:cxn ang="0">
                    <a:pos x="44" y="52"/>
                  </a:cxn>
                  <a:cxn ang="0">
                    <a:pos x="39" y="48"/>
                  </a:cxn>
                  <a:cxn ang="0">
                    <a:pos x="36" y="50"/>
                  </a:cxn>
                  <a:cxn ang="0">
                    <a:pos x="34" y="57"/>
                  </a:cxn>
                  <a:cxn ang="0">
                    <a:pos x="33" y="58"/>
                  </a:cxn>
                  <a:cxn ang="0">
                    <a:pos x="25" y="58"/>
                  </a:cxn>
                  <a:cxn ang="0">
                    <a:pos x="23" y="57"/>
                  </a:cxn>
                  <a:cxn ang="0">
                    <a:pos x="22" y="50"/>
                  </a:cxn>
                  <a:cxn ang="0">
                    <a:pos x="19" y="48"/>
                  </a:cxn>
                  <a:cxn ang="0">
                    <a:pos x="14" y="52"/>
                  </a:cxn>
                  <a:cxn ang="0">
                    <a:pos x="13" y="53"/>
                  </a:cxn>
                  <a:cxn ang="0">
                    <a:pos x="12" y="52"/>
                  </a:cxn>
                  <a:cxn ang="0">
                    <a:pos x="5" y="46"/>
                  </a:cxn>
                  <a:cxn ang="0">
                    <a:pos x="5" y="45"/>
                  </a:cxn>
                  <a:cxn ang="0">
                    <a:pos x="5" y="44"/>
                  </a:cxn>
                  <a:cxn ang="0">
                    <a:pos x="9" y="39"/>
                  </a:cxn>
                  <a:cxn ang="0">
                    <a:pos x="8" y="35"/>
                  </a:cxn>
                  <a:cxn ang="0">
                    <a:pos x="1" y="34"/>
                  </a:cxn>
                  <a:cxn ang="0">
                    <a:pos x="0" y="33"/>
                  </a:cxn>
                  <a:cxn ang="0">
                    <a:pos x="0" y="24"/>
                  </a:cxn>
                  <a:cxn ang="0">
                    <a:pos x="1" y="23"/>
                  </a:cxn>
                  <a:cxn ang="0">
                    <a:pos x="8" y="22"/>
                  </a:cxn>
                  <a:cxn ang="0">
                    <a:pos x="9" y="18"/>
                  </a:cxn>
                  <a:cxn ang="0">
                    <a:pos x="5" y="13"/>
                  </a:cxn>
                  <a:cxn ang="0">
                    <a:pos x="5" y="12"/>
                  </a:cxn>
                  <a:cxn ang="0">
                    <a:pos x="5" y="11"/>
                  </a:cxn>
                  <a:cxn ang="0">
                    <a:pos x="13" y="5"/>
                  </a:cxn>
                  <a:cxn ang="0">
                    <a:pos x="14" y="5"/>
                  </a:cxn>
                  <a:cxn ang="0">
                    <a:pos x="19" y="9"/>
                  </a:cxn>
                  <a:cxn ang="0">
                    <a:pos x="22" y="8"/>
                  </a:cxn>
                  <a:cxn ang="0">
                    <a:pos x="23" y="1"/>
                  </a:cxn>
                  <a:cxn ang="0">
                    <a:pos x="25" y="0"/>
                  </a:cxn>
                  <a:cxn ang="0">
                    <a:pos x="33" y="0"/>
                  </a:cxn>
                  <a:cxn ang="0">
                    <a:pos x="34" y="1"/>
                  </a:cxn>
                  <a:cxn ang="0">
                    <a:pos x="36" y="8"/>
                  </a:cxn>
                  <a:cxn ang="0">
                    <a:pos x="39" y="9"/>
                  </a:cxn>
                  <a:cxn ang="0">
                    <a:pos x="44" y="5"/>
                  </a:cxn>
                  <a:cxn ang="0">
                    <a:pos x="45" y="5"/>
                  </a:cxn>
                  <a:cxn ang="0">
                    <a:pos x="46" y="5"/>
                  </a:cxn>
                  <a:cxn ang="0">
                    <a:pos x="52" y="12"/>
                  </a:cxn>
                  <a:cxn ang="0">
                    <a:pos x="53" y="12"/>
                  </a:cxn>
                  <a:cxn ang="0">
                    <a:pos x="52" y="13"/>
                  </a:cxn>
                  <a:cxn ang="0">
                    <a:pos x="48" y="18"/>
                  </a:cxn>
                  <a:cxn ang="0">
                    <a:pos x="50" y="22"/>
                  </a:cxn>
                  <a:cxn ang="0">
                    <a:pos x="57" y="23"/>
                  </a:cxn>
                  <a:cxn ang="0">
                    <a:pos x="58" y="25"/>
                  </a:cxn>
                  <a:cxn ang="0">
                    <a:pos x="58" y="33"/>
                  </a:cxn>
                  <a:cxn ang="0">
                    <a:pos x="29" y="19"/>
                  </a:cxn>
                  <a:cxn ang="0">
                    <a:pos x="19" y="29"/>
                  </a:cxn>
                  <a:cxn ang="0">
                    <a:pos x="29" y="38"/>
                  </a:cxn>
                  <a:cxn ang="0">
                    <a:pos x="39" y="29"/>
                  </a:cxn>
                  <a:cxn ang="0">
                    <a:pos x="29" y="19"/>
                  </a:cxn>
                </a:cxnLst>
                <a:rect l="0" t="0" r="r" b="b"/>
                <a:pathLst>
                  <a:path w="58" h="58">
                    <a:moveTo>
                      <a:pt x="58" y="33"/>
                    </a:moveTo>
                    <a:cubicBezTo>
                      <a:pt x="58" y="34"/>
                      <a:pt x="58" y="34"/>
                      <a:pt x="57" y="34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7"/>
                      <a:pt x="49" y="38"/>
                      <a:pt x="49" y="39"/>
                    </a:cubicBezTo>
                    <a:cubicBezTo>
                      <a:pt x="50" y="41"/>
                      <a:pt x="51" y="42"/>
                      <a:pt x="53" y="44"/>
                    </a:cubicBezTo>
                    <a:cubicBezTo>
                      <a:pt x="53" y="44"/>
                      <a:pt x="53" y="45"/>
                      <a:pt x="53" y="45"/>
                    </a:cubicBezTo>
                    <a:cubicBezTo>
                      <a:pt x="53" y="45"/>
                      <a:pt x="53" y="46"/>
                      <a:pt x="53" y="46"/>
                    </a:cubicBezTo>
                    <a:cubicBezTo>
                      <a:pt x="52" y="47"/>
                      <a:pt x="47" y="53"/>
                      <a:pt x="45" y="53"/>
                    </a:cubicBezTo>
                    <a:cubicBezTo>
                      <a:pt x="45" y="53"/>
                      <a:pt x="45" y="53"/>
                      <a:pt x="44" y="52"/>
                    </a:cubicBezTo>
                    <a:cubicBezTo>
                      <a:pt x="39" y="48"/>
                      <a:pt x="39" y="48"/>
                      <a:pt x="39" y="48"/>
                    </a:cubicBezTo>
                    <a:cubicBezTo>
                      <a:pt x="38" y="49"/>
                      <a:pt x="37" y="49"/>
                      <a:pt x="36" y="50"/>
                    </a:cubicBezTo>
                    <a:cubicBezTo>
                      <a:pt x="35" y="52"/>
                      <a:pt x="35" y="55"/>
                      <a:pt x="34" y="57"/>
                    </a:cubicBezTo>
                    <a:cubicBezTo>
                      <a:pt x="34" y="57"/>
                      <a:pt x="34" y="58"/>
                      <a:pt x="33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4" y="58"/>
                      <a:pt x="23" y="57"/>
                      <a:pt x="23" y="57"/>
                    </a:cubicBezTo>
                    <a:cubicBezTo>
                      <a:pt x="22" y="50"/>
                      <a:pt x="22" y="50"/>
                      <a:pt x="22" y="50"/>
                    </a:cubicBezTo>
                    <a:cubicBezTo>
                      <a:pt x="21" y="49"/>
                      <a:pt x="20" y="49"/>
                      <a:pt x="19" y="48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2" y="53"/>
                      <a:pt x="12" y="53"/>
                      <a:pt x="12" y="52"/>
                    </a:cubicBezTo>
                    <a:cubicBezTo>
                      <a:pt x="10" y="50"/>
                      <a:pt x="7" y="48"/>
                      <a:pt x="5" y="46"/>
                    </a:cubicBezTo>
                    <a:cubicBezTo>
                      <a:pt x="5" y="46"/>
                      <a:pt x="5" y="45"/>
                      <a:pt x="5" y="45"/>
                    </a:cubicBezTo>
                    <a:cubicBezTo>
                      <a:pt x="5" y="45"/>
                      <a:pt x="5" y="44"/>
                      <a:pt x="5" y="44"/>
                    </a:cubicBezTo>
                    <a:cubicBezTo>
                      <a:pt x="7" y="42"/>
                      <a:pt x="8" y="41"/>
                      <a:pt x="9" y="39"/>
                    </a:cubicBezTo>
                    <a:cubicBezTo>
                      <a:pt x="9" y="38"/>
                      <a:pt x="8" y="37"/>
                      <a:pt x="8" y="35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0" y="34"/>
                      <a:pt x="0" y="33"/>
                      <a:pt x="0" y="33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1" y="23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8" y="21"/>
                      <a:pt x="9" y="20"/>
                      <a:pt x="9" y="18"/>
                    </a:cubicBezTo>
                    <a:cubicBezTo>
                      <a:pt x="8" y="17"/>
                      <a:pt x="7" y="15"/>
                      <a:pt x="5" y="13"/>
                    </a:cubicBezTo>
                    <a:cubicBezTo>
                      <a:pt x="5" y="13"/>
                      <a:pt x="5" y="13"/>
                      <a:pt x="5" y="12"/>
                    </a:cubicBezTo>
                    <a:cubicBezTo>
                      <a:pt x="5" y="12"/>
                      <a:pt x="5" y="12"/>
                      <a:pt x="5" y="11"/>
                    </a:cubicBezTo>
                    <a:cubicBezTo>
                      <a:pt x="6" y="10"/>
                      <a:pt x="11" y="5"/>
                      <a:pt x="13" y="5"/>
                    </a:cubicBezTo>
                    <a:cubicBezTo>
                      <a:pt x="13" y="5"/>
                      <a:pt x="13" y="5"/>
                      <a:pt x="14" y="5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20" y="9"/>
                      <a:pt x="21" y="8"/>
                      <a:pt x="22" y="8"/>
                    </a:cubicBezTo>
                    <a:cubicBezTo>
                      <a:pt x="22" y="5"/>
                      <a:pt x="23" y="3"/>
                      <a:pt x="23" y="1"/>
                    </a:cubicBezTo>
                    <a:cubicBezTo>
                      <a:pt x="23" y="0"/>
                      <a:pt x="24" y="0"/>
                      <a:pt x="25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4" y="0"/>
                      <a:pt x="34" y="0"/>
                      <a:pt x="34" y="1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7" y="8"/>
                      <a:pt x="38" y="9"/>
                      <a:pt x="39" y="9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8" y="7"/>
                      <a:pt x="51" y="9"/>
                      <a:pt x="52" y="12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53" y="13"/>
                      <a:pt x="53" y="13"/>
                      <a:pt x="52" y="13"/>
                    </a:cubicBezTo>
                    <a:cubicBezTo>
                      <a:pt x="51" y="15"/>
                      <a:pt x="50" y="17"/>
                      <a:pt x="48" y="18"/>
                    </a:cubicBezTo>
                    <a:cubicBezTo>
                      <a:pt x="49" y="20"/>
                      <a:pt x="50" y="21"/>
                      <a:pt x="50" y="22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8" y="23"/>
                      <a:pt x="58" y="24"/>
                      <a:pt x="58" y="25"/>
                    </a:cubicBezTo>
                    <a:lnTo>
                      <a:pt x="58" y="33"/>
                    </a:lnTo>
                    <a:close/>
                    <a:moveTo>
                      <a:pt x="29" y="19"/>
                    </a:moveTo>
                    <a:cubicBezTo>
                      <a:pt x="24" y="19"/>
                      <a:pt x="19" y="23"/>
                      <a:pt x="19" y="29"/>
                    </a:cubicBezTo>
                    <a:cubicBezTo>
                      <a:pt x="19" y="34"/>
                      <a:pt x="24" y="38"/>
                      <a:pt x="29" y="38"/>
                    </a:cubicBezTo>
                    <a:cubicBezTo>
                      <a:pt x="34" y="38"/>
                      <a:pt x="39" y="34"/>
                      <a:pt x="39" y="29"/>
                    </a:cubicBezTo>
                    <a:cubicBezTo>
                      <a:pt x="39" y="23"/>
                      <a:pt x="34" y="19"/>
                      <a:pt x="29" y="19"/>
                    </a:cubicBezTo>
                    <a:close/>
                  </a:path>
                </a:pathLst>
              </a:custGeom>
              <a:solidFill>
                <a:schemeClr val="bg1"/>
              </a:solidFill>
              <a:ln w="63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182880" tIns="91440" rIns="182880" bIns="9144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400" dirty="0"/>
              </a:p>
            </p:txBody>
          </p:sp>
        </p:grpSp>
        <p:grpSp>
          <p:nvGrpSpPr>
            <p:cNvPr id="18" name="Group 42"/>
            <p:cNvGrpSpPr/>
            <p:nvPr/>
          </p:nvGrpSpPr>
          <p:grpSpPr>
            <a:xfrm>
              <a:off x="9713421" y="6610165"/>
              <a:ext cx="3207766" cy="838808"/>
              <a:chOff x="4856710" y="3305082"/>
              <a:chExt cx="1603883" cy="419404"/>
            </a:xfrm>
          </p:grpSpPr>
          <p:sp>
            <p:nvSpPr>
              <p:cNvPr id="27" name="Freeform 17"/>
              <p:cNvSpPr/>
              <p:nvPr/>
            </p:nvSpPr>
            <p:spPr>
              <a:xfrm rot="10800000" flipH="1">
                <a:off x="4856710" y="3305082"/>
                <a:ext cx="1468316" cy="418338"/>
              </a:xfrm>
              <a:custGeom>
                <a:avLst/>
                <a:gdLst>
                  <a:gd name="connsiteX0" fmla="*/ 0 w 1957755"/>
                  <a:gd name="connsiteY0" fmla="*/ 0 h 635760"/>
                  <a:gd name="connsiteX1" fmla="*/ 1904643 w 1957755"/>
                  <a:gd name="connsiteY1" fmla="*/ 0 h 635760"/>
                  <a:gd name="connsiteX2" fmla="*/ 1957755 w 1957755"/>
                  <a:gd name="connsiteY2" fmla="*/ 317880 h 635760"/>
                  <a:gd name="connsiteX3" fmla="*/ 1904643 w 1957755"/>
                  <a:gd name="connsiteY3" fmla="*/ 635760 h 635760"/>
                  <a:gd name="connsiteX4" fmla="*/ 0 w 1957755"/>
                  <a:gd name="connsiteY4" fmla="*/ 635760 h 635760"/>
                  <a:gd name="connsiteX5" fmla="*/ 0 w 1957755"/>
                  <a:gd name="connsiteY5" fmla="*/ 0 h 635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957755" h="635760">
                    <a:moveTo>
                      <a:pt x="0" y="0"/>
                    </a:moveTo>
                    <a:lnTo>
                      <a:pt x="1904643" y="0"/>
                    </a:lnTo>
                    <a:cubicBezTo>
                      <a:pt x="1933975" y="0"/>
                      <a:pt x="1957755" y="142320"/>
                      <a:pt x="1957755" y="317880"/>
                    </a:cubicBezTo>
                    <a:cubicBezTo>
                      <a:pt x="1957755" y="493440"/>
                      <a:pt x="1933975" y="635760"/>
                      <a:pt x="1904643" y="635760"/>
                    </a:cubicBezTo>
                    <a:lnTo>
                      <a:pt x="0" y="6357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28" name="Oval 19"/>
              <p:cNvSpPr/>
              <p:nvPr/>
            </p:nvSpPr>
            <p:spPr>
              <a:xfrm>
                <a:off x="6057327" y="3306148"/>
                <a:ext cx="403266" cy="418338"/>
              </a:xfrm>
              <a:prstGeom prst="ellipse">
                <a:avLst/>
              </a:pr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29" name="Freeform 110"/>
              <p:cNvSpPr/>
              <p:nvPr/>
            </p:nvSpPr>
            <p:spPr>
              <a:xfrm rot="21162830">
                <a:off x="6159203" y="3408655"/>
                <a:ext cx="212234" cy="211194"/>
              </a:xfrm>
              <a:custGeom>
                <a:avLst/>
                <a:gdLst>
                  <a:gd name="connsiteX0" fmla="*/ 507598 w 1016126"/>
                  <a:gd name="connsiteY0" fmla="*/ 380368 h 1011148"/>
                  <a:gd name="connsiteX1" fmla="*/ 685217 w 1016126"/>
                  <a:gd name="connsiteY1" fmla="*/ 478224 h 1011148"/>
                  <a:gd name="connsiteX2" fmla="*/ 617372 w 1016126"/>
                  <a:gd name="connsiteY2" fmla="*/ 636559 h 1011148"/>
                  <a:gd name="connsiteX3" fmla="*/ 397824 w 1016126"/>
                  <a:gd name="connsiteY3" fmla="*/ 636559 h 1011148"/>
                  <a:gd name="connsiteX4" fmla="*/ 329979 w 1016126"/>
                  <a:gd name="connsiteY4" fmla="*/ 478224 h 1011148"/>
                  <a:gd name="connsiteX5" fmla="*/ 673151 w 1016126"/>
                  <a:gd name="connsiteY5" fmla="*/ 82982 h 1011148"/>
                  <a:gd name="connsiteX6" fmla="*/ 720125 w 1016126"/>
                  <a:gd name="connsiteY6" fmla="*/ 247796 h 1011148"/>
                  <a:gd name="connsiteX7" fmla="*/ 531530 w 1016126"/>
                  <a:gd name="connsiteY7" fmla="*/ 322336 h 1011148"/>
                  <a:gd name="connsiteX8" fmla="*/ 367756 w 1016126"/>
                  <a:gd name="connsiteY8" fmla="*/ 202743 h 1011148"/>
                  <a:gd name="connsiteX9" fmla="*/ 454686 w 1016126"/>
                  <a:gd name="connsiteY9" fmla="*/ 55050 h 1011148"/>
                  <a:gd name="connsiteX10" fmla="*/ 384048 w 1016126"/>
                  <a:gd name="connsiteY10" fmla="*/ 67453 h 1011148"/>
                  <a:gd name="connsiteX11" fmla="*/ 110847 w 1016126"/>
                  <a:gd name="connsiteY11" fmla="*/ 278712 h 1011148"/>
                  <a:gd name="connsiteX12" fmla="*/ 80116 w 1016126"/>
                  <a:gd name="connsiteY12" fmla="*/ 346046 h 1011148"/>
                  <a:gd name="connsiteX13" fmla="*/ 244826 w 1016126"/>
                  <a:gd name="connsiteY13" fmla="*/ 299102 h 1011148"/>
                  <a:gd name="connsiteX14" fmla="*/ 319366 w 1016126"/>
                  <a:gd name="connsiteY14" fmla="*/ 487697 h 1011148"/>
                  <a:gd name="connsiteX15" fmla="*/ 199773 w 1016126"/>
                  <a:gd name="connsiteY15" fmla="*/ 651471 h 1011148"/>
                  <a:gd name="connsiteX16" fmla="*/ 53674 w 1016126"/>
                  <a:gd name="connsiteY16" fmla="*/ 565478 h 1011148"/>
                  <a:gd name="connsiteX17" fmla="*/ 65541 w 1016126"/>
                  <a:gd name="connsiteY17" fmla="*/ 633060 h 1011148"/>
                  <a:gd name="connsiteX18" fmla="*/ 358850 w 1016126"/>
                  <a:gd name="connsiteY18" fmla="*/ 943707 h 1011148"/>
                  <a:gd name="connsiteX19" fmla="*/ 399205 w 1016126"/>
                  <a:gd name="connsiteY19" fmla="*/ 953056 h 1011148"/>
                  <a:gd name="connsiteX20" fmla="*/ 355048 w 1016126"/>
                  <a:gd name="connsiteY20" fmla="*/ 938516 h 1011148"/>
                  <a:gd name="connsiteX21" fmla="*/ 307833 w 1016126"/>
                  <a:gd name="connsiteY21" fmla="*/ 772855 h 1011148"/>
                  <a:gd name="connsiteX22" fmla="*/ 496428 w 1016126"/>
                  <a:gd name="connsiteY22" fmla="*/ 698316 h 1011148"/>
                  <a:gd name="connsiteX23" fmla="*/ 660203 w 1016126"/>
                  <a:gd name="connsiteY23" fmla="*/ 817908 h 1011148"/>
                  <a:gd name="connsiteX24" fmla="*/ 575815 w 1016126"/>
                  <a:gd name="connsiteY24" fmla="*/ 961283 h 1011148"/>
                  <a:gd name="connsiteX25" fmla="*/ 631148 w 1016126"/>
                  <a:gd name="connsiteY25" fmla="*/ 951567 h 1011148"/>
                  <a:gd name="connsiteX26" fmla="*/ 904349 w 1016126"/>
                  <a:gd name="connsiteY26" fmla="*/ 740308 h 1011148"/>
                  <a:gd name="connsiteX27" fmla="*/ 936319 w 1016126"/>
                  <a:gd name="connsiteY27" fmla="*/ 670258 h 1011148"/>
                  <a:gd name="connsiteX28" fmla="*/ 772080 w 1016126"/>
                  <a:gd name="connsiteY28" fmla="*/ 717069 h 1011148"/>
                  <a:gd name="connsiteX29" fmla="*/ 697541 w 1016126"/>
                  <a:gd name="connsiteY29" fmla="*/ 528474 h 1011148"/>
                  <a:gd name="connsiteX30" fmla="*/ 817133 w 1016126"/>
                  <a:gd name="connsiteY30" fmla="*/ 364699 h 1011148"/>
                  <a:gd name="connsiteX31" fmla="*/ 960766 w 1016126"/>
                  <a:gd name="connsiteY31" fmla="*/ 449240 h 1011148"/>
                  <a:gd name="connsiteX32" fmla="*/ 949656 w 1016126"/>
                  <a:gd name="connsiteY32" fmla="*/ 385960 h 1011148"/>
                  <a:gd name="connsiteX33" fmla="*/ 738396 w 1016126"/>
                  <a:gd name="connsiteY33" fmla="*/ 112759 h 1011148"/>
                  <a:gd name="connsiteX34" fmla="*/ 572170 w 1016126"/>
                  <a:gd name="connsiteY34" fmla="*/ 4178 h 1011148"/>
                  <a:gd name="connsiteX35" fmla="*/ 1012010 w 1016126"/>
                  <a:gd name="connsiteY35" fmla="*/ 570007 h 1011148"/>
                  <a:gd name="connsiteX36" fmla="*/ 443955 w 1016126"/>
                  <a:gd name="connsiteY36" fmla="*/ 1006970 h 1011148"/>
                  <a:gd name="connsiteX37" fmla="*/ 4115 w 1016126"/>
                  <a:gd name="connsiteY37" fmla="*/ 441140 h 1011148"/>
                  <a:gd name="connsiteX38" fmla="*/ 572170 w 1016126"/>
                  <a:gd name="connsiteY38" fmla="*/ 4178 h 10111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1016126" h="1011148">
                    <a:moveTo>
                      <a:pt x="507598" y="380368"/>
                    </a:moveTo>
                    <a:lnTo>
                      <a:pt x="685217" y="478224"/>
                    </a:lnTo>
                    <a:lnTo>
                      <a:pt x="617372" y="636559"/>
                    </a:lnTo>
                    <a:cubicBezTo>
                      <a:pt x="534772" y="637489"/>
                      <a:pt x="470355" y="640764"/>
                      <a:pt x="397824" y="636559"/>
                    </a:cubicBezTo>
                    <a:lnTo>
                      <a:pt x="329979" y="478224"/>
                    </a:lnTo>
                    <a:close/>
                    <a:moveTo>
                      <a:pt x="673151" y="82982"/>
                    </a:moveTo>
                    <a:lnTo>
                      <a:pt x="720125" y="247796"/>
                    </a:lnTo>
                    <a:lnTo>
                      <a:pt x="531530" y="322336"/>
                    </a:lnTo>
                    <a:lnTo>
                      <a:pt x="367756" y="202743"/>
                    </a:lnTo>
                    <a:lnTo>
                      <a:pt x="454686" y="55050"/>
                    </a:lnTo>
                    <a:lnTo>
                      <a:pt x="384048" y="67453"/>
                    </a:lnTo>
                    <a:cubicBezTo>
                      <a:pt x="269245" y="99594"/>
                      <a:pt x="170839" y="175689"/>
                      <a:pt x="110847" y="278712"/>
                    </a:cubicBezTo>
                    <a:lnTo>
                      <a:pt x="80116" y="346046"/>
                    </a:lnTo>
                    <a:lnTo>
                      <a:pt x="244826" y="299102"/>
                    </a:lnTo>
                    <a:lnTo>
                      <a:pt x="319366" y="487697"/>
                    </a:lnTo>
                    <a:lnTo>
                      <a:pt x="199773" y="651471"/>
                    </a:lnTo>
                    <a:lnTo>
                      <a:pt x="53674" y="565478"/>
                    </a:lnTo>
                    <a:lnTo>
                      <a:pt x="65541" y="633060"/>
                    </a:lnTo>
                    <a:cubicBezTo>
                      <a:pt x="105717" y="776563"/>
                      <a:pt x="214572" y="894448"/>
                      <a:pt x="358850" y="943707"/>
                    </a:cubicBezTo>
                    <a:lnTo>
                      <a:pt x="399205" y="953056"/>
                    </a:lnTo>
                    <a:lnTo>
                      <a:pt x="355048" y="938516"/>
                    </a:lnTo>
                    <a:lnTo>
                      <a:pt x="307833" y="772855"/>
                    </a:lnTo>
                    <a:lnTo>
                      <a:pt x="496428" y="698316"/>
                    </a:lnTo>
                    <a:lnTo>
                      <a:pt x="660203" y="817908"/>
                    </a:lnTo>
                    <a:lnTo>
                      <a:pt x="575815" y="961283"/>
                    </a:lnTo>
                    <a:lnTo>
                      <a:pt x="631148" y="951567"/>
                    </a:lnTo>
                    <a:cubicBezTo>
                      <a:pt x="745951" y="919426"/>
                      <a:pt x="844357" y="843331"/>
                      <a:pt x="904349" y="740308"/>
                    </a:cubicBezTo>
                    <a:lnTo>
                      <a:pt x="936319" y="670258"/>
                    </a:lnTo>
                    <a:lnTo>
                      <a:pt x="772080" y="717069"/>
                    </a:lnTo>
                    <a:lnTo>
                      <a:pt x="697541" y="528474"/>
                    </a:lnTo>
                    <a:lnTo>
                      <a:pt x="817133" y="364699"/>
                    </a:lnTo>
                    <a:lnTo>
                      <a:pt x="960766" y="449240"/>
                    </a:lnTo>
                    <a:lnTo>
                      <a:pt x="949656" y="385960"/>
                    </a:lnTo>
                    <a:cubicBezTo>
                      <a:pt x="917514" y="271157"/>
                      <a:pt x="841419" y="172751"/>
                      <a:pt x="738396" y="112759"/>
                    </a:cubicBezTo>
                    <a:close/>
                    <a:moveTo>
                      <a:pt x="572170" y="4178"/>
                    </a:moveTo>
                    <a:cubicBezTo>
                      <a:pt x="850492" y="39763"/>
                      <a:pt x="1047416" y="293094"/>
                      <a:pt x="1012010" y="570007"/>
                    </a:cubicBezTo>
                    <a:cubicBezTo>
                      <a:pt x="976605" y="846921"/>
                      <a:pt x="722278" y="1042556"/>
                      <a:pt x="443955" y="1006970"/>
                    </a:cubicBezTo>
                    <a:cubicBezTo>
                      <a:pt x="165633" y="971385"/>
                      <a:pt x="-31290" y="718054"/>
                      <a:pt x="4115" y="441140"/>
                    </a:cubicBezTo>
                    <a:cubicBezTo>
                      <a:pt x="39521" y="164227"/>
                      <a:pt x="293848" y="-31408"/>
                      <a:pt x="572170" y="4178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sz="5400" dirty="0"/>
              </a:p>
            </p:txBody>
          </p:sp>
        </p:grpSp>
        <p:grpSp>
          <p:nvGrpSpPr>
            <p:cNvPr id="19" name="Group 15"/>
            <p:cNvGrpSpPr/>
            <p:nvPr/>
          </p:nvGrpSpPr>
          <p:grpSpPr>
            <a:xfrm>
              <a:off x="5085111" y="5553446"/>
              <a:ext cx="3256166" cy="871584"/>
              <a:chOff x="2542555" y="2776723"/>
              <a:chExt cx="1628083" cy="435792"/>
            </a:xfrm>
          </p:grpSpPr>
          <p:sp>
            <p:nvSpPr>
              <p:cNvPr id="24" name="Freeform 22"/>
              <p:cNvSpPr/>
              <p:nvPr/>
            </p:nvSpPr>
            <p:spPr>
              <a:xfrm flipH="1">
                <a:off x="2702322" y="2779159"/>
                <a:ext cx="1468316" cy="418338"/>
              </a:xfrm>
              <a:custGeom>
                <a:avLst/>
                <a:gdLst>
                  <a:gd name="connsiteX0" fmla="*/ 0 w 1957755"/>
                  <a:gd name="connsiteY0" fmla="*/ 0 h 635760"/>
                  <a:gd name="connsiteX1" fmla="*/ 1904643 w 1957755"/>
                  <a:gd name="connsiteY1" fmla="*/ 0 h 635760"/>
                  <a:gd name="connsiteX2" fmla="*/ 1957755 w 1957755"/>
                  <a:gd name="connsiteY2" fmla="*/ 317880 h 635760"/>
                  <a:gd name="connsiteX3" fmla="*/ 1904643 w 1957755"/>
                  <a:gd name="connsiteY3" fmla="*/ 635760 h 635760"/>
                  <a:gd name="connsiteX4" fmla="*/ 0 w 1957755"/>
                  <a:gd name="connsiteY4" fmla="*/ 635760 h 635760"/>
                  <a:gd name="connsiteX5" fmla="*/ 0 w 1957755"/>
                  <a:gd name="connsiteY5" fmla="*/ 0 h 635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957755" h="635760">
                    <a:moveTo>
                      <a:pt x="0" y="0"/>
                    </a:moveTo>
                    <a:lnTo>
                      <a:pt x="1904643" y="0"/>
                    </a:lnTo>
                    <a:cubicBezTo>
                      <a:pt x="1933975" y="0"/>
                      <a:pt x="1957755" y="142320"/>
                      <a:pt x="1957755" y="317880"/>
                    </a:cubicBezTo>
                    <a:cubicBezTo>
                      <a:pt x="1957755" y="493440"/>
                      <a:pt x="1933975" y="635760"/>
                      <a:pt x="1904643" y="635760"/>
                    </a:cubicBezTo>
                    <a:lnTo>
                      <a:pt x="0" y="6357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2542555" y="2776723"/>
                <a:ext cx="420092" cy="435792"/>
              </a:xfrm>
              <a:prstGeom prst="ellipse">
                <a:avLst/>
              </a:pr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26" name="Freeform 117"/>
              <p:cNvSpPr>
                <a:spLocks/>
              </p:cNvSpPr>
              <p:nvPr/>
            </p:nvSpPr>
            <p:spPr bwMode="auto">
              <a:xfrm>
                <a:off x="2609499" y="2901509"/>
                <a:ext cx="205848" cy="207170"/>
              </a:xfrm>
              <a:custGeom>
                <a:avLst/>
                <a:gdLst>
                  <a:gd name="connsiteX0" fmla="*/ 9825 w 10000"/>
                  <a:gd name="connsiteY0" fmla="*/ 8947 h 10000"/>
                  <a:gd name="connsiteX1" fmla="*/ 8947 w 10000"/>
                  <a:gd name="connsiteY1" fmla="*/ 9649 h 10000"/>
                  <a:gd name="connsiteX2" fmla="*/ 7544 w 10000"/>
                  <a:gd name="connsiteY2" fmla="*/ 10000 h 10000"/>
                  <a:gd name="connsiteX3" fmla="*/ 5789 w 10000"/>
                  <a:gd name="connsiteY3" fmla="*/ 9474 h 10000"/>
                  <a:gd name="connsiteX4" fmla="*/ 4561 w 10000"/>
                  <a:gd name="connsiteY4" fmla="*/ 8947 h 10000"/>
                  <a:gd name="connsiteX5" fmla="*/ 1228 w 10000"/>
                  <a:gd name="connsiteY5" fmla="*/ 5614 h 10000"/>
                  <a:gd name="connsiteX6" fmla="*/ 526 w 10000"/>
                  <a:gd name="connsiteY6" fmla="*/ 4386 h 10000"/>
                  <a:gd name="connsiteX7" fmla="*/ 0 w 10000"/>
                  <a:gd name="connsiteY7" fmla="*/ 2456 h 10000"/>
                  <a:gd name="connsiteX8" fmla="*/ 526 w 10000"/>
                  <a:gd name="connsiteY8" fmla="*/ 1228 h 10000"/>
                  <a:gd name="connsiteX9" fmla="*/ 1228 w 10000"/>
                  <a:gd name="connsiteY9" fmla="*/ 351 h 10000"/>
                  <a:gd name="connsiteX10" fmla="*/ 2105 w 10000"/>
                  <a:gd name="connsiteY10" fmla="*/ 0 h 10000"/>
                  <a:gd name="connsiteX11" fmla="*/ 2281 w 10000"/>
                  <a:gd name="connsiteY11" fmla="*/ 175 h 10000"/>
                  <a:gd name="connsiteX12" fmla="*/ 3333 w 10000"/>
                  <a:gd name="connsiteY12" fmla="*/ 1754 h 10000"/>
                  <a:gd name="connsiteX13" fmla="*/ 3684 w 10000"/>
                  <a:gd name="connsiteY13" fmla="*/ 2456 h 10000"/>
                  <a:gd name="connsiteX14" fmla="*/ 2456 w 10000"/>
                  <a:gd name="connsiteY14" fmla="*/ 3860 h 10000"/>
                  <a:gd name="connsiteX15" fmla="*/ 2632 w 10000"/>
                  <a:gd name="connsiteY15" fmla="*/ 4561 h 10000"/>
                  <a:gd name="connsiteX16" fmla="*/ 5614 w 10000"/>
                  <a:gd name="connsiteY16" fmla="*/ 7368 h 10000"/>
                  <a:gd name="connsiteX17" fmla="*/ 6140 w 10000"/>
                  <a:gd name="connsiteY17" fmla="*/ 7719 h 10000"/>
                  <a:gd name="connsiteX18" fmla="*/ 7544 w 10000"/>
                  <a:gd name="connsiteY18" fmla="*/ 6316 h 10000"/>
                  <a:gd name="connsiteX19" fmla="*/ 8246 w 10000"/>
                  <a:gd name="connsiteY19" fmla="*/ 6667 h 10000"/>
                  <a:gd name="connsiteX20" fmla="*/ 9474 w 10000"/>
                  <a:gd name="connsiteY20" fmla="*/ 7368 h 10000"/>
                  <a:gd name="connsiteX21" fmla="*/ 10000 w 10000"/>
                  <a:gd name="connsiteY21" fmla="*/ 7719 h 10000"/>
                  <a:gd name="connsiteX22" fmla="*/ 10000 w 10000"/>
                  <a:gd name="connsiteY22" fmla="*/ 7895 h 10000"/>
                  <a:gd name="connsiteX23" fmla="*/ 9825 w 10000"/>
                  <a:gd name="connsiteY23" fmla="*/ 8947 h 10000"/>
                  <a:gd name="connsiteX0" fmla="*/ 9825 w 10000"/>
                  <a:gd name="connsiteY0" fmla="*/ 9017 h 10070"/>
                  <a:gd name="connsiteX1" fmla="*/ 8947 w 10000"/>
                  <a:gd name="connsiteY1" fmla="*/ 9719 h 10070"/>
                  <a:gd name="connsiteX2" fmla="*/ 7544 w 10000"/>
                  <a:gd name="connsiteY2" fmla="*/ 10070 h 10070"/>
                  <a:gd name="connsiteX3" fmla="*/ 5789 w 10000"/>
                  <a:gd name="connsiteY3" fmla="*/ 9544 h 10070"/>
                  <a:gd name="connsiteX4" fmla="*/ 4561 w 10000"/>
                  <a:gd name="connsiteY4" fmla="*/ 9017 h 10070"/>
                  <a:gd name="connsiteX5" fmla="*/ 1228 w 10000"/>
                  <a:gd name="connsiteY5" fmla="*/ 5684 h 10070"/>
                  <a:gd name="connsiteX6" fmla="*/ 526 w 10000"/>
                  <a:gd name="connsiteY6" fmla="*/ 4456 h 10070"/>
                  <a:gd name="connsiteX7" fmla="*/ 0 w 10000"/>
                  <a:gd name="connsiteY7" fmla="*/ 2526 h 10070"/>
                  <a:gd name="connsiteX8" fmla="*/ 526 w 10000"/>
                  <a:gd name="connsiteY8" fmla="*/ 1298 h 10070"/>
                  <a:gd name="connsiteX9" fmla="*/ 1228 w 10000"/>
                  <a:gd name="connsiteY9" fmla="*/ 421 h 10070"/>
                  <a:gd name="connsiteX10" fmla="*/ 2105 w 10000"/>
                  <a:gd name="connsiteY10" fmla="*/ 70 h 10070"/>
                  <a:gd name="connsiteX11" fmla="*/ 3333 w 10000"/>
                  <a:gd name="connsiteY11" fmla="*/ 1824 h 10070"/>
                  <a:gd name="connsiteX12" fmla="*/ 3684 w 10000"/>
                  <a:gd name="connsiteY12" fmla="*/ 2526 h 10070"/>
                  <a:gd name="connsiteX13" fmla="*/ 2456 w 10000"/>
                  <a:gd name="connsiteY13" fmla="*/ 3930 h 10070"/>
                  <a:gd name="connsiteX14" fmla="*/ 2632 w 10000"/>
                  <a:gd name="connsiteY14" fmla="*/ 4631 h 10070"/>
                  <a:gd name="connsiteX15" fmla="*/ 5614 w 10000"/>
                  <a:gd name="connsiteY15" fmla="*/ 7438 h 10070"/>
                  <a:gd name="connsiteX16" fmla="*/ 6140 w 10000"/>
                  <a:gd name="connsiteY16" fmla="*/ 7789 h 10070"/>
                  <a:gd name="connsiteX17" fmla="*/ 7544 w 10000"/>
                  <a:gd name="connsiteY17" fmla="*/ 6386 h 10070"/>
                  <a:gd name="connsiteX18" fmla="*/ 8246 w 10000"/>
                  <a:gd name="connsiteY18" fmla="*/ 6737 h 10070"/>
                  <a:gd name="connsiteX19" fmla="*/ 9474 w 10000"/>
                  <a:gd name="connsiteY19" fmla="*/ 7438 h 10070"/>
                  <a:gd name="connsiteX20" fmla="*/ 10000 w 10000"/>
                  <a:gd name="connsiteY20" fmla="*/ 7789 h 10070"/>
                  <a:gd name="connsiteX21" fmla="*/ 10000 w 10000"/>
                  <a:gd name="connsiteY21" fmla="*/ 7965 h 10070"/>
                  <a:gd name="connsiteX22" fmla="*/ 9825 w 10000"/>
                  <a:gd name="connsiteY22" fmla="*/ 9017 h 10070"/>
                  <a:gd name="connsiteX0" fmla="*/ 9825 w 10000"/>
                  <a:gd name="connsiteY0" fmla="*/ 9065 h 10118"/>
                  <a:gd name="connsiteX1" fmla="*/ 8947 w 10000"/>
                  <a:gd name="connsiteY1" fmla="*/ 9767 h 10118"/>
                  <a:gd name="connsiteX2" fmla="*/ 7544 w 10000"/>
                  <a:gd name="connsiteY2" fmla="*/ 10118 h 10118"/>
                  <a:gd name="connsiteX3" fmla="*/ 5789 w 10000"/>
                  <a:gd name="connsiteY3" fmla="*/ 9592 h 10118"/>
                  <a:gd name="connsiteX4" fmla="*/ 4561 w 10000"/>
                  <a:gd name="connsiteY4" fmla="*/ 9065 h 10118"/>
                  <a:gd name="connsiteX5" fmla="*/ 1228 w 10000"/>
                  <a:gd name="connsiteY5" fmla="*/ 5732 h 10118"/>
                  <a:gd name="connsiteX6" fmla="*/ 526 w 10000"/>
                  <a:gd name="connsiteY6" fmla="*/ 4504 h 10118"/>
                  <a:gd name="connsiteX7" fmla="*/ 0 w 10000"/>
                  <a:gd name="connsiteY7" fmla="*/ 2574 h 10118"/>
                  <a:gd name="connsiteX8" fmla="*/ 526 w 10000"/>
                  <a:gd name="connsiteY8" fmla="*/ 1346 h 10118"/>
                  <a:gd name="connsiteX9" fmla="*/ 1228 w 10000"/>
                  <a:gd name="connsiteY9" fmla="*/ 469 h 10118"/>
                  <a:gd name="connsiteX10" fmla="*/ 2105 w 10000"/>
                  <a:gd name="connsiteY10" fmla="*/ 118 h 10118"/>
                  <a:gd name="connsiteX11" fmla="*/ 3684 w 10000"/>
                  <a:gd name="connsiteY11" fmla="*/ 2574 h 10118"/>
                  <a:gd name="connsiteX12" fmla="*/ 2456 w 10000"/>
                  <a:gd name="connsiteY12" fmla="*/ 3978 h 10118"/>
                  <a:gd name="connsiteX13" fmla="*/ 2632 w 10000"/>
                  <a:gd name="connsiteY13" fmla="*/ 4679 h 10118"/>
                  <a:gd name="connsiteX14" fmla="*/ 5614 w 10000"/>
                  <a:gd name="connsiteY14" fmla="*/ 7486 h 10118"/>
                  <a:gd name="connsiteX15" fmla="*/ 6140 w 10000"/>
                  <a:gd name="connsiteY15" fmla="*/ 7837 h 10118"/>
                  <a:gd name="connsiteX16" fmla="*/ 7544 w 10000"/>
                  <a:gd name="connsiteY16" fmla="*/ 6434 h 10118"/>
                  <a:gd name="connsiteX17" fmla="*/ 8246 w 10000"/>
                  <a:gd name="connsiteY17" fmla="*/ 6785 h 10118"/>
                  <a:gd name="connsiteX18" fmla="*/ 9474 w 10000"/>
                  <a:gd name="connsiteY18" fmla="*/ 7486 h 10118"/>
                  <a:gd name="connsiteX19" fmla="*/ 10000 w 10000"/>
                  <a:gd name="connsiteY19" fmla="*/ 7837 h 10118"/>
                  <a:gd name="connsiteX20" fmla="*/ 10000 w 10000"/>
                  <a:gd name="connsiteY20" fmla="*/ 8013 h 10118"/>
                  <a:gd name="connsiteX21" fmla="*/ 9825 w 10000"/>
                  <a:gd name="connsiteY21" fmla="*/ 9065 h 10118"/>
                  <a:gd name="connsiteX0" fmla="*/ 9825 w 10000"/>
                  <a:gd name="connsiteY0" fmla="*/ 9236 h 10289"/>
                  <a:gd name="connsiteX1" fmla="*/ 8947 w 10000"/>
                  <a:gd name="connsiteY1" fmla="*/ 9938 h 10289"/>
                  <a:gd name="connsiteX2" fmla="*/ 7544 w 10000"/>
                  <a:gd name="connsiteY2" fmla="*/ 10289 h 10289"/>
                  <a:gd name="connsiteX3" fmla="*/ 5789 w 10000"/>
                  <a:gd name="connsiteY3" fmla="*/ 9763 h 10289"/>
                  <a:gd name="connsiteX4" fmla="*/ 4561 w 10000"/>
                  <a:gd name="connsiteY4" fmla="*/ 9236 h 10289"/>
                  <a:gd name="connsiteX5" fmla="*/ 1228 w 10000"/>
                  <a:gd name="connsiteY5" fmla="*/ 5903 h 10289"/>
                  <a:gd name="connsiteX6" fmla="*/ 526 w 10000"/>
                  <a:gd name="connsiteY6" fmla="*/ 4675 h 10289"/>
                  <a:gd name="connsiteX7" fmla="*/ 0 w 10000"/>
                  <a:gd name="connsiteY7" fmla="*/ 2745 h 10289"/>
                  <a:gd name="connsiteX8" fmla="*/ 526 w 10000"/>
                  <a:gd name="connsiteY8" fmla="*/ 1517 h 10289"/>
                  <a:gd name="connsiteX9" fmla="*/ 1228 w 10000"/>
                  <a:gd name="connsiteY9" fmla="*/ 640 h 10289"/>
                  <a:gd name="connsiteX10" fmla="*/ 2105 w 10000"/>
                  <a:gd name="connsiteY10" fmla="*/ 289 h 10289"/>
                  <a:gd name="connsiteX11" fmla="*/ 3684 w 10000"/>
                  <a:gd name="connsiteY11" fmla="*/ 2745 h 10289"/>
                  <a:gd name="connsiteX12" fmla="*/ 2456 w 10000"/>
                  <a:gd name="connsiteY12" fmla="*/ 4149 h 10289"/>
                  <a:gd name="connsiteX13" fmla="*/ 2632 w 10000"/>
                  <a:gd name="connsiteY13" fmla="*/ 4850 h 10289"/>
                  <a:gd name="connsiteX14" fmla="*/ 5614 w 10000"/>
                  <a:gd name="connsiteY14" fmla="*/ 7657 h 10289"/>
                  <a:gd name="connsiteX15" fmla="*/ 6140 w 10000"/>
                  <a:gd name="connsiteY15" fmla="*/ 8008 h 10289"/>
                  <a:gd name="connsiteX16" fmla="*/ 7544 w 10000"/>
                  <a:gd name="connsiteY16" fmla="*/ 6605 h 10289"/>
                  <a:gd name="connsiteX17" fmla="*/ 8246 w 10000"/>
                  <a:gd name="connsiteY17" fmla="*/ 6956 h 10289"/>
                  <a:gd name="connsiteX18" fmla="*/ 9474 w 10000"/>
                  <a:gd name="connsiteY18" fmla="*/ 7657 h 10289"/>
                  <a:gd name="connsiteX19" fmla="*/ 10000 w 10000"/>
                  <a:gd name="connsiteY19" fmla="*/ 8008 h 10289"/>
                  <a:gd name="connsiteX20" fmla="*/ 10000 w 10000"/>
                  <a:gd name="connsiteY20" fmla="*/ 8184 h 10289"/>
                  <a:gd name="connsiteX21" fmla="*/ 9825 w 10000"/>
                  <a:gd name="connsiteY21" fmla="*/ 9236 h 10289"/>
                  <a:gd name="connsiteX0" fmla="*/ 9825 w 10000"/>
                  <a:gd name="connsiteY0" fmla="*/ 9236 h 10289"/>
                  <a:gd name="connsiteX1" fmla="*/ 8947 w 10000"/>
                  <a:gd name="connsiteY1" fmla="*/ 9938 h 10289"/>
                  <a:gd name="connsiteX2" fmla="*/ 7544 w 10000"/>
                  <a:gd name="connsiteY2" fmla="*/ 10289 h 10289"/>
                  <a:gd name="connsiteX3" fmla="*/ 5789 w 10000"/>
                  <a:gd name="connsiteY3" fmla="*/ 9763 h 10289"/>
                  <a:gd name="connsiteX4" fmla="*/ 4561 w 10000"/>
                  <a:gd name="connsiteY4" fmla="*/ 9236 h 10289"/>
                  <a:gd name="connsiteX5" fmla="*/ 1228 w 10000"/>
                  <a:gd name="connsiteY5" fmla="*/ 5903 h 10289"/>
                  <a:gd name="connsiteX6" fmla="*/ 526 w 10000"/>
                  <a:gd name="connsiteY6" fmla="*/ 4675 h 10289"/>
                  <a:gd name="connsiteX7" fmla="*/ 0 w 10000"/>
                  <a:gd name="connsiteY7" fmla="*/ 2745 h 10289"/>
                  <a:gd name="connsiteX8" fmla="*/ 526 w 10000"/>
                  <a:gd name="connsiteY8" fmla="*/ 1517 h 10289"/>
                  <a:gd name="connsiteX9" fmla="*/ 1228 w 10000"/>
                  <a:gd name="connsiteY9" fmla="*/ 640 h 10289"/>
                  <a:gd name="connsiteX10" fmla="*/ 2105 w 10000"/>
                  <a:gd name="connsiteY10" fmla="*/ 289 h 10289"/>
                  <a:gd name="connsiteX11" fmla="*/ 3684 w 10000"/>
                  <a:gd name="connsiteY11" fmla="*/ 2745 h 10289"/>
                  <a:gd name="connsiteX12" fmla="*/ 2456 w 10000"/>
                  <a:gd name="connsiteY12" fmla="*/ 4149 h 10289"/>
                  <a:gd name="connsiteX13" fmla="*/ 2632 w 10000"/>
                  <a:gd name="connsiteY13" fmla="*/ 4850 h 10289"/>
                  <a:gd name="connsiteX14" fmla="*/ 5614 w 10000"/>
                  <a:gd name="connsiteY14" fmla="*/ 7657 h 10289"/>
                  <a:gd name="connsiteX15" fmla="*/ 6140 w 10000"/>
                  <a:gd name="connsiteY15" fmla="*/ 8008 h 10289"/>
                  <a:gd name="connsiteX16" fmla="*/ 7544 w 10000"/>
                  <a:gd name="connsiteY16" fmla="*/ 6605 h 10289"/>
                  <a:gd name="connsiteX17" fmla="*/ 8246 w 10000"/>
                  <a:gd name="connsiteY17" fmla="*/ 6956 h 10289"/>
                  <a:gd name="connsiteX18" fmla="*/ 9474 w 10000"/>
                  <a:gd name="connsiteY18" fmla="*/ 7657 h 10289"/>
                  <a:gd name="connsiteX19" fmla="*/ 10000 w 10000"/>
                  <a:gd name="connsiteY19" fmla="*/ 8008 h 10289"/>
                  <a:gd name="connsiteX20" fmla="*/ 10000 w 10000"/>
                  <a:gd name="connsiteY20" fmla="*/ 8184 h 10289"/>
                  <a:gd name="connsiteX21" fmla="*/ 9825 w 10000"/>
                  <a:gd name="connsiteY21" fmla="*/ 9236 h 10289"/>
                  <a:gd name="connsiteX0" fmla="*/ 9825 w 10000"/>
                  <a:gd name="connsiteY0" fmla="*/ 9236 h 10289"/>
                  <a:gd name="connsiteX1" fmla="*/ 8947 w 10000"/>
                  <a:gd name="connsiteY1" fmla="*/ 9938 h 10289"/>
                  <a:gd name="connsiteX2" fmla="*/ 7544 w 10000"/>
                  <a:gd name="connsiteY2" fmla="*/ 10289 h 10289"/>
                  <a:gd name="connsiteX3" fmla="*/ 5789 w 10000"/>
                  <a:gd name="connsiteY3" fmla="*/ 9763 h 10289"/>
                  <a:gd name="connsiteX4" fmla="*/ 4561 w 10000"/>
                  <a:gd name="connsiteY4" fmla="*/ 9236 h 10289"/>
                  <a:gd name="connsiteX5" fmla="*/ 1228 w 10000"/>
                  <a:gd name="connsiteY5" fmla="*/ 5903 h 10289"/>
                  <a:gd name="connsiteX6" fmla="*/ 526 w 10000"/>
                  <a:gd name="connsiteY6" fmla="*/ 4675 h 10289"/>
                  <a:gd name="connsiteX7" fmla="*/ 0 w 10000"/>
                  <a:gd name="connsiteY7" fmla="*/ 2745 h 10289"/>
                  <a:gd name="connsiteX8" fmla="*/ 526 w 10000"/>
                  <a:gd name="connsiteY8" fmla="*/ 1517 h 10289"/>
                  <a:gd name="connsiteX9" fmla="*/ 1228 w 10000"/>
                  <a:gd name="connsiteY9" fmla="*/ 640 h 10289"/>
                  <a:gd name="connsiteX10" fmla="*/ 2105 w 10000"/>
                  <a:gd name="connsiteY10" fmla="*/ 289 h 10289"/>
                  <a:gd name="connsiteX11" fmla="*/ 3684 w 10000"/>
                  <a:gd name="connsiteY11" fmla="*/ 2745 h 10289"/>
                  <a:gd name="connsiteX12" fmla="*/ 2456 w 10000"/>
                  <a:gd name="connsiteY12" fmla="*/ 4149 h 10289"/>
                  <a:gd name="connsiteX13" fmla="*/ 2632 w 10000"/>
                  <a:gd name="connsiteY13" fmla="*/ 4850 h 10289"/>
                  <a:gd name="connsiteX14" fmla="*/ 5614 w 10000"/>
                  <a:gd name="connsiteY14" fmla="*/ 7657 h 10289"/>
                  <a:gd name="connsiteX15" fmla="*/ 6140 w 10000"/>
                  <a:gd name="connsiteY15" fmla="*/ 8008 h 10289"/>
                  <a:gd name="connsiteX16" fmla="*/ 7544 w 10000"/>
                  <a:gd name="connsiteY16" fmla="*/ 6605 h 10289"/>
                  <a:gd name="connsiteX17" fmla="*/ 8246 w 10000"/>
                  <a:gd name="connsiteY17" fmla="*/ 6956 h 10289"/>
                  <a:gd name="connsiteX18" fmla="*/ 9474 w 10000"/>
                  <a:gd name="connsiteY18" fmla="*/ 7657 h 10289"/>
                  <a:gd name="connsiteX19" fmla="*/ 10000 w 10000"/>
                  <a:gd name="connsiteY19" fmla="*/ 8008 h 10289"/>
                  <a:gd name="connsiteX20" fmla="*/ 10000 w 10000"/>
                  <a:gd name="connsiteY20" fmla="*/ 8184 h 10289"/>
                  <a:gd name="connsiteX21" fmla="*/ 9825 w 10000"/>
                  <a:gd name="connsiteY21" fmla="*/ 9236 h 10289"/>
                  <a:gd name="connsiteX0" fmla="*/ 9825 w 10000"/>
                  <a:gd name="connsiteY0" fmla="*/ 9038 h 10091"/>
                  <a:gd name="connsiteX1" fmla="*/ 8947 w 10000"/>
                  <a:gd name="connsiteY1" fmla="*/ 9740 h 10091"/>
                  <a:gd name="connsiteX2" fmla="*/ 7544 w 10000"/>
                  <a:gd name="connsiteY2" fmla="*/ 10091 h 10091"/>
                  <a:gd name="connsiteX3" fmla="*/ 5789 w 10000"/>
                  <a:gd name="connsiteY3" fmla="*/ 9565 h 10091"/>
                  <a:gd name="connsiteX4" fmla="*/ 4561 w 10000"/>
                  <a:gd name="connsiteY4" fmla="*/ 9038 h 10091"/>
                  <a:gd name="connsiteX5" fmla="*/ 1228 w 10000"/>
                  <a:gd name="connsiteY5" fmla="*/ 5705 h 10091"/>
                  <a:gd name="connsiteX6" fmla="*/ 526 w 10000"/>
                  <a:gd name="connsiteY6" fmla="*/ 4477 h 10091"/>
                  <a:gd name="connsiteX7" fmla="*/ 0 w 10000"/>
                  <a:gd name="connsiteY7" fmla="*/ 2547 h 10091"/>
                  <a:gd name="connsiteX8" fmla="*/ 526 w 10000"/>
                  <a:gd name="connsiteY8" fmla="*/ 1319 h 10091"/>
                  <a:gd name="connsiteX9" fmla="*/ 1228 w 10000"/>
                  <a:gd name="connsiteY9" fmla="*/ 442 h 10091"/>
                  <a:gd name="connsiteX10" fmla="*/ 2105 w 10000"/>
                  <a:gd name="connsiteY10" fmla="*/ 91 h 10091"/>
                  <a:gd name="connsiteX11" fmla="*/ 3684 w 10000"/>
                  <a:gd name="connsiteY11" fmla="*/ 2547 h 10091"/>
                  <a:gd name="connsiteX12" fmla="*/ 2456 w 10000"/>
                  <a:gd name="connsiteY12" fmla="*/ 3951 h 10091"/>
                  <a:gd name="connsiteX13" fmla="*/ 2632 w 10000"/>
                  <a:gd name="connsiteY13" fmla="*/ 4652 h 10091"/>
                  <a:gd name="connsiteX14" fmla="*/ 5614 w 10000"/>
                  <a:gd name="connsiteY14" fmla="*/ 7459 h 10091"/>
                  <a:gd name="connsiteX15" fmla="*/ 6140 w 10000"/>
                  <a:gd name="connsiteY15" fmla="*/ 7810 h 10091"/>
                  <a:gd name="connsiteX16" fmla="*/ 7544 w 10000"/>
                  <a:gd name="connsiteY16" fmla="*/ 6407 h 10091"/>
                  <a:gd name="connsiteX17" fmla="*/ 8246 w 10000"/>
                  <a:gd name="connsiteY17" fmla="*/ 6758 h 10091"/>
                  <a:gd name="connsiteX18" fmla="*/ 9474 w 10000"/>
                  <a:gd name="connsiteY18" fmla="*/ 7459 h 10091"/>
                  <a:gd name="connsiteX19" fmla="*/ 10000 w 10000"/>
                  <a:gd name="connsiteY19" fmla="*/ 7810 h 10091"/>
                  <a:gd name="connsiteX20" fmla="*/ 10000 w 10000"/>
                  <a:gd name="connsiteY20" fmla="*/ 7986 h 10091"/>
                  <a:gd name="connsiteX21" fmla="*/ 9825 w 10000"/>
                  <a:gd name="connsiteY21" fmla="*/ 9038 h 10091"/>
                  <a:gd name="connsiteX0" fmla="*/ 9825 w 10000"/>
                  <a:gd name="connsiteY0" fmla="*/ 9038 h 10091"/>
                  <a:gd name="connsiteX1" fmla="*/ 8947 w 10000"/>
                  <a:gd name="connsiteY1" fmla="*/ 9740 h 10091"/>
                  <a:gd name="connsiteX2" fmla="*/ 7544 w 10000"/>
                  <a:gd name="connsiteY2" fmla="*/ 10091 h 10091"/>
                  <a:gd name="connsiteX3" fmla="*/ 5789 w 10000"/>
                  <a:gd name="connsiteY3" fmla="*/ 9565 h 10091"/>
                  <a:gd name="connsiteX4" fmla="*/ 4561 w 10000"/>
                  <a:gd name="connsiteY4" fmla="*/ 9038 h 10091"/>
                  <a:gd name="connsiteX5" fmla="*/ 1228 w 10000"/>
                  <a:gd name="connsiteY5" fmla="*/ 5705 h 10091"/>
                  <a:gd name="connsiteX6" fmla="*/ 526 w 10000"/>
                  <a:gd name="connsiteY6" fmla="*/ 4477 h 10091"/>
                  <a:gd name="connsiteX7" fmla="*/ 0 w 10000"/>
                  <a:gd name="connsiteY7" fmla="*/ 2547 h 10091"/>
                  <a:gd name="connsiteX8" fmla="*/ 526 w 10000"/>
                  <a:gd name="connsiteY8" fmla="*/ 1319 h 10091"/>
                  <a:gd name="connsiteX9" fmla="*/ 1228 w 10000"/>
                  <a:gd name="connsiteY9" fmla="*/ 442 h 10091"/>
                  <a:gd name="connsiteX10" fmla="*/ 2105 w 10000"/>
                  <a:gd name="connsiteY10" fmla="*/ 91 h 10091"/>
                  <a:gd name="connsiteX11" fmla="*/ 3684 w 10000"/>
                  <a:gd name="connsiteY11" fmla="*/ 2547 h 10091"/>
                  <a:gd name="connsiteX12" fmla="*/ 2456 w 10000"/>
                  <a:gd name="connsiteY12" fmla="*/ 3951 h 10091"/>
                  <a:gd name="connsiteX13" fmla="*/ 2632 w 10000"/>
                  <a:gd name="connsiteY13" fmla="*/ 4652 h 10091"/>
                  <a:gd name="connsiteX14" fmla="*/ 5614 w 10000"/>
                  <a:gd name="connsiteY14" fmla="*/ 7459 h 10091"/>
                  <a:gd name="connsiteX15" fmla="*/ 6140 w 10000"/>
                  <a:gd name="connsiteY15" fmla="*/ 7810 h 10091"/>
                  <a:gd name="connsiteX16" fmla="*/ 7544 w 10000"/>
                  <a:gd name="connsiteY16" fmla="*/ 6407 h 10091"/>
                  <a:gd name="connsiteX17" fmla="*/ 8246 w 10000"/>
                  <a:gd name="connsiteY17" fmla="*/ 6758 h 10091"/>
                  <a:gd name="connsiteX18" fmla="*/ 9474 w 10000"/>
                  <a:gd name="connsiteY18" fmla="*/ 7459 h 10091"/>
                  <a:gd name="connsiteX19" fmla="*/ 10000 w 10000"/>
                  <a:gd name="connsiteY19" fmla="*/ 7810 h 10091"/>
                  <a:gd name="connsiteX20" fmla="*/ 10000 w 10000"/>
                  <a:gd name="connsiteY20" fmla="*/ 7986 h 10091"/>
                  <a:gd name="connsiteX21" fmla="*/ 9825 w 10000"/>
                  <a:gd name="connsiteY21" fmla="*/ 9038 h 10091"/>
                  <a:gd name="connsiteX0" fmla="*/ 9825 w 10000"/>
                  <a:gd name="connsiteY0" fmla="*/ 9038 h 10091"/>
                  <a:gd name="connsiteX1" fmla="*/ 8947 w 10000"/>
                  <a:gd name="connsiteY1" fmla="*/ 9740 h 10091"/>
                  <a:gd name="connsiteX2" fmla="*/ 7544 w 10000"/>
                  <a:gd name="connsiteY2" fmla="*/ 10091 h 10091"/>
                  <a:gd name="connsiteX3" fmla="*/ 5789 w 10000"/>
                  <a:gd name="connsiteY3" fmla="*/ 9565 h 10091"/>
                  <a:gd name="connsiteX4" fmla="*/ 4561 w 10000"/>
                  <a:gd name="connsiteY4" fmla="*/ 9038 h 10091"/>
                  <a:gd name="connsiteX5" fmla="*/ 1228 w 10000"/>
                  <a:gd name="connsiteY5" fmla="*/ 5705 h 10091"/>
                  <a:gd name="connsiteX6" fmla="*/ 526 w 10000"/>
                  <a:gd name="connsiteY6" fmla="*/ 4477 h 10091"/>
                  <a:gd name="connsiteX7" fmla="*/ 0 w 10000"/>
                  <a:gd name="connsiteY7" fmla="*/ 2547 h 10091"/>
                  <a:gd name="connsiteX8" fmla="*/ 526 w 10000"/>
                  <a:gd name="connsiteY8" fmla="*/ 1319 h 10091"/>
                  <a:gd name="connsiteX9" fmla="*/ 1228 w 10000"/>
                  <a:gd name="connsiteY9" fmla="*/ 442 h 10091"/>
                  <a:gd name="connsiteX10" fmla="*/ 2105 w 10000"/>
                  <a:gd name="connsiteY10" fmla="*/ 91 h 10091"/>
                  <a:gd name="connsiteX11" fmla="*/ 3684 w 10000"/>
                  <a:gd name="connsiteY11" fmla="*/ 2547 h 10091"/>
                  <a:gd name="connsiteX12" fmla="*/ 2456 w 10000"/>
                  <a:gd name="connsiteY12" fmla="*/ 3951 h 10091"/>
                  <a:gd name="connsiteX13" fmla="*/ 2632 w 10000"/>
                  <a:gd name="connsiteY13" fmla="*/ 4652 h 10091"/>
                  <a:gd name="connsiteX14" fmla="*/ 5614 w 10000"/>
                  <a:gd name="connsiteY14" fmla="*/ 7459 h 10091"/>
                  <a:gd name="connsiteX15" fmla="*/ 6140 w 10000"/>
                  <a:gd name="connsiteY15" fmla="*/ 7810 h 10091"/>
                  <a:gd name="connsiteX16" fmla="*/ 7544 w 10000"/>
                  <a:gd name="connsiteY16" fmla="*/ 6407 h 10091"/>
                  <a:gd name="connsiteX17" fmla="*/ 8246 w 10000"/>
                  <a:gd name="connsiteY17" fmla="*/ 6758 h 10091"/>
                  <a:gd name="connsiteX18" fmla="*/ 9474 w 10000"/>
                  <a:gd name="connsiteY18" fmla="*/ 7459 h 10091"/>
                  <a:gd name="connsiteX19" fmla="*/ 10000 w 10000"/>
                  <a:gd name="connsiteY19" fmla="*/ 7810 h 10091"/>
                  <a:gd name="connsiteX20" fmla="*/ 10000 w 10000"/>
                  <a:gd name="connsiteY20" fmla="*/ 7986 h 10091"/>
                  <a:gd name="connsiteX21" fmla="*/ 9825 w 10000"/>
                  <a:gd name="connsiteY21" fmla="*/ 9038 h 10091"/>
                  <a:gd name="connsiteX0" fmla="*/ 9825 w 10000"/>
                  <a:gd name="connsiteY0" fmla="*/ 9038 h 10091"/>
                  <a:gd name="connsiteX1" fmla="*/ 8947 w 10000"/>
                  <a:gd name="connsiteY1" fmla="*/ 9740 h 10091"/>
                  <a:gd name="connsiteX2" fmla="*/ 7544 w 10000"/>
                  <a:gd name="connsiteY2" fmla="*/ 10091 h 10091"/>
                  <a:gd name="connsiteX3" fmla="*/ 5789 w 10000"/>
                  <a:gd name="connsiteY3" fmla="*/ 9565 h 10091"/>
                  <a:gd name="connsiteX4" fmla="*/ 4561 w 10000"/>
                  <a:gd name="connsiteY4" fmla="*/ 9038 h 10091"/>
                  <a:gd name="connsiteX5" fmla="*/ 1228 w 10000"/>
                  <a:gd name="connsiteY5" fmla="*/ 5705 h 10091"/>
                  <a:gd name="connsiteX6" fmla="*/ 526 w 10000"/>
                  <a:gd name="connsiteY6" fmla="*/ 4477 h 10091"/>
                  <a:gd name="connsiteX7" fmla="*/ 0 w 10000"/>
                  <a:gd name="connsiteY7" fmla="*/ 2547 h 10091"/>
                  <a:gd name="connsiteX8" fmla="*/ 526 w 10000"/>
                  <a:gd name="connsiteY8" fmla="*/ 1319 h 10091"/>
                  <a:gd name="connsiteX9" fmla="*/ 1228 w 10000"/>
                  <a:gd name="connsiteY9" fmla="*/ 442 h 10091"/>
                  <a:gd name="connsiteX10" fmla="*/ 2105 w 10000"/>
                  <a:gd name="connsiteY10" fmla="*/ 91 h 10091"/>
                  <a:gd name="connsiteX11" fmla="*/ 3684 w 10000"/>
                  <a:gd name="connsiteY11" fmla="*/ 2547 h 10091"/>
                  <a:gd name="connsiteX12" fmla="*/ 2456 w 10000"/>
                  <a:gd name="connsiteY12" fmla="*/ 3951 h 10091"/>
                  <a:gd name="connsiteX13" fmla="*/ 2632 w 10000"/>
                  <a:gd name="connsiteY13" fmla="*/ 4652 h 10091"/>
                  <a:gd name="connsiteX14" fmla="*/ 5614 w 10000"/>
                  <a:gd name="connsiteY14" fmla="*/ 7459 h 10091"/>
                  <a:gd name="connsiteX15" fmla="*/ 6140 w 10000"/>
                  <a:gd name="connsiteY15" fmla="*/ 7810 h 10091"/>
                  <a:gd name="connsiteX16" fmla="*/ 7544 w 10000"/>
                  <a:gd name="connsiteY16" fmla="*/ 6407 h 10091"/>
                  <a:gd name="connsiteX17" fmla="*/ 8246 w 10000"/>
                  <a:gd name="connsiteY17" fmla="*/ 6758 h 10091"/>
                  <a:gd name="connsiteX18" fmla="*/ 9474 w 10000"/>
                  <a:gd name="connsiteY18" fmla="*/ 7459 h 10091"/>
                  <a:gd name="connsiteX19" fmla="*/ 10000 w 10000"/>
                  <a:gd name="connsiteY19" fmla="*/ 7810 h 10091"/>
                  <a:gd name="connsiteX20" fmla="*/ 10000 w 10000"/>
                  <a:gd name="connsiteY20" fmla="*/ 7986 h 10091"/>
                  <a:gd name="connsiteX21" fmla="*/ 9825 w 10000"/>
                  <a:gd name="connsiteY21" fmla="*/ 9038 h 10091"/>
                  <a:gd name="connsiteX0" fmla="*/ 9825 w 10000"/>
                  <a:gd name="connsiteY0" fmla="*/ 9038 h 10091"/>
                  <a:gd name="connsiteX1" fmla="*/ 8947 w 10000"/>
                  <a:gd name="connsiteY1" fmla="*/ 9740 h 10091"/>
                  <a:gd name="connsiteX2" fmla="*/ 7544 w 10000"/>
                  <a:gd name="connsiteY2" fmla="*/ 10091 h 10091"/>
                  <a:gd name="connsiteX3" fmla="*/ 5789 w 10000"/>
                  <a:gd name="connsiteY3" fmla="*/ 9565 h 10091"/>
                  <a:gd name="connsiteX4" fmla="*/ 4561 w 10000"/>
                  <a:gd name="connsiteY4" fmla="*/ 9038 h 10091"/>
                  <a:gd name="connsiteX5" fmla="*/ 1228 w 10000"/>
                  <a:gd name="connsiteY5" fmla="*/ 5705 h 10091"/>
                  <a:gd name="connsiteX6" fmla="*/ 526 w 10000"/>
                  <a:gd name="connsiteY6" fmla="*/ 4477 h 10091"/>
                  <a:gd name="connsiteX7" fmla="*/ 0 w 10000"/>
                  <a:gd name="connsiteY7" fmla="*/ 2547 h 10091"/>
                  <a:gd name="connsiteX8" fmla="*/ 526 w 10000"/>
                  <a:gd name="connsiteY8" fmla="*/ 1319 h 10091"/>
                  <a:gd name="connsiteX9" fmla="*/ 1228 w 10000"/>
                  <a:gd name="connsiteY9" fmla="*/ 442 h 10091"/>
                  <a:gd name="connsiteX10" fmla="*/ 2105 w 10000"/>
                  <a:gd name="connsiteY10" fmla="*/ 91 h 10091"/>
                  <a:gd name="connsiteX11" fmla="*/ 3684 w 10000"/>
                  <a:gd name="connsiteY11" fmla="*/ 2547 h 10091"/>
                  <a:gd name="connsiteX12" fmla="*/ 2456 w 10000"/>
                  <a:gd name="connsiteY12" fmla="*/ 3951 h 10091"/>
                  <a:gd name="connsiteX13" fmla="*/ 2632 w 10000"/>
                  <a:gd name="connsiteY13" fmla="*/ 4652 h 10091"/>
                  <a:gd name="connsiteX14" fmla="*/ 6140 w 10000"/>
                  <a:gd name="connsiteY14" fmla="*/ 7810 h 10091"/>
                  <a:gd name="connsiteX15" fmla="*/ 7544 w 10000"/>
                  <a:gd name="connsiteY15" fmla="*/ 6407 h 10091"/>
                  <a:gd name="connsiteX16" fmla="*/ 8246 w 10000"/>
                  <a:gd name="connsiteY16" fmla="*/ 6758 h 10091"/>
                  <a:gd name="connsiteX17" fmla="*/ 9474 w 10000"/>
                  <a:gd name="connsiteY17" fmla="*/ 7459 h 10091"/>
                  <a:gd name="connsiteX18" fmla="*/ 10000 w 10000"/>
                  <a:gd name="connsiteY18" fmla="*/ 7810 h 10091"/>
                  <a:gd name="connsiteX19" fmla="*/ 10000 w 10000"/>
                  <a:gd name="connsiteY19" fmla="*/ 7986 h 10091"/>
                  <a:gd name="connsiteX20" fmla="*/ 9825 w 10000"/>
                  <a:gd name="connsiteY20" fmla="*/ 9038 h 10091"/>
                  <a:gd name="connsiteX0" fmla="*/ 9825 w 10000"/>
                  <a:gd name="connsiteY0" fmla="*/ 9038 h 10091"/>
                  <a:gd name="connsiteX1" fmla="*/ 8947 w 10000"/>
                  <a:gd name="connsiteY1" fmla="*/ 9740 h 10091"/>
                  <a:gd name="connsiteX2" fmla="*/ 7544 w 10000"/>
                  <a:gd name="connsiteY2" fmla="*/ 10091 h 10091"/>
                  <a:gd name="connsiteX3" fmla="*/ 5789 w 10000"/>
                  <a:gd name="connsiteY3" fmla="*/ 9565 h 10091"/>
                  <a:gd name="connsiteX4" fmla="*/ 4561 w 10000"/>
                  <a:gd name="connsiteY4" fmla="*/ 9038 h 10091"/>
                  <a:gd name="connsiteX5" fmla="*/ 1228 w 10000"/>
                  <a:gd name="connsiteY5" fmla="*/ 5705 h 10091"/>
                  <a:gd name="connsiteX6" fmla="*/ 526 w 10000"/>
                  <a:gd name="connsiteY6" fmla="*/ 4477 h 10091"/>
                  <a:gd name="connsiteX7" fmla="*/ 0 w 10000"/>
                  <a:gd name="connsiteY7" fmla="*/ 2547 h 10091"/>
                  <a:gd name="connsiteX8" fmla="*/ 526 w 10000"/>
                  <a:gd name="connsiteY8" fmla="*/ 1319 h 10091"/>
                  <a:gd name="connsiteX9" fmla="*/ 1228 w 10000"/>
                  <a:gd name="connsiteY9" fmla="*/ 442 h 10091"/>
                  <a:gd name="connsiteX10" fmla="*/ 2105 w 10000"/>
                  <a:gd name="connsiteY10" fmla="*/ 91 h 10091"/>
                  <a:gd name="connsiteX11" fmla="*/ 3684 w 10000"/>
                  <a:gd name="connsiteY11" fmla="*/ 2547 h 10091"/>
                  <a:gd name="connsiteX12" fmla="*/ 2456 w 10000"/>
                  <a:gd name="connsiteY12" fmla="*/ 3951 h 10091"/>
                  <a:gd name="connsiteX13" fmla="*/ 6140 w 10000"/>
                  <a:gd name="connsiteY13" fmla="*/ 7810 h 10091"/>
                  <a:gd name="connsiteX14" fmla="*/ 7544 w 10000"/>
                  <a:gd name="connsiteY14" fmla="*/ 6407 h 10091"/>
                  <a:gd name="connsiteX15" fmla="*/ 8246 w 10000"/>
                  <a:gd name="connsiteY15" fmla="*/ 6758 h 10091"/>
                  <a:gd name="connsiteX16" fmla="*/ 9474 w 10000"/>
                  <a:gd name="connsiteY16" fmla="*/ 7459 h 10091"/>
                  <a:gd name="connsiteX17" fmla="*/ 10000 w 10000"/>
                  <a:gd name="connsiteY17" fmla="*/ 7810 h 10091"/>
                  <a:gd name="connsiteX18" fmla="*/ 10000 w 10000"/>
                  <a:gd name="connsiteY18" fmla="*/ 7986 h 10091"/>
                  <a:gd name="connsiteX19" fmla="*/ 9825 w 10000"/>
                  <a:gd name="connsiteY19" fmla="*/ 9038 h 10091"/>
                  <a:gd name="connsiteX0" fmla="*/ 9825 w 10000"/>
                  <a:gd name="connsiteY0" fmla="*/ 9038 h 10091"/>
                  <a:gd name="connsiteX1" fmla="*/ 8947 w 10000"/>
                  <a:gd name="connsiteY1" fmla="*/ 9740 h 10091"/>
                  <a:gd name="connsiteX2" fmla="*/ 7544 w 10000"/>
                  <a:gd name="connsiteY2" fmla="*/ 10091 h 10091"/>
                  <a:gd name="connsiteX3" fmla="*/ 5789 w 10000"/>
                  <a:gd name="connsiteY3" fmla="*/ 9565 h 10091"/>
                  <a:gd name="connsiteX4" fmla="*/ 4561 w 10000"/>
                  <a:gd name="connsiteY4" fmla="*/ 9038 h 10091"/>
                  <a:gd name="connsiteX5" fmla="*/ 1228 w 10000"/>
                  <a:gd name="connsiteY5" fmla="*/ 5705 h 10091"/>
                  <a:gd name="connsiteX6" fmla="*/ 526 w 10000"/>
                  <a:gd name="connsiteY6" fmla="*/ 4477 h 10091"/>
                  <a:gd name="connsiteX7" fmla="*/ 0 w 10000"/>
                  <a:gd name="connsiteY7" fmla="*/ 2547 h 10091"/>
                  <a:gd name="connsiteX8" fmla="*/ 526 w 10000"/>
                  <a:gd name="connsiteY8" fmla="*/ 1319 h 10091"/>
                  <a:gd name="connsiteX9" fmla="*/ 1228 w 10000"/>
                  <a:gd name="connsiteY9" fmla="*/ 442 h 10091"/>
                  <a:gd name="connsiteX10" fmla="*/ 2105 w 10000"/>
                  <a:gd name="connsiteY10" fmla="*/ 91 h 10091"/>
                  <a:gd name="connsiteX11" fmla="*/ 3684 w 10000"/>
                  <a:gd name="connsiteY11" fmla="*/ 2547 h 10091"/>
                  <a:gd name="connsiteX12" fmla="*/ 2456 w 10000"/>
                  <a:gd name="connsiteY12" fmla="*/ 3951 h 10091"/>
                  <a:gd name="connsiteX13" fmla="*/ 6140 w 10000"/>
                  <a:gd name="connsiteY13" fmla="*/ 7810 h 10091"/>
                  <a:gd name="connsiteX14" fmla="*/ 7544 w 10000"/>
                  <a:gd name="connsiteY14" fmla="*/ 6407 h 10091"/>
                  <a:gd name="connsiteX15" fmla="*/ 8246 w 10000"/>
                  <a:gd name="connsiteY15" fmla="*/ 6758 h 10091"/>
                  <a:gd name="connsiteX16" fmla="*/ 9474 w 10000"/>
                  <a:gd name="connsiteY16" fmla="*/ 7459 h 10091"/>
                  <a:gd name="connsiteX17" fmla="*/ 10000 w 10000"/>
                  <a:gd name="connsiteY17" fmla="*/ 7810 h 10091"/>
                  <a:gd name="connsiteX18" fmla="*/ 9825 w 10000"/>
                  <a:gd name="connsiteY18" fmla="*/ 9038 h 10091"/>
                  <a:gd name="connsiteX0" fmla="*/ 9825 w 10000"/>
                  <a:gd name="connsiteY0" fmla="*/ 9038 h 10091"/>
                  <a:gd name="connsiteX1" fmla="*/ 8947 w 10000"/>
                  <a:gd name="connsiteY1" fmla="*/ 9740 h 10091"/>
                  <a:gd name="connsiteX2" fmla="*/ 7544 w 10000"/>
                  <a:gd name="connsiteY2" fmla="*/ 10091 h 10091"/>
                  <a:gd name="connsiteX3" fmla="*/ 5789 w 10000"/>
                  <a:gd name="connsiteY3" fmla="*/ 9565 h 10091"/>
                  <a:gd name="connsiteX4" fmla="*/ 4561 w 10000"/>
                  <a:gd name="connsiteY4" fmla="*/ 9038 h 10091"/>
                  <a:gd name="connsiteX5" fmla="*/ 1228 w 10000"/>
                  <a:gd name="connsiteY5" fmla="*/ 5705 h 10091"/>
                  <a:gd name="connsiteX6" fmla="*/ 526 w 10000"/>
                  <a:gd name="connsiteY6" fmla="*/ 4477 h 10091"/>
                  <a:gd name="connsiteX7" fmla="*/ 0 w 10000"/>
                  <a:gd name="connsiteY7" fmla="*/ 2547 h 10091"/>
                  <a:gd name="connsiteX8" fmla="*/ 526 w 10000"/>
                  <a:gd name="connsiteY8" fmla="*/ 1319 h 10091"/>
                  <a:gd name="connsiteX9" fmla="*/ 1228 w 10000"/>
                  <a:gd name="connsiteY9" fmla="*/ 442 h 10091"/>
                  <a:gd name="connsiteX10" fmla="*/ 2105 w 10000"/>
                  <a:gd name="connsiteY10" fmla="*/ 91 h 10091"/>
                  <a:gd name="connsiteX11" fmla="*/ 3684 w 10000"/>
                  <a:gd name="connsiteY11" fmla="*/ 2547 h 10091"/>
                  <a:gd name="connsiteX12" fmla="*/ 2456 w 10000"/>
                  <a:gd name="connsiteY12" fmla="*/ 3951 h 10091"/>
                  <a:gd name="connsiteX13" fmla="*/ 6140 w 10000"/>
                  <a:gd name="connsiteY13" fmla="*/ 7810 h 10091"/>
                  <a:gd name="connsiteX14" fmla="*/ 7544 w 10000"/>
                  <a:gd name="connsiteY14" fmla="*/ 6407 h 10091"/>
                  <a:gd name="connsiteX15" fmla="*/ 8246 w 10000"/>
                  <a:gd name="connsiteY15" fmla="*/ 6758 h 10091"/>
                  <a:gd name="connsiteX16" fmla="*/ 9474 w 10000"/>
                  <a:gd name="connsiteY16" fmla="*/ 7459 h 10091"/>
                  <a:gd name="connsiteX17" fmla="*/ 10000 w 10000"/>
                  <a:gd name="connsiteY17" fmla="*/ 7810 h 10091"/>
                  <a:gd name="connsiteX18" fmla="*/ 9825 w 10000"/>
                  <a:gd name="connsiteY18" fmla="*/ 9038 h 10091"/>
                  <a:gd name="connsiteX0" fmla="*/ 9825 w 10040"/>
                  <a:gd name="connsiteY0" fmla="*/ 9038 h 10091"/>
                  <a:gd name="connsiteX1" fmla="*/ 8947 w 10040"/>
                  <a:gd name="connsiteY1" fmla="*/ 9740 h 10091"/>
                  <a:gd name="connsiteX2" fmla="*/ 7544 w 10040"/>
                  <a:gd name="connsiteY2" fmla="*/ 10091 h 10091"/>
                  <a:gd name="connsiteX3" fmla="*/ 5789 w 10040"/>
                  <a:gd name="connsiteY3" fmla="*/ 9565 h 10091"/>
                  <a:gd name="connsiteX4" fmla="*/ 4561 w 10040"/>
                  <a:gd name="connsiteY4" fmla="*/ 9038 h 10091"/>
                  <a:gd name="connsiteX5" fmla="*/ 1228 w 10040"/>
                  <a:gd name="connsiteY5" fmla="*/ 5705 h 10091"/>
                  <a:gd name="connsiteX6" fmla="*/ 526 w 10040"/>
                  <a:gd name="connsiteY6" fmla="*/ 4477 h 10091"/>
                  <a:gd name="connsiteX7" fmla="*/ 0 w 10040"/>
                  <a:gd name="connsiteY7" fmla="*/ 2547 h 10091"/>
                  <a:gd name="connsiteX8" fmla="*/ 526 w 10040"/>
                  <a:gd name="connsiteY8" fmla="*/ 1319 h 10091"/>
                  <a:gd name="connsiteX9" fmla="*/ 1228 w 10040"/>
                  <a:gd name="connsiteY9" fmla="*/ 442 h 10091"/>
                  <a:gd name="connsiteX10" fmla="*/ 2105 w 10040"/>
                  <a:gd name="connsiteY10" fmla="*/ 91 h 10091"/>
                  <a:gd name="connsiteX11" fmla="*/ 3684 w 10040"/>
                  <a:gd name="connsiteY11" fmla="*/ 2547 h 10091"/>
                  <a:gd name="connsiteX12" fmla="*/ 2456 w 10040"/>
                  <a:gd name="connsiteY12" fmla="*/ 3951 h 10091"/>
                  <a:gd name="connsiteX13" fmla="*/ 6140 w 10040"/>
                  <a:gd name="connsiteY13" fmla="*/ 7810 h 10091"/>
                  <a:gd name="connsiteX14" fmla="*/ 7544 w 10040"/>
                  <a:gd name="connsiteY14" fmla="*/ 6407 h 10091"/>
                  <a:gd name="connsiteX15" fmla="*/ 8246 w 10040"/>
                  <a:gd name="connsiteY15" fmla="*/ 6758 h 10091"/>
                  <a:gd name="connsiteX16" fmla="*/ 9474 w 10040"/>
                  <a:gd name="connsiteY16" fmla="*/ 7459 h 10091"/>
                  <a:gd name="connsiteX17" fmla="*/ 10000 w 10040"/>
                  <a:gd name="connsiteY17" fmla="*/ 7810 h 10091"/>
                  <a:gd name="connsiteX18" fmla="*/ 9825 w 10040"/>
                  <a:gd name="connsiteY18" fmla="*/ 9038 h 10091"/>
                  <a:gd name="connsiteX0" fmla="*/ 9825 w 10040"/>
                  <a:gd name="connsiteY0" fmla="*/ 9038 h 10091"/>
                  <a:gd name="connsiteX1" fmla="*/ 8947 w 10040"/>
                  <a:gd name="connsiteY1" fmla="*/ 9740 h 10091"/>
                  <a:gd name="connsiteX2" fmla="*/ 7544 w 10040"/>
                  <a:gd name="connsiteY2" fmla="*/ 10091 h 10091"/>
                  <a:gd name="connsiteX3" fmla="*/ 5789 w 10040"/>
                  <a:gd name="connsiteY3" fmla="*/ 9565 h 10091"/>
                  <a:gd name="connsiteX4" fmla="*/ 4561 w 10040"/>
                  <a:gd name="connsiteY4" fmla="*/ 9038 h 10091"/>
                  <a:gd name="connsiteX5" fmla="*/ 1228 w 10040"/>
                  <a:gd name="connsiteY5" fmla="*/ 5705 h 10091"/>
                  <a:gd name="connsiteX6" fmla="*/ 526 w 10040"/>
                  <a:gd name="connsiteY6" fmla="*/ 4477 h 10091"/>
                  <a:gd name="connsiteX7" fmla="*/ 0 w 10040"/>
                  <a:gd name="connsiteY7" fmla="*/ 2547 h 10091"/>
                  <a:gd name="connsiteX8" fmla="*/ 526 w 10040"/>
                  <a:gd name="connsiteY8" fmla="*/ 1319 h 10091"/>
                  <a:gd name="connsiteX9" fmla="*/ 1228 w 10040"/>
                  <a:gd name="connsiteY9" fmla="*/ 442 h 10091"/>
                  <a:gd name="connsiteX10" fmla="*/ 2105 w 10040"/>
                  <a:gd name="connsiteY10" fmla="*/ 91 h 10091"/>
                  <a:gd name="connsiteX11" fmla="*/ 3684 w 10040"/>
                  <a:gd name="connsiteY11" fmla="*/ 2547 h 10091"/>
                  <a:gd name="connsiteX12" fmla="*/ 2456 w 10040"/>
                  <a:gd name="connsiteY12" fmla="*/ 3951 h 10091"/>
                  <a:gd name="connsiteX13" fmla="*/ 6140 w 10040"/>
                  <a:gd name="connsiteY13" fmla="*/ 7810 h 10091"/>
                  <a:gd name="connsiteX14" fmla="*/ 7544 w 10040"/>
                  <a:gd name="connsiteY14" fmla="*/ 6407 h 10091"/>
                  <a:gd name="connsiteX15" fmla="*/ 8246 w 10040"/>
                  <a:gd name="connsiteY15" fmla="*/ 6758 h 10091"/>
                  <a:gd name="connsiteX16" fmla="*/ 8173 w 10040"/>
                  <a:gd name="connsiteY16" fmla="*/ 6778 h 10091"/>
                  <a:gd name="connsiteX17" fmla="*/ 9474 w 10040"/>
                  <a:gd name="connsiteY17" fmla="*/ 7459 h 10091"/>
                  <a:gd name="connsiteX18" fmla="*/ 10000 w 10040"/>
                  <a:gd name="connsiteY18" fmla="*/ 7810 h 10091"/>
                  <a:gd name="connsiteX19" fmla="*/ 9825 w 10040"/>
                  <a:gd name="connsiteY19" fmla="*/ 9038 h 10091"/>
                  <a:gd name="connsiteX0" fmla="*/ 9825 w 10040"/>
                  <a:gd name="connsiteY0" fmla="*/ 9038 h 10091"/>
                  <a:gd name="connsiteX1" fmla="*/ 8947 w 10040"/>
                  <a:gd name="connsiteY1" fmla="*/ 9740 h 10091"/>
                  <a:gd name="connsiteX2" fmla="*/ 7544 w 10040"/>
                  <a:gd name="connsiteY2" fmla="*/ 10091 h 10091"/>
                  <a:gd name="connsiteX3" fmla="*/ 5789 w 10040"/>
                  <a:gd name="connsiteY3" fmla="*/ 9565 h 10091"/>
                  <a:gd name="connsiteX4" fmla="*/ 4561 w 10040"/>
                  <a:gd name="connsiteY4" fmla="*/ 9038 h 10091"/>
                  <a:gd name="connsiteX5" fmla="*/ 1228 w 10040"/>
                  <a:gd name="connsiteY5" fmla="*/ 5705 h 10091"/>
                  <a:gd name="connsiteX6" fmla="*/ 526 w 10040"/>
                  <a:gd name="connsiteY6" fmla="*/ 4477 h 10091"/>
                  <a:gd name="connsiteX7" fmla="*/ 0 w 10040"/>
                  <a:gd name="connsiteY7" fmla="*/ 2547 h 10091"/>
                  <a:gd name="connsiteX8" fmla="*/ 526 w 10040"/>
                  <a:gd name="connsiteY8" fmla="*/ 1319 h 10091"/>
                  <a:gd name="connsiteX9" fmla="*/ 1228 w 10040"/>
                  <a:gd name="connsiteY9" fmla="*/ 442 h 10091"/>
                  <a:gd name="connsiteX10" fmla="*/ 2105 w 10040"/>
                  <a:gd name="connsiteY10" fmla="*/ 91 h 10091"/>
                  <a:gd name="connsiteX11" fmla="*/ 3684 w 10040"/>
                  <a:gd name="connsiteY11" fmla="*/ 2547 h 10091"/>
                  <a:gd name="connsiteX12" fmla="*/ 2456 w 10040"/>
                  <a:gd name="connsiteY12" fmla="*/ 3951 h 10091"/>
                  <a:gd name="connsiteX13" fmla="*/ 6140 w 10040"/>
                  <a:gd name="connsiteY13" fmla="*/ 7810 h 10091"/>
                  <a:gd name="connsiteX14" fmla="*/ 7544 w 10040"/>
                  <a:gd name="connsiteY14" fmla="*/ 6407 h 10091"/>
                  <a:gd name="connsiteX15" fmla="*/ 8246 w 10040"/>
                  <a:gd name="connsiteY15" fmla="*/ 6758 h 10091"/>
                  <a:gd name="connsiteX16" fmla="*/ 9474 w 10040"/>
                  <a:gd name="connsiteY16" fmla="*/ 7459 h 10091"/>
                  <a:gd name="connsiteX17" fmla="*/ 10000 w 10040"/>
                  <a:gd name="connsiteY17" fmla="*/ 7810 h 10091"/>
                  <a:gd name="connsiteX18" fmla="*/ 9825 w 10040"/>
                  <a:gd name="connsiteY18" fmla="*/ 9038 h 10091"/>
                  <a:gd name="connsiteX0" fmla="*/ 9825 w 10040"/>
                  <a:gd name="connsiteY0" fmla="*/ 9038 h 10091"/>
                  <a:gd name="connsiteX1" fmla="*/ 8947 w 10040"/>
                  <a:gd name="connsiteY1" fmla="*/ 9740 h 10091"/>
                  <a:gd name="connsiteX2" fmla="*/ 7544 w 10040"/>
                  <a:gd name="connsiteY2" fmla="*/ 10091 h 10091"/>
                  <a:gd name="connsiteX3" fmla="*/ 5789 w 10040"/>
                  <a:gd name="connsiteY3" fmla="*/ 9565 h 10091"/>
                  <a:gd name="connsiteX4" fmla="*/ 4561 w 10040"/>
                  <a:gd name="connsiteY4" fmla="*/ 9038 h 10091"/>
                  <a:gd name="connsiteX5" fmla="*/ 1228 w 10040"/>
                  <a:gd name="connsiteY5" fmla="*/ 5705 h 10091"/>
                  <a:gd name="connsiteX6" fmla="*/ 526 w 10040"/>
                  <a:gd name="connsiteY6" fmla="*/ 4477 h 10091"/>
                  <a:gd name="connsiteX7" fmla="*/ 0 w 10040"/>
                  <a:gd name="connsiteY7" fmla="*/ 2547 h 10091"/>
                  <a:gd name="connsiteX8" fmla="*/ 526 w 10040"/>
                  <a:gd name="connsiteY8" fmla="*/ 1319 h 10091"/>
                  <a:gd name="connsiteX9" fmla="*/ 1228 w 10040"/>
                  <a:gd name="connsiteY9" fmla="*/ 442 h 10091"/>
                  <a:gd name="connsiteX10" fmla="*/ 2105 w 10040"/>
                  <a:gd name="connsiteY10" fmla="*/ 91 h 10091"/>
                  <a:gd name="connsiteX11" fmla="*/ 3684 w 10040"/>
                  <a:gd name="connsiteY11" fmla="*/ 2547 h 10091"/>
                  <a:gd name="connsiteX12" fmla="*/ 2456 w 10040"/>
                  <a:gd name="connsiteY12" fmla="*/ 3951 h 10091"/>
                  <a:gd name="connsiteX13" fmla="*/ 6140 w 10040"/>
                  <a:gd name="connsiteY13" fmla="*/ 7810 h 10091"/>
                  <a:gd name="connsiteX14" fmla="*/ 7544 w 10040"/>
                  <a:gd name="connsiteY14" fmla="*/ 6407 h 10091"/>
                  <a:gd name="connsiteX15" fmla="*/ 9474 w 10040"/>
                  <a:gd name="connsiteY15" fmla="*/ 7459 h 10091"/>
                  <a:gd name="connsiteX16" fmla="*/ 10000 w 10040"/>
                  <a:gd name="connsiteY16" fmla="*/ 7810 h 10091"/>
                  <a:gd name="connsiteX17" fmla="*/ 9825 w 10040"/>
                  <a:gd name="connsiteY17" fmla="*/ 9038 h 10091"/>
                  <a:gd name="connsiteX0" fmla="*/ 9825 w 10040"/>
                  <a:gd name="connsiteY0" fmla="*/ 9038 h 10091"/>
                  <a:gd name="connsiteX1" fmla="*/ 8947 w 10040"/>
                  <a:gd name="connsiteY1" fmla="*/ 9740 h 10091"/>
                  <a:gd name="connsiteX2" fmla="*/ 7544 w 10040"/>
                  <a:gd name="connsiteY2" fmla="*/ 10091 h 10091"/>
                  <a:gd name="connsiteX3" fmla="*/ 5789 w 10040"/>
                  <a:gd name="connsiteY3" fmla="*/ 9565 h 10091"/>
                  <a:gd name="connsiteX4" fmla="*/ 4561 w 10040"/>
                  <a:gd name="connsiteY4" fmla="*/ 9038 h 10091"/>
                  <a:gd name="connsiteX5" fmla="*/ 1228 w 10040"/>
                  <a:gd name="connsiteY5" fmla="*/ 5705 h 10091"/>
                  <a:gd name="connsiteX6" fmla="*/ 526 w 10040"/>
                  <a:gd name="connsiteY6" fmla="*/ 4477 h 10091"/>
                  <a:gd name="connsiteX7" fmla="*/ 0 w 10040"/>
                  <a:gd name="connsiteY7" fmla="*/ 2547 h 10091"/>
                  <a:gd name="connsiteX8" fmla="*/ 526 w 10040"/>
                  <a:gd name="connsiteY8" fmla="*/ 1319 h 10091"/>
                  <a:gd name="connsiteX9" fmla="*/ 1228 w 10040"/>
                  <a:gd name="connsiteY9" fmla="*/ 442 h 10091"/>
                  <a:gd name="connsiteX10" fmla="*/ 2105 w 10040"/>
                  <a:gd name="connsiteY10" fmla="*/ 91 h 10091"/>
                  <a:gd name="connsiteX11" fmla="*/ 3684 w 10040"/>
                  <a:gd name="connsiteY11" fmla="*/ 2547 h 10091"/>
                  <a:gd name="connsiteX12" fmla="*/ 2456 w 10040"/>
                  <a:gd name="connsiteY12" fmla="*/ 3951 h 10091"/>
                  <a:gd name="connsiteX13" fmla="*/ 6140 w 10040"/>
                  <a:gd name="connsiteY13" fmla="*/ 7810 h 10091"/>
                  <a:gd name="connsiteX14" fmla="*/ 7544 w 10040"/>
                  <a:gd name="connsiteY14" fmla="*/ 6407 h 10091"/>
                  <a:gd name="connsiteX15" fmla="*/ 10000 w 10040"/>
                  <a:gd name="connsiteY15" fmla="*/ 7810 h 10091"/>
                  <a:gd name="connsiteX16" fmla="*/ 9825 w 10040"/>
                  <a:gd name="connsiteY16" fmla="*/ 9038 h 10091"/>
                  <a:gd name="connsiteX0" fmla="*/ 9825 w 10040"/>
                  <a:gd name="connsiteY0" fmla="*/ 9038 h 10091"/>
                  <a:gd name="connsiteX1" fmla="*/ 8947 w 10040"/>
                  <a:gd name="connsiteY1" fmla="*/ 9740 h 10091"/>
                  <a:gd name="connsiteX2" fmla="*/ 7544 w 10040"/>
                  <a:gd name="connsiteY2" fmla="*/ 10091 h 10091"/>
                  <a:gd name="connsiteX3" fmla="*/ 5789 w 10040"/>
                  <a:gd name="connsiteY3" fmla="*/ 9565 h 10091"/>
                  <a:gd name="connsiteX4" fmla="*/ 4561 w 10040"/>
                  <a:gd name="connsiteY4" fmla="*/ 9038 h 10091"/>
                  <a:gd name="connsiteX5" fmla="*/ 1228 w 10040"/>
                  <a:gd name="connsiteY5" fmla="*/ 5705 h 10091"/>
                  <a:gd name="connsiteX6" fmla="*/ 526 w 10040"/>
                  <a:gd name="connsiteY6" fmla="*/ 4477 h 10091"/>
                  <a:gd name="connsiteX7" fmla="*/ 0 w 10040"/>
                  <a:gd name="connsiteY7" fmla="*/ 2547 h 10091"/>
                  <a:gd name="connsiteX8" fmla="*/ 526 w 10040"/>
                  <a:gd name="connsiteY8" fmla="*/ 1319 h 10091"/>
                  <a:gd name="connsiteX9" fmla="*/ 1228 w 10040"/>
                  <a:gd name="connsiteY9" fmla="*/ 442 h 10091"/>
                  <a:gd name="connsiteX10" fmla="*/ 2105 w 10040"/>
                  <a:gd name="connsiteY10" fmla="*/ 91 h 10091"/>
                  <a:gd name="connsiteX11" fmla="*/ 3684 w 10040"/>
                  <a:gd name="connsiteY11" fmla="*/ 2547 h 10091"/>
                  <a:gd name="connsiteX12" fmla="*/ 2456 w 10040"/>
                  <a:gd name="connsiteY12" fmla="*/ 3951 h 10091"/>
                  <a:gd name="connsiteX13" fmla="*/ 6140 w 10040"/>
                  <a:gd name="connsiteY13" fmla="*/ 7810 h 10091"/>
                  <a:gd name="connsiteX14" fmla="*/ 7544 w 10040"/>
                  <a:gd name="connsiteY14" fmla="*/ 6407 h 10091"/>
                  <a:gd name="connsiteX15" fmla="*/ 10000 w 10040"/>
                  <a:gd name="connsiteY15" fmla="*/ 7810 h 10091"/>
                  <a:gd name="connsiteX16" fmla="*/ 9825 w 10040"/>
                  <a:gd name="connsiteY16" fmla="*/ 9038 h 10091"/>
                  <a:gd name="connsiteX0" fmla="*/ 9825 w 10040"/>
                  <a:gd name="connsiteY0" fmla="*/ 9038 h 10091"/>
                  <a:gd name="connsiteX1" fmla="*/ 8947 w 10040"/>
                  <a:gd name="connsiteY1" fmla="*/ 9740 h 10091"/>
                  <a:gd name="connsiteX2" fmla="*/ 7544 w 10040"/>
                  <a:gd name="connsiteY2" fmla="*/ 10091 h 10091"/>
                  <a:gd name="connsiteX3" fmla="*/ 5789 w 10040"/>
                  <a:gd name="connsiteY3" fmla="*/ 9565 h 10091"/>
                  <a:gd name="connsiteX4" fmla="*/ 4561 w 10040"/>
                  <a:gd name="connsiteY4" fmla="*/ 9038 h 10091"/>
                  <a:gd name="connsiteX5" fmla="*/ 1228 w 10040"/>
                  <a:gd name="connsiteY5" fmla="*/ 5705 h 10091"/>
                  <a:gd name="connsiteX6" fmla="*/ 526 w 10040"/>
                  <a:gd name="connsiteY6" fmla="*/ 4477 h 10091"/>
                  <a:gd name="connsiteX7" fmla="*/ 0 w 10040"/>
                  <a:gd name="connsiteY7" fmla="*/ 2547 h 10091"/>
                  <a:gd name="connsiteX8" fmla="*/ 526 w 10040"/>
                  <a:gd name="connsiteY8" fmla="*/ 1319 h 10091"/>
                  <a:gd name="connsiteX9" fmla="*/ 1228 w 10040"/>
                  <a:gd name="connsiteY9" fmla="*/ 442 h 10091"/>
                  <a:gd name="connsiteX10" fmla="*/ 2105 w 10040"/>
                  <a:gd name="connsiteY10" fmla="*/ 91 h 10091"/>
                  <a:gd name="connsiteX11" fmla="*/ 3684 w 10040"/>
                  <a:gd name="connsiteY11" fmla="*/ 2547 h 10091"/>
                  <a:gd name="connsiteX12" fmla="*/ 2456 w 10040"/>
                  <a:gd name="connsiteY12" fmla="*/ 3951 h 10091"/>
                  <a:gd name="connsiteX13" fmla="*/ 6140 w 10040"/>
                  <a:gd name="connsiteY13" fmla="*/ 7810 h 10091"/>
                  <a:gd name="connsiteX14" fmla="*/ 7544 w 10040"/>
                  <a:gd name="connsiteY14" fmla="*/ 6407 h 10091"/>
                  <a:gd name="connsiteX15" fmla="*/ 10000 w 10040"/>
                  <a:gd name="connsiteY15" fmla="*/ 7810 h 10091"/>
                  <a:gd name="connsiteX16" fmla="*/ 9825 w 10040"/>
                  <a:gd name="connsiteY16" fmla="*/ 9038 h 10091"/>
                  <a:gd name="connsiteX0" fmla="*/ 9825 w 10040"/>
                  <a:gd name="connsiteY0" fmla="*/ 9038 h 10117"/>
                  <a:gd name="connsiteX1" fmla="*/ 8947 w 10040"/>
                  <a:gd name="connsiteY1" fmla="*/ 9740 h 10117"/>
                  <a:gd name="connsiteX2" fmla="*/ 7544 w 10040"/>
                  <a:gd name="connsiteY2" fmla="*/ 10091 h 10117"/>
                  <a:gd name="connsiteX3" fmla="*/ 4561 w 10040"/>
                  <a:gd name="connsiteY3" fmla="*/ 9038 h 10117"/>
                  <a:gd name="connsiteX4" fmla="*/ 1228 w 10040"/>
                  <a:gd name="connsiteY4" fmla="*/ 5705 h 10117"/>
                  <a:gd name="connsiteX5" fmla="*/ 526 w 10040"/>
                  <a:gd name="connsiteY5" fmla="*/ 4477 h 10117"/>
                  <a:gd name="connsiteX6" fmla="*/ 0 w 10040"/>
                  <a:gd name="connsiteY6" fmla="*/ 2547 h 10117"/>
                  <a:gd name="connsiteX7" fmla="*/ 526 w 10040"/>
                  <a:gd name="connsiteY7" fmla="*/ 1319 h 10117"/>
                  <a:gd name="connsiteX8" fmla="*/ 1228 w 10040"/>
                  <a:gd name="connsiteY8" fmla="*/ 442 h 10117"/>
                  <a:gd name="connsiteX9" fmla="*/ 2105 w 10040"/>
                  <a:gd name="connsiteY9" fmla="*/ 91 h 10117"/>
                  <a:gd name="connsiteX10" fmla="*/ 3684 w 10040"/>
                  <a:gd name="connsiteY10" fmla="*/ 2547 h 10117"/>
                  <a:gd name="connsiteX11" fmla="*/ 2456 w 10040"/>
                  <a:gd name="connsiteY11" fmla="*/ 3951 h 10117"/>
                  <a:gd name="connsiteX12" fmla="*/ 6140 w 10040"/>
                  <a:gd name="connsiteY12" fmla="*/ 7810 h 10117"/>
                  <a:gd name="connsiteX13" fmla="*/ 7544 w 10040"/>
                  <a:gd name="connsiteY13" fmla="*/ 6407 h 10117"/>
                  <a:gd name="connsiteX14" fmla="*/ 10000 w 10040"/>
                  <a:gd name="connsiteY14" fmla="*/ 7810 h 10117"/>
                  <a:gd name="connsiteX15" fmla="*/ 9825 w 10040"/>
                  <a:gd name="connsiteY15" fmla="*/ 9038 h 10117"/>
                  <a:gd name="connsiteX0" fmla="*/ 9825 w 10040"/>
                  <a:gd name="connsiteY0" fmla="*/ 9038 h 10091"/>
                  <a:gd name="connsiteX1" fmla="*/ 7544 w 10040"/>
                  <a:gd name="connsiteY1" fmla="*/ 10091 h 10091"/>
                  <a:gd name="connsiteX2" fmla="*/ 4561 w 10040"/>
                  <a:gd name="connsiteY2" fmla="*/ 9038 h 10091"/>
                  <a:gd name="connsiteX3" fmla="*/ 1228 w 10040"/>
                  <a:gd name="connsiteY3" fmla="*/ 5705 h 10091"/>
                  <a:gd name="connsiteX4" fmla="*/ 526 w 10040"/>
                  <a:gd name="connsiteY4" fmla="*/ 4477 h 10091"/>
                  <a:gd name="connsiteX5" fmla="*/ 0 w 10040"/>
                  <a:gd name="connsiteY5" fmla="*/ 2547 h 10091"/>
                  <a:gd name="connsiteX6" fmla="*/ 526 w 10040"/>
                  <a:gd name="connsiteY6" fmla="*/ 1319 h 10091"/>
                  <a:gd name="connsiteX7" fmla="*/ 1228 w 10040"/>
                  <a:gd name="connsiteY7" fmla="*/ 442 h 10091"/>
                  <a:gd name="connsiteX8" fmla="*/ 2105 w 10040"/>
                  <a:gd name="connsiteY8" fmla="*/ 91 h 10091"/>
                  <a:gd name="connsiteX9" fmla="*/ 3684 w 10040"/>
                  <a:gd name="connsiteY9" fmla="*/ 2547 h 10091"/>
                  <a:gd name="connsiteX10" fmla="*/ 2456 w 10040"/>
                  <a:gd name="connsiteY10" fmla="*/ 3951 h 10091"/>
                  <a:gd name="connsiteX11" fmla="*/ 6140 w 10040"/>
                  <a:gd name="connsiteY11" fmla="*/ 7810 h 10091"/>
                  <a:gd name="connsiteX12" fmla="*/ 7544 w 10040"/>
                  <a:gd name="connsiteY12" fmla="*/ 6407 h 10091"/>
                  <a:gd name="connsiteX13" fmla="*/ 10000 w 10040"/>
                  <a:gd name="connsiteY13" fmla="*/ 7810 h 10091"/>
                  <a:gd name="connsiteX14" fmla="*/ 9825 w 10040"/>
                  <a:gd name="connsiteY14" fmla="*/ 9038 h 10091"/>
                  <a:gd name="connsiteX0" fmla="*/ 9825 w 10040"/>
                  <a:gd name="connsiteY0" fmla="*/ 9038 h 10293"/>
                  <a:gd name="connsiteX1" fmla="*/ 7625 w 10040"/>
                  <a:gd name="connsiteY1" fmla="*/ 10293 h 10293"/>
                  <a:gd name="connsiteX2" fmla="*/ 4561 w 10040"/>
                  <a:gd name="connsiteY2" fmla="*/ 9038 h 10293"/>
                  <a:gd name="connsiteX3" fmla="*/ 1228 w 10040"/>
                  <a:gd name="connsiteY3" fmla="*/ 5705 h 10293"/>
                  <a:gd name="connsiteX4" fmla="*/ 526 w 10040"/>
                  <a:gd name="connsiteY4" fmla="*/ 4477 h 10293"/>
                  <a:gd name="connsiteX5" fmla="*/ 0 w 10040"/>
                  <a:gd name="connsiteY5" fmla="*/ 2547 h 10293"/>
                  <a:gd name="connsiteX6" fmla="*/ 526 w 10040"/>
                  <a:gd name="connsiteY6" fmla="*/ 1319 h 10293"/>
                  <a:gd name="connsiteX7" fmla="*/ 1228 w 10040"/>
                  <a:gd name="connsiteY7" fmla="*/ 442 h 10293"/>
                  <a:gd name="connsiteX8" fmla="*/ 2105 w 10040"/>
                  <a:gd name="connsiteY8" fmla="*/ 91 h 10293"/>
                  <a:gd name="connsiteX9" fmla="*/ 3684 w 10040"/>
                  <a:gd name="connsiteY9" fmla="*/ 2547 h 10293"/>
                  <a:gd name="connsiteX10" fmla="*/ 2456 w 10040"/>
                  <a:gd name="connsiteY10" fmla="*/ 3951 h 10293"/>
                  <a:gd name="connsiteX11" fmla="*/ 6140 w 10040"/>
                  <a:gd name="connsiteY11" fmla="*/ 7810 h 10293"/>
                  <a:gd name="connsiteX12" fmla="*/ 7544 w 10040"/>
                  <a:gd name="connsiteY12" fmla="*/ 6407 h 10293"/>
                  <a:gd name="connsiteX13" fmla="*/ 10000 w 10040"/>
                  <a:gd name="connsiteY13" fmla="*/ 7810 h 10293"/>
                  <a:gd name="connsiteX14" fmla="*/ 9825 w 10040"/>
                  <a:gd name="connsiteY14" fmla="*/ 9038 h 10293"/>
                  <a:gd name="connsiteX0" fmla="*/ 9542 w 10009"/>
                  <a:gd name="connsiteY0" fmla="*/ 9442 h 10298"/>
                  <a:gd name="connsiteX1" fmla="*/ 7625 w 10009"/>
                  <a:gd name="connsiteY1" fmla="*/ 10293 h 10298"/>
                  <a:gd name="connsiteX2" fmla="*/ 4561 w 10009"/>
                  <a:gd name="connsiteY2" fmla="*/ 9038 h 10298"/>
                  <a:gd name="connsiteX3" fmla="*/ 1228 w 10009"/>
                  <a:gd name="connsiteY3" fmla="*/ 5705 h 10298"/>
                  <a:gd name="connsiteX4" fmla="*/ 526 w 10009"/>
                  <a:gd name="connsiteY4" fmla="*/ 4477 h 10298"/>
                  <a:gd name="connsiteX5" fmla="*/ 0 w 10009"/>
                  <a:gd name="connsiteY5" fmla="*/ 2547 h 10298"/>
                  <a:gd name="connsiteX6" fmla="*/ 526 w 10009"/>
                  <a:gd name="connsiteY6" fmla="*/ 1319 h 10298"/>
                  <a:gd name="connsiteX7" fmla="*/ 1228 w 10009"/>
                  <a:gd name="connsiteY7" fmla="*/ 442 h 10298"/>
                  <a:gd name="connsiteX8" fmla="*/ 2105 w 10009"/>
                  <a:gd name="connsiteY8" fmla="*/ 91 h 10298"/>
                  <a:gd name="connsiteX9" fmla="*/ 3684 w 10009"/>
                  <a:gd name="connsiteY9" fmla="*/ 2547 h 10298"/>
                  <a:gd name="connsiteX10" fmla="*/ 2456 w 10009"/>
                  <a:gd name="connsiteY10" fmla="*/ 3951 h 10298"/>
                  <a:gd name="connsiteX11" fmla="*/ 6140 w 10009"/>
                  <a:gd name="connsiteY11" fmla="*/ 7810 h 10298"/>
                  <a:gd name="connsiteX12" fmla="*/ 7544 w 10009"/>
                  <a:gd name="connsiteY12" fmla="*/ 6407 h 10298"/>
                  <a:gd name="connsiteX13" fmla="*/ 10000 w 10009"/>
                  <a:gd name="connsiteY13" fmla="*/ 7810 h 10298"/>
                  <a:gd name="connsiteX14" fmla="*/ 9542 w 10009"/>
                  <a:gd name="connsiteY14" fmla="*/ 9442 h 10298"/>
                  <a:gd name="connsiteX0" fmla="*/ 9562 w 10029"/>
                  <a:gd name="connsiteY0" fmla="*/ 9442 h 10298"/>
                  <a:gd name="connsiteX1" fmla="*/ 7645 w 10029"/>
                  <a:gd name="connsiteY1" fmla="*/ 10293 h 10298"/>
                  <a:gd name="connsiteX2" fmla="*/ 4581 w 10029"/>
                  <a:gd name="connsiteY2" fmla="*/ 9038 h 10298"/>
                  <a:gd name="connsiteX3" fmla="*/ 1248 w 10029"/>
                  <a:gd name="connsiteY3" fmla="*/ 5705 h 10298"/>
                  <a:gd name="connsiteX4" fmla="*/ 546 w 10029"/>
                  <a:gd name="connsiteY4" fmla="*/ 4477 h 10298"/>
                  <a:gd name="connsiteX5" fmla="*/ 20 w 10029"/>
                  <a:gd name="connsiteY5" fmla="*/ 2547 h 10298"/>
                  <a:gd name="connsiteX6" fmla="*/ 203 w 10029"/>
                  <a:gd name="connsiteY6" fmla="*/ 1541 h 10298"/>
                  <a:gd name="connsiteX7" fmla="*/ 1248 w 10029"/>
                  <a:gd name="connsiteY7" fmla="*/ 442 h 10298"/>
                  <a:gd name="connsiteX8" fmla="*/ 2125 w 10029"/>
                  <a:gd name="connsiteY8" fmla="*/ 91 h 10298"/>
                  <a:gd name="connsiteX9" fmla="*/ 3704 w 10029"/>
                  <a:gd name="connsiteY9" fmla="*/ 2547 h 10298"/>
                  <a:gd name="connsiteX10" fmla="*/ 2476 w 10029"/>
                  <a:gd name="connsiteY10" fmla="*/ 3951 h 10298"/>
                  <a:gd name="connsiteX11" fmla="*/ 6160 w 10029"/>
                  <a:gd name="connsiteY11" fmla="*/ 7810 h 10298"/>
                  <a:gd name="connsiteX12" fmla="*/ 7564 w 10029"/>
                  <a:gd name="connsiteY12" fmla="*/ 6407 h 10298"/>
                  <a:gd name="connsiteX13" fmla="*/ 10020 w 10029"/>
                  <a:gd name="connsiteY13" fmla="*/ 7810 h 10298"/>
                  <a:gd name="connsiteX14" fmla="*/ 9562 w 10029"/>
                  <a:gd name="connsiteY14" fmla="*/ 9442 h 10298"/>
                  <a:gd name="connsiteX0" fmla="*/ 9387 w 9854"/>
                  <a:gd name="connsiteY0" fmla="*/ 9442 h 10298"/>
                  <a:gd name="connsiteX1" fmla="*/ 7470 w 9854"/>
                  <a:gd name="connsiteY1" fmla="*/ 10293 h 10298"/>
                  <a:gd name="connsiteX2" fmla="*/ 4406 w 9854"/>
                  <a:gd name="connsiteY2" fmla="*/ 9038 h 10298"/>
                  <a:gd name="connsiteX3" fmla="*/ 1073 w 9854"/>
                  <a:gd name="connsiteY3" fmla="*/ 5705 h 10298"/>
                  <a:gd name="connsiteX4" fmla="*/ 371 w 9854"/>
                  <a:gd name="connsiteY4" fmla="*/ 4477 h 10298"/>
                  <a:gd name="connsiteX5" fmla="*/ 28 w 9854"/>
                  <a:gd name="connsiteY5" fmla="*/ 1541 h 10298"/>
                  <a:gd name="connsiteX6" fmla="*/ 1073 w 9854"/>
                  <a:gd name="connsiteY6" fmla="*/ 442 h 10298"/>
                  <a:gd name="connsiteX7" fmla="*/ 1950 w 9854"/>
                  <a:gd name="connsiteY7" fmla="*/ 91 h 10298"/>
                  <a:gd name="connsiteX8" fmla="*/ 3529 w 9854"/>
                  <a:gd name="connsiteY8" fmla="*/ 2547 h 10298"/>
                  <a:gd name="connsiteX9" fmla="*/ 2301 w 9854"/>
                  <a:gd name="connsiteY9" fmla="*/ 3951 h 10298"/>
                  <a:gd name="connsiteX10" fmla="*/ 5985 w 9854"/>
                  <a:gd name="connsiteY10" fmla="*/ 7810 h 10298"/>
                  <a:gd name="connsiteX11" fmla="*/ 7389 w 9854"/>
                  <a:gd name="connsiteY11" fmla="*/ 6407 h 10298"/>
                  <a:gd name="connsiteX12" fmla="*/ 9845 w 9854"/>
                  <a:gd name="connsiteY12" fmla="*/ 7810 h 10298"/>
                  <a:gd name="connsiteX13" fmla="*/ 9387 w 9854"/>
                  <a:gd name="connsiteY13" fmla="*/ 9442 h 10298"/>
                  <a:gd name="connsiteX0" fmla="*/ 9672 w 10146"/>
                  <a:gd name="connsiteY0" fmla="*/ 9169 h 10000"/>
                  <a:gd name="connsiteX1" fmla="*/ 7727 w 10146"/>
                  <a:gd name="connsiteY1" fmla="*/ 9995 h 10000"/>
                  <a:gd name="connsiteX2" fmla="*/ 4617 w 10146"/>
                  <a:gd name="connsiteY2" fmla="*/ 8776 h 10000"/>
                  <a:gd name="connsiteX3" fmla="*/ 1235 w 10146"/>
                  <a:gd name="connsiteY3" fmla="*/ 5540 h 10000"/>
                  <a:gd name="connsiteX4" fmla="*/ 522 w 10146"/>
                  <a:gd name="connsiteY4" fmla="*/ 4347 h 10000"/>
                  <a:gd name="connsiteX5" fmla="*/ 174 w 10146"/>
                  <a:gd name="connsiteY5" fmla="*/ 1496 h 10000"/>
                  <a:gd name="connsiteX6" fmla="*/ 1235 w 10146"/>
                  <a:gd name="connsiteY6" fmla="*/ 429 h 10000"/>
                  <a:gd name="connsiteX7" fmla="*/ 2125 w 10146"/>
                  <a:gd name="connsiteY7" fmla="*/ 88 h 10000"/>
                  <a:gd name="connsiteX8" fmla="*/ 3727 w 10146"/>
                  <a:gd name="connsiteY8" fmla="*/ 2473 h 10000"/>
                  <a:gd name="connsiteX9" fmla="*/ 2481 w 10146"/>
                  <a:gd name="connsiteY9" fmla="*/ 3837 h 10000"/>
                  <a:gd name="connsiteX10" fmla="*/ 6220 w 10146"/>
                  <a:gd name="connsiteY10" fmla="*/ 7584 h 10000"/>
                  <a:gd name="connsiteX11" fmla="*/ 7644 w 10146"/>
                  <a:gd name="connsiteY11" fmla="*/ 6222 h 10000"/>
                  <a:gd name="connsiteX12" fmla="*/ 10137 w 10146"/>
                  <a:gd name="connsiteY12" fmla="*/ 7584 h 10000"/>
                  <a:gd name="connsiteX13" fmla="*/ 9672 w 10146"/>
                  <a:gd name="connsiteY13" fmla="*/ 9169 h 10000"/>
                  <a:gd name="connsiteX0" fmla="*/ 9777 w 10251"/>
                  <a:gd name="connsiteY0" fmla="*/ 9169 h 10000"/>
                  <a:gd name="connsiteX1" fmla="*/ 7832 w 10251"/>
                  <a:gd name="connsiteY1" fmla="*/ 9995 h 10000"/>
                  <a:gd name="connsiteX2" fmla="*/ 4722 w 10251"/>
                  <a:gd name="connsiteY2" fmla="*/ 8776 h 10000"/>
                  <a:gd name="connsiteX3" fmla="*/ 1340 w 10251"/>
                  <a:gd name="connsiteY3" fmla="*/ 5540 h 10000"/>
                  <a:gd name="connsiteX4" fmla="*/ 627 w 10251"/>
                  <a:gd name="connsiteY4" fmla="*/ 4347 h 10000"/>
                  <a:gd name="connsiteX5" fmla="*/ 279 w 10251"/>
                  <a:gd name="connsiteY5" fmla="*/ 1496 h 10000"/>
                  <a:gd name="connsiteX6" fmla="*/ 1340 w 10251"/>
                  <a:gd name="connsiteY6" fmla="*/ 429 h 10000"/>
                  <a:gd name="connsiteX7" fmla="*/ 2230 w 10251"/>
                  <a:gd name="connsiteY7" fmla="*/ 88 h 10000"/>
                  <a:gd name="connsiteX8" fmla="*/ 3832 w 10251"/>
                  <a:gd name="connsiteY8" fmla="*/ 2473 h 10000"/>
                  <a:gd name="connsiteX9" fmla="*/ 2586 w 10251"/>
                  <a:gd name="connsiteY9" fmla="*/ 3837 h 10000"/>
                  <a:gd name="connsiteX10" fmla="*/ 6325 w 10251"/>
                  <a:gd name="connsiteY10" fmla="*/ 7584 h 10000"/>
                  <a:gd name="connsiteX11" fmla="*/ 7749 w 10251"/>
                  <a:gd name="connsiteY11" fmla="*/ 6222 h 10000"/>
                  <a:gd name="connsiteX12" fmla="*/ 10242 w 10251"/>
                  <a:gd name="connsiteY12" fmla="*/ 7584 h 10000"/>
                  <a:gd name="connsiteX13" fmla="*/ 9777 w 10251"/>
                  <a:gd name="connsiteY13" fmla="*/ 9169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0251" h="10000">
                    <a:moveTo>
                      <a:pt x="9777" y="9169"/>
                    </a:moveTo>
                    <a:cubicBezTo>
                      <a:pt x="9362" y="9538"/>
                      <a:pt x="8674" y="10060"/>
                      <a:pt x="7832" y="9995"/>
                    </a:cubicBezTo>
                    <a:cubicBezTo>
                      <a:pt x="6989" y="9930"/>
                      <a:pt x="5791" y="9486"/>
                      <a:pt x="4722" y="8776"/>
                    </a:cubicBezTo>
                    <a:cubicBezTo>
                      <a:pt x="3476" y="8096"/>
                      <a:pt x="2052" y="6562"/>
                      <a:pt x="1340" y="5540"/>
                    </a:cubicBezTo>
                    <a:cubicBezTo>
                      <a:pt x="984" y="5029"/>
                      <a:pt x="806" y="4688"/>
                      <a:pt x="627" y="4347"/>
                    </a:cubicBezTo>
                    <a:cubicBezTo>
                      <a:pt x="-184" y="3047"/>
                      <a:pt x="-105" y="2423"/>
                      <a:pt x="279" y="1496"/>
                    </a:cubicBezTo>
                    <a:cubicBezTo>
                      <a:pt x="458" y="1156"/>
                      <a:pt x="984" y="599"/>
                      <a:pt x="1340" y="429"/>
                    </a:cubicBezTo>
                    <a:cubicBezTo>
                      <a:pt x="1519" y="258"/>
                      <a:pt x="2423" y="-188"/>
                      <a:pt x="2230" y="88"/>
                    </a:cubicBezTo>
                    <a:cubicBezTo>
                      <a:pt x="2721" y="1839"/>
                      <a:pt x="2991" y="1603"/>
                      <a:pt x="3832" y="2473"/>
                    </a:cubicBezTo>
                    <a:cubicBezTo>
                      <a:pt x="3832" y="2984"/>
                      <a:pt x="2586" y="3496"/>
                      <a:pt x="2586" y="3837"/>
                    </a:cubicBezTo>
                    <a:cubicBezTo>
                      <a:pt x="3001" y="4688"/>
                      <a:pt x="5464" y="7187"/>
                      <a:pt x="6325" y="7584"/>
                    </a:cubicBezTo>
                    <a:cubicBezTo>
                      <a:pt x="7185" y="7981"/>
                      <a:pt x="7097" y="6222"/>
                      <a:pt x="7749" y="6222"/>
                    </a:cubicBezTo>
                    <a:cubicBezTo>
                      <a:pt x="8464" y="6457"/>
                      <a:pt x="9877" y="7237"/>
                      <a:pt x="10242" y="7584"/>
                    </a:cubicBezTo>
                    <a:cubicBezTo>
                      <a:pt x="10306" y="7981"/>
                      <a:pt x="10041" y="8772"/>
                      <a:pt x="9777" y="916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82880" tIns="91440" rIns="182880" bIns="9144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400" dirty="0"/>
              </a:p>
            </p:txBody>
          </p:sp>
        </p:grpSp>
        <p:grpSp>
          <p:nvGrpSpPr>
            <p:cNvPr id="20" name="Group 16"/>
            <p:cNvGrpSpPr/>
            <p:nvPr/>
          </p:nvGrpSpPr>
          <p:grpSpPr>
            <a:xfrm>
              <a:off x="5079747" y="6579450"/>
              <a:ext cx="3299718" cy="836676"/>
              <a:chOff x="2539873" y="3289725"/>
              <a:chExt cx="1649859" cy="418338"/>
            </a:xfrm>
          </p:grpSpPr>
          <p:sp>
            <p:nvSpPr>
              <p:cNvPr id="21" name="Freeform 18"/>
              <p:cNvSpPr/>
              <p:nvPr/>
            </p:nvSpPr>
            <p:spPr>
              <a:xfrm flipH="1">
                <a:off x="2721416" y="3289725"/>
                <a:ext cx="1468316" cy="418338"/>
              </a:xfrm>
              <a:custGeom>
                <a:avLst/>
                <a:gdLst>
                  <a:gd name="connsiteX0" fmla="*/ 0 w 1957755"/>
                  <a:gd name="connsiteY0" fmla="*/ 0 h 635760"/>
                  <a:gd name="connsiteX1" fmla="*/ 1904643 w 1957755"/>
                  <a:gd name="connsiteY1" fmla="*/ 0 h 635760"/>
                  <a:gd name="connsiteX2" fmla="*/ 1957755 w 1957755"/>
                  <a:gd name="connsiteY2" fmla="*/ 317880 h 635760"/>
                  <a:gd name="connsiteX3" fmla="*/ 1904643 w 1957755"/>
                  <a:gd name="connsiteY3" fmla="*/ 635760 h 635760"/>
                  <a:gd name="connsiteX4" fmla="*/ 0 w 1957755"/>
                  <a:gd name="connsiteY4" fmla="*/ 635760 h 635760"/>
                  <a:gd name="connsiteX5" fmla="*/ 0 w 1957755"/>
                  <a:gd name="connsiteY5" fmla="*/ 0 h 635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957755" h="635760">
                    <a:moveTo>
                      <a:pt x="0" y="0"/>
                    </a:moveTo>
                    <a:lnTo>
                      <a:pt x="1904643" y="0"/>
                    </a:lnTo>
                    <a:cubicBezTo>
                      <a:pt x="1933975" y="0"/>
                      <a:pt x="1957755" y="142320"/>
                      <a:pt x="1957755" y="317880"/>
                    </a:cubicBezTo>
                    <a:cubicBezTo>
                      <a:pt x="1957755" y="493440"/>
                      <a:pt x="1933975" y="635760"/>
                      <a:pt x="1904643" y="635760"/>
                    </a:cubicBezTo>
                    <a:lnTo>
                      <a:pt x="0" y="6357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22" name="Oval 20"/>
              <p:cNvSpPr/>
              <p:nvPr/>
            </p:nvSpPr>
            <p:spPr>
              <a:xfrm>
                <a:off x="2539873" y="3289725"/>
                <a:ext cx="403266" cy="418338"/>
              </a:xfrm>
              <a:prstGeom prst="ellipse">
                <a:avLst/>
              </a:pr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23" name="Freeform 112"/>
              <p:cNvSpPr/>
              <p:nvPr/>
            </p:nvSpPr>
            <p:spPr>
              <a:xfrm rot="10980303">
                <a:off x="2597439" y="3377028"/>
                <a:ext cx="254108" cy="204160"/>
              </a:xfrm>
              <a:custGeom>
                <a:avLst/>
                <a:gdLst>
                  <a:gd name="connsiteX0" fmla="*/ 602135 w 3080953"/>
                  <a:gd name="connsiteY0" fmla="*/ 2205747 h 2577712"/>
                  <a:gd name="connsiteX1" fmla="*/ 784247 w 3080953"/>
                  <a:gd name="connsiteY1" fmla="*/ 2003455 h 2577712"/>
                  <a:gd name="connsiteX2" fmla="*/ 581955 w 3080953"/>
                  <a:gd name="connsiteY2" fmla="*/ 1821342 h 2577712"/>
                  <a:gd name="connsiteX3" fmla="*/ 399843 w 3080953"/>
                  <a:gd name="connsiteY3" fmla="*/ 2023634 h 2577712"/>
                  <a:gd name="connsiteX4" fmla="*/ 602135 w 3080953"/>
                  <a:gd name="connsiteY4" fmla="*/ 2205747 h 2577712"/>
                  <a:gd name="connsiteX5" fmla="*/ 1748831 w 3080953"/>
                  <a:gd name="connsiteY5" fmla="*/ 2182288 h 2577712"/>
                  <a:gd name="connsiteX6" fmla="*/ 1930943 w 3080953"/>
                  <a:gd name="connsiteY6" fmla="*/ 1979995 h 2577712"/>
                  <a:gd name="connsiteX7" fmla="*/ 1728651 w 3080953"/>
                  <a:gd name="connsiteY7" fmla="*/ 1797883 h 2577712"/>
                  <a:gd name="connsiteX8" fmla="*/ 1546538 w 3080953"/>
                  <a:gd name="connsiteY8" fmla="*/ 2000175 h 2577712"/>
                  <a:gd name="connsiteX9" fmla="*/ 1748831 w 3080953"/>
                  <a:gd name="connsiteY9" fmla="*/ 2182288 h 2577712"/>
                  <a:gd name="connsiteX10" fmla="*/ 1686976 w 3080953"/>
                  <a:gd name="connsiteY10" fmla="*/ 2568218 h 2577712"/>
                  <a:gd name="connsiteX11" fmla="*/ 1154201 w 3080953"/>
                  <a:gd name="connsiteY11" fmla="*/ 2208239 h 2577712"/>
                  <a:gd name="connsiteX12" fmla="*/ 1129481 w 3080953"/>
                  <a:gd name="connsiteY12" fmla="*/ 2126013 h 2577712"/>
                  <a:gd name="connsiteX13" fmla="*/ 1102766 w 3080953"/>
                  <a:gd name="connsiteY13" fmla="*/ 2215962 h 2577712"/>
                  <a:gd name="connsiteX14" fmla="*/ 571193 w 3080953"/>
                  <a:gd name="connsiteY14" fmla="*/ 2577712 h 2577712"/>
                  <a:gd name="connsiteX15" fmla="*/ 0 w 3080953"/>
                  <a:gd name="connsiteY15" fmla="*/ 2006520 h 2577712"/>
                  <a:gd name="connsiteX16" fmla="*/ 348859 w 3080953"/>
                  <a:gd name="connsiteY16" fmla="*/ 1480214 h 2577712"/>
                  <a:gd name="connsiteX17" fmla="*/ 422100 w 3080953"/>
                  <a:gd name="connsiteY17" fmla="*/ 1457478 h 2577712"/>
                  <a:gd name="connsiteX18" fmla="*/ 349522 w 3080953"/>
                  <a:gd name="connsiteY18" fmla="*/ 74939 h 2577712"/>
                  <a:gd name="connsiteX19" fmla="*/ 1777046 w 3080953"/>
                  <a:gd name="connsiteY19" fmla="*/ 0 h 2577712"/>
                  <a:gd name="connsiteX20" fmla="*/ 1799008 w 3080953"/>
                  <a:gd name="connsiteY20" fmla="*/ 418344 h 2577712"/>
                  <a:gd name="connsiteX21" fmla="*/ 2997304 w 3080953"/>
                  <a:gd name="connsiteY21" fmla="*/ 58740 h 2577712"/>
                  <a:gd name="connsiteX22" fmla="*/ 3080953 w 3080953"/>
                  <a:gd name="connsiteY22" fmla="*/ 1652173 h 2577712"/>
                  <a:gd name="connsiteX23" fmla="*/ 1851592 w 3080953"/>
                  <a:gd name="connsiteY23" fmla="*/ 1420012 h 2577712"/>
                  <a:gd name="connsiteX24" fmla="*/ 1851986 w 3080953"/>
                  <a:gd name="connsiteY24" fmla="*/ 1427524 h 2577712"/>
                  <a:gd name="connsiteX25" fmla="*/ 1753515 w 3080953"/>
                  <a:gd name="connsiteY25" fmla="*/ 1432693 h 2577712"/>
                  <a:gd name="connsiteX26" fmla="*/ 1798325 w 3080953"/>
                  <a:gd name="connsiteY26" fmla="*/ 1437060 h 2577712"/>
                  <a:gd name="connsiteX27" fmla="*/ 2256264 w 3080953"/>
                  <a:gd name="connsiteY27" fmla="*/ 1995127 h 2577712"/>
                  <a:gd name="connsiteX28" fmla="*/ 1686976 w 3080953"/>
                  <a:gd name="connsiteY28" fmla="*/ 2568218 h 25777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3080953" h="2577712">
                    <a:moveTo>
                      <a:pt x="602135" y="2205747"/>
                    </a:moveTo>
                    <a:cubicBezTo>
                      <a:pt x="708286" y="2200174"/>
                      <a:pt x="789820" y="2109605"/>
                      <a:pt x="784247" y="2003455"/>
                    </a:cubicBezTo>
                    <a:cubicBezTo>
                      <a:pt x="778675" y="1897304"/>
                      <a:pt x="688106" y="1815770"/>
                      <a:pt x="581955" y="1821342"/>
                    </a:cubicBezTo>
                    <a:cubicBezTo>
                      <a:pt x="475804" y="1826915"/>
                      <a:pt x="394270" y="1917484"/>
                      <a:pt x="399843" y="2023634"/>
                    </a:cubicBezTo>
                    <a:cubicBezTo>
                      <a:pt x="405415" y="2129785"/>
                      <a:pt x="495984" y="2211319"/>
                      <a:pt x="602135" y="2205747"/>
                    </a:cubicBezTo>
                    <a:close/>
                    <a:moveTo>
                      <a:pt x="1748831" y="2182288"/>
                    </a:moveTo>
                    <a:cubicBezTo>
                      <a:pt x="1854981" y="2176715"/>
                      <a:pt x="1936516" y="2086146"/>
                      <a:pt x="1930943" y="1979995"/>
                    </a:cubicBezTo>
                    <a:cubicBezTo>
                      <a:pt x="1925371" y="1873845"/>
                      <a:pt x="1834802" y="1792310"/>
                      <a:pt x="1728651" y="1797883"/>
                    </a:cubicBezTo>
                    <a:cubicBezTo>
                      <a:pt x="1622500" y="1803455"/>
                      <a:pt x="1540966" y="1894024"/>
                      <a:pt x="1546538" y="2000175"/>
                    </a:cubicBezTo>
                    <a:cubicBezTo>
                      <a:pt x="1552111" y="2106326"/>
                      <a:pt x="1642680" y="2187860"/>
                      <a:pt x="1748831" y="2182288"/>
                    </a:cubicBezTo>
                    <a:close/>
                    <a:moveTo>
                      <a:pt x="1686976" y="2568218"/>
                    </a:moveTo>
                    <a:cubicBezTo>
                      <a:pt x="1445452" y="2569022"/>
                      <a:pt x="1238442" y="2419805"/>
                      <a:pt x="1154201" y="2208239"/>
                    </a:cubicBezTo>
                    <a:lnTo>
                      <a:pt x="1129481" y="2126013"/>
                    </a:lnTo>
                    <a:lnTo>
                      <a:pt x="1102766" y="2215962"/>
                    </a:lnTo>
                    <a:cubicBezTo>
                      <a:pt x="1019231" y="2427807"/>
                      <a:pt x="812718" y="2577713"/>
                      <a:pt x="571193" y="2577712"/>
                    </a:cubicBezTo>
                    <a:cubicBezTo>
                      <a:pt x="255732" y="2577713"/>
                      <a:pt x="0" y="2321981"/>
                      <a:pt x="0" y="2006520"/>
                    </a:cubicBezTo>
                    <a:cubicBezTo>
                      <a:pt x="-1" y="1769924"/>
                      <a:pt x="143849" y="1566925"/>
                      <a:pt x="348859" y="1480214"/>
                    </a:cubicBezTo>
                    <a:lnTo>
                      <a:pt x="422100" y="1457478"/>
                    </a:lnTo>
                    <a:lnTo>
                      <a:pt x="349522" y="74939"/>
                    </a:lnTo>
                    <a:lnTo>
                      <a:pt x="1777046" y="0"/>
                    </a:lnTo>
                    <a:lnTo>
                      <a:pt x="1799008" y="418344"/>
                    </a:lnTo>
                    <a:lnTo>
                      <a:pt x="2997304" y="58740"/>
                    </a:lnTo>
                    <a:lnTo>
                      <a:pt x="3080953" y="1652173"/>
                    </a:lnTo>
                    <a:lnTo>
                      <a:pt x="1851592" y="1420012"/>
                    </a:lnTo>
                    <a:lnTo>
                      <a:pt x="1851986" y="1427524"/>
                    </a:lnTo>
                    <a:lnTo>
                      <a:pt x="1753515" y="1432693"/>
                    </a:lnTo>
                    <a:lnTo>
                      <a:pt x="1798325" y="1437060"/>
                    </a:lnTo>
                    <a:cubicBezTo>
                      <a:pt x="2058784" y="1489453"/>
                      <a:pt x="2255345" y="1719099"/>
                      <a:pt x="2256264" y="1995127"/>
                    </a:cubicBezTo>
                    <a:cubicBezTo>
                      <a:pt x="2257314" y="2310585"/>
                      <a:pt x="2002434" y="2567168"/>
                      <a:pt x="1686976" y="256821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sz="5400" dirty="0"/>
              </a:p>
            </p:txBody>
          </p:sp>
        </p:grpSp>
      </p:grpSp>
      <p:sp>
        <p:nvSpPr>
          <p:cNvPr id="57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330031" y="2629796"/>
            <a:ext cx="3479991" cy="104581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  <p:sp>
        <p:nvSpPr>
          <p:cNvPr id="58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330031" y="4362968"/>
            <a:ext cx="3479991" cy="104581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  <p:sp>
        <p:nvSpPr>
          <p:cNvPr id="59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8711405" y="2629796"/>
            <a:ext cx="3479991" cy="104581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  <p:sp>
        <p:nvSpPr>
          <p:cNvPr id="60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8711405" y="4362968"/>
            <a:ext cx="3479991" cy="104581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</p:spTree>
    <p:extLst>
      <p:ext uri="{BB962C8B-B14F-4D97-AF65-F5344CB8AC3E}">
        <p14:creationId xmlns:p14="http://schemas.microsoft.com/office/powerpoint/2010/main" val="7698364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EBE7">
            <a:alpha val="7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菱形 3">
            <a:extLst>
              <a:ext uri="{FF2B5EF4-FFF2-40B4-BE49-F238E27FC236}">
                <a16:creationId xmlns="" xmlns:a16="http://schemas.microsoft.com/office/drawing/2014/main" id="{EF40B93F-EF44-4BE7-825C-797C0A888415}"/>
              </a:ext>
            </a:extLst>
          </p:cNvPr>
          <p:cNvSpPr/>
          <p:nvPr/>
        </p:nvSpPr>
        <p:spPr>
          <a:xfrm>
            <a:off x="369886" y="414338"/>
            <a:ext cx="420688" cy="427037"/>
          </a:xfrm>
          <a:prstGeom prst="diamond">
            <a:avLst/>
          </a:prstGeom>
          <a:solidFill>
            <a:srgbClr val="94D0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790574" y="344328"/>
            <a:ext cx="5553075" cy="577196"/>
            <a:chOff x="790574" y="344328"/>
            <a:chExt cx="5553075" cy="577196"/>
          </a:xfrm>
        </p:grpSpPr>
        <p:sp>
          <p:nvSpPr>
            <p:cNvPr id="5" name="文本框 4">
              <a:extLst>
                <a:ext uri="{FF2B5EF4-FFF2-40B4-BE49-F238E27FC236}">
                  <a16:creationId xmlns="" xmlns:a16="http://schemas.microsoft.com/office/drawing/2014/main" id="{E525CE55-C134-48D2-ABCA-2BD876B32C70}"/>
                </a:ext>
              </a:extLst>
            </p:cNvPr>
            <p:cNvSpPr txBox="1"/>
            <p:nvPr/>
          </p:nvSpPr>
          <p:spPr>
            <a:xfrm>
              <a:off x="790574" y="344328"/>
              <a:ext cx="35052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单击此处输入标题</a:t>
              </a:r>
            </a:p>
          </p:txBody>
        </p:sp>
        <p:sp>
          <p:nvSpPr>
            <p:cNvPr id="8" name="文本框 49">
              <a:extLst>
                <a:ext uri="{FF2B5EF4-FFF2-40B4-BE49-F238E27FC236}">
                  <a16:creationId xmlns="" xmlns:a16="http://schemas.microsoft.com/office/drawing/2014/main" id="{7BC39B1B-FE24-4CAD-9278-FD33514087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0574" y="644525"/>
              <a:ext cx="555307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</a:t>
              </a:r>
              <a:r>
                <a:rPr lang="en-US" altLang="zh-CN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title,text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here as your wish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395224" y="2000750"/>
            <a:ext cx="3401552" cy="3381162"/>
            <a:chOff x="6546974" y="2815275"/>
            <a:chExt cx="5121096" cy="5090396"/>
          </a:xfrm>
        </p:grpSpPr>
        <p:grpSp>
          <p:nvGrpSpPr>
            <p:cNvPr id="7" name="Group 4"/>
            <p:cNvGrpSpPr/>
            <p:nvPr/>
          </p:nvGrpSpPr>
          <p:grpSpPr>
            <a:xfrm>
              <a:off x="6546974" y="2815275"/>
              <a:ext cx="2496136" cy="2517690"/>
              <a:chOff x="3273487" y="1407637"/>
              <a:chExt cx="1248068" cy="1258845"/>
            </a:xfrm>
          </p:grpSpPr>
          <p:sp>
            <p:nvSpPr>
              <p:cNvPr id="23" name="Freeform 42"/>
              <p:cNvSpPr/>
              <p:nvPr/>
            </p:nvSpPr>
            <p:spPr>
              <a:xfrm rot="5400000">
                <a:off x="3268098" y="1413026"/>
                <a:ext cx="1258845" cy="1248068"/>
              </a:xfrm>
              <a:custGeom>
                <a:avLst/>
                <a:gdLst>
                  <a:gd name="connsiteX0" fmla="*/ 186889 w 1678460"/>
                  <a:gd name="connsiteY0" fmla="*/ 1170350 h 1664090"/>
                  <a:gd name="connsiteX1" fmla="*/ 495340 w 1678460"/>
                  <a:gd name="connsiteY1" fmla="*/ 1478801 h 1664090"/>
                  <a:gd name="connsiteX2" fmla="*/ 844815 w 1678460"/>
                  <a:gd name="connsiteY2" fmla="*/ 1478801 h 1664090"/>
                  <a:gd name="connsiteX3" fmla="*/ 1491571 w 1678460"/>
                  <a:gd name="connsiteY3" fmla="*/ 832045 h 1664090"/>
                  <a:gd name="connsiteX4" fmla="*/ 1491571 w 1678460"/>
                  <a:gd name="connsiteY4" fmla="*/ 493740 h 1664090"/>
                  <a:gd name="connsiteX5" fmla="*/ 1183120 w 1678460"/>
                  <a:gd name="connsiteY5" fmla="*/ 185289 h 1664090"/>
                  <a:gd name="connsiteX6" fmla="*/ 833645 w 1678460"/>
                  <a:gd name="connsiteY6" fmla="*/ 185289 h 1664090"/>
                  <a:gd name="connsiteX7" fmla="*/ 186889 w 1678460"/>
                  <a:gd name="connsiteY7" fmla="*/ 832045 h 1664090"/>
                  <a:gd name="connsiteX8" fmla="*/ 0 w 1678460"/>
                  <a:gd name="connsiteY8" fmla="*/ 1664090 h 1664090"/>
                  <a:gd name="connsiteX9" fmla="*/ 0 w 1678460"/>
                  <a:gd name="connsiteY9" fmla="*/ 832045 h 1664090"/>
                  <a:gd name="connsiteX10" fmla="*/ 832045 w 1678460"/>
                  <a:gd name="connsiteY10" fmla="*/ 0 h 1664090"/>
                  <a:gd name="connsiteX11" fmla="*/ 1678460 w 1678460"/>
                  <a:gd name="connsiteY11" fmla="*/ 0 h 1664090"/>
                  <a:gd name="connsiteX12" fmla="*/ 1678460 w 1678460"/>
                  <a:gd name="connsiteY12" fmla="*/ 832045 h 1664090"/>
                  <a:gd name="connsiteX13" fmla="*/ 846415 w 1678460"/>
                  <a:gd name="connsiteY13" fmla="*/ 1664090 h 16640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678460" h="1664090">
                    <a:moveTo>
                      <a:pt x="186889" y="1170350"/>
                    </a:moveTo>
                    <a:cubicBezTo>
                      <a:pt x="186889" y="1340703"/>
                      <a:pt x="324987" y="1478801"/>
                      <a:pt x="495340" y="1478801"/>
                    </a:cubicBezTo>
                    <a:lnTo>
                      <a:pt x="844815" y="1478801"/>
                    </a:lnTo>
                    <a:cubicBezTo>
                      <a:pt x="1202008" y="1478801"/>
                      <a:pt x="1491571" y="1189238"/>
                      <a:pt x="1491571" y="832045"/>
                    </a:cubicBezTo>
                    <a:lnTo>
                      <a:pt x="1491571" y="493740"/>
                    </a:lnTo>
                    <a:cubicBezTo>
                      <a:pt x="1491571" y="323387"/>
                      <a:pt x="1353473" y="185289"/>
                      <a:pt x="1183120" y="185289"/>
                    </a:cubicBezTo>
                    <a:lnTo>
                      <a:pt x="833645" y="185289"/>
                    </a:lnTo>
                    <a:cubicBezTo>
                      <a:pt x="476452" y="185289"/>
                      <a:pt x="186889" y="474852"/>
                      <a:pt x="186889" y="832045"/>
                    </a:cubicBezTo>
                    <a:close/>
                    <a:moveTo>
                      <a:pt x="0" y="1664090"/>
                    </a:moveTo>
                    <a:lnTo>
                      <a:pt x="0" y="832045"/>
                    </a:lnTo>
                    <a:cubicBezTo>
                      <a:pt x="0" y="372519"/>
                      <a:pt x="372519" y="0"/>
                      <a:pt x="832045" y="0"/>
                    </a:cubicBezTo>
                    <a:lnTo>
                      <a:pt x="1678460" y="0"/>
                    </a:lnTo>
                    <a:lnTo>
                      <a:pt x="1678460" y="832045"/>
                    </a:lnTo>
                    <a:cubicBezTo>
                      <a:pt x="1678460" y="1291571"/>
                      <a:pt x="1305941" y="1664090"/>
                      <a:pt x="846415" y="1664090"/>
                    </a:cubicBezTo>
                    <a:close/>
                  </a:path>
                </a:pathLst>
              </a:cu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24" name="Freeform 46"/>
              <p:cNvSpPr/>
              <p:nvPr/>
            </p:nvSpPr>
            <p:spPr>
              <a:xfrm rot="5400000">
                <a:off x="3538911" y="1666948"/>
                <a:ext cx="723639" cy="749693"/>
              </a:xfrm>
              <a:custGeom>
                <a:avLst/>
                <a:gdLst>
                  <a:gd name="connsiteX0" fmla="*/ 112428 w 964852"/>
                  <a:gd name="connsiteY0" fmla="*/ 709448 h 999590"/>
                  <a:gd name="connsiteX1" fmla="*/ 291270 w 964852"/>
                  <a:gd name="connsiteY1" fmla="*/ 888290 h 999590"/>
                  <a:gd name="connsiteX2" fmla="*/ 487422 w 964852"/>
                  <a:gd name="connsiteY2" fmla="*/ 888290 h 999590"/>
                  <a:gd name="connsiteX3" fmla="*/ 862416 w 964852"/>
                  <a:gd name="connsiteY3" fmla="*/ 513296 h 999590"/>
                  <a:gd name="connsiteX4" fmla="*/ 862416 w 964852"/>
                  <a:gd name="connsiteY4" fmla="*/ 290142 h 999590"/>
                  <a:gd name="connsiteX5" fmla="*/ 683574 w 964852"/>
                  <a:gd name="connsiteY5" fmla="*/ 111300 h 999590"/>
                  <a:gd name="connsiteX6" fmla="*/ 487422 w 964852"/>
                  <a:gd name="connsiteY6" fmla="*/ 111300 h 999590"/>
                  <a:gd name="connsiteX7" fmla="*/ 112428 w 964852"/>
                  <a:gd name="connsiteY7" fmla="*/ 486294 h 999590"/>
                  <a:gd name="connsiteX8" fmla="*/ 0 w 964852"/>
                  <a:gd name="connsiteY8" fmla="*/ 769511 h 999590"/>
                  <a:gd name="connsiteX9" fmla="*/ 0 w 964852"/>
                  <a:gd name="connsiteY9" fmla="*/ 482426 h 999590"/>
                  <a:gd name="connsiteX10" fmla="*/ 482426 w 964852"/>
                  <a:gd name="connsiteY10" fmla="*/ 0 h 999590"/>
                  <a:gd name="connsiteX11" fmla="*/ 734773 w 964852"/>
                  <a:gd name="connsiteY11" fmla="*/ 0 h 999590"/>
                  <a:gd name="connsiteX12" fmla="*/ 964852 w 964852"/>
                  <a:gd name="connsiteY12" fmla="*/ 230079 h 999590"/>
                  <a:gd name="connsiteX13" fmla="*/ 964852 w 964852"/>
                  <a:gd name="connsiteY13" fmla="*/ 517164 h 999590"/>
                  <a:gd name="connsiteX14" fmla="*/ 482426 w 964852"/>
                  <a:gd name="connsiteY14" fmla="*/ 999590 h 999590"/>
                  <a:gd name="connsiteX15" fmla="*/ 230079 w 964852"/>
                  <a:gd name="connsiteY15" fmla="*/ 999590 h 999590"/>
                  <a:gd name="connsiteX16" fmla="*/ 0 w 964852"/>
                  <a:gd name="connsiteY16" fmla="*/ 769511 h 9995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964852" h="999590">
                    <a:moveTo>
                      <a:pt x="112428" y="709448"/>
                    </a:moveTo>
                    <a:cubicBezTo>
                      <a:pt x="112428" y="808220"/>
                      <a:pt x="192498" y="888290"/>
                      <a:pt x="291270" y="888290"/>
                    </a:cubicBezTo>
                    <a:lnTo>
                      <a:pt x="487422" y="888290"/>
                    </a:lnTo>
                    <a:cubicBezTo>
                      <a:pt x="694525" y="888290"/>
                      <a:pt x="862416" y="720399"/>
                      <a:pt x="862416" y="513296"/>
                    </a:cubicBezTo>
                    <a:lnTo>
                      <a:pt x="862416" y="290142"/>
                    </a:lnTo>
                    <a:cubicBezTo>
                      <a:pt x="862416" y="191370"/>
                      <a:pt x="782346" y="111300"/>
                      <a:pt x="683574" y="111300"/>
                    </a:cubicBezTo>
                    <a:lnTo>
                      <a:pt x="487422" y="111300"/>
                    </a:lnTo>
                    <a:cubicBezTo>
                      <a:pt x="280319" y="111300"/>
                      <a:pt x="112428" y="279191"/>
                      <a:pt x="112428" y="486294"/>
                    </a:cubicBezTo>
                    <a:close/>
                    <a:moveTo>
                      <a:pt x="0" y="769511"/>
                    </a:moveTo>
                    <a:lnTo>
                      <a:pt x="0" y="482426"/>
                    </a:lnTo>
                    <a:cubicBezTo>
                      <a:pt x="0" y="215989"/>
                      <a:pt x="215989" y="0"/>
                      <a:pt x="482426" y="0"/>
                    </a:cubicBezTo>
                    <a:lnTo>
                      <a:pt x="734773" y="0"/>
                    </a:lnTo>
                    <a:cubicBezTo>
                      <a:pt x="861842" y="0"/>
                      <a:pt x="964852" y="103010"/>
                      <a:pt x="964852" y="230079"/>
                    </a:cubicBezTo>
                    <a:lnTo>
                      <a:pt x="964852" y="517164"/>
                    </a:lnTo>
                    <a:cubicBezTo>
                      <a:pt x="964852" y="783601"/>
                      <a:pt x="748863" y="999590"/>
                      <a:pt x="482426" y="999590"/>
                    </a:cubicBezTo>
                    <a:lnTo>
                      <a:pt x="230079" y="999590"/>
                    </a:lnTo>
                    <a:cubicBezTo>
                      <a:pt x="103010" y="999590"/>
                      <a:pt x="0" y="896580"/>
                      <a:pt x="0" y="769511"/>
                    </a:cubicBezTo>
                    <a:close/>
                  </a:path>
                </a:pathLst>
              </a:cu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sz="2026" dirty="0"/>
              </a:p>
            </p:txBody>
          </p:sp>
        </p:grpSp>
        <p:grpSp>
          <p:nvGrpSpPr>
            <p:cNvPr id="10" name="Group 7"/>
            <p:cNvGrpSpPr/>
            <p:nvPr/>
          </p:nvGrpSpPr>
          <p:grpSpPr>
            <a:xfrm>
              <a:off x="9120179" y="2861574"/>
              <a:ext cx="2517690" cy="2496136"/>
              <a:chOff x="4560089" y="1430787"/>
              <a:chExt cx="1258845" cy="1248068"/>
            </a:xfrm>
          </p:grpSpPr>
          <p:sp>
            <p:nvSpPr>
              <p:cNvPr id="21" name="Freeform 43"/>
              <p:cNvSpPr/>
              <p:nvPr/>
            </p:nvSpPr>
            <p:spPr>
              <a:xfrm>
                <a:off x="4560089" y="1430787"/>
                <a:ext cx="1258845" cy="1248068"/>
              </a:xfrm>
              <a:custGeom>
                <a:avLst/>
                <a:gdLst>
                  <a:gd name="connsiteX0" fmla="*/ 833645 w 1678460"/>
                  <a:gd name="connsiteY0" fmla="*/ 185289 h 1664090"/>
                  <a:gd name="connsiteX1" fmla="*/ 186889 w 1678460"/>
                  <a:gd name="connsiteY1" fmla="*/ 832045 h 1664090"/>
                  <a:gd name="connsiteX2" fmla="*/ 186889 w 1678460"/>
                  <a:gd name="connsiteY2" fmla="*/ 1170350 h 1664090"/>
                  <a:gd name="connsiteX3" fmla="*/ 495340 w 1678460"/>
                  <a:gd name="connsiteY3" fmla="*/ 1478801 h 1664090"/>
                  <a:gd name="connsiteX4" fmla="*/ 844815 w 1678460"/>
                  <a:gd name="connsiteY4" fmla="*/ 1478801 h 1664090"/>
                  <a:gd name="connsiteX5" fmla="*/ 1491571 w 1678460"/>
                  <a:gd name="connsiteY5" fmla="*/ 832045 h 1664090"/>
                  <a:gd name="connsiteX6" fmla="*/ 1491571 w 1678460"/>
                  <a:gd name="connsiteY6" fmla="*/ 493740 h 1664090"/>
                  <a:gd name="connsiteX7" fmla="*/ 1183120 w 1678460"/>
                  <a:gd name="connsiteY7" fmla="*/ 185289 h 1664090"/>
                  <a:gd name="connsiteX8" fmla="*/ 832045 w 1678460"/>
                  <a:gd name="connsiteY8" fmla="*/ 0 h 1664090"/>
                  <a:gd name="connsiteX9" fmla="*/ 1678460 w 1678460"/>
                  <a:gd name="connsiteY9" fmla="*/ 0 h 1664090"/>
                  <a:gd name="connsiteX10" fmla="*/ 1678460 w 1678460"/>
                  <a:gd name="connsiteY10" fmla="*/ 832045 h 1664090"/>
                  <a:gd name="connsiteX11" fmla="*/ 846415 w 1678460"/>
                  <a:gd name="connsiteY11" fmla="*/ 1664090 h 1664090"/>
                  <a:gd name="connsiteX12" fmla="*/ 0 w 1678460"/>
                  <a:gd name="connsiteY12" fmla="*/ 1664090 h 1664090"/>
                  <a:gd name="connsiteX13" fmla="*/ 0 w 1678460"/>
                  <a:gd name="connsiteY13" fmla="*/ 832045 h 1664090"/>
                  <a:gd name="connsiteX14" fmla="*/ 832045 w 1678460"/>
                  <a:gd name="connsiteY14" fmla="*/ 0 h 16640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1678460" h="1664090">
                    <a:moveTo>
                      <a:pt x="833645" y="185289"/>
                    </a:moveTo>
                    <a:cubicBezTo>
                      <a:pt x="476452" y="185289"/>
                      <a:pt x="186889" y="474852"/>
                      <a:pt x="186889" y="832045"/>
                    </a:cubicBezTo>
                    <a:lnTo>
                      <a:pt x="186889" y="1170350"/>
                    </a:lnTo>
                    <a:cubicBezTo>
                      <a:pt x="186889" y="1340703"/>
                      <a:pt x="324987" y="1478801"/>
                      <a:pt x="495340" y="1478801"/>
                    </a:cubicBezTo>
                    <a:lnTo>
                      <a:pt x="844815" y="1478801"/>
                    </a:lnTo>
                    <a:cubicBezTo>
                      <a:pt x="1202008" y="1478801"/>
                      <a:pt x="1491571" y="1189238"/>
                      <a:pt x="1491571" y="832045"/>
                    </a:cubicBezTo>
                    <a:lnTo>
                      <a:pt x="1491571" y="493740"/>
                    </a:lnTo>
                    <a:cubicBezTo>
                      <a:pt x="1491571" y="323387"/>
                      <a:pt x="1353473" y="185289"/>
                      <a:pt x="1183120" y="185289"/>
                    </a:cubicBezTo>
                    <a:close/>
                    <a:moveTo>
                      <a:pt x="832045" y="0"/>
                    </a:moveTo>
                    <a:lnTo>
                      <a:pt x="1678460" y="0"/>
                    </a:lnTo>
                    <a:lnTo>
                      <a:pt x="1678460" y="832045"/>
                    </a:lnTo>
                    <a:cubicBezTo>
                      <a:pt x="1678460" y="1291571"/>
                      <a:pt x="1305941" y="1664090"/>
                      <a:pt x="846415" y="1664090"/>
                    </a:cubicBezTo>
                    <a:lnTo>
                      <a:pt x="0" y="1664090"/>
                    </a:lnTo>
                    <a:lnTo>
                      <a:pt x="0" y="832045"/>
                    </a:lnTo>
                    <a:cubicBezTo>
                      <a:pt x="0" y="372519"/>
                      <a:pt x="372519" y="0"/>
                      <a:pt x="832045" y="0"/>
                    </a:cubicBezTo>
                    <a:close/>
                  </a:path>
                </a:pathLst>
              </a:cu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22" name="Freeform 49"/>
              <p:cNvSpPr/>
              <p:nvPr/>
            </p:nvSpPr>
            <p:spPr>
              <a:xfrm rot="10800000">
                <a:off x="4814665" y="1660340"/>
                <a:ext cx="749693" cy="743274"/>
              </a:xfrm>
              <a:custGeom>
                <a:avLst/>
                <a:gdLst>
                  <a:gd name="connsiteX0" fmla="*/ 503121 w 999590"/>
                  <a:gd name="connsiteY0" fmla="*/ 880685 h 991032"/>
                  <a:gd name="connsiteX1" fmla="*/ 888290 w 999590"/>
                  <a:gd name="connsiteY1" fmla="*/ 495516 h 991032"/>
                  <a:gd name="connsiteX2" fmla="*/ 888290 w 999590"/>
                  <a:gd name="connsiteY2" fmla="*/ 294042 h 991032"/>
                  <a:gd name="connsiteX3" fmla="*/ 704595 w 999590"/>
                  <a:gd name="connsiteY3" fmla="*/ 110347 h 991032"/>
                  <a:gd name="connsiteX4" fmla="*/ 496469 w 999590"/>
                  <a:gd name="connsiteY4" fmla="*/ 110347 h 991032"/>
                  <a:gd name="connsiteX5" fmla="*/ 111300 w 999590"/>
                  <a:gd name="connsiteY5" fmla="*/ 495516 h 991032"/>
                  <a:gd name="connsiteX6" fmla="*/ 111300 w 999590"/>
                  <a:gd name="connsiteY6" fmla="*/ 696990 h 991032"/>
                  <a:gd name="connsiteX7" fmla="*/ 294995 w 999590"/>
                  <a:gd name="connsiteY7" fmla="*/ 880685 h 991032"/>
                  <a:gd name="connsiteX8" fmla="*/ 504074 w 999590"/>
                  <a:gd name="connsiteY8" fmla="*/ 991032 h 991032"/>
                  <a:gd name="connsiteX9" fmla="*/ 236321 w 999590"/>
                  <a:gd name="connsiteY9" fmla="*/ 991032 h 991032"/>
                  <a:gd name="connsiteX10" fmla="*/ 0 w 999590"/>
                  <a:gd name="connsiteY10" fmla="*/ 754711 h 991032"/>
                  <a:gd name="connsiteX11" fmla="*/ 0 w 999590"/>
                  <a:gd name="connsiteY11" fmla="*/ 495516 h 991032"/>
                  <a:gd name="connsiteX12" fmla="*/ 495516 w 999590"/>
                  <a:gd name="connsiteY12" fmla="*/ 0 h 991032"/>
                  <a:gd name="connsiteX13" fmla="*/ 763269 w 999590"/>
                  <a:gd name="connsiteY13" fmla="*/ 0 h 991032"/>
                  <a:gd name="connsiteX14" fmla="*/ 999590 w 999590"/>
                  <a:gd name="connsiteY14" fmla="*/ 236321 h 991032"/>
                  <a:gd name="connsiteX15" fmla="*/ 999590 w 999590"/>
                  <a:gd name="connsiteY15" fmla="*/ 495516 h 991032"/>
                  <a:gd name="connsiteX16" fmla="*/ 504074 w 999590"/>
                  <a:gd name="connsiteY16" fmla="*/ 991032 h 9910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999590" h="991032">
                    <a:moveTo>
                      <a:pt x="503121" y="880685"/>
                    </a:moveTo>
                    <a:cubicBezTo>
                      <a:pt x="715844" y="880685"/>
                      <a:pt x="888290" y="708239"/>
                      <a:pt x="888290" y="495516"/>
                    </a:cubicBezTo>
                    <a:lnTo>
                      <a:pt x="888290" y="294042"/>
                    </a:lnTo>
                    <a:cubicBezTo>
                      <a:pt x="888290" y="192590"/>
                      <a:pt x="806047" y="110347"/>
                      <a:pt x="704595" y="110347"/>
                    </a:cubicBezTo>
                    <a:lnTo>
                      <a:pt x="496469" y="110347"/>
                    </a:lnTo>
                    <a:cubicBezTo>
                      <a:pt x="283746" y="110347"/>
                      <a:pt x="111300" y="282793"/>
                      <a:pt x="111300" y="495516"/>
                    </a:cubicBezTo>
                    <a:lnTo>
                      <a:pt x="111300" y="696990"/>
                    </a:lnTo>
                    <a:cubicBezTo>
                      <a:pt x="111300" y="798442"/>
                      <a:pt x="193543" y="880685"/>
                      <a:pt x="294995" y="880685"/>
                    </a:cubicBezTo>
                    <a:close/>
                    <a:moveTo>
                      <a:pt x="504074" y="991032"/>
                    </a:moveTo>
                    <a:lnTo>
                      <a:pt x="236321" y="991032"/>
                    </a:lnTo>
                    <a:cubicBezTo>
                      <a:pt x="105805" y="991032"/>
                      <a:pt x="0" y="885227"/>
                      <a:pt x="0" y="754711"/>
                    </a:cubicBezTo>
                    <a:lnTo>
                      <a:pt x="0" y="495516"/>
                    </a:lnTo>
                    <a:cubicBezTo>
                      <a:pt x="0" y="221850"/>
                      <a:pt x="221850" y="0"/>
                      <a:pt x="495516" y="0"/>
                    </a:cubicBezTo>
                    <a:lnTo>
                      <a:pt x="763269" y="0"/>
                    </a:lnTo>
                    <a:cubicBezTo>
                      <a:pt x="893785" y="0"/>
                      <a:pt x="999590" y="105805"/>
                      <a:pt x="999590" y="236321"/>
                    </a:cubicBezTo>
                    <a:lnTo>
                      <a:pt x="999590" y="495516"/>
                    </a:lnTo>
                    <a:cubicBezTo>
                      <a:pt x="999590" y="769182"/>
                      <a:pt x="777740" y="991032"/>
                      <a:pt x="504074" y="991032"/>
                    </a:cubicBezTo>
                    <a:close/>
                  </a:path>
                </a:pathLst>
              </a:cu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sz="2026" dirty="0"/>
              </a:p>
            </p:txBody>
          </p:sp>
        </p:grpSp>
        <p:grpSp>
          <p:nvGrpSpPr>
            <p:cNvPr id="11" name="Group 5"/>
            <p:cNvGrpSpPr/>
            <p:nvPr/>
          </p:nvGrpSpPr>
          <p:grpSpPr>
            <a:xfrm>
              <a:off x="6546975" y="5398758"/>
              <a:ext cx="2517690" cy="2496136"/>
              <a:chOff x="3273487" y="2699379"/>
              <a:chExt cx="1258845" cy="1248068"/>
            </a:xfrm>
          </p:grpSpPr>
          <p:sp>
            <p:nvSpPr>
              <p:cNvPr id="19" name="Freeform 44"/>
              <p:cNvSpPr/>
              <p:nvPr/>
            </p:nvSpPr>
            <p:spPr>
              <a:xfrm>
                <a:off x="3273487" y="2699379"/>
                <a:ext cx="1258845" cy="1248068"/>
              </a:xfrm>
              <a:custGeom>
                <a:avLst/>
                <a:gdLst>
                  <a:gd name="connsiteX0" fmla="*/ 833645 w 1678460"/>
                  <a:gd name="connsiteY0" fmla="*/ 185289 h 1664090"/>
                  <a:gd name="connsiteX1" fmla="*/ 186889 w 1678460"/>
                  <a:gd name="connsiteY1" fmla="*/ 832045 h 1664090"/>
                  <a:gd name="connsiteX2" fmla="*/ 186889 w 1678460"/>
                  <a:gd name="connsiteY2" fmla="*/ 1170350 h 1664090"/>
                  <a:gd name="connsiteX3" fmla="*/ 495340 w 1678460"/>
                  <a:gd name="connsiteY3" fmla="*/ 1478801 h 1664090"/>
                  <a:gd name="connsiteX4" fmla="*/ 844815 w 1678460"/>
                  <a:gd name="connsiteY4" fmla="*/ 1478801 h 1664090"/>
                  <a:gd name="connsiteX5" fmla="*/ 1491571 w 1678460"/>
                  <a:gd name="connsiteY5" fmla="*/ 832045 h 1664090"/>
                  <a:gd name="connsiteX6" fmla="*/ 1491571 w 1678460"/>
                  <a:gd name="connsiteY6" fmla="*/ 493740 h 1664090"/>
                  <a:gd name="connsiteX7" fmla="*/ 1183120 w 1678460"/>
                  <a:gd name="connsiteY7" fmla="*/ 185289 h 1664090"/>
                  <a:gd name="connsiteX8" fmla="*/ 832045 w 1678460"/>
                  <a:gd name="connsiteY8" fmla="*/ 0 h 1664090"/>
                  <a:gd name="connsiteX9" fmla="*/ 1678460 w 1678460"/>
                  <a:gd name="connsiteY9" fmla="*/ 0 h 1664090"/>
                  <a:gd name="connsiteX10" fmla="*/ 1678460 w 1678460"/>
                  <a:gd name="connsiteY10" fmla="*/ 832045 h 1664090"/>
                  <a:gd name="connsiteX11" fmla="*/ 846415 w 1678460"/>
                  <a:gd name="connsiteY11" fmla="*/ 1664090 h 1664090"/>
                  <a:gd name="connsiteX12" fmla="*/ 0 w 1678460"/>
                  <a:gd name="connsiteY12" fmla="*/ 1664090 h 1664090"/>
                  <a:gd name="connsiteX13" fmla="*/ 0 w 1678460"/>
                  <a:gd name="connsiteY13" fmla="*/ 832045 h 1664090"/>
                  <a:gd name="connsiteX14" fmla="*/ 832045 w 1678460"/>
                  <a:gd name="connsiteY14" fmla="*/ 0 h 16640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1678460" h="1664090">
                    <a:moveTo>
                      <a:pt x="833645" y="185289"/>
                    </a:moveTo>
                    <a:cubicBezTo>
                      <a:pt x="476452" y="185289"/>
                      <a:pt x="186889" y="474852"/>
                      <a:pt x="186889" y="832045"/>
                    </a:cubicBezTo>
                    <a:lnTo>
                      <a:pt x="186889" y="1170350"/>
                    </a:lnTo>
                    <a:cubicBezTo>
                      <a:pt x="186889" y="1340703"/>
                      <a:pt x="324987" y="1478801"/>
                      <a:pt x="495340" y="1478801"/>
                    </a:cubicBezTo>
                    <a:lnTo>
                      <a:pt x="844815" y="1478801"/>
                    </a:lnTo>
                    <a:cubicBezTo>
                      <a:pt x="1202008" y="1478801"/>
                      <a:pt x="1491571" y="1189238"/>
                      <a:pt x="1491571" y="832045"/>
                    </a:cubicBezTo>
                    <a:lnTo>
                      <a:pt x="1491571" y="493740"/>
                    </a:lnTo>
                    <a:cubicBezTo>
                      <a:pt x="1491571" y="323387"/>
                      <a:pt x="1353473" y="185289"/>
                      <a:pt x="1183120" y="185289"/>
                    </a:cubicBezTo>
                    <a:close/>
                    <a:moveTo>
                      <a:pt x="832045" y="0"/>
                    </a:moveTo>
                    <a:lnTo>
                      <a:pt x="1678460" y="0"/>
                    </a:lnTo>
                    <a:lnTo>
                      <a:pt x="1678460" y="832045"/>
                    </a:lnTo>
                    <a:cubicBezTo>
                      <a:pt x="1678460" y="1291571"/>
                      <a:pt x="1305941" y="1664090"/>
                      <a:pt x="846415" y="1664090"/>
                    </a:cubicBezTo>
                    <a:lnTo>
                      <a:pt x="0" y="1664090"/>
                    </a:lnTo>
                    <a:lnTo>
                      <a:pt x="0" y="832045"/>
                    </a:lnTo>
                    <a:cubicBezTo>
                      <a:pt x="0" y="372519"/>
                      <a:pt x="372519" y="0"/>
                      <a:pt x="832045" y="0"/>
                    </a:cubicBezTo>
                    <a:close/>
                  </a:path>
                </a:pathLst>
              </a:cu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20" name="Freeform 47"/>
              <p:cNvSpPr/>
              <p:nvPr/>
            </p:nvSpPr>
            <p:spPr>
              <a:xfrm rot="10800000">
                <a:off x="3525884" y="2951776"/>
                <a:ext cx="749693" cy="743274"/>
              </a:xfrm>
              <a:custGeom>
                <a:avLst/>
                <a:gdLst>
                  <a:gd name="connsiteX0" fmla="*/ 503121 w 999590"/>
                  <a:gd name="connsiteY0" fmla="*/ 880685 h 991032"/>
                  <a:gd name="connsiteX1" fmla="*/ 888290 w 999590"/>
                  <a:gd name="connsiteY1" fmla="*/ 495516 h 991032"/>
                  <a:gd name="connsiteX2" fmla="*/ 888290 w 999590"/>
                  <a:gd name="connsiteY2" fmla="*/ 294042 h 991032"/>
                  <a:gd name="connsiteX3" fmla="*/ 704595 w 999590"/>
                  <a:gd name="connsiteY3" fmla="*/ 110347 h 991032"/>
                  <a:gd name="connsiteX4" fmla="*/ 496469 w 999590"/>
                  <a:gd name="connsiteY4" fmla="*/ 110347 h 991032"/>
                  <a:gd name="connsiteX5" fmla="*/ 111300 w 999590"/>
                  <a:gd name="connsiteY5" fmla="*/ 495516 h 991032"/>
                  <a:gd name="connsiteX6" fmla="*/ 111300 w 999590"/>
                  <a:gd name="connsiteY6" fmla="*/ 696990 h 991032"/>
                  <a:gd name="connsiteX7" fmla="*/ 294995 w 999590"/>
                  <a:gd name="connsiteY7" fmla="*/ 880685 h 991032"/>
                  <a:gd name="connsiteX8" fmla="*/ 504074 w 999590"/>
                  <a:gd name="connsiteY8" fmla="*/ 991032 h 991032"/>
                  <a:gd name="connsiteX9" fmla="*/ 236321 w 999590"/>
                  <a:gd name="connsiteY9" fmla="*/ 991032 h 991032"/>
                  <a:gd name="connsiteX10" fmla="*/ 0 w 999590"/>
                  <a:gd name="connsiteY10" fmla="*/ 754711 h 991032"/>
                  <a:gd name="connsiteX11" fmla="*/ 0 w 999590"/>
                  <a:gd name="connsiteY11" fmla="*/ 495516 h 991032"/>
                  <a:gd name="connsiteX12" fmla="*/ 495516 w 999590"/>
                  <a:gd name="connsiteY12" fmla="*/ 0 h 991032"/>
                  <a:gd name="connsiteX13" fmla="*/ 763269 w 999590"/>
                  <a:gd name="connsiteY13" fmla="*/ 0 h 991032"/>
                  <a:gd name="connsiteX14" fmla="*/ 999590 w 999590"/>
                  <a:gd name="connsiteY14" fmla="*/ 236321 h 991032"/>
                  <a:gd name="connsiteX15" fmla="*/ 999590 w 999590"/>
                  <a:gd name="connsiteY15" fmla="*/ 495516 h 991032"/>
                  <a:gd name="connsiteX16" fmla="*/ 504074 w 999590"/>
                  <a:gd name="connsiteY16" fmla="*/ 991032 h 9910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999590" h="991032">
                    <a:moveTo>
                      <a:pt x="503121" y="880685"/>
                    </a:moveTo>
                    <a:cubicBezTo>
                      <a:pt x="715844" y="880685"/>
                      <a:pt x="888290" y="708239"/>
                      <a:pt x="888290" y="495516"/>
                    </a:cubicBezTo>
                    <a:lnTo>
                      <a:pt x="888290" y="294042"/>
                    </a:lnTo>
                    <a:cubicBezTo>
                      <a:pt x="888290" y="192590"/>
                      <a:pt x="806047" y="110347"/>
                      <a:pt x="704595" y="110347"/>
                    </a:cubicBezTo>
                    <a:lnTo>
                      <a:pt x="496469" y="110347"/>
                    </a:lnTo>
                    <a:cubicBezTo>
                      <a:pt x="283746" y="110347"/>
                      <a:pt x="111300" y="282793"/>
                      <a:pt x="111300" y="495516"/>
                    </a:cubicBezTo>
                    <a:lnTo>
                      <a:pt x="111300" y="696990"/>
                    </a:lnTo>
                    <a:cubicBezTo>
                      <a:pt x="111300" y="798442"/>
                      <a:pt x="193543" y="880685"/>
                      <a:pt x="294995" y="880685"/>
                    </a:cubicBezTo>
                    <a:close/>
                    <a:moveTo>
                      <a:pt x="504074" y="991032"/>
                    </a:moveTo>
                    <a:lnTo>
                      <a:pt x="236321" y="991032"/>
                    </a:lnTo>
                    <a:cubicBezTo>
                      <a:pt x="105805" y="991032"/>
                      <a:pt x="0" y="885227"/>
                      <a:pt x="0" y="754711"/>
                    </a:cubicBezTo>
                    <a:lnTo>
                      <a:pt x="0" y="495516"/>
                    </a:lnTo>
                    <a:cubicBezTo>
                      <a:pt x="0" y="221850"/>
                      <a:pt x="221850" y="0"/>
                      <a:pt x="495516" y="0"/>
                    </a:cubicBezTo>
                    <a:lnTo>
                      <a:pt x="763269" y="0"/>
                    </a:lnTo>
                    <a:cubicBezTo>
                      <a:pt x="893785" y="0"/>
                      <a:pt x="999590" y="105805"/>
                      <a:pt x="999590" y="236321"/>
                    </a:cubicBezTo>
                    <a:lnTo>
                      <a:pt x="999590" y="495516"/>
                    </a:lnTo>
                    <a:cubicBezTo>
                      <a:pt x="999590" y="769182"/>
                      <a:pt x="777740" y="991032"/>
                      <a:pt x="504074" y="991032"/>
                    </a:cubicBezTo>
                    <a:close/>
                  </a:path>
                </a:pathLst>
              </a:cu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sz="2026" dirty="0"/>
              </a:p>
            </p:txBody>
          </p:sp>
        </p:grpSp>
        <p:grpSp>
          <p:nvGrpSpPr>
            <p:cNvPr id="12" name="Group 6"/>
            <p:cNvGrpSpPr/>
            <p:nvPr/>
          </p:nvGrpSpPr>
          <p:grpSpPr>
            <a:xfrm>
              <a:off x="9171934" y="5387981"/>
              <a:ext cx="2496136" cy="2517690"/>
              <a:chOff x="4585967" y="2693990"/>
              <a:chExt cx="1248068" cy="1258845"/>
            </a:xfrm>
          </p:grpSpPr>
          <p:sp>
            <p:nvSpPr>
              <p:cNvPr id="17" name="Freeform 45"/>
              <p:cNvSpPr/>
              <p:nvPr/>
            </p:nvSpPr>
            <p:spPr>
              <a:xfrm rot="5244882">
                <a:off x="4580578" y="2699379"/>
                <a:ext cx="1258845" cy="1248068"/>
              </a:xfrm>
              <a:custGeom>
                <a:avLst/>
                <a:gdLst>
                  <a:gd name="connsiteX0" fmla="*/ 185333 w 1678460"/>
                  <a:gd name="connsiteY0" fmla="*/ 866513 h 1664090"/>
                  <a:gd name="connsiteX1" fmla="*/ 185333 w 1678460"/>
                  <a:gd name="connsiteY1" fmla="*/ 1204818 h 1664090"/>
                  <a:gd name="connsiteX2" fmla="*/ 493784 w 1678460"/>
                  <a:gd name="connsiteY2" fmla="*/ 1513269 h 1664090"/>
                  <a:gd name="connsiteX3" fmla="*/ 843259 w 1678460"/>
                  <a:gd name="connsiteY3" fmla="*/ 1513269 h 1664090"/>
                  <a:gd name="connsiteX4" fmla="*/ 1490015 w 1678460"/>
                  <a:gd name="connsiteY4" fmla="*/ 866513 h 1664090"/>
                  <a:gd name="connsiteX5" fmla="*/ 1490015 w 1678460"/>
                  <a:gd name="connsiteY5" fmla="*/ 528208 h 1664090"/>
                  <a:gd name="connsiteX6" fmla="*/ 1181564 w 1678460"/>
                  <a:gd name="connsiteY6" fmla="*/ 219757 h 1664090"/>
                  <a:gd name="connsiteX7" fmla="*/ 832089 w 1678460"/>
                  <a:gd name="connsiteY7" fmla="*/ 219757 h 1664090"/>
                  <a:gd name="connsiteX8" fmla="*/ 185333 w 1678460"/>
                  <a:gd name="connsiteY8" fmla="*/ 866513 h 1664090"/>
                  <a:gd name="connsiteX9" fmla="*/ 0 w 1678460"/>
                  <a:gd name="connsiteY9" fmla="*/ 832045 h 1664090"/>
                  <a:gd name="connsiteX10" fmla="*/ 832045 w 1678460"/>
                  <a:gd name="connsiteY10" fmla="*/ 0 h 1664090"/>
                  <a:gd name="connsiteX11" fmla="*/ 1678460 w 1678460"/>
                  <a:gd name="connsiteY11" fmla="*/ 0 h 1664090"/>
                  <a:gd name="connsiteX12" fmla="*/ 1678460 w 1678460"/>
                  <a:gd name="connsiteY12" fmla="*/ 832045 h 1664090"/>
                  <a:gd name="connsiteX13" fmla="*/ 846415 w 1678460"/>
                  <a:gd name="connsiteY13" fmla="*/ 1664090 h 1664090"/>
                  <a:gd name="connsiteX14" fmla="*/ 0 w 1678460"/>
                  <a:gd name="connsiteY14" fmla="*/ 1664090 h 16640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1678460" h="1664090">
                    <a:moveTo>
                      <a:pt x="185333" y="866513"/>
                    </a:moveTo>
                    <a:lnTo>
                      <a:pt x="185333" y="1204818"/>
                    </a:lnTo>
                    <a:cubicBezTo>
                      <a:pt x="185333" y="1375171"/>
                      <a:pt x="323431" y="1513269"/>
                      <a:pt x="493784" y="1513269"/>
                    </a:cubicBezTo>
                    <a:lnTo>
                      <a:pt x="843259" y="1513269"/>
                    </a:lnTo>
                    <a:cubicBezTo>
                      <a:pt x="1200452" y="1513269"/>
                      <a:pt x="1490015" y="1223706"/>
                      <a:pt x="1490015" y="866513"/>
                    </a:cubicBezTo>
                    <a:lnTo>
                      <a:pt x="1490015" y="528208"/>
                    </a:lnTo>
                    <a:cubicBezTo>
                      <a:pt x="1490015" y="357855"/>
                      <a:pt x="1351917" y="219757"/>
                      <a:pt x="1181564" y="219757"/>
                    </a:cubicBezTo>
                    <a:lnTo>
                      <a:pt x="832089" y="219757"/>
                    </a:lnTo>
                    <a:cubicBezTo>
                      <a:pt x="474895" y="219757"/>
                      <a:pt x="185333" y="509320"/>
                      <a:pt x="185333" y="866513"/>
                    </a:cubicBezTo>
                    <a:close/>
                    <a:moveTo>
                      <a:pt x="0" y="832045"/>
                    </a:moveTo>
                    <a:cubicBezTo>
                      <a:pt x="0" y="372519"/>
                      <a:pt x="372519" y="0"/>
                      <a:pt x="832045" y="0"/>
                    </a:cubicBezTo>
                    <a:lnTo>
                      <a:pt x="1678460" y="0"/>
                    </a:lnTo>
                    <a:lnTo>
                      <a:pt x="1678460" y="832045"/>
                    </a:lnTo>
                    <a:cubicBezTo>
                      <a:pt x="1678460" y="1291571"/>
                      <a:pt x="1305941" y="1664090"/>
                      <a:pt x="846415" y="1664090"/>
                    </a:cubicBezTo>
                    <a:lnTo>
                      <a:pt x="0" y="1664090"/>
                    </a:lnTo>
                    <a:close/>
                  </a:path>
                </a:pathLst>
              </a:cu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18" name="Freeform 50"/>
              <p:cNvSpPr/>
              <p:nvPr/>
            </p:nvSpPr>
            <p:spPr>
              <a:xfrm rot="5400000">
                <a:off x="4801255" y="2928591"/>
                <a:ext cx="749693" cy="743274"/>
              </a:xfrm>
              <a:custGeom>
                <a:avLst/>
                <a:gdLst>
                  <a:gd name="connsiteX0" fmla="*/ 111300 w 999590"/>
                  <a:gd name="connsiteY0" fmla="*/ 696990 h 991032"/>
                  <a:gd name="connsiteX1" fmla="*/ 294995 w 999590"/>
                  <a:gd name="connsiteY1" fmla="*/ 880685 h 991032"/>
                  <a:gd name="connsiteX2" fmla="*/ 503121 w 999590"/>
                  <a:gd name="connsiteY2" fmla="*/ 880685 h 991032"/>
                  <a:gd name="connsiteX3" fmla="*/ 888290 w 999590"/>
                  <a:gd name="connsiteY3" fmla="*/ 495516 h 991032"/>
                  <a:gd name="connsiteX4" fmla="*/ 888290 w 999590"/>
                  <a:gd name="connsiteY4" fmla="*/ 294042 h 991032"/>
                  <a:gd name="connsiteX5" fmla="*/ 704595 w 999590"/>
                  <a:gd name="connsiteY5" fmla="*/ 110347 h 991032"/>
                  <a:gd name="connsiteX6" fmla="*/ 496469 w 999590"/>
                  <a:gd name="connsiteY6" fmla="*/ 110347 h 991032"/>
                  <a:gd name="connsiteX7" fmla="*/ 111300 w 999590"/>
                  <a:gd name="connsiteY7" fmla="*/ 495516 h 991032"/>
                  <a:gd name="connsiteX8" fmla="*/ 0 w 999590"/>
                  <a:gd name="connsiteY8" fmla="*/ 754711 h 991032"/>
                  <a:gd name="connsiteX9" fmla="*/ 0 w 999590"/>
                  <a:gd name="connsiteY9" fmla="*/ 495516 h 991032"/>
                  <a:gd name="connsiteX10" fmla="*/ 495516 w 999590"/>
                  <a:gd name="connsiteY10" fmla="*/ 0 h 991032"/>
                  <a:gd name="connsiteX11" fmla="*/ 763269 w 999590"/>
                  <a:gd name="connsiteY11" fmla="*/ 0 h 991032"/>
                  <a:gd name="connsiteX12" fmla="*/ 999590 w 999590"/>
                  <a:gd name="connsiteY12" fmla="*/ 236321 h 991032"/>
                  <a:gd name="connsiteX13" fmla="*/ 999590 w 999590"/>
                  <a:gd name="connsiteY13" fmla="*/ 495516 h 991032"/>
                  <a:gd name="connsiteX14" fmla="*/ 504074 w 999590"/>
                  <a:gd name="connsiteY14" fmla="*/ 991032 h 991032"/>
                  <a:gd name="connsiteX15" fmla="*/ 236321 w 999590"/>
                  <a:gd name="connsiteY15" fmla="*/ 991032 h 991032"/>
                  <a:gd name="connsiteX16" fmla="*/ 0 w 999590"/>
                  <a:gd name="connsiteY16" fmla="*/ 754711 h 9910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999590" h="991032">
                    <a:moveTo>
                      <a:pt x="111300" y="696990"/>
                    </a:moveTo>
                    <a:cubicBezTo>
                      <a:pt x="111300" y="798442"/>
                      <a:pt x="193543" y="880685"/>
                      <a:pt x="294995" y="880685"/>
                    </a:cubicBezTo>
                    <a:lnTo>
                      <a:pt x="503121" y="880685"/>
                    </a:lnTo>
                    <a:cubicBezTo>
                      <a:pt x="715844" y="880685"/>
                      <a:pt x="888290" y="708239"/>
                      <a:pt x="888290" y="495516"/>
                    </a:cubicBezTo>
                    <a:lnTo>
                      <a:pt x="888290" y="294042"/>
                    </a:lnTo>
                    <a:cubicBezTo>
                      <a:pt x="888290" y="192590"/>
                      <a:pt x="806047" y="110347"/>
                      <a:pt x="704595" y="110347"/>
                    </a:cubicBezTo>
                    <a:lnTo>
                      <a:pt x="496469" y="110347"/>
                    </a:lnTo>
                    <a:cubicBezTo>
                      <a:pt x="283746" y="110347"/>
                      <a:pt x="111300" y="282793"/>
                      <a:pt x="111300" y="495516"/>
                    </a:cubicBezTo>
                    <a:close/>
                    <a:moveTo>
                      <a:pt x="0" y="754711"/>
                    </a:moveTo>
                    <a:lnTo>
                      <a:pt x="0" y="495516"/>
                    </a:lnTo>
                    <a:cubicBezTo>
                      <a:pt x="0" y="221850"/>
                      <a:pt x="221850" y="0"/>
                      <a:pt x="495516" y="0"/>
                    </a:cubicBezTo>
                    <a:lnTo>
                      <a:pt x="763269" y="0"/>
                    </a:lnTo>
                    <a:cubicBezTo>
                      <a:pt x="893785" y="0"/>
                      <a:pt x="999590" y="105805"/>
                      <a:pt x="999590" y="236321"/>
                    </a:cubicBezTo>
                    <a:lnTo>
                      <a:pt x="999590" y="495516"/>
                    </a:lnTo>
                    <a:cubicBezTo>
                      <a:pt x="999590" y="769182"/>
                      <a:pt x="777740" y="991032"/>
                      <a:pt x="504074" y="991032"/>
                    </a:cubicBezTo>
                    <a:lnTo>
                      <a:pt x="236321" y="991032"/>
                    </a:lnTo>
                    <a:cubicBezTo>
                      <a:pt x="105805" y="991032"/>
                      <a:pt x="0" y="885227"/>
                      <a:pt x="0" y="754711"/>
                    </a:cubicBezTo>
                    <a:close/>
                  </a:path>
                </a:pathLst>
              </a:cu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sz="2026" dirty="0"/>
              </a:p>
            </p:txBody>
          </p:sp>
        </p:grpSp>
        <p:sp>
          <p:nvSpPr>
            <p:cNvPr id="13" name="Freeform 103"/>
            <p:cNvSpPr>
              <a:spLocks noEditPoints="1"/>
            </p:cNvSpPr>
            <p:nvPr/>
          </p:nvSpPr>
          <p:spPr bwMode="auto">
            <a:xfrm>
              <a:off x="7547259" y="6187091"/>
              <a:ext cx="495562" cy="729726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rgbClr val="4FB3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37160" tIns="68580" rIns="137160" bIns="68580" numCol="1" anchor="t" anchorCtr="0" compatLnSpc="1">
              <a:prstTxWarp prst="textNoShape">
                <a:avLst/>
              </a:prstTxWarp>
            </a:bodyPr>
            <a:lstStyle/>
            <a:p>
              <a:endParaRPr lang="en-US" sz="2026" dirty="0"/>
            </a:p>
          </p:txBody>
        </p:sp>
        <p:sp>
          <p:nvSpPr>
            <p:cNvPr id="14" name="Freeform 105"/>
            <p:cNvSpPr>
              <a:spLocks noEditPoints="1"/>
            </p:cNvSpPr>
            <p:nvPr/>
          </p:nvSpPr>
          <p:spPr bwMode="auto">
            <a:xfrm>
              <a:off x="10053863" y="6350831"/>
              <a:ext cx="574310" cy="565986"/>
            </a:xfrm>
            <a:custGeom>
              <a:avLst/>
              <a:gdLst/>
              <a:ahLst/>
              <a:cxnLst>
                <a:cxn ang="0">
                  <a:pos x="59" y="63"/>
                </a:cxn>
                <a:cxn ang="0">
                  <a:pos x="55" y="61"/>
                </a:cxn>
                <a:cxn ang="0">
                  <a:pos x="42" y="48"/>
                </a:cxn>
                <a:cxn ang="0">
                  <a:pos x="27" y="53"/>
                </a:cxn>
                <a:cxn ang="0">
                  <a:pos x="0" y="26"/>
                </a:cxn>
                <a:cxn ang="0">
                  <a:pos x="27" y="0"/>
                </a:cxn>
                <a:cxn ang="0">
                  <a:pos x="54" y="26"/>
                </a:cxn>
                <a:cxn ang="0">
                  <a:pos x="49" y="41"/>
                </a:cxn>
                <a:cxn ang="0">
                  <a:pos x="62" y="54"/>
                </a:cxn>
                <a:cxn ang="0">
                  <a:pos x="64" y="58"/>
                </a:cxn>
                <a:cxn ang="0">
                  <a:pos x="59" y="63"/>
                </a:cxn>
                <a:cxn ang="0">
                  <a:pos x="27" y="9"/>
                </a:cxn>
                <a:cxn ang="0">
                  <a:pos x="10" y="26"/>
                </a:cxn>
                <a:cxn ang="0">
                  <a:pos x="27" y="43"/>
                </a:cxn>
                <a:cxn ang="0">
                  <a:pos x="44" y="26"/>
                </a:cxn>
                <a:cxn ang="0">
                  <a:pos x="27" y="9"/>
                </a:cxn>
              </a:cxnLst>
              <a:rect l="0" t="0" r="r" b="b"/>
              <a:pathLst>
                <a:path w="64" h="63">
                  <a:moveTo>
                    <a:pt x="59" y="63"/>
                  </a:moveTo>
                  <a:cubicBezTo>
                    <a:pt x="57" y="63"/>
                    <a:pt x="56" y="62"/>
                    <a:pt x="55" y="61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38" y="51"/>
                    <a:pt x="33" y="53"/>
                    <a:pt x="27" y="53"/>
                  </a:cubicBezTo>
                  <a:cubicBezTo>
                    <a:pt x="12" y="53"/>
                    <a:pt x="0" y="41"/>
                    <a:pt x="0" y="26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6"/>
                  </a:cubicBezTo>
                  <a:cubicBezTo>
                    <a:pt x="54" y="32"/>
                    <a:pt x="52" y="37"/>
                    <a:pt x="49" y="41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3" y="55"/>
                    <a:pt x="64" y="57"/>
                    <a:pt x="64" y="58"/>
                  </a:cubicBezTo>
                  <a:cubicBezTo>
                    <a:pt x="64" y="61"/>
                    <a:pt x="61" y="63"/>
                    <a:pt x="59" y="63"/>
                  </a:cubicBezTo>
                  <a:close/>
                  <a:moveTo>
                    <a:pt x="27" y="9"/>
                  </a:moveTo>
                  <a:cubicBezTo>
                    <a:pt x="18" y="9"/>
                    <a:pt x="10" y="17"/>
                    <a:pt x="10" y="26"/>
                  </a:cubicBezTo>
                  <a:cubicBezTo>
                    <a:pt x="10" y="36"/>
                    <a:pt x="18" y="43"/>
                    <a:pt x="27" y="43"/>
                  </a:cubicBezTo>
                  <a:cubicBezTo>
                    <a:pt x="37" y="43"/>
                    <a:pt x="44" y="36"/>
                    <a:pt x="44" y="26"/>
                  </a:cubicBezTo>
                  <a:cubicBezTo>
                    <a:pt x="44" y="17"/>
                    <a:pt x="37" y="9"/>
                    <a:pt x="27" y="9"/>
                  </a:cubicBezTo>
                  <a:close/>
                </a:path>
              </a:pathLst>
            </a:custGeom>
            <a:solidFill>
              <a:srgbClr val="4FB3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37160" tIns="68580" rIns="137160" bIns="68580" numCol="1" anchor="t" anchorCtr="0" compatLnSpc="1">
              <a:prstTxWarp prst="textNoShape">
                <a:avLst/>
              </a:prstTxWarp>
            </a:bodyPr>
            <a:lstStyle/>
            <a:p>
              <a:endParaRPr lang="en-US" sz="2026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  <p:sp>
          <p:nvSpPr>
            <p:cNvPr id="15" name="Freeform 56"/>
            <p:cNvSpPr>
              <a:spLocks noEditPoints="1"/>
            </p:cNvSpPr>
            <p:nvPr/>
          </p:nvSpPr>
          <p:spPr bwMode="auto">
            <a:xfrm>
              <a:off x="7555864" y="3745456"/>
              <a:ext cx="615916" cy="615916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rgbClr val="4FB3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37160" tIns="68580" rIns="137160" bIns="68580" numCol="1" anchor="t" anchorCtr="0" compatLnSpc="1">
              <a:prstTxWarp prst="textNoShape">
                <a:avLst/>
              </a:prstTxWarp>
            </a:bodyPr>
            <a:lstStyle/>
            <a:p>
              <a:endParaRPr lang="en-US" sz="2026" dirty="0"/>
            </a:p>
          </p:txBody>
        </p:sp>
        <p:sp>
          <p:nvSpPr>
            <p:cNvPr id="16" name="Freeform 6"/>
            <p:cNvSpPr>
              <a:spLocks noEditPoints="1"/>
            </p:cNvSpPr>
            <p:nvPr/>
          </p:nvSpPr>
          <p:spPr bwMode="auto">
            <a:xfrm>
              <a:off x="10022967" y="3781781"/>
              <a:ext cx="605206" cy="473638"/>
            </a:xfrm>
            <a:custGeom>
              <a:avLst/>
              <a:gdLst/>
              <a:ahLst/>
              <a:cxnLst>
                <a:cxn ang="0">
                  <a:pos x="64" y="48"/>
                </a:cxn>
                <a:cxn ang="0">
                  <a:pos x="61" y="50"/>
                </a:cxn>
                <a:cxn ang="0">
                  <a:pos x="2" y="50"/>
                </a:cxn>
                <a:cxn ang="0">
                  <a:pos x="0" y="48"/>
                </a:cxn>
                <a:cxn ang="0">
                  <a:pos x="0" y="43"/>
                </a:cxn>
                <a:cxn ang="0">
                  <a:pos x="2" y="41"/>
                </a:cxn>
                <a:cxn ang="0">
                  <a:pos x="61" y="41"/>
                </a:cxn>
                <a:cxn ang="0">
                  <a:pos x="64" y="43"/>
                </a:cxn>
                <a:cxn ang="0">
                  <a:pos x="64" y="48"/>
                </a:cxn>
                <a:cxn ang="0">
                  <a:pos x="59" y="20"/>
                </a:cxn>
                <a:cxn ang="0">
                  <a:pos x="57" y="23"/>
                </a:cxn>
                <a:cxn ang="0">
                  <a:pos x="7" y="23"/>
                </a:cxn>
                <a:cxn ang="0">
                  <a:pos x="4" y="20"/>
                </a:cxn>
                <a:cxn ang="0">
                  <a:pos x="4" y="16"/>
                </a:cxn>
                <a:cxn ang="0">
                  <a:pos x="7" y="13"/>
                </a:cxn>
                <a:cxn ang="0">
                  <a:pos x="57" y="13"/>
                </a:cxn>
                <a:cxn ang="0">
                  <a:pos x="59" y="16"/>
                </a:cxn>
                <a:cxn ang="0">
                  <a:pos x="59" y="20"/>
                </a:cxn>
                <a:cxn ang="0">
                  <a:pos x="50" y="34"/>
                </a:cxn>
                <a:cxn ang="0">
                  <a:pos x="48" y="36"/>
                </a:cxn>
                <a:cxn ang="0">
                  <a:pos x="16" y="36"/>
                </a:cxn>
                <a:cxn ang="0">
                  <a:pos x="13" y="34"/>
                </a:cxn>
                <a:cxn ang="0">
                  <a:pos x="13" y="29"/>
                </a:cxn>
                <a:cxn ang="0">
                  <a:pos x="16" y="27"/>
                </a:cxn>
                <a:cxn ang="0">
                  <a:pos x="48" y="27"/>
                </a:cxn>
                <a:cxn ang="0">
                  <a:pos x="50" y="29"/>
                </a:cxn>
                <a:cxn ang="0">
                  <a:pos x="50" y="34"/>
                </a:cxn>
                <a:cxn ang="0">
                  <a:pos x="45" y="7"/>
                </a:cxn>
                <a:cxn ang="0">
                  <a:pos x="43" y="9"/>
                </a:cxn>
                <a:cxn ang="0">
                  <a:pos x="20" y="9"/>
                </a:cxn>
                <a:cxn ang="0">
                  <a:pos x="18" y="7"/>
                </a:cxn>
                <a:cxn ang="0">
                  <a:pos x="18" y="2"/>
                </a:cxn>
                <a:cxn ang="0">
                  <a:pos x="20" y="0"/>
                </a:cxn>
                <a:cxn ang="0">
                  <a:pos x="43" y="0"/>
                </a:cxn>
                <a:cxn ang="0">
                  <a:pos x="45" y="2"/>
                </a:cxn>
                <a:cxn ang="0">
                  <a:pos x="45" y="7"/>
                </a:cxn>
              </a:cxnLst>
              <a:rect l="0" t="0" r="r" b="b"/>
              <a:pathLst>
                <a:path w="64" h="50">
                  <a:moveTo>
                    <a:pt x="64" y="48"/>
                  </a:moveTo>
                  <a:cubicBezTo>
                    <a:pt x="64" y="49"/>
                    <a:pt x="63" y="50"/>
                    <a:pt x="61" y="50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1" y="50"/>
                    <a:pt x="0" y="49"/>
                    <a:pt x="0" y="48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2"/>
                    <a:pt x="1" y="41"/>
                    <a:pt x="2" y="41"/>
                  </a:cubicBezTo>
                  <a:cubicBezTo>
                    <a:pt x="61" y="41"/>
                    <a:pt x="61" y="41"/>
                    <a:pt x="61" y="41"/>
                  </a:cubicBezTo>
                  <a:cubicBezTo>
                    <a:pt x="63" y="41"/>
                    <a:pt x="64" y="42"/>
                    <a:pt x="64" y="43"/>
                  </a:cubicBezTo>
                  <a:lnTo>
                    <a:pt x="64" y="48"/>
                  </a:lnTo>
                  <a:close/>
                  <a:moveTo>
                    <a:pt x="59" y="20"/>
                  </a:moveTo>
                  <a:cubicBezTo>
                    <a:pt x="59" y="22"/>
                    <a:pt x="58" y="23"/>
                    <a:pt x="57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5" y="23"/>
                    <a:pt x="4" y="22"/>
                    <a:pt x="4" y="20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4"/>
                    <a:pt x="5" y="13"/>
                    <a:pt x="7" y="1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58" y="13"/>
                    <a:pt x="59" y="14"/>
                    <a:pt x="59" y="16"/>
                  </a:cubicBezTo>
                  <a:lnTo>
                    <a:pt x="59" y="20"/>
                  </a:lnTo>
                  <a:close/>
                  <a:moveTo>
                    <a:pt x="50" y="34"/>
                  </a:moveTo>
                  <a:cubicBezTo>
                    <a:pt x="50" y="35"/>
                    <a:pt x="49" y="36"/>
                    <a:pt x="48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5" y="36"/>
                    <a:pt x="13" y="35"/>
                    <a:pt x="13" y="34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28"/>
                    <a:pt x="15" y="27"/>
                    <a:pt x="16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9" y="27"/>
                    <a:pt x="50" y="28"/>
                    <a:pt x="50" y="29"/>
                  </a:cubicBezTo>
                  <a:lnTo>
                    <a:pt x="50" y="34"/>
                  </a:lnTo>
                  <a:close/>
                  <a:moveTo>
                    <a:pt x="45" y="7"/>
                  </a:moveTo>
                  <a:cubicBezTo>
                    <a:pt x="45" y="8"/>
                    <a:pt x="44" y="9"/>
                    <a:pt x="43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9" y="9"/>
                    <a:pt x="18" y="8"/>
                    <a:pt x="18" y="7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1"/>
                    <a:pt x="19" y="0"/>
                    <a:pt x="20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5" y="1"/>
                    <a:pt x="45" y="2"/>
                  </a:cubicBezTo>
                  <a:lnTo>
                    <a:pt x="45" y="7"/>
                  </a:lnTo>
                  <a:close/>
                </a:path>
              </a:pathLst>
            </a:custGeom>
            <a:solidFill>
              <a:srgbClr val="4FB3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37160" tIns="68580" rIns="137160" bIns="68580" numCol="1" anchor="t" anchorCtr="0" compatLnSpc="1">
              <a:prstTxWarp prst="textNoShape">
                <a:avLst/>
              </a:prstTxWarp>
            </a:bodyPr>
            <a:lstStyle/>
            <a:p>
              <a:endParaRPr lang="en-US" sz="2026" dirty="0"/>
            </a:p>
          </p:txBody>
        </p:sp>
      </p:grpSp>
      <p:sp>
        <p:nvSpPr>
          <p:cNvPr id="25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1756964" y="1987463"/>
            <a:ext cx="2118438" cy="175777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  <p:sp>
        <p:nvSpPr>
          <p:cNvPr id="26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1756964" y="4212465"/>
            <a:ext cx="2118438" cy="175777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  <p:sp>
        <p:nvSpPr>
          <p:cNvPr id="27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8294042" y="1987463"/>
            <a:ext cx="2118438" cy="175777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  <p:sp>
        <p:nvSpPr>
          <p:cNvPr id="28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8294042" y="4212465"/>
            <a:ext cx="2118438" cy="175777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</p:spTree>
    <p:extLst>
      <p:ext uri="{BB962C8B-B14F-4D97-AF65-F5344CB8AC3E}">
        <p14:creationId xmlns:p14="http://schemas.microsoft.com/office/powerpoint/2010/main" val="31880207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grpSp>
        <p:nvGrpSpPr>
          <p:cNvPr id="21" name="组合 20"/>
          <p:cNvGrpSpPr/>
          <p:nvPr/>
        </p:nvGrpSpPr>
        <p:grpSpPr>
          <a:xfrm>
            <a:off x="3994466" y="2334351"/>
            <a:ext cx="4203065" cy="2189297"/>
            <a:chOff x="714267" y="2226310"/>
            <a:chExt cx="4203065" cy="2189297"/>
          </a:xfrm>
        </p:grpSpPr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1C441E93-18E9-4CC0-ABB9-0C5029F48ECB}"/>
                </a:ext>
              </a:extLst>
            </p:cNvPr>
            <p:cNvSpPr txBox="1"/>
            <p:nvPr/>
          </p:nvSpPr>
          <p:spPr>
            <a:xfrm>
              <a:off x="1386097" y="2226310"/>
              <a:ext cx="2858135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4400" dirty="0">
                  <a:solidFill>
                    <a:srgbClr val="D1EBE7"/>
                  </a:solidFill>
                  <a:latin typeface="微软雅黑" panose="020B0503020204020204" charset="-122"/>
                  <a:ea typeface="微软雅黑" panose="020B0503020204020204" charset="-122"/>
                </a:rPr>
                <a:t>PART </a:t>
              </a:r>
              <a:r>
                <a:rPr lang="en-US" altLang="zh-CN" sz="4400" dirty="0" smtClean="0">
                  <a:solidFill>
                    <a:srgbClr val="D1EBE7"/>
                  </a:solidFill>
                  <a:latin typeface="微软雅黑" panose="020B0503020204020204" charset="-122"/>
                  <a:ea typeface="微软雅黑" panose="020B0503020204020204" charset="-122"/>
                </a:rPr>
                <a:t>04</a:t>
              </a:r>
              <a:endParaRPr lang="en-US" altLang="zh-CN" sz="4400" dirty="0">
                <a:solidFill>
                  <a:srgbClr val="D1EBE7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3" name="文本框 22">
              <a:extLst>
                <a:ext uri="{FF2B5EF4-FFF2-40B4-BE49-F238E27FC236}">
                  <a16:creationId xmlns="" xmlns:a16="http://schemas.microsoft.com/office/drawing/2014/main" id="{6D67EF44-75E1-4956-BC7C-5E4E9BF9E5F5}"/>
                </a:ext>
              </a:extLst>
            </p:cNvPr>
            <p:cNvSpPr txBox="1"/>
            <p:nvPr/>
          </p:nvSpPr>
          <p:spPr>
            <a:xfrm>
              <a:off x="714267" y="3259907"/>
              <a:ext cx="4203065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600" dirty="0">
                  <a:solidFill>
                    <a:srgbClr val="D1EB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单击此处输入标题</a:t>
              </a:r>
            </a:p>
          </p:txBody>
        </p:sp>
        <p:sp>
          <p:nvSpPr>
            <p:cNvPr id="24" name="文本框 48">
              <a:extLst>
                <a:ext uri="{FF2B5EF4-FFF2-40B4-BE49-F238E27FC236}">
                  <a16:creationId xmlns="" xmlns:a16="http://schemas.microsoft.com/office/drawing/2014/main" id="{7780EC1B-020A-45B2-883B-D77B6DE554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267" y="3905067"/>
              <a:ext cx="4075158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algn="ctr" eaLnBrk="1" hangingPunct="1">
                <a:defRPr/>
              </a:pPr>
              <a:r>
                <a:rPr lang="zh-CN" altLang="en-US" sz="2000" dirty="0" smtClean="0">
                  <a:solidFill>
                    <a:srgbClr val="D1EB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id-ID" altLang="zh-CN" sz="2000" dirty="0">
                <a:solidFill>
                  <a:srgbClr val="D1EBE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5" name="直接连接符 24">
              <a:extLst>
                <a:ext uri="{FF2B5EF4-FFF2-40B4-BE49-F238E27FC236}">
                  <a16:creationId xmlns="" xmlns:a16="http://schemas.microsoft.com/office/drawing/2014/main" id="{B1972130-A98C-4654-9CB9-7814A4E8FB24}"/>
                </a:ext>
              </a:extLst>
            </p:cNvPr>
            <p:cNvCxnSpPr/>
            <p:nvPr/>
          </p:nvCxnSpPr>
          <p:spPr>
            <a:xfrm>
              <a:off x="876300" y="3095625"/>
              <a:ext cx="3913125" cy="0"/>
            </a:xfrm>
            <a:prstGeom prst="line">
              <a:avLst/>
            </a:prstGeom>
            <a:ln w="19050">
              <a:solidFill>
                <a:srgbClr val="D1EBE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>
              <a:extLst>
                <a:ext uri="{FF2B5EF4-FFF2-40B4-BE49-F238E27FC236}">
                  <a16:creationId xmlns="" xmlns:a16="http://schemas.microsoft.com/office/drawing/2014/main" id="{3D158AF4-B55D-4369-8FF3-90F56B9E34AE}"/>
                </a:ext>
              </a:extLst>
            </p:cNvPr>
            <p:cNvCxnSpPr/>
            <p:nvPr/>
          </p:nvCxnSpPr>
          <p:spPr>
            <a:xfrm>
              <a:off x="876300" y="4415607"/>
              <a:ext cx="3913125" cy="0"/>
            </a:xfrm>
            <a:prstGeom prst="line">
              <a:avLst/>
            </a:prstGeom>
            <a:ln w="19050">
              <a:solidFill>
                <a:srgbClr val="D1EBE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58997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EBE7">
            <a:alpha val="7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菱形 3">
            <a:extLst>
              <a:ext uri="{FF2B5EF4-FFF2-40B4-BE49-F238E27FC236}">
                <a16:creationId xmlns="" xmlns:a16="http://schemas.microsoft.com/office/drawing/2014/main" id="{EF40B93F-EF44-4BE7-825C-797C0A888415}"/>
              </a:ext>
            </a:extLst>
          </p:cNvPr>
          <p:cNvSpPr/>
          <p:nvPr/>
        </p:nvSpPr>
        <p:spPr>
          <a:xfrm>
            <a:off x="369886" y="414338"/>
            <a:ext cx="420688" cy="427037"/>
          </a:xfrm>
          <a:prstGeom prst="diamond">
            <a:avLst/>
          </a:prstGeom>
          <a:solidFill>
            <a:srgbClr val="4FB3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790574" y="344328"/>
            <a:ext cx="5553075" cy="577196"/>
            <a:chOff x="790574" y="344328"/>
            <a:chExt cx="5553075" cy="577196"/>
          </a:xfrm>
        </p:grpSpPr>
        <p:sp>
          <p:nvSpPr>
            <p:cNvPr id="5" name="文本框 4">
              <a:extLst>
                <a:ext uri="{FF2B5EF4-FFF2-40B4-BE49-F238E27FC236}">
                  <a16:creationId xmlns="" xmlns:a16="http://schemas.microsoft.com/office/drawing/2014/main" id="{E525CE55-C134-48D2-ABCA-2BD876B32C70}"/>
                </a:ext>
              </a:extLst>
            </p:cNvPr>
            <p:cNvSpPr txBox="1"/>
            <p:nvPr/>
          </p:nvSpPr>
          <p:spPr>
            <a:xfrm>
              <a:off x="790574" y="344328"/>
              <a:ext cx="35052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单击此处输入标题</a:t>
              </a:r>
            </a:p>
          </p:txBody>
        </p:sp>
        <p:sp>
          <p:nvSpPr>
            <p:cNvPr id="8" name="文本框 49">
              <a:extLst>
                <a:ext uri="{FF2B5EF4-FFF2-40B4-BE49-F238E27FC236}">
                  <a16:creationId xmlns="" xmlns:a16="http://schemas.microsoft.com/office/drawing/2014/main" id="{7BC39B1B-FE24-4CAD-9278-FD33514087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0574" y="644525"/>
              <a:ext cx="555307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</a:t>
              </a:r>
              <a:r>
                <a:rPr lang="en-US" altLang="zh-CN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title,text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here as your wish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250437" y="1948792"/>
            <a:ext cx="7691126" cy="4388998"/>
            <a:chOff x="2312518" y="1548742"/>
            <a:chExt cx="7691126" cy="4388998"/>
          </a:xfrm>
        </p:grpSpPr>
        <p:grpSp>
          <p:nvGrpSpPr>
            <p:cNvPr id="6" name="组合 5"/>
            <p:cNvGrpSpPr/>
            <p:nvPr/>
          </p:nvGrpSpPr>
          <p:grpSpPr>
            <a:xfrm>
              <a:off x="4675574" y="1548742"/>
              <a:ext cx="2840852" cy="4388998"/>
              <a:chOff x="7064752" y="2052515"/>
              <a:chExt cx="4301445" cy="6645554"/>
            </a:xfrm>
          </p:grpSpPr>
          <p:sp>
            <p:nvSpPr>
              <p:cNvPr id="7" name="Rectangle 6"/>
              <p:cNvSpPr/>
              <p:nvPr/>
            </p:nvSpPr>
            <p:spPr>
              <a:xfrm>
                <a:off x="10258862" y="3317938"/>
                <a:ext cx="986780" cy="1013968"/>
              </a:xfrm>
              <a:prstGeom prst="rect">
                <a:avLst/>
              </a:pr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10" name="Freeform 21"/>
              <p:cNvSpPr/>
              <p:nvPr/>
            </p:nvSpPr>
            <p:spPr>
              <a:xfrm rot="20951917">
                <a:off x="8063027" y="4274613"/>
                <a:ext cx="2230710" cy="2328378"/>
              </a:xfrm>
              <a:custGeom>
                <a:avLst/>
                <a:gdLst>
                  <a:gd name="connsiteX0" fmla="*/ 1912776 w 1931437"/>
                  <a:gd name="connsiteY0" fmla="*/ 2118049 h 2118049"/>
                  <a:gd name="connsiteX1" fmla="*/ 0 w 1931437"/>
                  <a:gd name="connsiteY1" fmla="*/ 942392 h 2118049"/>
                  <a:gd name="connsiteX2" fmla="*/ 167951 w 1931437"/>
                  <a:gd name="connsiteY2" fmla="*/ 0 h 2118049"/>
                  <a:gd name="connsiteX3" fmla="*/ 1931437 w 1931437"/>
                  <a:gd name="connsiteY3" fmla="*/ 1147666 h 2118049"/>
                  <a:gd name="connsiteX4" fmla="*/ 1931437 w 1931437"/>
                  <a:gd name="connsiteY4" fmla="*/ 1147666 h 2118049"/>
                  <a:gd name="connsiteX5" fmla="*/ 1912776 w 1931437"/>
                  <a:gd name="connsiteY5" fmla="*/ 2118049 h 2118049"/>
                  <a:gd name="connsiteX0" fmla="*/ 1928818 w 1931437"/>
                  <a:gd name="connsiteY0" fmla="*/ 2120722 h 2120722"/>
                  <a:gd name="connsiteX1" fmla="*/ 0 w 1931437"/>
                  <a:gd name="connsiteY1" fmla="*/ 942392 h 2120722"/>
                  <a:gd name="connsiteX2" fmla="*/ 167951 w 1931437"/>
                  <a:gd name="connsiteY2" fmla="*/ 0 h 2120722"/>
                  <a:gd name="connsiteX3" fmla="*/ 1931437 w 1931437"/>
                  <a:gd name="connsiteY3" fmla="*/ 1147666 h 2120722"/>
                  <a:gd name="connsiteX4" fmla="*/ 1931437 w 1931437"/>
                  <a:gd name="connsiteY4" fmla="*/ 1147666 h 2120722"/>
                  <a:gd name="connsiteX5" fmla="*/ 1928818 w 1931437"/>
                  <a:gd name="connsiteY5" fmla="*/ 2120722 h 2120722"/>
                  <a:gd name="connsiteX0" fmla="*/ 1928818 w 2006213"/>
                  <a:gd name="connsiteY0" fmla="*/ 2120722 h 2120722"/>
                  <a:gd name="connsiteX1" fmla="*/ 0 w 2006213"/>
                  <a:gd name="connsiteY1" fmla="*/ 942392 h 2120722"/>
                  <a:gd name="connsiteX2" fmla="*/ 167951 w 2006213"/>
                  <a:gd name="connsiteY2" fmla="*/ 0 h 2120722"/>
                  <a:gd name="connsiteX3" fmla="*/ 1931437 w 2006213"/>
                  <a:gd name="connsiteY3" fmla="*/ 1147666 h 2120722"/>
                  <a:gd name="connsiteX4" fmla="*/ 2006213 w 2006213"/>
                  <a:gd name="connsiteY4" fmla="*/ 1205350 h 2120722"/>
                  <a:gd name="connsiteX5" fmla="*/ 1928818 w 2006213"/>
                  <a:gd name="connsiteY5" fmla="*/ 2120722 h 2120722"/>
                  <a:gd name="connsiteX0" fmla="*/ 1928818 w 2006213"/>
                  <a:gd name="connsiteY0" fmla="*/ 2120722 h 2120722"/>
                  <a:gd name="connsiteX1" fmla="*/ 0 w 2006213"/>
                  <a:gd name="connsiteY1" fmla="*/ 942392 h 2120722"/>
                  <a:gd name="connsiteX2" fmla="*/ 167951 w 2006213"/>
                  <a:gd name="connsiteY2" fmla="*/ 0 h 2120722"/>
                  <a:gd name="connsiteX3" fmla="*/ 2006213 w 2006213"/>
                  <a:gd name="connsiteY3" fmla="*/ 1205350 h 2120722"/>
                  <a:gd name="connsiteX4" fmla="*/ 1928818 w 2006213"/>
                  <a:gd name="connsiteY4" fmla="*/ 2120722 h 2120722"/>
                  <a:gd name="connsiteX0" fmla="*/ 2001458 w 2006213"/>
                  <a:gd name="connsiteY0" fmla="*/ 2171996 h 2171996"/>
                  <a:gd name="connsiteX1" fmla="*/ 0 w 2006213"/>
                  <a:gd name="connsiteY1" fmla="*/ 942392 h 2171996"/>
                  <a:gd name="connsiteX2" fmla="*/ 167951 w 2006213"/>
                  <a:gd name="connsiteY2" fmla="*/ 0 h 2171996"/>
                  <a:gd name="connsiteX3" fmla="*/ 2006213 w 2006213"/>
                  <a:gd name="connsiteY3" fmla="*/ 1205350 h 2171996"/>
                  <a:gd name="connsiteX4" fmla="*/ 2001458 w 2006213"/>
                  <a:gd name="connsiteY4" fmla="*/ 2171996 h 2171996"/>
                  <a:gd name="connsiteX0" fmla="*/ 2001458 w 2004076"/>
                  <a:gd name="connsiteY0" fmla="*/ 2171996 h 2171996"/>
                  <a:gd name="connsiteX1" fmla="*/ 0 w 2004076"/>
                  <a:gd name="connsiteY1" fmla="*/ 942392 h 2171996"/>
                  <a:gd name="connsiteX2" fmla="*/ 167951 w 2004076"/>
                  <a:gd name="connsiteY2" fmla="*/ 0 h 2171996"/>
                  <a:gd name="connsiteX3" fmla="*/ 2004076 w 2004076"/>
                  <a:gd name="connsiteY3" fmla="*/ 1207487 h 2171996"/>
                  <a:gd name="connsiteX4" fmla="*/ 2001458 w 2004076"/>
                  <a:gd name="connsiteY4" fmla="*/ 2171996 h 2171996"/>
                  <a:gd name="connsiteX0" fmla="*/ 2001458 w 2170113"/>
                  <a:gd name="connsiteY0" fmla="*/ 2171996 h 2171996"/>
                  <a:gd name="connsiteX1" fmla="*/ 0 w 2170113"/>
                  <a:gd name="connsiteY1" fmla="*/ 942392 h 2171996"/>
                  <a:gd name="connsiteX2" fmla="*/ 167951 w 2170113"/>
                  <a:gd name="connsiteY2" fmla="*/ 0 h 2171996"/>
                  <a:gd name="connsiteX3" fmla="*/ 2170113 w 2170113"/>
                  <a:gd name="connsiteY3" fmla="*/ 1293922 h 2171996"/>
                  <a:gd name="connsiteX4" fmla="*/ 2001458 w 2170113"/>
                  <a:gd name="connsiteY4" fmla="*/ 2171996 h 2171996"/>
                  <a:gd name="connsiteX0" fmla="*/ 1994738 w 2170113"/>
                  <a:gd name="connsiteY0" fmla="*/ 2207220 h 2207220"/>
                  <a:gd name="connsiteX1" fmla="*/ 0 w 2170113"/>
                  <a:gd name="connsiteY1" fmla="*/ 942392 h 2207220"/>
                  <a:gd name="connsiteX2" fmla="*/ 167951 w 2170113"/>
                  <a:gd name="connsiteY2" fmla="*/ 0 h 2207220"/>
                  <a:gd name="connsiteX3" fmla="*/ 2170113 w 2170113"/>
                  <a:gd name="connsiteY3" fmla="*/ 1293922 h 2207220"/>
                  <a:gd name="connsiteX4" fmla="*/ 1994738 w 2170113"/>
                  <a:gd name="connsiteY4" fmla="*/ 2207220 h 2207220"/>
                  <a:gd name="connsiteX0" fmla="*/ 1994738 w 2170113"/>
                  <a:gd name="connsiteY0" fmla="*/ 2207220 h 2207220"/>
                  <a:gd name="connsiteX1" fmla="*/ 0 w 2170113"/>
                  <a:gd name="connsiteY1" fmla="*/ 942392 h 2207220"/>
                  <a:gd name="connsiteX2" fmla="*/ 167951 w 2170113"/>
                  <a:gd name="connsiteY2" fmla="*/ 0 h 2207220"/>
                  <a:gd name="connsiteX3" fmla="*/ 2170113 w 2170113"/>
                  <a:gd name="connsiteY3" fmla="*/ 1293922 h 2207220"/>
                  <a:gd name="connsiteX4" fmla="*/ 1994738 w 2170113"/>
                  <a:gd name="connsiteY4" fmla="*/ 2207220 h 2207220"/>
                  <a:gd name="connsiteX0" fmla="*/ 1994738 w 2170113"/>
                  <a:gd name="connsiteY0" fmla="*/ 2207220 h 2207220"/>
                  <a:gd name="connsiteX1" fmla="*/ 0 w 2170113"/>
                  <a:gd name="connsiteY1" fmla="*/ 942392 h 2207220"/>
                  <a:gd name="connsiteX2" fmla="*/ 167951 w 2170113"/>
                  <a:gd name="connsiteY2" fmla="*/ 0 h 2207220"/>
                  <a:gd name="connsiteX3" fmla="*/ 2170113 w 2170113"/>
                  <a:gd name="connsiteY3" fmla="*/ 1293922 h 2207220"/>
                  <a:gd name="connsiteX4" fmla="*/ 1994738 w 2170113"/>
                  <a:gd name="connsiteY4" fmla="*/ 2207220 h 2207220"/>
                  <a:gd name="connsiteX0" fmla="*/ 1994738 w 2170113"/>
                  <a:gd name="connsiteY0" fmla="*/ 2207220 h 2207220"/>
                  <a:gd name="connsiteX1" fmla="*/ 0 w 2170113"/>
                  <a:gd name="connsiteY1" fmla="*/ 942392 h 2207220"/>
                  <a:gd name="connsiteX2" fmla="*/ 167951 w 2170113"/>
                  <a:gd name="connsiteY2" fmla="*/ 0 h 2207220"/>
                  <a:gd name="connsiteX3" fmla="*/ 2170113 w 2170113"/>
                  <a:gd name="connsiteY3" fmla="*/ 1293922 h 2207220"/>
                  <a:gd name="connsiteX4" fmla="*/ 1994738 w 2170113"/>
                  <a:gd name="connsiteY4" fmla="*/ 2207220 h 2207220"/>
                  <a:gd name="connsiteX0" fmla="*/ 1994738 w 2170113"/>
                  <a:gd name="connsiteY0" fmla="*/ 2207220 h 2207220"/>
                  <a:gd name="connsiteX1" fmla="*/ 0 w 2170113"/>
                  <a:gd name="connsiteY1" fmla="*/ 942392 h 2207220"/>
                  <a:gd name="connsiteX2" fmla="*/ 167951 w 2170113"/>
                  <a:gd name="connsiteY2" fmla="*/ 0 h 2207220"/>
                  <a:gd name="connsiteX3" fmla="*/ 2170113 w 2170113"/>
                  <a:gd name="connsiteY3" fmla="*/ 1293922 h 2207220"/>
                  <a:gd name="connsiteX4" fmla="*/ 1994738 w 2170113"/>
                  <a:gd name="connsiteY4" fmla="*/ 2207220 h 2207220"/>
                  <a:gd name="connsiteX0" fmla="*/ 2007309 w 2170113"/>
                  <a:gd name="connsiteY0" fmla="*/ 2236998 h 2236998"/>
                  <a:gd name="connsiteX1" fmla="*/ 0 w 2170113"/>
                  <a:gd name="connsiteY1" fmla="*/ 942392 h 2236998"/>
                  <a:gd name="connsiteX2" fmla="*/ 167951 w 2170113"/>
                  <a:gd name="connsiteY2" fmla="*/ 0 h 2236998"/>
                  <a:gd name="connsiteX3" fmla="*/ 2170113 w 2170113"/>
                  <a:gd name="connsiteY3" fmla="*/ 1293922 h 2236998"/>
                  <a:gd name="connsiteX4" fmla="*/ 2007309 w 2170113"/>
                  <a:gd name="connsiteY4" fmla="*/ 2236998 h 2236998"/>
                  <a:gd name="connsiteX0" fmla="*/ 2007309 w 2162988"/>
                  <a:gd name="connsiteY0" fmla="*/ 2236998 h 2236998"/>
                  <a:gd name="connsiteX1" fmla="*/ 0 w 2162988"/>
                  <a:gd name="connsiteY1" fmla="*/ 942392 h 2236998"/>
                  <a:gd name="connsiteX2" fmla="*/ 167951 w 2162988"/>
                  <a:gd name="connsiteY2" fmla="*/ 0 h 2236998"/>
                  <a:gd name="connsiteX3" fmla="*/ 2162988 w 2162988"/>
                  <a:gd name="connsiteY3" fmla="*/ 1283436 h 2236998"/>
                  <a:gd name="connsiteX4" fmla="*/ 2007309 w 2162988"/>
                  <a:gd name="connsiteY4" fmla="*/ 2236998 h 2236998"/>
                  <a:gd name="connsiteX0" fmla="*/ 2007309 w 2183960"/>
                  <a:gd name="connsiteY0" fmla="*/ 2236998 h 2236998"/>
                  <a:gd name="connsiteX1" fmla="*/ 0 w 2183960"/>
                  <a:gd name="connsiteY1" fmla="*/ 942392 h 2236998"/>
                  <a:gd name="connsiteX2" fmla="*/ 167951 w 2183960"/>
                  <a:gd name="connsiteY2" fmla="*/ 0 h 2236998"/>
                  <a:gd name="connsiteX3" fmla="*/ 2183960 w 2183960"/>
                  <a:gd name="connsiteY3" fmla="*/ 1269183 h 2236998"/>
                  <a:gd name="connsiteX4" fmla="*/ 2007309 w 2183960"/>
                  <a:gd name="connsiteY4" fmla="*/ 2236998 h 2236998"/>
                  <a:gd name="connsiteX0" fmla="*/ 2007309 w 2183088"/>
                  <a:gd name="connsiteY0" fmla="*/ 2236998 h 2236998"/>
                  <a:gd name="connsiteX1" fmla="*/ 0 w 2183088"/>
                  <a:gd name="connsiteY1" fmla="*/ 942392 h 2236998"/>
                  <a:gd name="connsiteX2" fmla="*/ 167951 w 2183088"/>
                  <a:gd name="connsiteY2" fmla="*/ 0 h 2236998"/>
                  <a:gd name="connsiteX3" fmla="*/ 2183088 w 2183088"/>
                  <a:gd name="connsiteY3" fmla="*/ 1273755 h 2236998"/>
                  <a:gd name="connsiteX4" fmla="*/ 2007309 w 2183088"/>
                  <a:gd name="connsiteY4" fmla="*/ 2236998 h 2236998"/>
                  <a:gd name="connsiteX0" fmla="*/ 2010466 w 2183088"/>
                  <a:gd name="connsiteY0" fmla="*/ 2232864 h 2232864"/>
                  <a:gd name="connsiteX1" fmla="*/ 0 w 2183088"/>
                  <a:gd name="connsiteY1" fmla="*/ 942392 h 2232864"/>
                  <a:gd name="connsiteX2" fmla="*/ 167951 w 2183088"/>
                  <a:gd name="connsiteY2" fmla="*/ 0 h 2232864"/>
                  <a:gd name="connsiteX3" fmla="*/ 2183088 w 2183088"/>
                  <a:gd name="connsiteY3" fmla="*/ 1273755 h 2232864"/>
                  <a:gd name="connsiteX4" fmla="*/ 2010466 w 2183088"/>
                  <a:gd name="connsiteY4" fmla="*/ 2232864 h 2232864"/>
                  <a:gd name="connsiteX0" fmla="*/ 2011338 w 2183088"/>
                  <a:gd name="connsiteY0" fmla="*/ 2228294 h 2228294"/>
                  <a:gd name="connsiteX1" fmla="*/ 0 w 2183088"/>
                  <a:gd name="connsiteY1" fmla="*/ 942392 h 2228294"/>
                  <a:gd name="connsiteX2" fmla="*/ 167951 w 2183088"/>
                  <a:gd name="connsiteY2" fmla="*/ 0 h 2228294"/>
                  <a:gd name="connsiteX3" fmla="*/ 2183088 w 2183088"/>
                  <a:gd name="connsiteY3" fmla="*/ 1273755 h 2228294"/>
                  <a:gd name="connsiteX4" fmla="*/ 2011338 w 2183088"/>
                  <a:gd name="connsiteY4" fmla="*/ 2228294 h 2228294"/>
                  <a:gd name="connsiteX0" fmla="*/ 2011338 w 2181780"/>
                  <a:gd name="connsiteY0" fmla="*/ 2228294 h 2228294"/>
                  <a:gd name="connsiteX1" fmla="*/ 0 w 2181780"/>
                  <a:gd name="connsiteY1" fmla="*/ 942392 h 2228294"/>
                  <a:gd name="connsiteX2" fmla="*/ 167951 w 2181780"/>
                  <a:gd name="connsiteY2" fmla="*/ 0 h 2228294"/>
                  <a:gd name="connsiteX3" fmla="*/ 2181780 w 2181780"/>
                  <a:gd name="connsiteY3" fmla="*/ 1280612 h 2228294"/>
                  <a:gd name="connsiteX4" fmla="*/ 2011338 w 2181780"/>
                  <a:gd name="connsiteY4" fmla="*/ 2228294 h 2228294"/>
                  <a:gd name="connsiteX0" fmla="*/ 2011338 w 2181780"/>
                  <a:gd name="connsiteY0" fmla="*/ 2228294 h 2228294"/>
                  <a:gd name="connsiteX1" fmla="*/ 0 w 2181780"/>
                  <a:gd name="connsiteY1" fmla="*/ 942392 h 2228294"/>
                  <a:gd name="connsiteX2" fmla="*/ 167951 w 2181780"/>
                  <a:gd name="connsiteY2" fmla="*/ 0 h 2228294"/>
                  <a:gd name="connsiteX3" fmla="*/ 2181780 w 2181780"/>
                  <a:gd name="connsiteY3" fmla="*/ 1280612 h 2228294"/>
                  <a:gd name="connsiteX4" fmla="*/ 2011338 w 2181780"/>
                  <a:gd name="connsiteY4" fmla="*/ 2228294 h 2228294"/>
                  <a:gd name="connsiteX0" fmla="*/ 2011338 w 2181780"/>
                  <a:gd name="connsiteY0" fmla="*/ 2228294 h 2228294"/>
                  <a:gd name="connsiteX1" fmla="*/ 0 w 2181780"/>
                  <a:gd name="connsiteY1" fmla="*/ 942392 h 2228294"/>
                  <a:gd name="connsiteX2" fmla="*/ 167951 w 2181780"/>
                  <a:gd name="connsiteY2" fmla="*/ 0 h 2228294"/>
                  <a:gd name="connsiteX3" fmla="*/ 2181780 w 2181780"/>
                  <a:gd name="connsiteY3" fmla="*/ 1280612 h 2228294"/>
                  <a:gd name="connsiteX4" fmla="*/ 2011338 w 2181780"/>
                  <a:gd name="connsiteY4" fmla="*/ 2228294 h 2228294"/>
                  <a:gd name="connsiteX0" fmla="*/ 2011338 w 2130627"/>
                  <a:gd name="connsiteY0" fmla="*/ 2228294 h 2228294"/>
                  <a:gd name="connsiteX1" fmla="*/ 0 w 2130627"/>
                  <a:gd name="connsiteY1" fmla="*/ 942392 h 2228294"/>
                  <a:gd name="connsiteX2" fmla="*/ 167951 w 2130627"/>
                  <a:gd name="connsiteY2" fmla="*/ 0 h 2228294"/>
                  <a:gd name="connsiteX3" fmla="*/ 2130627 w 2130627"/>
                  <a:gd name="connsiteY3" fmla="*/ 1275590 h 2228294"/>
                  <a:gd name="connsiteX4" fmla="*/ 2011338 w 2130627"/>
                  <a:gd name="connsiteY4" fmla="*/ 2228294 h 2228294"/>
                  <a:gd name="connsiteX0" fmla="*/ 2011338 w 2193644"/>
                  <a:gd name="connsiteY0" fmla="*/ 2228294 h 2228294"/>
                  <a:gd name="connsiteX1" fmla="*/ 0 w 2193644"/>
                  <a:gd name="connsiteY1" fmla="*/ 942392 h 2228294"/>
                  <a:gd name="connsiteX2" fmla="*/ 167951 w 2193644"/>
                  <a:gd name="connsiteY2" fmla="*/ 0 h 2228294"/>
                  <a:gd name="connsiteX3" fmla="*/ 2193644 w 2193644"/>
                  <a:gd name="connsiteY3" fmla="*/ 1280506 h 2228294"/>
                  <a:gd name="connsiteX4" fmla="*/ 2011338 w 2193644"/>
                  <a:gd name="connsiteY4" fmla="*/ 2228294 h 22282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93644" h="2228294">
                    <a:moveTo>
                      <a:pt x="2011338" y="2228294"/>
                    </a:moveTo>
                    <a:lnTo>
                      <a:pt x="0" y="942392"/>
                    </a:lnTo>
                    <a:lnTo>
                      <a:pt x="167951" y="0"/>
                    </a:lnTo>
                    <a:lnTo>
                      <a:pt x="2193644" y="1280506"/>
                    </a:lnTo>
                    <a:lnTo>
                      <a:pt x="2011338" y="2228294"/>
                    </a:lnTo>
                    <a:close/>
                  </a:path>
                </a:pathLst>
              </a:cu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11" name="Freeform 22"/>
              <p:cNvSpPr/>
              <p:nvPr/>
            </p:nvSpPr>
            <p:spPr>
              <a:xfrm>
                <a:off x="8038065" y="3318596"/>
                <a:ext cx="2220798" cy="2167492"/>
              </a:xfrm>
              <a:custGeom>
                <a:avLst/>
                <a:gdLst>
                  <a:gd name="connsiteX0" fmla="*/ 2178424 w 2178424"/>
                  <a:gd name="connsiteY0" fmla="*/ 0 h 2017059"/>
                  <a:gd name="connsiteX1" fmla="*/ 376518 w 2178424"/>
                  <a:gd name="connsiteY1" fmla="*/ 968189 h 2017059"/>
                  <a:gd name="connsiteX2" fmla="*/ 35859 w 2178424"/>
                  <a:gd name="connsiteY2" fmla="*/ 1129553 h 2017059"/>
                  <a:gd name="connsiteX3" fmla="*/ 0 w 2178424"/>
                  <a:gd name="connsiteY3" fmla="*/ 2017059 h 2017059"/>
                  <a:gd name="connsiteX4" fmla="*/ 2169459 w 2178424"/>
                  <a:gd name="connsiteY4" fmla="*/ 959224 h 2017059"/>
                  <a:gd name="connsiteX5" fmla="*/ 2178424 w 2178424"/>
                  <a:gd name="connsiteY5" fmla="*/ 0 h 2017059"/>
                  <a:gd name="connsiteX0" fmla="*/ 2178424 w 2178424"/>
                  <a:gd name="connsiteY0" fmla="*/ 0 h 2017059"/>
                  <a:gd name="connsiteX1" fmla="*/ 376518 w 2178424"/>
                  <a:gd name="connsiteY1" fmla="*/ 968189 h 2017059"/>
                  <a:gd name="connsiteX2" fmla="*/ 3812 w 2178424"/>
                  <a:gd name="connsiteY2" fmla="*/ 1123144 h 2017059"/>
                  <a:gd name="connsiteX3" fmla="*/ 0 w 2178424"/>
                  <a:gd name="connsiteY3" fmla="*/ 2017059 h 2017059"/>
                  <a:gd name="connsiteX4" fmla="*/ 2169459 w 2178424"/>
                  <a:gd name="connsiteY4" fmla="*/ 959224 h 2017059"/>
                  <a:gd name="connsiteX5" fmla="*/ 2178424 w 2178424"/>
                  <a:gd name="connsiteY5" fmla="*/ 0 h 2017059"/>
                  <a:gd name="connsiteX0" fmla="*/ 2174933 w 2174933"/>
                  <a:gd name="connsiteY0" fmla="*/ 0 h 2083289"/>
                  <a:gd name="connsiteX1" fmla="*/ 373027 w 2174933"/>
                  <a:gd name="connsiteY1" fmla="*/ 968189 h 2083289"/>
                  <a:gd name="connsiteX2" fmla="*/ 321 w 2174933"/>
                  <a:gd name="connsiteY2" fmla="*/ 1123144 h 2083289"/>
                  <a:gd name="connsiteX3" fmla="*/ 782 w 2174933"/>
                  <a:gd name="connsiteY3" fmla="*/ 2083289 h 2083289"/>
                  <a:gd name="connsiteX4" fmla="*/ 2165968 w 2174933"/>
                  <a:gd name="connsiteY4" fmla="*/ 959224 h 2083289"/>
                  <a:gd name="connsiteX5" fmla="*/ 2174933 w 2174933"/>
                  <a:gd name="connsiteY5" fmla="*/ 0 h 2083289"/>
                  <a:gd name="connsiteX0" fmla="*/ 2174933 w 2174933"/>
                  <a:gd name="connsiteY0" fmla="*/ 0 h 2083289"/>
                  <a:gd name="connsiteX1" fmla="*/ 321 w 2174933"/>
                  <a:gd name="connsiteY1" fmla="*/ 1123144 h 2083289"/>
                  <a:gd name="connsiteX2" fmla="*/ 782 w 2174933"/>
                  <a:gd name="connsiteY2" fmla="*/ 2083289 h 2083289"/>
                  <a:gd name="connsiteX3" fmla="*/ 2165968 w 2174933"/>
                  <a:gd name="connsiteY3" fmla="*/ 959224 h 2083289"/>
                  <a:gd name="connsiteX4" fmla="*/ 2174933 w 2174933"/>
                  <a:gd name="connsiteY4" fmla="*/ 0 h 2083289"/>
                  <a:gd name="connsiteX0" fmla="*/ 2174933 w 2179359"/>
                  <a:gd name="connsiteY0" fmla="*/ 0 h 2083289"/>
                  <a:gd name="connsiteX1" fmla="*/ 321 w 2179359"/>
                  <a:gd name="connsiteY1" fmla="*/ 1123144 h 2083289"/>
                  <a:gd name="connsiteX2" fmla="*/ 782 w 2179359"/>
                  <a:gd name="connsiteY2" fmla="*/ 2083289 h 2083289"/>
                  <a:gd name="connsiteX3" fmla="*/ 2178787 w 2179359"/>
                  <a:gd name="connsiteY3" fmla="*/ 978452 h 2083289"/>
                  <a:gd name="connsiteX4" fmla="*/ 2174933 w 2179359"/>
                  <a:gd name="connsiteY4" fmla="*/ 0 h 2083289"/>
                  <a:gd name="connsiteX0" fmla="*/ 2174933 w 2179359"/>
                  <a:gd name="connsiteY0" fmla="*/ 0 h 2083289"/>
                  <a:gd name="connsiteX1" fmla="*/ 321 w 2179359"/>
                  <a:gd name="connsiteY1" fmla="*/ 1123144 h 2083289"/>
                  <a:gd name="connsiteX2" fmla="*/ 782 w 2179359"/>
                  <a:gd name="connsiteY2" fmla="*/ 2083289 h 2083289"/>
                  <a:gd name="connsiteX3" fmla="*/ 2178787 w 2179359"/>
                  <a:gd name="connsiteY3" fmla="*/ 978452 h 2083289"/>
                  <a:gd name="connsiteX4" fmla="*/ 2174933 w 2179359"/>
                  <a:gd name="connsiteY4" fmla="*/ 0 h 2083289"/>
                  <a:gd name="connsiteX0" fmla="*/ 2174933 w 2175427"/>
                  <a:gd name="connsiteY0" fmla="*/ 0 h 2083289"/>
                  <a:gd name="connsiteX1" fmla="*/ 321 w 2175427"/>
                  <a:gd name="connsiteY1" fmla="*/ 1123144 h 2083289"/>
                  <a:gd name="connsiteX2" fmla="*/ 782 w 2175427"/>
                  <a:gd name="connsiteY2" fmla="*/ 2083289 h 2083289"/>
                  <a:gd name="connsiteX3" fmla="*/ 2174514 w 2175427"/>
                  <a:gd name="connsiteY3" fmla="*/ 976315 h 2083289"/>
                  <a:gd name="connsiteX4" fmla="*/ 2174933 w 2175427"/>
                  <a:gd name="connsiteY4" fmla="*/ 0 h 2083289"/>
                  <a:gd name="connsiteX0" fmla="*/ 2183898 w 2183898"/>
                  <a:gd name="connsiteY0" fmla="*/ 0 h 2074324"/>
                  <a:gd name="connsiteX1" fmla="*/ 321 w 2183898"/>
                  <a:gd name="connsiteY1" fmla="*/ 1114179 h 2074324"/>
                  <a:gd name="connsiteX2" fmla="*/ 782 w 2183898"/>
                  <a:gd name="connsiteY2" fmla="*/ 2074324 h 2074324"/>
                  <a:gd name="connsiteX3" fmla="*/ 2174514 w 2183898"/>
                  <a:gd name="connsiteY3" fmla="*/ 967350 h 2074324"/>
                  <a:gd name="connsiteX4" fmla="*/ 2183898 w 2183898"/>
                  <a:gd name="connsiteY4" fmla="*/ 0 h 20743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83898" h="2074324">
                    <a:moveTo>
                      <a:pt x="2183898" y="0"/>
                    </a:moveTo>
                    <a:lnTo>
                      <a:pt x="321" y="1114179"/>
                    </a:lnTo>
                    <a:cubicBezTo>
                      <a:pt x="-950" y="1412151"/>
                      <a:pt x="2053" y="1776352"/>
                      <a:pt x="782" y="2074324"/>
                    </a:cubicBezTo>
                    <a:lnTo>
                      <a:pt x="2174514" y="967350"/>
                    </a:lnTo>
                    <a:cubicBezTo>
                      <a:pt x="2177502" y="647609"/>
                      <a:pt x="2180910" y="319741"/>
                      <a:pt x="2183898" y="0"/>
                    </a:cubicBezTo>
                    <a:close/>
                  </a:path>
                </a:pathLst>
              </a:cu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12" name="Rectangle 27"/>
              <p:cNvSpPr/>
              <p:nvPr/>
            </p:nvSpPr>
            <p:spPr>
              <a:xfrm>
                <a:off x="7064752" y="4477852"/>
                <a:ext cx="986780" cy="1013968"/>
              </a:xfrm>
              <a:prstGeom prst="rect">
                <a:avLst/>
              </a:pr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13" name="Freeform 28"/>
              <p:cNvSpPr/>
              <p:nvPr/>
            </p:nvSpPr>
            <p:spPr>
              <a:xfrm>
                <a:off x="8220925" y="2052515"/>
                <a:ext cx="2037938" cy="2269550"/>
              </a:xfrm>
              <a:custGeom>
                <a:avLst/>
                <a:gdLst>
                  <a:gd name="connsiteX0" fmla="*/ 1912776 w 1931437"/>
                  <a:gd name="connsiteY0" fmla="*/ 2118049 h 2118049"/>
                  <a:gd name="connsiteX1" fmla="*/ 0 w 1931437"/>
                  <a:gd name="connsiteY1" fmla="*/ 942392 h 2118049"/>
                  <a:gd name="connsiteX2" fmla="*/ 167951 w 1931437"/>
                  <a:gd name="connsiteY2" fmla="*/ 0 h 2118049"/>
                  <a:gd name="connsiteX3" fmla="*/ 1931437 w 1931437"/>
                  <a:gd name="connsiteY3" fmla="*/ 1147666 h 2118049"/>
                  <a:gd name="connsiteX4" fmla="*/ 1931437 w 1931437"/>
                  <a:gd name="connsiteY4" fmla="*/ 1147666 h 2118049"/>
                  <a:gd name="connsiteX5" fmla="*/ 1912776 w 1931437"/>
                  <a:gd name="connsiteY5" fmla="*/ 2118049 h 2118049"/>
                  <a:gd name="connsiteX0" fmla="*/ 1928818 w 1931437"/>
                  <a:gd name="connsiteY0" fmla="*/ 2120722 h 2120722"/>
                  <a:gd name="connsiteX1" fmla="*/ 0 w 1931437"/>
                  <a:gd name="connsiteY1" fmla="*/ 942392 h 2120722"/>
                  <a:gd name="connsiteX2" fmla="*/ 167951 w 1931437"/>
                  <a:gd name="connsiteY2" fmla="*/ 0 h 2120722"/>
                  <a:gd name="connsiteX3" fmla="*/ 1931437 w 1931437"/>
                  <a:gd name="connsiteY3" fmla="*/ 1147666 h 2120722"/>
                  <a:gd name="connsiteX4" fmla="*/ 1931437 w 1931437"/>
                  <a:gd name="connsiteY4" fmla="*/ 1147666 h 2120722"/>
                  <a:gd name="connsiteX5" fmla="*/ 1928818 w 1931437"/>
                  <a:gd name="connsiteY5" fmla="*/ 2120722 h 2120722"/>
                  <a:gd name="connsiteX0" fmla="*/ 1928818 w 2006213"/>
                  <a:gd name="connsiteY0" fmla="*/ 2120722 h 2120722"/>
                  <a:gd name="connsiteX1" fmla="*/ 0 w 2006213"/>
                  <a:gd name="connsiteY1" fmla="*/ 942392 h 2120722"/>
                  <a:gd name="connsiteX2" fmla="*/ 167951 w 2006213"/>
                  <a:gd name="connsiteY2" fmla="*/ 0 h 2120722"/>
                  <a:gd name="connsiteX3" fmla="*/ 1931437 w 2006213"/>
                  <a:gd name="connsiteY3" fmla="*/ 1147666 h 2120722"/>
                  <a:gd name="connsiteX4" fmla="*/ 2006213 w 2006213"/>
                  <a:gd name="connsiteY4" fmla="*/ 1205350 h 2120722"/>
                  <a:gd name="connsiteX5" fmla="*/ 1928818 w 2006213"/>
                  <a:gd name="connsiteY5" fmla="*/ 2120722 h 2120722"/>
                  <a:gd name="connsiteX0" fmla="*/ 1928818 w 2006213"/>
                  <a:gd name="connsiteY0" fmla="*/ 2120722 h 2120722"/>
                  <a:gd name="connsiteX1" fmla="*/ 0 w 2006213"/>
                  <a:gd name="connsiteY1" fmla="*/ 942392 h 2120722"/>
                  <a:gd name="connsiteX2" fmla="*/ 167951 w 2006213"/>
                  <a:gd name="connsiteY2" fmla="*/ 0 h 2120722"/>
                  <a:gd name="connsiteX3" fmla="*/ 2006213 w 2006213"/>
                  <a:gd name="connsiteY3" fmla="*/ 1205350 h 2120722"/>
                  <a:gd name="connsiteX4" fmla="*/ 1928818 w 2006213"/>
                  <a:gd name="connsiteY4" fmla="*/ 2120722 h 2120722"/>
                  <a:gd name="connsiteX0" fmla="*/ 2001458 w 2006213"/>
                  <a:gd name="connsiteY0" fmla="*/ 2171996 h 2171996"/>
                  <a:gd name="connsiteX1" fmla="*/ 0 w 2006213"/>
                  <a:gd name="connsiteY1" fmla="*/ 942392 h 2171996"/>
                  <a:gd name="connsiteX2" fmla="*/ 167951 w 2006213"/>
                  <a:gd name="connsiteY2" fmla="*/ 0 h 2171996"/>
                  <a:gd name="connsiteX3" fmla="*/ 2006213 w 2006213"/>
                  <a:gd name="connsiteY3" fmla="*/ 1205350 h 2171996"/>
                  <a:gd name="connsiteX4" fmla="*/ 2001458 w 2006213"/>
                  <a:gd name="connsiteY4" fmla="*/ 2171996 h 2171996"/>
                  <a:gd name="connsiteX0" fmla="*/ 2001458 w 2004076"/>
                  <a:gd name="connsiteY0" fmla="*/ 2171996 h 2171996"/>
                  <a:gd name="connsiteX1" fmla="*/ 0 w 2004076"/>
                  <a:gd name="connsiteY1" fmla="*/ 942392 h 2171996"/>
                  <a:gd name="connsiteX2" fmla="*/ 167951 w 2004076"/>
                  <a:gd name="connsiteY2" fmla="*/ 0 h 2171996"/>
                  <a:gd name="connsiteX3" fmla="*/ 2004076 w 2004076"/>
                  <a:gd name="connsiteY3" fmla="*/ 1207487 h 2171996"/>
                  <a:gd name="connsiteX4" fmla="*/ 2001458 w 2004076"/>
                  <a:gd name="connsiteY4" fmla="*/ 2171996 h 21719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04076" h="2171996">
                    <a:moveTo>
                      <a:pt x="2001458" y="2171996"/>
                    </a:moveTo>
                    <a:lnTo>
                      <a:pt x="0" y="942392"/>
                    </a:lnTo>
                    <a:lnTo>
                      <a:pt x="167951" y="0"/>
                    </a:lnTo>
                    <a:lnTo>
                      <a:pt x="2004076" y="1207487"/>
                    </a:lnTo>
                    <a:cubicBezTo>
                      <a:pt x="2003203" y="1528990"/>
                      <a:pt x="2002331" y="1850493"/>
                      <a:pt x="2001458" y="2171996"/>
                    </a:cubicBezTo>
                    <a:close/>
                  </a:path>
                </a:pathLst>
              </a:cu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14" name="Freeform 29"/>
              <p:cNvSpPr/>
              <p:nvPr/>
            </p:nvSpPr>
            <p:spPr>
              <a:xfrm>
                <a:off x="8080765" y="5406440"/>
                <a:ext cx="2220798" cy="2167492"/>
              </a:xfrm>
              <a:custGeom>
                <a:avLst/>
                <a:gdLst>
                  <a:gd name="connsiteX0" fmla="*/ 2178424 w 2178424"/>
                  <a:gd name="connsiteY0" fmla="*/ 0 h 2017059"/>
                  <a:gd name="connsiteX1" fmla="*/ 376518 w 2178424"/>
                  <a:gd name="connsiteY1" fmla="*/ 968189 h 2017059"/>
                  <a:gd name="connsiteX2" fmla="*/ 35859 w 2178424"/>
                  <a:gd name="connsiteY2" fmla="*/ 1129553 h 2017059"/>
                  <a:gd name="connsiteX3" fmla="*/ 0 w 2178424"/>
                  <a:gd name="connsiteY3" fmla="*/ 2017059 h 2017059"/>
                  <a:gd name="connsiteX4" fmla="*/ 2169459 w 2178424"/>
                  <a:gd name="connsiteY4" fmla="*/ 959224 h 2017059"/>
                  <a:gd name="connsiteX5" fmla="*/ 2178424 w 2178424"/>
                  <a:gd name="connsiteY5" fmla="*/ 0 h 2017059"/>
                  <a:gd name="connsiteX0" fmla="*/ 2178424 w 2178424"/>
                  <a:gd name="connsiteY0" fmla="*/ 0 h 2017059"/>
                  <a:gd name="connsiteX1" fmla="*/ 376518 w 2178424"/>
                  <a:gd name="connsiteY1" fmla="*/ 968189 h 2017059"/>
                  <a:gd name="connsiteX2" fmla="*/ 3812 w 2178424"/>
                  <a:gd name="connsiteY2" fmla="*/ 1123144 h 2017059"/>
                  <a:gd name="connsiteX3" fmla="*/ 0 w 2178424"/>
                  <a:gd name="connsiteY3" fmla="*/ 2017059 h 2017059"/>
                  <a:gd name="connsiteX4" fmla="*/ 2169459 w 2178424"/>
                  <a:gd name="connsiteY4" fmla="*/ 959224 h 2017059"/>
                  <a:gd name="connsiteX5" fmla="*/ 2178424 w 2178424"/>
                  <a:gd name="connsiteY5" fmla="*/ 0 h 2017059"/>
                  <a:gd name="connsiteX0" fmla="*/ 2174933 w 2174933"/>
                  <a:gd name="connsiteY0" fmla="*/ 0 h 2083289"/>
                  <a:gd name="connsiteX1" fmla="*/ 373027 w 2174933"/>
                  <a:gd name="connsiteY1" fmla="*/ 968189 h 2083289"/>
                  <a:gd name="connsiteX2" fmla="*/ 321 w 2174933"/>
                  <a:gd name="connsiteY2" fmla="*/ 1123144 h 2083289"/>
                  <a:gd name="connsiteX3" fmla="*/ 782 w 2174933"/>
                  <a:gd name="connsiteY3" fmla="*/ 2083289 h 2083289"/>
                  <a:gd name="connsiteX4" fmla="*/ 2165968 w 2174933"/>
                  <a:gd name="connsiteY4" fmla="*/ 959224 h 2083289"/>
                  <a:gd name="connsiteX5" fmla="*/ 2174933 w 2174933"/>
                  <a:gd name="connsiteY5" fmla="*/ 0 h 2083289"/>
                  <a:gd name="connsiteX0" fmla="*/ 2174933 w 2174933"/>
                  <a:gd name="connsiteY0" fmla="*/ 0 h 2083289"/>
                  <a:gd name="connsiteX1" fmla="*/ 321 w 2174933"/>
                  <a:gd name="connsiteY1" fmla="*/ 1123144 h 2083289"/>
                  <a:gd name="connsiteX2" fmla="*/ 782 w 2174933"/>
                  <a:gd name="connsiteY2" fmla="*/ 2083289 h 2083289"/>
                  <a:gd name="connsiteX3" fmla="*/ 2165968 w 2174933"/>
                  <a:gd name="connsiteY3" fmla="*/ 959224 h 2083289"/>
                  <a:gd name="connsiteX4" fmla="*/ 2174933 w 2174933"/>
                  <a:gd name="connsiteY4" fmla="*/ 0 h 2083289"/>
                  <a:gd name="connsiteX0" fmla="*/ 2174933 w 2179359"/>
                  <a:gd name="connsiteY0" fmla="*/ 0 h 2083289"/>
                  <a:gd name="connsiteX1" fmla="*/ 321 w 2179359"/>
                  <a:gd name="connsiteY1" fmla="*/ 1123144 h 2083289"/>
                  <a:gd name="connsiteX2" fmla="*/ 782 w 2179359"/>
                  <a:gd name="connsiteY2" fmla="*/ 2083289 h 2083289"/>
                  <a:gd name="connsiteX3" fmla="*/ 2178787 w 2179359"/>
                  <a:gd name="connsiteY3" fmla="*/ 978452 h 2083289"/>
                  <a:gd name="connsiteX4" fmla="*/ 2174933 w 2179359"/>
                  <a:gd name="connsiteY4" fmla="*/ 0 h 2083289"/>
                  <a:gd name="connsiteX0" fmla="*/ 2174933 w 2179359"/>
                  <a:gd name="connsiteY0" fmla="*/ 0 h 2083289"/>
                  <a:gd name="connsiteX1" fmla="*/ 321 w 2179359"/>
                  <a:gd name="connsiteY1" fmla="*/ 1123144 h 2083289"/>
                  <a:gd name="connsiteX2" fmla="*/ 782 w 2179359"/>
                  <a:gd name="connsiteY2" fmla="*/ 2083289 h 2083289"/>
                  <a:gd name="connsiteX3" fmla="*/ 2178787 w 2179359"/>
                  <a:gd name="connsiteY3" fmla="*/ 978452 h 2083289"/>
                  <a:gd name="connsiteX4" fmla="*/ 2174933 w 2179359"/>
                  <a:gd name="connsiteY4" fmla="*/ 0 h 2083289"/>
                  <a:gd name="connsiteX0" fmla="*/ 2174933 w 2175427"/>
                  <a:gd name="connsiteY0" fmla="*/ 0 h 2083289"/>
                  <a:gd name="connsiteX1" fmla="*/ 321 w 2175427"/>
                  <a:gd name="connsiteY1" fmla="*/ 1123144 h 2083289"/>
                  <a:gd name="connsiteX2" fmla="*/ 782 w 2175427"/>
                  <a:gd name="connsiteY2" fmla="*/ 2083289 h 2083289"/>
                  <a:gd name="connsiteX3" fmla="*/ 2174514 w 2175427"/>
                  <a:gd name="connsiteY3" fmla="*/ 976315 h 2083289"/>
                  <a:gd name="connsiteX4" fmla="*/ 2174933 w 2175427"/>
                  <a:gd name="connsiteY4" fmla="*/ 0 h 2083289"/>
                  <a:gd name="connsiteX0" fmla="*/ 2183898 w 2183898"/>
                  <a:gd name="connsiteY0" fmla="*/ 0 h 2074324"/>
                  <a:gd name="connsiteX1" fmla="*/ 321 w 2183898"/>
                  <a:gd name="connsiteY1" fmla="*/ 1114179 h 2074324"/>
                  <a:gd name="connsiteX2" fmla="*/ 782 w 2183898"/>
                  <a:gd name="connsiteY2" fmla="*/ 2074324 h 2074324"/>
                  <a:gd name="connsiteX3" fmla="*/ 2174514 w 2183898"/>
                  <a:gd name="connsiteY3" fmla="*/ 967350 h 2074324"/>
                  <a:gd name="connsiteX4" fmla="*/ 2183898 w 2183898"/>
                  <a:gd name="connsiteY4" fmla="*/ 0 h 20743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83898" h="2074324">
                    <a:moveTo>
                      <a:pt x="2183898" y="0"/>
                    </a:moveTo>
                    <a:lnTo>
                      <a:pt x="321" y="1114179"/>
                    </a:lnTo>
                    <a:cubicBezTo>
                      <a:pt x="-950" y="1412151"/>
                      <a:pt x="2053" y="1776352"/>
                      <a:pt x="782" y="2074324"/>
                    </a:cubicBezTo>
                    <a:lnTo>
                      <a:pt x="2174514" y="967350"/>
                    </a:lnTo>
                    <a:cubicBezTo>
                      <a:pt x="2177502" y="647609"/>
                      <a:pt x="2180910" y="319741"/>
                      <a:pt x="2183898" y="0"/>
                    </a:cubicBezTo>
                    <a:close/>
                  </a:path>
                </a:pathLst>
              </a:cu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15" name="Rectangle 30"/>
              <p:cNvSpPr/>
              <p:nvPr/>
            </p:nvSpPr>
            <p:spPr>
              <a:xfrm>
                <a:off x="10290452" y="5390746"/>
                <a:ext cx="986780" cy="1013968"/>
              </a:xfrm>
              <a:prstGeom prst="rect">
                <a:avLst/>
              </a:pr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16" name="Freeform 31"/>
              <p:cNvSpPr/>
              <p:nvPr/>
            </p:nvSpPr>
            <p:spPr>
              <a:xfrm rot="20951917">
                <a:off x="8105102" y="6369691"/>
                <a:ext cx="2265596" cy="2328378"/>
              </a:xfrm>
              <a:custGeom>
                <a:avLst/>
                <a:gdLst>
                  <a:gd name="connsiteX0" fmla="*/ 1912776 w 1931437"/>
                  <a:gd name="connsiteY0" fmla="*/ 2118049 h 2118049"/>
                  <a:gd name="connsiteX1" fmla="*/ 0 w 1931437"/>
                  <a:gd name="connsiteY1" fmla="*/ 942392 h 2118049"/>
                  <a:gd name="connsiteX2" fmla="*/ 167951 w 1931437"/>
                  <a:gd name="connsiteY2" fmla="*/ 0 h 2118049"/>
                  <a:gd name="connsiteX3" fmla="*/ 1931437 w 1931437"/>
                  <a:gd name="connsiteY3" fmla="*/ 1147666 h 2118049"/>
                  <a:gd name="connsiteX4" fmla="*/ 1931437 w 1931437"/>
                  <a:gd name="connsiteY4" fmla="*/ 1147666 h 2118049"/>
                  <a:gd name="connsiteX5" fmla="*/ 1912776 w 1931437"/>
                  <a:gd name="connsiteY5" fmla="*/ 2118049 h 2118049"/>
                  <a:gd name="connsiteX0" fmla="*/ 1928818 w 1931437"/>
                  <a:gd name="connsiteY0" fmla="*/ 2120722 h 2120722"/>
                  <a:gd name="connsiteX1" fmla="*/ 0 w 1931437"/>
                  <a:gd name="connsiteY1" fmla="*/ 942392 h 2120722"/>
                  <a:gd name="connsiteX2" fmla="*/ 167951 w 1931437"/>
                  <a:gd name="connsiteY2" fmla="*/ 0 h 2120722"/>
                  <a:gd name="connsiteX3" fmla="*/ 1931437 w 1931437"/>
                  <a:gd name="connsiteY3" fmla="*/ 1147666 h 2120722"/>
                  <a:gd name="connsiteX4" fmla="*/ 1931437 w 1931437"/>
                  <a:gd name="connsiteY4" fmla="*/ 1147666 h 2120722"/>
                  <a:gd name="connsiteX5" fmla="*/ 1928818 w 1931437"/>
                  <a:gd name="connsiteY5" fmla="*/ 2120722 h 2120722"/>
                  <a:gd name="connsiteX0" fmla="*/ 1928818 w 2006213"/>
                  <a:gd name="connsiteY0" fmla="*/ 2120722 h 2120722"/>
                  <a:gd name="connsiteX1" fmla="*/ 0 w 2006213"/>
                  <a:gd name="connsiteY1" fmla="*/ 942392 h 2120722"/>
                  <a:gd name="connsiteX2" fmla="*/ 167951 w 2006213"/>
                  <a:gd name="connsiteY2" fmla="*/ 0 h 2120722"/>
                  <a:gd name="connsiteX3" fmla="*/ 1931437 w 2006213"/>
                  <a:gd name="connsiteY3" fmla="*/ 1147666 h 2120722"/>
                  <a:gd name="connsiteX4" fmla="*/ 2006213 w 2006213"/>
                  <a:gd name="connsiteY4" fmla="*/ 1205350 h 2120722"/>
                  <a:gd name="connsiteX5" fmla="*/ 1928818 w 2006213"/>
                  <a:gd name="connsiteY5" fmla="*/ 2120722 h 2120722"/>
                  <a:gd name="connsiteX0" fmla="*/ 1928818 w 2006213"/>
                  <a:gd name="connsiteY0" fmla="*/ 2120722 h 2120722"/>
                  <a:gd name="connsiteX1" fmla="*/ 0 w 2006213"/>
                  <a:gd name="connsiteY1" fmla="*/ 942392 h 2120722"/>
                  <a:gd name="connsiteX2" fmla="*/ 167951 w 2006213"/>
                  <a:gd name="connsiteY2" fmla="*/ 0 h 2120722"/>
                  <a:gd name="connsiteX3" fmla="*/ 2006213 w 2006213"/>
                  <a:gd name="connsiteY3" fmla="*/ 1205350 h 2120722"/>
                  <a:gd name="connsiteX4" fmla="*/ 1928818 w 2006213"/>
                  <a:gd name="connsiteY4" fmla="*/ 2120722 h 2120722"/>
                  <a:gd name="connsiteX0" fmla="*/ 2001458 w 2006213"/>
                  <a:gd name="connsiteY0" fmla="*/ 2171996 h 2171996"/>
                  <a:gd name="connsiteX1" fmla="*/ 0 w 2006213"/>
                  <a:gd name="connsiteY1" fmla="*/ 942392 h 2171996"/>
                  <a:gd name="connsiteX2" fmla="*/ 167951 w 2006213"/>
                  <a:gd name="connsiteY2" fmla="*/ 0 h 2171996"/>
                  <a:gd name="connsiteX3" fmla="*/ 2006213 w 2006213"/>
                  <a:gd name="connsiteY3" fmla="*/ 1205350 h 2171996"/>
                  <a:gd name="connsiteX4" fmla="*/ 2001458 w 2006213"/>
                  <a:gd name="connsiteY4" fmla="*/ 2171996 h 2171996"/>
                  <a:gd name="connsiteX0" fmla="*/ 2001458 w 2004076"/>
                  <a:gd name="connsiteY0" fmla="*/ 2171996 h 2171996"/>
                  <a:gd name="connsiteX1" fmla="*/ 0 w 2004076"/>
                  <a:gd name="connsiteY1" fmla="*/ 942392 h 2171996"/>
                  <a:gd name="connsiteX2" fmla="*/ 167951 w 2004076"/>
                  <a:gd name="connsiteY2" fmla="*/ 0 h 2171996"/>
                  <a:gd name="connsiteX3" fmla="*/ 2004076 w 2004076"/>
                  <a:gd name="connsiteY3" fmla="*/ 1207487 h 2171996"/>
                  <a:gd name="connsiteX4" fmla="*/ 2001458 w 2004076"/>
                  <a:gd name="connsiteY4" fmla="*/ 2171996 h 2171996"/>
                  <a:gd name="connsiteX0" fmla="*/ 2001458 w 2170113"/>
                  <a:gd name="connsiteY0" fmla="*/ 2171996 h 2171996"/>
                  <a:gd name="connsiteX1" fmla="*/ 0 w 2170113"/>
                  <a:gd name="connsiteY1" fmla="*/ 942392 h 2171996"/>
                  <a:gd name="connsiteX2" fmla="*/ 167951 w 2170113"/>
                  <a:gd name="connsiteY2" fmla="*/ 0 h 2171996"/>
                  <a:gd name="connsiteX3" fmla="*/ 2170113 w 2170113"/>
                  <a:gd name="connsiteY3" fmla="*/ 1293922 h 2171996"/>
                  <a:gd name="connsiteX4" fmla="*/ 2001458 w 2170113"/>
                  <a:gd name="connsiteY4" fmla="*/ 2171996 h 2171996"/>
                  <a:gd name="connsiteX0" fmla="*/ 1994738 w 2170113"/>
                  <a:gd name="connsiteY0" fmla="*/ 2207220 h 2207220"/>
                  <a:gd name="connsiteX1" fmla="*/ 0 w 2170113"/>
                  <a:gd name="connsiteY1" fmla="*/ 942392 h 2207220"/>
                  <a:gd name="connsiteX2" fmla="*/ 167951 w 2170113"/>
                  <a:gd name="connsiteY2" fmla="*/ 0 h 2207220"/>
                  <a:gd name="connsiteX3" fmla="*/ 2170113 w 2170113"/>
                  <a:gd name="connsiteY3" fmla="*/ 1293922 h 2207220"/>
                  <a:gd name="connsiteX4" fmla="*/ 1994738 w 2170113"/>
                  <a:gd name="connsiteY4" fmla="*/ 2207220 h 2207220"/>
                  <a:gd name="connsiteX0" fmla="*/ 1994738 w 2170113"/>
                  <a:gd name="connsiteY0" fmla="*/ 2207220 h 2207220"/>
                  <a:gd name="connsiteX1" fmla="*/ 0 w 2170113"/>
                  <a:gd name="connsiteY1" fmla="*/ 942392 h 2207220"/>
                  <a:gd name="connsiteX2" fmla="*/ 167951 w 2170113"/>
                  <a:gd name="connsiteY2" fmla="*/ 0 h 2207220"/>
                  <a:gd name="connsiteX3" fmla="*/ 2170113 w 2170113"/>
                  <a:gd name="connsiteY3" fmla="*/ 1293922 h 2207220"/>
                  <a:gd name="connsiteX4" fmla="*/ 1994738 w 2170113"/>
                  <a:gd name="connsiteY4" fmla="*/ 2207220 h 2207220"/>
                  <a:gd name="connsiteX0" fmla="*/ 1994738 w 2170113"/>
                  <a:gd name="connsiteY0" fmla="*/ 2207220 h 2207220"/>
                  <a:gd name="connsiteX1" fmla="*/ 0 w 2170113"/>
                  <a:gd name="connsiteY1" fmla="*/ 942392 h 2207220"/>
                  <a:gd name="connsiteX2" fmla="*/ 167951 w 2170113"/>
                  <a:gd name="connsiteY2" fmla="*/ 0 h 2207220"/>
                  <a:gd name="connsiteX3" fmla="*/ 2170113 w 2170113"/>
                  <a:gd name="connsiteY3" fmla="*/ 1293922 h 2207220"/>
                  <a:gd name="connsiteX4" fmla="*/ 1994738 w 2170113"/>
                  <a:gd name="connsiteY4" fmla="*/ 2207220 h 2207220"/>
                  <a:gd name="connsiteX0" fmla="*/ 1994738 w 2170113"/>
                  <a:gd name="connsiteY0" fmla="*/ 2207220 h 2207220"/>
                  <a:gd name="connsiteX1" fmla="*/ 0 w 2170113"/>
                  <a:gd name="connsiteY1" fmla="*/ 942392 h 2207220"/>
                  <a:gd name="connsiteX2" fmla="*/ 167951 w 2170113"/>
                  <a:gd name="connsiteY2" fmla="*/ 0 h 2207220"/>
                  <a:gd name="connsiteX3" fmla="*/ 2170113 w 2170113"/>
                  <a:gd name="connsiteY3" fmla="*/ 1293922 h 2207220"/>
                  <a:gd name="connsiteX4" fmla="*/ 1994738 w 2170113"/>
                  <a:gd name="connsiteY4" fmla="*/ 2207220 h 2207220"/>
                  <a:gd name="connsiteX0" fmla="*/ 1994738 w 2170113"/>
                  <a:gd name="connsiteY0" fmla="*/ 2207220 h 2207220"/>
                  <a:gd name="connsiteX1" fmla="*/ 0 w 2170113"/>
                  <a:gd name="connsiteY1" fmla="*/ 942392 h 2207220"/>
                  <a:gd name="connsiteX2" fmla="*/ 167951 w 2170113"/>
                  <a:gd name="connsiteY2" fmla="*/ 0 h 2207220"/>
                  <a:gd name="connsiteX3" fmla="*/ 2170113 w 2170113"/>
                  <a:gd name="connsiteY3" fmla="*/ 1293922 h 2207220"/>
                  <a:gd name="connsiteX4" fmla="*/ 1994738 w 2170113"/>
                  <a:gd name="connsiteY4" fmla="*/ 2207220 h 2207220"/>
                  <a:gd name="connsiteX0" fmla="*/ 2007309 w 2170113"/>
                  <a:gd name="connsiteY0" fmla="*/ 2236998 h 2236998"/>
                  <a:gd name="connsiteX1" fmla="*/ 0 w 2170113"/>
                  <a:gd name="connsiteY1" fmla="*/ 942392 h 2236998"/>
                  <a:gd name="connsiteX2" fmla="*/ 167951 w 2170113"/>
                  <a:gd name="connsiteY2" fmla="*/ 0 h 2236998"/>
                  <a:gd name="connsiteX3" fmla="*/ 2170113 w 2170113"/>
                  <a:gd name="connsiteY3" fmla="*/ 1293922 h 2236998"/>
                  <a:gd name="connsiteX4" fmla="*/ 2007309 w 2170113"/>
                  <a:gd name="connsiteY4" fmla="*/ 2236998 h 2236998"/>
                  <a:gd name="connsiteX0" fmla="*/ 2007309 w 2162988"/>
                  <a:gd name="connsiteY0" fmla="*/ 2236998 h 2236998"/>
                  <a:gd name="connsiteX1" fmla="*/ 0 w 2162988"/>
                  <a:gd name="connsiteY1" fmla="*/ 942392 h 2236998"/>
                  <a:gd name="connsiteX2" fmla="*/ 167951 w 2162988"/>
                  <a:gd name="connsiteY2" fmla="*/ 0 h 2236998"/>
                  <a:gd name="connsiteX3" fmla="*/ 2162988 w 2162988"/>
                  <a:gd name="connsiteY3" fmla="*/ 1283436 h 2236998"/>
                  <a:gd name="connsiteX4" fmla="*/ 2007309 w 2162988"/>
                  <a:gd name="connsiteY4" fmla="*/ 2236998 h 2236998"/>
                  <a:gd name="connsiteX0" fmla="*/ 2007309 w 2183960"/>
                  <a:gd name="connsiteY0" fmla="*/ 2236998 h 2236998"/>
                  <a:gd name="connsiteX1" fmla="*/ 0 w 2183960"/>
                  <a:gd name="connsiteY1" fmla="*/ 942392 h 2236998"/>
                  <a:gd name="connsiteX2" fmla="*/ 167951 w 2183960"/>
                  <a:gd name="connsiteY2" fmla="*/ 0 h 2236998"/>
                  <a:gd name="connsiteX3" fmla="*/ 2183960 w 2183960"/>
                  <a:gd name="connsiteY3" fmla="*/ 1269183 h 2236998"/>
                  <a:gd name="connsiteX4" fmla="*/ 2007309 w 2183960"/>
                  <a:gd name="connsiteY4" fmla="*/ 2236998 h 2236998"/>
                  <a:gd name="connsiteX0" fmla="*/ 2007309 w 2183088"/>
                  <a:gd name="connsiteY0" fmla="*/ 2236998 h 2236998"/>
                  <a:gd name="connsiteX1" fmla="*/ 0 w 2183088"/>
                  <a:gd name="connsiteY1" fmla="*/ 942392 h 2236998"/>
                  <a:gd name="connsiteX2" fmla="*/ 167951 w 2183088"/>
                  <a:gd name="connsiteY2" fmla="*/ 0 h 2236998"/>
                  <a:gd name="connsiteX3" fmla="*/ 2183088 w 2183088"/>
                  <a:gd name="connsiteY3" fmla="*/ 1273755 h 2236998"/>
                  <a:gd name="connsiteX4" fmla="*/ 2007309 w 2183088"/>
                  <a:gd name="connsiteY4" fmla="*/ 2236998 h 2236998"/>
                  <a:gd name="connsiteX0" fmla="*/ 2010466 w 2183088"/>
                  <a:gd name="connsiteY0" fmla="*/ 2232864 h 2232864"/>
                  <a:gd name="connsiteX1" fmla="*/ 0 w 2183088"/>
                  <a:gd name="connsiteY1" fmla="*/ 942392 h 2232864"/>
                  <a:gd name="connsiteX2" fmla="*/ 167951 w 2183088"/>
                  <a:gd name="connsiteY2" fmla="*/ 0 h 2232864"/>
                  <a:gd name="connsiteX3" fmla="*/ 2183088 w 2183088"/>
                  <a:gd name="connsiteY3" fmla="*/ 1273755 h 2232864"/>
                  <a:gd name="connsiteX4" fmla="*/ 2010466 w 2183088"/>
                  <a:gd name="connsiteY4" fmla="*/ 2232864 h 2232864"/>
                  <a:gd name="connsiteX0" fmla="*/ 2011338 w 2183088"/>
                  <a:gd name="connsiteY0" fmla="*/ 2228294 h 2228294"/>
                  <a:gd name="connsiteX1" fmla="*/ 0 w 2183088"/>
                  <a:gd name="connsiteY1" fmla="*/ 942392 h 2228294"/>
                  <a:gd name="connsiteX2" fmla="*/ 167951 w 2183088"/>
                  <a:gd name="connsiteY2" fmla="*/ 0 h 2228294"/>
                  <a:gd name="connsiteX3" fmla="*/ 2183088 w 2183088"/>
                  <a:gd name="connsiteY3" fmla="*/ 1273755 h 2228294"/>
                  <a:gd name="connsiteX4" fmla="*/ 2011338 w 2183088"/>
                  <a:gd name="connsiteY4" fmla="*/ 2228294 h 2228294"/>
                  <a:gd name="connsiteX0" fmla="*/ 2011338 w 2181780"/>
                  <a:gd name="connsiteY0" fmla="*/ 2228294 h 2228294"/>
                  <a:gd name="connsiteX1" fmla="*/ 0 w 2181780"/>
                  <a:gd name="connsiteY1" fmla="*/ 942392 h 2228294"/>
                  <a:gd name="connsiteX2" fmla="*/ 167951 w 2181780"/>
                  <a:gd name="connsiteY2" fmla="*/ 0 h 2228294"/>
                  <a:gd name="connsiteX3" fmla="*/ 2181780 w 2181780"/>
                  <a:gd name="connsiteY3" fmla="*/ 1280612 h 2228294"/>
                  <a:gd name="connsiteX4" fmla="*/ 2011338 w 2181780"/>
                  <a:gd name="connsiteY4" fmla="*/ 2228294 h 2228294"/>
                  <a:gd name="connsiteX0" fmla="*/ 2011338 w 2181780"/>
                  <a:gd name="connsiteY0" fmla="*/ 2228294 h 2228294"/>
                  <a:gd name="connsiteX1" fmla="*/ 0 w 2181780"/>
                  <a:gd name="connsiteY1" fmla="*/ 942392 h 2228294"/>
                  <a:gd name="connsiteX2" fmla="*/ 167951 w 2181780"/>
                  <a:gd name="connsiteY2" fmla="*/ 0 h 2228294"/>
                  <a:gd name="connsiteX3" fmla="*/ 2181780 w 2181780"/>
                  <a:gd name="connsiteY3" fmla="*/ 1280612 h 2228294"/>
                  <a:gd name="connsiteX4" fmla="*/ 2011338 w 2181780"/>
                  <a:gd name="connsiteY4" fmla="*/ 2228294 h 2228294"/>
                  <a:gd name="connsiteX0" fmla="*/ 2011338 w 2181780"/>
                  <a:gd name="connsiteY0" fmla="*/ 2228294 h 2228294"/>
                  <a:gd name="connsiteX1" fmla="*/ 0 w 2181780"/>
                  <a:gd name="connsiteY1" fmla="*/ 942392 h 2228294"/>
                  <a:gd name="connsiteX2" fmla="*/ 167951 w 2181780"/>
                  <a:gd name="connsiteY2" fmla="*/ 0 h 2228294"/>
                  <a:gd name="connsiteX3" fmla="*/ 2181780 w 2181780"/>
                  <a:gd name="connsiteY3" fmla="*/ 1280612 h 2228294"/>
                  <a:gd name="connsiteX4" fmla="*/ 2011338 w 2181780"/>
                  <a:gd name="connsiteY4" fmla="*/ 2228294 h 2228294"/>
                  <a:gd name="connsiteX0" fmla="*/ 2011338 w 2130627"/>
                  <a:gd name="connsiteY0" fmla="*/ 2228294 h 2228294"/>
                  <a:gd name="connsiteX1" fmla="*/ 0 w 2130627"/>
                  <a:gd name="connsiteY1" fmla="*/ 942392 h 2228294"/>
                  <a:gd name="connsiteX2" fmla="*/ 167951 w 2130627"/>
                  <a:gd name="connsiteY2" fmla="*/ 0 h 2228294"/>
                  <a:gd name="connsiteX3" fmla="*/ 2130627 w 2130627"/>
                  <a:gd name="connsiteY3" fmla="*/ 1275590 h 2228294"/>
                  <a:gd name="connsiteX4" fmla="*/ 2011338 w 2130627"/>
                  <a:gd name="connsiteY4" fmla="*/ 2228294 h 2228294"/>
                  <a:gd name="connsiteX0" fmla="*/ 2011338 w 2193644"/>
                  <a:gd name="connsiteY0" fmla="*/ 2228294 h 2228294"/>
                  <a:gd name="connsiteX1" fmla="*/ 0 w 2193644"/>
                  <a:gd name="connsiteY1" fmla="*/ 942392 h 2228294"/>
                  <a:gd name="connsiteX2" fmla="*/ 167951 w 2193644"/>
                  <a:gd name="connsiteY2" fmla="*/ 0 h 2228294"/>
                  <a:gd name="connsiteX3" fmla="*/ 2193644 w 2193644"/>
                  <a:gd name="connsiteY3" fmla="*/ 1280506 h 2228294"/>
                  <a:gd name="connsiteX4" fmla="*/ 2011338 w 2193644"/>
                  <a:gd name="connsiteY4" fmla="*/ 2228294 h 2228294"/>
                  <a:gd name="connsiteX0" fmla="*/ 2011338 w 2223525"/>
                  <a:gd name="connsiteY0" fmla="*/ 2228294 h 2228294"/>
                  <a:gd name="connsiteX1" fmla="*/ 0 w 2223525"/>
                  <a:gd name="connsiteY1" fmla="*/ 942392 h 2228294"/>
                  <a:gd name="connsiteX2" fmla="*/ 167951 w 2223525"/>
                  <a:gd name="connsiteY2" fmla="*/ 0 h 2228294"/>
                  <a:gd name="connsiteX3" fmla="*/ 2223525 w 2223525"/>
                  <a:gd name="connsiteY3" fmla="*/ 1286066 h 2228294"/>
                  <a:gd name="connsiteX4" fmla="*/ 2011338 w 2223525"/>
                  <a:gd name="connsiteY4" fmla="*/ 2228294 h 22282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23525" h="2228294">
                    <a:moveTo>
                      <a:pt x="2011338" y="2228294"/>
                    </a:moveTo>
                    <a:lnTo>
                      <a:pt x="0" y="942392"/>
                    </a:lnTo>
                    <a:lnTo>
                      <a:pt x="167951" y="0"/>
                    </a:lnTo>
                    <a:lnTo>
                      <a:pt x="2223525" y="1286066"/>
                    </a:lnTo>
                    <a:lnTo>
                      <a:pt x="2011338" y="2228294"/>
                    </a:lnTo>
                    <a:close/>
                  </a:path>
                </a:pathLst>
              </a:cu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17" name="Rectangle 33"/>
              <p:cNvSpPr/>
              <p:nvPr/>
            </p:nvSpPr>
            <p:spPr>
              <a:xfrm>
                <a:off x="7121826" y="6560297"/>
                <a:ext cx="986780" cy="1013970"/>
              </a:xfrm>
              <a:prstGeom prst="rect">
                <a:avLst/>
              </a:pr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18" name="Rectangle 35"/>
              <p:cNvSpPr/>
              <p:nvPr/>
            </p:nvSpPr>
            <p:spPr>
              <a:xfrm>
                <a:off x="10359759" y="7518363"/>
                <a:ext cx="1006438" cy="1013970"/>
              </a:xfrm>
              <a:prstGeom prst="rect">
                <a:avLst/>
              </a:pr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26" dirty="0"/>
              </a:p>
            </p:txBody>
          </p:sp>
          <p:sp>
            <p:nvSpPr>
              <p:cNvPr id="19" name="Freeform 217"/>
              <p:cNvSpPr>
                <a:spLocks noEditPoints="1"/>
              </p:cNvSpPr>
              <p:nvPr/>
            </p:nvSpPr>
            <p:spPr bwMode="auto">
              <a:xfrm>
                <a:off x="10513226" y="3657977"/>
                <a:ext cx="568320" cy="426242"/>
              </a:xfrm>
              <a:custGeom>
                <a:avLst/>
                <a:gdLst/>
                <a:ahLst/>
                <a:cxnLst>
                  <a:cxn ang="0">
                    <a:pos x="78" y="58"/>
                  </a:cxn>
                  <a:cxn ang="0">
                    <a:pos x="0" y="58"/>
                  </a:cxn>
                  <a:cxn ang="0">
                    <a:pos x="0" y="0"/>
                  </a:cxn>
                  <a:cxn ang="0">
                    <a:pos x="5" y="0"/>
                  </a:cxn>
                  <a:cxn ang="0">
                    <a:pos x="5" y="53"/>
                  </a:cxn>
                  <a:cxn ang="0">
                    <a:pos x="78" y="53"/>
                  </a:cxn>
                  <a:cxn ang="0">
                    <a:pos x="78" y="58"/>
                  </a:cxn>
                  <a:cxn ang="0">
                    <a:pos x="73" y="22"/>
                  </a:cxn>
                  <a:cxn ang="0">
                    <a:pos x="71" y="23"/>
                  </a:cxn>
                  <a:cxn ang="0">
                    <a:pos x="66" y="18"/>
                  </a:cxn>
                  <a:cxn ang="0">
                    <a:pos x="42" y="42"/>
                  </a:cxn>
                  <a:cxn ang="0">
                    <a:pos x="40" y="42"/>
                  </a:cxn>
                  <a:cxn ang="0">
                    <a:pos x="31" y="34"/>
                  </a:cxn>
                  <a:cxn ang="0">
                    <a:pos x="16" y="49"/>
                  </a:cxn>
                  <a:cxn ang="0">
                    <a:pos x="8" y="42"/>
                  </a:cxn>
                  <a:cxn ang="0">
                    <a:pos x="30" y="20"/>
                  </a:cxn>
                  <a:cxn ang="0">
                    <a:pos x="32" y="20"/>
                  </a:cxn>
                  <a:cxn ang="0">
                    <a:pos x="41" y="29"/>
                  </a:cxn>
                  <a:cxn ang="0">
                    <a:pos x="59" y="11"/>
                  </a:cxn>
                  <a:cxn ang="0">
                    <a:pos x="54" y="6"/>
                  </a:cxn>
                  <a:cxn ang="0">
                    <a:pos x="55" y="4"/>
                  </a:cxn>
                  <a:cxn ang="0">
                    <a:pos x="71" y="4"/>
                  </a:cxn>
                  <a:cxn ang="0">
                    <a:pos x="73" y="6"/>
                  </a:cxn>
                  <a:cxn ang="0">
                    <a:pos x="73" y="22"/>
                  </a:cxn>
                </a:cxnLst>
                <a:rect l="0" t="0" r="r" b="b"/>
                <a:pathLst>
                  <a:path w="78" h="58">
                    <a:moveTo>
                      <a:pt x="78" y="58"/>
                    </a:moveTo>
                    <a:cubicBezTo>
                      <a:pt x="0" y="58"/>
                      <a:pt x="0" y="58"/>
                      <a:pt x="0" y="5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53"/>
                      <a:pt x="5" y="53"/>
                      <a:pt x="5" y="53"/>
                    </a:cubicBezTo>
                    <a:cubicBezTo>
                      <a:pt x="78" y="53"/>
                      <a:pt x="78" y="53"/>
                      <a:pt x="78" y="53"/>
                    </a:cubicBezTo>
                    <a:lnTo>
                      <a:pt x="78" y="58"/>
                    </a:lnTo>
                    <a:close/>
                    <a:moveTo>
                      <a:pt x="73" y="22"/>
                    </a:moveTo>
                    <a:cubicBezTo>
                      <a:pt x="73" y="23"/>
                      <a:pt x="71" y="24"/>
                      <a:pt x="71" y="23"/>
                    </a:cubicBezTo>
                    <a:cubicBezTo>
                      <a:pt x="66" y="18"/>
                      <a:pt x="66" y="18"/>
                      <a:pt x="66" y="18"/>
                    </a:cubicBezTo>
                    <a:cubicBezTo>
                      <a:pt x="42" y="42"/>
                      <a:pt x="42" y="42"/>
                      <a:pt x="42" y="42"/>
                    </a:cubicBezTo>
                    <a:cubicBezTo>
                      <a:pt x="41" y="43"/>
                      <a:pt x="41" y="43"/>
                      <a:pt x="40" y="42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8" y="42"/>
                      <a:pt x="8" y="42"/>
                      <a:pt x="8" y="42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1" y="19"/>
                      <a:pt x="32" y="19"/>
                      <a:pt x="32" y="20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59" y="11"/>
                      <a:pt x="59" y="11"/>
                      <a:pt x="59" y="11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3" y="6"/>
                      <a:pt x="54" y="4"/>
                      <a:pt x="55" y="4"/>
                    </a:cubicBezTo>
                    <a:cubicBezTo>
                      <a:pt x="71" y="4"/>
                      <a:pt x="71" y="4"/>
                      <a:pt x="71" y="4"/>
                    </a:cubicBezTo>
                    <a:cubicBezTo>
                      <a:pt x="72" y="4"/>
                      <a:pt x="73" y="5"/>
                      <a:pt x="73" y="6"/>
                    </a:cubicBezTo>
                    <a:lnTo>
                      <a:pt x="73" y="2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37160" tIns="68580" rIns="137160" bIns="6858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26" dirty="0"/>
              </a:p>
            </p:txBody>
          </p:sp>
          <p:sp>
            <p:nvSpPr>
              <p:cNvPr id="20" name="Freeform 216"/>
              <p:cNvSpPr>
                <a:spLocks noEditPoints="1"/>
              </p:cNvSpPr>
              <p:nvPr/>
            </p:nvSpPr>
            <p:spPr bwMode="auto">
              <a:xfrm>
                <a:off x="10632417" y="5672462"/>
                <a:ext cx="508642" cy="512100"/>
              </a:xfrm>
              <a:custGeom>
                <a:avLst/>
                <a:gdLst/>
                <a:ahLst/>
                <a:cxnLst>
                  <a:cxn ang="0">
                    <a:pos x="68" y="34"/>
                  </a:cxn>
                  <a:cxn ang="0">
                    <a:pos x="34" y="68"/>
                  </a:cxn>
                  <a:cxn ang="0">
                    <a:pos x="0" y="34"/>
                  </a:cxn>
                  <a:cxn ang="0">
                    <a:pos x="34" y="0"/>
                  </a:cxn>
                  <a:cxn ang="0">
                    <a:pos x="68" y="34"/>
                  </a:cxn>
                  <a:cxn ang="0">
                    <a:pos x="15" y="40"/>
                  </a:cxn>
                  <a:cxn ang="0">
                    <a:pos x="14" y="34"/>
                  </a:cxn>
                  <a:cxn ang="0">
                    <a:pos x="15" y="27"/>
                  </a:cxn>
                  <a:cxn ang="0">
                    <a:pos x="8" y="20"/>
                  </a:cxn>
                  <a:cxn ang="0">
                    <a:pos x="5" y="34"/>
                  </a:cxn>
                  <a:cxn ang="0">
                    <a:pos x="8" y="47"/>
                  </a:cxn>
                  <a:cxn ang="0">
                    <a:pos x="15" y="40"/>
                  </a:cxn>
                  <a:cxn ang="0">
                    <a:pos x="48" y="34"/>
                  </a:cxn>
                  <a:cxn ang="0">
                    <a:pos x="34" y="19"/>
                  </a:cxn>
                  <a:cxn ang="0">
                    <a:pos x="19" y="34"/>
                  </a:cxn>
                  <a:cxn ang="0">
                    <a:pos x="34" y="48"/>
                  </a:cxn>
                  <a:cxn ang="0">
                    <a:pos x="48" y="34"/>
                  </a:cxn>
                  <a:cxn ang="0">
                    <a:pos x="20" y="8"/>
                  </a:cxn>
                  <a:cxn ang="0">
                    <a:pos x="27" y="15"/>
                  </a:cxn>
                  <a:cxn ang="0">
                    <a:pos x="34" y="14"/>
                  </a:cxn>
                  <a:cxn ang="0">
                    <a:pos x="40" y="15"/>
                  </a:cxn>
                  <a:cxn ang="0">
                    <a:pos x="47" y="8"/>
                  </a:cxn>
                  <a:cxn ang="0">
                    <a:pos x="34" y="5"/>
                  </a:cxn>
                  <a:cxn ang="0">
                    <a:pos x="20" y="8"/>
                  </a:cxn>
                  <a:cxn ang="0">
                    <a:pos x="47" y="59"/>
                  </a:cxn>
                  <a:cxn ang="0">
                    <a:pos x="40" y="52"/>
                  </a:cxn>
                  <a:cxn ang="0">
                    <a:pos x="34" y="53"/>
                  </a:cxn>
                  <a:cxn ang="0">
                    <a:pos x="27" y="52"/>
                  </a:cxn>
                  <a:cxn ang="0">
                    <a:pos x="20" y="59"/>
                  </a:cxn>
                  <a:cxn ang="0">
                    <a:pos x="34" y="63"/>
                  </a:cxn>
                  <a:cxn ang="0">
                    <a:pos x="47" y="59"/>
                  </a:cxn>
                  <a:cxn ang="0">
                    <a:pos x="60" y="47"/>
                  </a:cxn>
                  <a:cxn ang="0">
                    <a:pos x="63" y="34"/>
                  </a:cxn>
                  <a:cxn ang="0">
                    <a:pos x="60" y="20"/>
                  </a:cxn>
                  <a:cxn ang="0">
                    <a:pos x="52" y="27"/>
                  </a:cxn>
                  <a:cxn ang="0">
                    <a:pos x="53" y="34"/>
                  </a:cxn>
                  <a:cxn ang="0">
                    <a:pos x="52" y="40"/>
                  </a:cxn>
                  <a:cxn ang="0">
                    <a:pos x="60" y="47"/>
                  </a:cxn>
                </a:cxnLst>
                <a:rect l="0" t="0" r="r" b="b"/>
                <a:pathLst>
                  <a:path w="68" h="68">
                    <a:moveTo>
                      <a:pt x="68" y="34"/>
                    </a:moveTo>
                    <a:cubicBezTo>
                      <a:pt x="68" y="52"/>
                      <a:pt x="53" y="68"/>
                      <a:pt x="34" y="68"/>
                    </a:cubicBezTo>
                    <a:cubicBezTo>
                      <a:pt x="15" y="68"/>
                      <a:pt x="0" y="52"/>
                      <a:pt x="0" y="34"/>
                    </a:cubicBezTo>
                    <a:cubicBezTo>
                      <a:pt x="0" y="15"/>
                      <a:pt x="15" y="0"/>
                      <a:pt x="34" y="0"/>
                    </a:cubicBezTo>
                    <a:cubicBezTo>
                      <a:pt x="53" y="0"/>
                      <a:pt x="68" y="15"/>
                      <a:pt x="68" y="34"/>
                    </a:cubicBezTo>
                    <a:close/>
                    <a:moveTo>
                      <a:pt x="15" y="40"/>
                    </a:moveTo>
                    <a:cubicBezTo>
                      <a:pt x="15" y="38"/>
                      <a:pt x="14" y="36"/>
                      <a:pt x="14" y="34"/>
                    </a:cubicBezTo>
                    <a:cubicBezTo>
                      <a:pt x="14" y="31"/>
                      <a:pt x="15" y="29"/>
                      <a:pt x="15" y="27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6" y="24"/>
                      <a:pt x="5" y="29"/>
                      <a:pt x="5" y="34"/>
                    </a:cubicBezTo>
                    <a:cubicBezTo>
                      <a:pt x="5" y="39"/>
                      <a:pt x="6" y="43"/>
                      <a:pt x="8" y="47"/>
                    </a:cubicBezTo>
                    <a:lnTo>
                      <a:pt x="15" y="40"/>
                    </a:lnTo>
                    <a:close/>
                    <a:moveTo>
                      <a:pt x="48" y="34"/>
                    </a:moveTo>
                    <a:cubicBezTo>
                      <a:pt x="48" y="26"/>
                      <a:pt x="42" y="19"/>
                      <a:pt x="34" y="19"/>
                    </a:cubicBezTo>
                    <a:cubicBezTo>
                      <a:pt x="26" y="19"/>
                      <a:pt x="19" y="26"/>
                      <a:pt x="19" y="34"/>
                    </a:cubicBezTo>
                    <a:cubicBezTo>
                      <a:pt x="19" y="42"/>
                      <a:pt x="26" y="48"/>
                      <a:pt x="34" y="48"/>
                    </a:cubicBezTo>
                    <a:cubicBezTo>
                      <a:pt x="42" y="48"/>
                      <a:pt x="48" y="42"/>
                      <a:pt x="48" y="34"/>
                    </a:cubicBezTo>
                    <a:close/>
                    <a:moveTo>
                      <a:pt x="20" y="8"/>
                    </a:moveTo>
                    <a:cubicBezTo>
                      <a:pt x="27" y="15"/>
                      <a:pt x="27" y="15"/>
                      <a:pt x="27" y="15"/>
                    </a:cubicBezTo>
                    <a:cubicBezTo>
                      <a:pt x="29" y="15"/>
                      <a:pt x="32" y="14"/>
                      <a:pt x="34" y="14"/>
                    </a:cubicBezTo>
                    <a:cubicBezTo>
                      <a:pt x="36" y="14"/>
                      <a:pt x="38" y="15"/>
                      <a:pt x="40" y="15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43" y="6"/>
                      <a:pt x="39" y="5"/>
                      <a:pt x="34" y="5"/>
                    </a:cubicBezTo>
                    <a:cubicBezTo>
                      <a:pt x="29" y="5"/>
                      <a:pt x="24" y="6"/>
                      <a:pt x="20" y="8"/>
                    </a:cubicBezTo>
                    <a:close/>
                    <a:moveTo>
                      <a:pt x="47" y="59"/>
                    </a:moveTo>
                    <a:cubicBezTo>
                      <a:pt x="40" y="52"/>
                      <a:pt x="40" y="52"/>
                      <a:pt x="40" y="52"/>
                    </a:cubicBezTo>
                    <a:cubicBezTo>
                      <a:pt x="38" y="53"/>
                      <a:pt x="36" y="53"/>
                      <a:pt x="34" y="53"/>
                    </a:cubicBezTo>
                    <a:cubicBezTo>
                      <a:pt x="32" y="53"/>
                      <a:pt x="29" y="53"/>
                      <a:pt x="27" y="52"/>
                    </a:cubicBezTo>
                    <a:cubicBezTo>
                      <a:pt x="20" y="59"/>
                      <a:pt x="20" y="59"/>
                      <a:pt x="20" y="59"/>
                    </a:cubicBezTo>
                    <a:cubicBezTo>
                      <a:pt x="24" y="62"/>
                      <a:pt x="29" y="63"/>
                      <a:pt x="34" y="63"/>
                    </a:cubicBezTo>
                    <a:cubicBezTo>
                      <a:pt x="39" y="63"/>
                      <a:pt x="43" y="62"/>
                      <a:pt x="47" y="59"/>
                    </a:cubicBezTo>
                    <a:close/>
                    <a:moveTo>
                      <a:pt x="60" y="47"/>
                    </a:moveTo>
                    <a:cubicBezTo>
                      <a:pt x="62" y="43"/>
                      <a:pt x="63" y="39"/>
                      <a:pt x="63" y="34"/>
                    </a:cubicBezTo>
                    <a:cubicBezTo>
                      <a:pt x="63" y="29"/>
                      <a:pt x="62" y="24"/>
                      <a:pt x="60" y="20"/>
                    </a:cubicBezTo>
                    <a:cubicBezTo>
                      <a:pt x="52" y="27"/>
                      <a:pt x="52" y="27"/>
                      <a:pt x="52" y="27"/>
                    </a:cubicBezTo>
                    <a:cubicBezTo>
                      <a:pt x="53" y="29"/>
                      <a:pt x="53" y="32"/>
                      <a:pt x="53" y="34"/>
                    </a:cubicBezTo>
                    <a:cubicBezTo>
                      <a:pt x="53" y="36"/>
                      <a:pt x="53" y="38"/>
                      <a:pt x="52" y="40"/>
                    </a:cubicBezTo>
                    <a:lnTo>
                      <a:pt x="60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37160" tIns="68580" rIns="137160" bIns="6858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26" dirty="0"/>
              </a:p>
            </p:txBody>
          </p:sp>
          <p:sp>
            <p:nvSpPr>
              <p:cNvPr id="21" name="Freeform 38"/>
              <p:cNvSpPr>
                <a:spLocks noEditPoints="1"/>
              </p:cNvSpPr>
              <p:nvPr/>
            </p:nvSpPr>
            <p:spPr bwMode="auto">
              <a:xfrm>
                <a:off x="7382340" y="6758153"/>
                <a:ext cx="444960" cy="650062"/>
              </a:xfrm>
              <a:custGeom>
                <a:avLst/>
                <a:gdLst/>
                <a:ahLst/>
                <a:cxnLst>
                  <a:cxn ang="0">
                    <a:pos x="35" y="0"/>
                  </a:cxn>
                  <a:cxn ang="0">
                    <a:pos x="0" y="35"/>
                  </a:cxn>
                  <a:cxn ang="0">
                    <a:pos x="16" y="74"/>
                  </a:cxn>
                  <a:cxn ang="0">
                    <a:pos x="35" y="102"/>
                  </a:cxn>
                  <a:cxn ang="0">
                    <a:pos x="54" y="74"/>
                  </a:cxn>
                  <a:cxn ang="0">
                    <a:pos x="70" y="35"/>
                  </a:cxn>
                  <a:cxn ang="0">
                    <a:pos x="35" y="0"/>
                  </a:cxn>
                  <a:cxn ang="0">
                    <a:pos x="43" y="87"/>
                  </a:cxn>
                  <a:cxn ang="0">
                    <a:pos x="27" y="89"/>
                  </a:cxn>
                  <a:cxn ang="0">
                    <a:pos x="26" y="83"/>
                  </a:cxn>
                  <a:cxn ang="0">
                    <a:pos x="26" y="83"/>
                  </a:cxn>
                  <a:cxn ang="0">
                    <a:pos x="45" y="80"/>
                  </a:cxn>
                  <a:cxn ang="0">
                    <a:pos x="44" y="83"/>
                  </a:cxn>
                  <a:cxn ang="0">
                    <a:pos x="43" y="87"/>
                  </a:cxn>
                  <a:cxn ang="0">
                    <a:pos x="25" y="79"/>
                  </a:cxn>
                  <a:cxn ang="0">
                    <a:pos x="23" y="73"/>
                  </a:cxn>
                  <a:cxn ang="0">
                    <a:pos x="47" y="73"/>
                  </a:cxn>
                  <a:cxn ang="0">
                    <a:pos x="46" y="77"/>
                  </a:cxn>
                  <a:cxn ang="0">
                    <a:pos x="25" y="79"/>
                  </a:cxn>
                  <a:cxn ang="0">
                    <a:pos x="35" y="96"/>
                  </a:cxn>
                  <a:cxn ang="0">
                    <a:pos x="29" y="92"/>
                  </a:cxn>
                  <a:cxn ang="0">
                    <a:pos x="42" y="90"/>
                  </a:cxn>
                  <a:cxn ang="0">
                    <a:pos x="35" y="96"/>
                  </a:cxn>
                  <a:cxn ang="0">
                    <a:pos x="50" y="67"/>
                  </a:cxn>
                  <a:cxn ang="0">
                    <a:pos x="20" y="67"/>
                  </a:cxn>
                  <a:cxn ang="0">
                    <a:pos x="15" y="57"/>
                  </a:cxn>
                  <a:cxn ang="0">
                    <a:pos x="6" y="35"/>
                  </a:cxn>
                  <a:cxn ang="0">
                    <a:pos x="35" y="6"/>
                  </a:cxn>
                  <a:cxn ang="0">
                    <a:pos x="64" y="35"/>
                  </a:cxn>
                  <a:cxn ang="0">
                    <a:pos x="55" y="57"/>
                  </a:cxn>
                  <a:cxn ang="0">
                    <a:pos x="50" y="67"/>
                  </a:cxn>
                  <a:cxn ang="0">
                    <a:pos x="50" y="67"/>
                  </a:cxn>
                  <a:cxn ang="0">
                    <a:pos x="50" y="67"/>
                  </a:cxn>
                </a:cxnLst>
                <a:rect l="0" t="0" r="r" b="b"/>
                <a:pathLst>
                  <a:path w="70" h="102">
                    <a:moveTo>
                      <a:pt x="35" y="0"/>
                    </a:moveTo>
                    <a:cubicBezTo>
                      <a:pt x="16" y="0"/>
                      <a:pt x="0" y="16"/>
                      <a:pt x="0" y="35"/>
                    </a:cubicBezTo>
                    <a:cubicBezTo>
                      <a:pt x="0" y="48"/>
                      <a:pt x="12" y="62"/>
                      <a:pt x="16" y="74"/>
                    </a:cubicBezTo>
                    <a:cubicBezTo>
                      <a:pt x="22" y="91"/>
                      <a:pt x="22" y="102"/>
                      <a:pt x="35" y="102"/>
                    </a:cubicBezTo>
                    <a:cubicBezTo>
                      <a:pt x="49" y="102"/>
                      <a:pt x="48" y="92"/>
                      <a:pt x="54" y="74"/>
                    </a:cubicBezTo>
                    <a:cubicBezTo>
                      <a:pt x="58" y="62"/>
                      <a:pt x="70" y="48"/>
                      <a:pt x="70" y="35"/>
                    </a:cubicBezTo>
                    <a:cubicBezTo>
                      <a:pt x="70" y="16"/>
                      <a:pt x="54" y="0"/>
                      <a:pt x="35" y="0"/>
                    </a:cubicBezTo>
                    <a:close/>
                    <a:moveTo>
                      <a:pt x="43" y="87"/>
                    </a:moveTo>
                    <a:cubicBezTo>
                      <a:pt x="27" y="89"/>
                      <a:pt x="27" y="89"/>
                      <a:pt x="27" y="89"/>
                    </a:cubicBezTo>
                    <a:cubicBezTo>
                      <a:pt x="27" y="87"/>
                      <a:pt x="26" y="85"/>
                      <a:pt x="26" y="83"/>
                    </a:cubicBezTo>
                    <a:cubicBezTo>
                      <a:pt x="26" y="83"/>
                      <a:pt x="26" y="83"/>
                      <a:pt x="26" y="83"/>
                    </a:cubicBezTo>
                    <a:cubicBezTo>
                      <a:pt x="45" y="80"/>
                      <a:pt x="45" y="80"/>
                      <a:pt x="45" y="80"/>
                    </a:cubicBezTo>
                    <a:cubicBezTo>
                      <a:pt x="45" y="81"/>
                      <a:pt x="45" y="82"/>
                      <a:pt x="44" y="83"/>
                    </a:cubicBezTo>
                    <a:cubicBezTo>
                      <a:pt x="44" y="84"/>
                      <a:pt x="44" y="86"/>
                      <a:pt x="43" y="87"/>
                    </a:cubicBezTo>
                    <a:close/>
                    <a:moveTo>
                      <a:pt x="25" y="79"/>
                    </a:moveTo>
                    <a:cubicBezTo>
                      <a:pt x="24" y="78"/>
                      <a:pt x="23" y="76"/>
                      <a:pt x="23" y="73"/>
                    </a:cubicBezTo>
                    <a:cubicBezTo>
                      <a:pt x="47" y="73"/>
                      <a:pt x="47" y="73"/>
                      <a:pt x="47" y="73"/>
                    </a:cubicBezTo>
                    <a:cubicBezTo>
                      <a:pt x="47" y="75"/>
                      <a:pt x="47" y="76"/>
                      <a:pt x="46" y="77"/>
                    </a:cubicBezTo>
                    <a:lnTo>
                      <a:pt x="25" y="79"/>
                    </a:lnTo>
                    <a:close/>
                    <a:moveTo>
                      <a:pt x="35" y="96"/>
                    </a:moveTo>
                    <a:cubicBezTo>
                      <a:pt x="32" y="96"/>
                      <a:pt x="30" y="95"/>
                      <a:pt x="29" y="92"/>
                    </a:cubicBezTo>
                    <a:cubicBezTo>
                      <a:pt x="42" y="90"/>
                      <a:pt x="42" y="90"/>
                      <a:pt x="42" y="90"/>
                    </a:cubicBezTo>
                    <a:cubicBezTo>
                      <a:pt x="40" y="95"/>
                      <a:pt x="39" y="96"/>
                      <a:pt x="35" y="96"/>
                    </a:cubicBezTo>
                    <a:close/>
                    <a:moveTo>
                      <a:pt x="50" y="67"/>
                    </a:moveTo>
                    <a:cubicBezTo>
                      <a:pt x="20" y="67"/>
                      <a:pt x="20" y="67"/>
                      <a:pt x="20" y="67"/>
                    </a:cubicBezTo>
                    <a:cubicBezTo>
                      <a:pt x="19" y="64"/>
                      <a:pt x="17" y="60"/>
                      <a:pt x="15" y="57"/>
                    </a:cubicBezTo>
                    <a:cubicBezTo>
                      <a:pt x="11" y="49"/>
                      <a:pt x="6" y="41"/>
                      <a:pt x="6" y="35"/>
                    </a:cubicBezTo>
                    <a:cubicBezTo>
                      <a:pt x="6" y="19"/>
                      <a:pt x="19" y="6"/>
                      <a:pt x="35" y="6"/>
                    </a:cubicBezTo>
                    <a:cubicBezTo>
                      <a:pt x="51" y="6"/>
                      <a:pt x="64" y="19"/>
                      <a:pt x="64" y="35"/>
                    </a:cubicBezTo>
                    <a:cubicBezTo>
                      <a:pt x="64" y="41"/>
                      <a:pt x="60" y="49"/>
                      <a:pt x="55" y="57"/>
                    </a:cubicBezTo>
                    <a:cubicBezTo>
                      <a:pt x="53" y="60"/>
                      <a:pt x="52" y="64"/>
                      <a:pt x="50" y="67"/>
                    </a:cubicBezTo>
                    <a:close/>
                    <a:moveTo>
                      <a:pt x="50" y="67"/>
                    </a:moveTo>
                    <a:cubicBezTo>
                      <a:pt x="50" y="67"/>
                      <a:pt x="50" y="67"/>
                      <a:pt x="50" y="67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37160" tIns="68580" rIns="137160" bIns="6858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26" dirty="0"/>
              </a:p>
            </p:txBody>
          </p:sp>
          <p:sp>
            <p:nvSpPr>
              <p:cNvPr id="22" name="Freeform 135"/>
              <p:cNvSpPr>
                <a:spLocks noEditPoints="1"/>
              </p:cNvSpPr>
              <p:nvPr/>
            </p:nvSpPr>
            <p:spPr bwMode="auto">
              <a:xfrm>
                <a:off x="7349739" y="4771717"/>
                <a:ext cx="455042" cy="426242"/>
              </a:xfrm>
              <a:custGeom>
                <a:avLst/>
                <a:gdLst/>
                <a:ahLst/>
                <a:cxnLst>
                  <a:cxn ang="0">
                    <a:pos x="13" y="39"/>
                  </a:cxn>
                  <a:cxn ang="0">
                    <a:pos x="8" y="39"/>
                  </a:cxn>
                  <a:cxn ang="0">
                    <a:pos x="0" y="33"/>
                  </a:cxn>
                  <a:cxn ang="0">
                    <a:pos x="5" y="19"/>
                  </a:cxn>
                  <a:cxn ang="0">
                    <a:pos x="15" y="22"/>
                  </a:cxn>
                  <a:cxn ang="0">
                    <a:pos x="20" y="21"/>
                  </a:cxn>
                  <a:cxn ang="0">
                    <a:pos x="20" y="24"/>
                  </a:cxn>
                  <a:cxn ang="0">
                    <a:pos x="23" y="34"/>
                  </a:cxn>
                  <a:cxn ang="0">
                    <a:pos x="13" y="39"/>
                  </a:cxn>
                  <a:cxn ang="0">
                    <a:pos x="15" y="19"/>
                  </a:cxn>
                  <a:cxn ang="0">
                    <a:pos x="5" y="9"/>
                  </a:cxn>
                  <a:cxn ang="0">
                    <a:pos x="15" y="0"/>
                  </a:cxn>
                  <a:cxn ang="0">
                    <a:pos x="25" y="9"/>
                  </a:cxn>
                  <a:cxn ang="0">
                    <a:pos x="15" y="19"/>
                  </a:cxn>
                  <a:cxn ang="0">
                    <a:pos x="53" y="68"/>
                  </a:cxn>
                  <a:cxn ang="0">
                    <a:pos x="20" y="68"/>
                  </a:cxn>
                  <a:cxn ang="0">
                    <a:pos x="10" y="58"/>
                  </a:cxn>
                  <a:cxn ang="0">
                    <a:pos x="23" y="36"/>
                  </a:cxn>
                  <a:cxn ang="0">
                    <a:pos x="37" y="41"/>
                  </a:cxn>
                  <a:cxn ang="0">
                    <a:pos x="50" y="36"/>
                  </a:cxn>
                  <a:cxn ang="0">
                    <a:pos x="64" y="58"/>
                  </a:cxn>
                  <a:cxn ang="0">
                    <a:pos x="53" y="68"/>
                  </a:cxn>
                  <a:cxn ang="0">
                    <a:pos x="37" y="39"/>
                  </a:cxn>
                  <a:cxn ang="0">
                    <a:pos x="22" y="24"/>
                  </a:cxn>
                  <a:cxn ang="0">
                    <a:pos x="37" y="9"/>
                  </a:cxn>
                  <a:cxn ang="0">
                    <a:pos x="51" y="24"/>
                  </a:cxn>
                  <a:cxn ang="0">
                    <a:pos x="37" y="39"/>
                  </a:cxn>
                  <a:cxn ang="0">
                    <a:pos x="59" y="19"/>
                  </a:cxn>
                  <a:cxn ang="0">
                    <a:pos x="49" y="9"/>
                  </a:cxn>
                  <a:cxn ang="0">
                    <a:pos x="59" y="0"/>
                  </a:cxn>
                  <a:cxn ang="0">
                    <a:pos x="68" y="9"/>
                  </a:cxn>
                  <a:cxn ang="0">
                    <a:pos x="59" y="19"/>
                  </a:cxn>
                  <a:cxn ang="0">
                    <a:pos x="66" y="39"/>
                  </a:cxn>
                  <a:cxn ang="0">
                    <a:pos x="61" y="39"/>
                  </a:cxn>
                  <a:cxn ang="0">
                    <a:pos x="51" y="34"/>
                  </a:cxn>
                  <a:cxn ang="0">
                    <a:pos x="54" y="24"/>
                  </a:cxn>
                  <a:cxn ang="0">
                    <a:pos x="54" y="21"/>
                  </a:cxn>
                  <a:cxn ang="0">
                    <a:pos x="59" y="22"/>
                  </a:cxn>
                  <a:cxn ang="0">
                    <a:pos x="69" y="19"/>
                  </a:cxn>
                  <a:cxn ang="0">
                    <a:pos x="73" y="33"/>
                  </a:cxn>
                  <a:cxn ang="0">
                    <a:pos x="66" y="39"/>
                  </a:cxn>
                </a:cxnLst>
                <a:rect l="0" t="0" r="r" b="b"/>
                <a:pathLst>
                  <a:path w="73" h="68">
                    <a:moveTo>
                      <a:pt x="13" y="39"/>
                    </a:moveTo>
                    <a:cubicBezTo>
                      <a:pt x="8" y="39"/>
                      <a:pt x="8" y="39"/>
                      <a:pt x="8" y="39"/>
                    </a:cubicBezTo>
                    <a:cubicBezTo>
                      <a:pt x="4" y="39"/>
                      <a:pt x="0" y="37"/>
                      <a:pt x="0" y="33"/>
                    </a:cubicBezTo>
                    <a:cubicBezTo>
                      <a:pt x="0" y="29"/>
                      <a:pt x="0" y="19"/>
                      <a:pt x="5" y="19"/>
                    </a:cubicBezTo>
                    <a:cubicBezTo>
                      <a:pt x="6" y="19"/>
                      <a:pt x="10" y="22"/>
                      <a:pt x="15" y="22"/>
                    </a:cubicBezTo>
                    <a:cubicBezTo>
                      <a:pt x="17" y="22"/>
                      <a:pt x="18" y="22"/>
                      <a:pt x="20" y="21"/>
                    </a:cubicBezTo>
                    <a:cubicBezTo>
                      <a:pt x="20" y="22"/>
                      <a:pt x="20" y="23"/>
                      <a:pt x="20" y="24"/>
                    </a:cubicBezTo>
                    <a:cubicBezTo>
                      <a:pt x="20" y="27"/>
                      <a:pt x="21" y="31"/>
                      <a:pt x="23" y="34"/>
                    </a:cubicBezTo>
                    <a:cubicBezTo>
                      <a:pt x="19" y="34"/>
                      <a:pt x="15" y="36"/>
                      <a:pt x="13" y="39"/>
                    </a:cubicBezTo>
                    <a:close/>
                    <a:moveTo>
                      <a:pt x="15" y="19"/>
                    </a:moveTo>
                    <a:cubicBezTo>
                      <a:pt x="10" y="19"/>
                      <a:pt x="5" y="15"/>
                      <a:pt x="5" y="9"/>
                    </a:cubicBezTo>
                    <a:cubicBezTo>
                      <a:pt x="5" y="4"/>
                      <a:pt x="10" y="0"/>
                      <a:pt x="15" y="0"/>
                    </a:cubicBezTo>
                    <a:cubicBezTo>
                      <a:pt x="20" y="0"/>
                      <a:pt x="25" y="4"/>
                      <a:pt x="25" y="9"/>
                    </a:cubicBezTo>
                    <a:cubicBezTo>
                      <a:pt x="25" y="15"/>
                      <a:pt x="20" y="19"/>
                      <a:pt x="15" y="19"/>
                    </a:cubicBezTo>
                    <a:close/>
                    <a:moveTo>
                      <a:pt x="53" y="68"/>
                    </a:moveTo>
                    <a:cubicBezTo>
                      <a:pt x="20" y="68"/>
                      <a:pt x="20" y="68"/>
                      <a:pt x="20" y="68"/>
                    </a:cubicBezTo>
                    <a:cubicBezTo>
                      <a:pt x="14" y="68"/>
                      <a:pt x="10" y="64"/>
                      <a:pt x="10" y="58"/>
                    </a:cubicBezTo>
                    <a:cubicBezTo>
                      <a:pt x="10" y="49"/>
                      <a:pt x="12" y="36"/>
                      <a:pt x="23" y="36"/>
                    </a:cubicBezTo>
                    <a:cubicBezTo>
                      <a:pt x="25" y="36"/>
                      <a:pt x="29" y="41"/>
                      <a:pt x="37" y="41"/>
                    </a:cubicBezTo>
                    <a:cubicBezTo>
                      <a:pt x="44" y="41"/>
                      <a:pt x="49" y="36"/>
                      <a:pt x="50" y="36"/>
                    </a:cubicBezTo>
                    <a:cubicBezTo>
                      <a:pt x="62" y="36"/>
                      <a:pt x="64" y="49"/>
                      <a:pt x="64" y="58"/>
                    </a:cubicBezTo>
                    <a:cubicBezTo>
                      <a:pt x="64" y="64"/>
                      <a:pt x="60" y="68"/>
                      <a:pt x="53" y="68"/>
                    </a:cubicBezTo>
                    <a:close/>
                    <a:moveTo>
                      <a:pt x="37" y="39"/>
                    </a:moveTo>
                    <a:cubicBezTo>
                      <a:pt x="29" y="39"/>
                      <a:pt x="22" y="32"/>
                      <a:pt x="22" y="24"/>
                    </a:cubicBezTo>
                    <a:cubicBezTo>
                      <a:pt x="22" y="16"/>
                      <a:pt x="29" y="9"/>
                      <a:pt x="37" y="9"/>
                    </a:cubicBezTo>
                    <a:cubicBezTo>
                      <a:pt x="45" y="9"/>
                      <a:pt x="51" y="16"/>
                      <a:pt x="51" y="24"/>
                    </a:cubicBezTo>
                    <a:cubicBezTo>
                      <a:pt x="51" y="32"/>
                      <a:pt x="45" y="39"/>
                      <a:pt x="37" y="39"/>
                    </a:cubicBezTo>
                    <a:close/>
                    <a:moveTo>
                      <a:pt x="59" y="19"/>
                    </a:moveTo>
                    <a:cubicBezTo>
                      <a:pt x="53" y="19"/>
                      <a:pt x="49" y="15"/>
                      <a:pt x="49" y="9"/>
                    </a:cubicBezTo>
                    <a:cubicBezTo>
                      <a:pt x="49" y="4"/>
                      <a:pt x="53" y="0"/>
                      <a:pt x="59" y="0"/>
                    </a:cubicBezTo>
                    <a:cubicBezTo>
                      <a:pt x="64" y="0"/>
                      <a:pt x="68" y="4"/>
                      <a:pt x="68" y="9"/>
                    </a:cubicBezTo>
                    <a:cubicBezTo>
                      <a:pt x="68" y="15"/>
                      <a:pt x="64" y="19"/>
                      <a:pt x="59" y="19"/>
                    </a:cubicBezTo>
                    <a:close/>
                    <a:moveTo>
                      <a:pt x="66" y="39"/>
                    </a:moveTo>
                    <a:cubicBezTo>
                      <a:pt x="61" y="39"/>
                      <a:pt x="61" y="39"/>
                      <a:pt x="61" y="39"/>
                    </a:cubicBezTo>
                    <a:cubicBezTo>
                      <a:pt x="58" y="36"/>
                      <a:pt x="55" y="34"/>
                      <a:pt x="51" y="34"/>
                    </a:cubicBezTo>
                    <a:cubicBezTo>
                      <a:pt x="53" y="31"/>
                      <a:pt x="54" y="27"/>
                      <a:pt x="54" y="24"/>
                    </a:cubicBezTo>
                    <a:cubicBezTo>
                      <a:pt x="54" y="23"/>
                      <a:pt x="54" y="22"/>
                      <a:pt x="54" y="21"/>
                    </a:cubicBezTo>
                    <a:cubicBezTo>
                      <a:pt x="55" y="22"/>
                      <a:pt x="57" y="22"/>
                      <a:pt x="59" y="22"/>
                    </a:cubicBezTo>
                    <a:cubicBezTo>
                      <a:pt x="64" y="22"/>
                      <a:pt x="68" y="19"/>
                      <a:pt x="69" y="19"/>
                    </a:cubicBezTo>
                    <a:cubicBezTo>
                      <a:pt x="73" y="19"/>
                      <a:pt x="73" y="29"/>
                      <a:pt x="73" y="33"/>
                    </a:cubicBezTo>
                    <a:cubicBezTo>
                      <a:pt x="73" y="37"/>
                      <a:pt x="70" y="39"/>
                      <a:pt x="66" y="3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37160" tIns="68580" rIns="137160" bIns="6858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26" dirty="0"/>
              </a:p>
            </p:txBody>
          </p:sp>
          <p:grpSp>
            <p:nvGrpSpPr>
              <p:cNvPr id="23" name="Group 40"/>
              <p:cNvGrpSpPr/>
              <p:nvPr/>
            </p:nvGrpSpPr>
            <p:grpSpPr>
              <a:xfrm>
                <a:off x="10540236" y="7832261"/>
                <a:ext cx="649504" cy="342486"/>
                <a:chOff x="5593176" y="2855118"/>
                <a:chExt cx="433002" cy="228324"/>
              </a:xfrm>
            </p:grpSpPr>
            <p:sp>
              <p:nvSpPr>
                <p:cNvPr id="24" name="Oval Callout 41"/>
                <p:cNvSpPr/>
                <p:nvPr/>
              </p:nvSpPr>
              <p:spPr>
                <a:xfrm>
                  <a:off x="5593176" y="2857424"/>
                  <a:ext cx="364398" cy="226018"/>
                </a:xfrm>
                <a:prstGeom prst="wedgeEllipseCallout">
                  <a:avLst>
                    <a:gd name="adj1" fmla="val -20833"/>
                    <a:gd name="adj2" fmla="val 66581"/>
                  </a:avLst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26" dirty="0"/>
                </a:p>
              </p:txBody>
            </p:sp>
            <p:sp>
              <p:nvSpPr>
                <p:cNvPr id="25" name="Oval Callout 42"/>
                <p:cNvSpPr/>
                <p:nvPr/>
              </p:nvSpPr>
              <p:spPr>
                <a:xfrm>
                  <a:off x="5661780" y="2855118"/>
                  <a:ext cx="364398" cy="226018"/>
                </a:xfrm>
                <a:prstGeom prst="wedgeEllipseCallout">
                  <a:avLst>
                    <a:gd name="adj1" fmla="val 36129"/>
                    <a:gd name="adj2" fmla="val 68622"/>
                  </a:avLst>
                </a:prstGeom>
                <a:solidFill>
                  <a:schemeClr val="bg1"/>
                </a:solidFill>
                <a:ln w="254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26" dirty="0"/>
                </a:p>
              </p:txBody>
            </p:sp>
          </p:grpSp>
        </p:grpSp>
        <p:sp>
          <p:nvSpPr>
            <p:cNvPr id="26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2312518" y="1840426"/>
              <a:ext cx="2118438" cy="1757774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  <p:sp>
          <p:nvSpPr>
            <p:cNvPr id="27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2312518" y="3992316"/>
              <a:ext cx="2118438" cy="1757774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  <p:sp>
          <p:nvSpPr>
            <p:cNvPr id="28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7885206" y="1840426"/>
              <a:ext cx="2118438" cy="1757774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  <p:sp>
          <p:nvSpPr>
            <p:cNvPr id="29" name="Text Placeholder 32">
              <a:extLst>
                <a:ext uri="{FF2B5EF4-FFF2-40B4-BE49-F238E27FC236}">
                  <a16:creationId xmlns="" xmlns:a16="http://schemas.microsoft.com/office/drawing/2014/main" id="{BD9997BD-FF24-4177-9E39-E04957E90C43}"/>
                </a:ext>
              </a:extLst>
            </p:cNvPr>
            <p:cNvSpPr txBox="1">
              <a:spLocks/>
            </p:cNvSpPr>
            <p:nvPr/>
          </p:nvSpPr>
          <p:spPr>
            <a:xfrm>
              <a:off x="7885206" y="3992316"/>
              <a:ext cx="2118438" cy="1757774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714439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EBE7">
            <a:alpha val="7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菱形 3">
            <a:extLst>
              <a:ext uri="{FF2B5EF4-FFF2-40B4-BE49-F238E27FC236}">
                <a16:creationId xmlns="" xmlns:a16="http://schemas.microsoft.com/office/drawing/2014/main" id="{EF40B93F-EF44-4BE7-825C-797C0A888415}"/>
              </a:ext>
            </a:extLst>
          </p:cNvPr>
          <p:cNvSpPr/>
          <p:nvPr/>
        </p:nvSpPr>
        <p:spPr>
          <a:xfrm>
            <a:off x="369886" y="414338"/>
            <a:ext cx="420688" cy="427037"/>
          </a:xfrm>
          <a:prstGeom prst="diamond">
            <a:avLst/>
          </a:prstGeom>
          <a:solidFill>
            <a:srgbClr val="4FB3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790574" y="344328"/>
            <a:ext cx="5553075" cy="577196"/>
            <a:chOff x="790574" y="344328"/>
            <a:chExt cx="5553075" cy="577196"/>
          </a:xfrm>
        </p:grpSpPr>
        <p:sp>
          <p:nvSpPr>
            <p:cNvPr id="5" name="文本框 4">
              <a:extLst>
                <a:ext uri="{FF2B5EF4-FFF2-40B4-BE49-F238E27FC236}">
                  <a16:creationId xmlns="" xmlns:a16="http://schemas.microsoft.com/office/drawing/2014/main" id="{E525CE55-C134-48D2-ABCA-2BD876B32C70}"/>
                </a:ext>
              </a:extLst>
            </p:cNvPr>
            <p:cNvSpPr txBox="1"/>
            <p:nvPr/>
          </p:nvSpPr>
          <p:spPr>
            <a:xfrm>
              <a:off x="790574" y="344328"/>
              <a:ext cx="35052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单击此处输入标题</a:t>
              </a:r>
            </a:p>
          </p:txBody>
        </p:sp>
        <p:sp>
          <p:nvSpPr>
            <p:cNvPr id="8" name="文本框 49">
              <a:extLst>
                <a:ext uri="{FF2B5EF4-FFF2-40B4-BE49-F238E27FC236}">
                  <a16:creationId xmlns="" xmlns:a16="http://schemas.microsoft.com/office/drawing/2014/main" id="{7BC39B1B-FE24-4CAD-9278-FD33514087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0574" y="644525"/>
              <a:ext cx="555307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</a:t>
              </a:r>
              <a:r>
                <a:rPr lang="en-US" altLang="zh-CN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title,text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here as your wish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974984" y="2452037"/>
            <a:ext cx="9629258" cy="1953926"/>
            <a:chOff x="2066756" y="2643170"/>
            <a:chExt cx="14154490" cy="2872165"/>
          </a:xfrm>
        </p:grpSpPr>
        <p:grpSp>
          <p:nvGrpSpPr>
            <p:cNvPr id="7" name="Group 20"/>
            <p:cNvGrpSpPr/>
            <p:nvPr/>
          </p:nvGrpSpPr>
          <p:grpSpPr>
            <a:xfrm>
              <a:off x="2066756" y="2652495"/>
              <a:ext cx="2467438" cy="2801532"/>
              <a:chOff x="1033378" y="1326247"/>
              <a:chExt cx="1233719" cy="1400766"/>
            </a:xfrm>
          </p:grpSpPr>
          <p:grpSp>
            <p:nvGrpSpPr>
              <p:cNvPr id="40" name="Group 16"/>
              <p:cNvGrpSpPr/>
              <p:nvPr/>
            </p:nvGrpSpPr>
            <p:grpSpPr>
              <a:xfrm>
                <a:off x="1033378" y="1326247"/>
                <a:ext cx="1233719" cy="1400766"/>
                <a:chOff x="1033378" y="1326247"/>
                <a:chExt cx="1233719" cy="1400766"/>
              </a:xfrm>
            </p:grpSpPr>
            <p:grpSp>
              <p:nvGrpSpPr>
                <p:cNvPr id="42" name="Group 60"/>
                <p:cNvGrpSpPr/>
                <p:nvPr/>
              </p:nvGrpSpPr>
              <p:grpSpPr>
                <a:xfrm>
                  <a:off x="1033378" y="1326247"/>
                  <a:ext cx="1233719" cy="1400766"/>
                  <a:chOff x="1666806" y="1488056"/>
                  <a:chExt cx="2888720" cy="3279855"/>
                </a:xfrm>
                <a:solidFill>
                  <a:schemeClr val="accent2"/>
                </a:solidFill>
              </p:grpSpPr>
              <p:sp>
                <p:nvSpPr>
                  <p:cNvPr id="44" name="Circular Arrow 61"/>
                  <p:cNvSpPr/>
                  <p:nvPr/>
                </p:nvSpPr>
                <p:spPr>
                  <a:xfrm rot="19117166">
                    <a:off x="1666806" y="1879191"/>
                    <a:ext cx="2888720" cy="2888720"/>
                  </a:xfrm>
                  <a:prstGeom prst="circularArrow">
                    <a:avLst>
                      <a:gd name="adj1" fmla="val 9225"/>
                      <a:gd name="adj2" fmla="val 438195"/>
                      <a:gd name="adj3" fmla="val 1224151"/>
                      <a:gd name="adj4" fmla="val 9860890"/>
                      <a:gd name="adj5" fmla="val 7160"/>
                    </a:avLst>
                  </a:prstGeom>
                  <a:solidFill>
                    <a:srgbClr val="4FB3A7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2026" dirty="0">
                      <a:solidFill>
                        <a:schemeClr val="tx1"/>
                      </a:solidFill>
                    </a:endParaRPr>
                  </a:p>
                </p:txBody>
              </p:sp>
              <p:grpSp>
                <p:nvGrpSpPr>
                  <p:cNvPr id="45" name="Group 62"/>
                  <p:cNvGrpSpPr/>
                  <p:nvPr/>
                </p:nvGrpSpPr>
                <p:grpSpPr>
                  <a:xfrm>
                    <a:off x="2869625" y="1488056"/>
                    <a:ext cx="1311071" cy="675773"/>
                    <a:chOff x="2869625" y="1488056"/>
                    <a:chExt cx="1311071" cy="675773"/>
                  </a:xfrm>
                  <a:grpFill/>
                </p:grpSpPr>
                <p:sp>
                  <p:nvSpPr>
                    <p:cNvPr id="46" name="Rectangle 63"/>
                    <p:cNvSpPr/>
                    <p:nvPr/>
                  </p:nvSpPr>
                  <p:spPr>
                    <a:xfrm>
                      <a:off x="2999022" y="1621766"/>
                      <a:ext cx="224287" cy="388188"/>
                    </a:xfrm>
                    <a:prstGeom prst="rect">
                      <a:avLst/>
                    </a:prstGeom>
                    <a:solidFill>
                      <a:srgbClr val="4FB3A7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026" dirty="0"/>
                    </a:p>
                  </p:txBody>
                </p:sp>
                <p:sp>
                  <p:nvSpPr>
                    <p:cNvPr id="47" name="Rounded Rectangle 64"/>
                    <p:cNvSpPr/>
                    <p:nvPr/>
                  </p:nvSpPr>
                  <p:spPr>
                    <a:xfrm>
                      <a:off x="2869625" y="1488056"/>
                      <a:ext cx="483079" cy="267419"/>
                    </a:xfrm>
                    <a:prstGeom prst="roundRect">
                      <a:avLst>
                        <a:gd name="adj" fmla="val 29570"/>
                      </a:avLst>
                    </a:prstGeom>
                    <a:solidFill>
                      <a:srgbClr val="4FB3A7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026" dirty="0"/>
                    </a:p>
                  </p:txBody>
                </p:sp>
                <p:sp>
                  <p:nvSpPr>
                    <p:cNvPr id="48" name="Round Same Side Corner Rectangle 65"/>
                    <p:cNvSpPr/>
                    <p:nvPr/>
                  </p:nvSpPr>
                  <p:spPr>
                    <a:xfrm rot="2067686">
                      <a:off x="3917045" y="1979578"/>
                      <a:ext cx="263651" cy="184251"/>
                    </a:xfrm>
                    <a:prstGeom prst="round2SameRect">
                      <a:avLst>
                        <a:gd name="adj1" fmla="val 42600"/>
                        <a:gd name="adj2" fmla="val 0"/>
                      </a:avLst>
                    </a:prstGeom>
                    <a:solidFill>
                      <a:srgbClr val="4FB3A7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026" dirty="0"/>
                    </a:p>
                  </p:txBody>
                </p:sp>
              </p:grpSp>
            </p:grpSp>
            <p:sp>
              <p:nvSpPr>
                <p:cNvPr id="43" name="Pie 72"/>
                <p:cNvSpPr/>
                <p:nvPr/>
              </p:nvSpPr>
              <p:spPr>
                <a:xfrm rot="6750113">
                  <a:off x="1225476" y="1682557"/>
                  <a:ext cx="849522" cy="849522"/>
                </a:xfrm>
                <a:prstGeom prst="pie">
                  <a:avLst>
                    <a:gd name="adj1" fmla="val 627413"/>
                    <a:gd name="adj2" fmla="val 14173700"/>
                  </a:avLst>
                </a:pr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26" dirty="0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41" name="Freeform 103"/>
              <p:cNvSpPr>
                <a:spLocks noEditPoints="1"/>
              </p:cNvSpPr>
              <p:nvPr/>
            </p:nvSpPr>
            <p:spPr bwMode="auto">
              <a:xfrm>
                <a:off x="1358247" y="1924887"/>
                <a:ext cx="247781" cy="364863"/>
              </a:xfrm>
              <a:custGeom>
                <a:avLst/>
                <a:gdLst/>
                <a:ahLst/>
                <a:cxnLst>
                  <a:cxn ang="0">
                    <a:pos x="37" y="29"/>
                  </a:cxn>
                  <a:cxn ang="0">
                    <a:pos x="31" y="41"/>
                  </a:cxn>
                  <a:cxn ang="0">
                    <a:pos x="33" y="44"/>
                  </a:cxn>
                  <a:cxn ang="0">
                    <a:pos x="32" y="47"/>
                  </a:cxn>
                  <a:cxn ang="0">
                    <a:pos x="33" y="49"/>
                  </a:cxn>
                  <a:cxn ang="0">
                    <a:pos x="31" y="53"/>
                  </a:cxn>
                  <a:cxn ang="0">
                    <a:pos x="31" y="54"/>
                  </a:cxn>
                  <a:cxn ang="0">
                    <a:pos x="27" y="58"/>
                  </a:cxn>
                  <a:cxn ang="0">
                    <a:pos x="21" y="62"/>
                  </a:cxn>
                  <a:cxn ang="0">
                    <a:pos x="15" y="58"/>
                  </a:cxn>
                  <a:cxn ang="0">
                    <a:pos x="11" y="54"/>
                  </a:cxn>
                  <a:cxn ang="0">
                    <a:pos x="11" y="53"/>
                  </a:cxn>
                  <a:cxn ang="0">
                    <a:pos x="9" y="49"/>
                  </a:cxn>
                  <a:cxn ang="0">
                    <a:pos x="10" y="47"/>
                  </a:cxn>
                  <a:cxn ang="0">
                    <a:pos x="9" y="44"/>
                  </a:cxn>
                  <a:cxn ang="0">
                    <a:pos x="11" y="41"/>
                  </a:cxn>
                  <a:cxn ang="0">
                    <a:pos x="5" y="29"/>
                  </a:cxn>
                  <a:cxn ang="0">
                    <a:pos x="0" y="18"/>
                  </a:cxn>
                  <a:cxn ang="0">
                    <a:pos x="21" y="0"/>
                  </a:cxn>
                  <a:cxn ang="0">
                    <a:pos x="42" y="18"/>
                  </a:cxn>
                  <a:cxn ang="0">
                    <a:pos x="37" y="29"/>
                  </a:cxn>
                  <a:cxn ang="0">
                    <a:pos x="21" y="6"/>
                  </a:cxn>
                  <a:cxn ang="0">
                    <a:pos x="6" y="18"/>
                  </a:cxn>
                  <a:cxn ang="0">
                    <a:pos x="8" y="26"/>
                  </a:cxn>
                  <a:cxn ang="0">
                    <a:pos x="11" y="28"/>
                  </a:cxn>
                  <a:cxn ang="0">
                    <a:pos x="16" y="40"/>
                  </a:cxn>
                  <a:cxn ang="0">
                    <a:pos x="26" y="40"/>
                  </a:cxn>
                  <a:cxn ang="0">
                    <a:pos x="31" y="28"/>
                  </a:cxn>
                  <a:cxn ang="0">
                    <a:pos x="34" y="26"/>
                  </a:cxn>
                  <a:cxn ang="0">
                    <a:pos x="36" y="18"/>
                  </a:cxn>
                  <a:cxn ang="0">
                    <a:pos x="21" y="6"/>
                  </a:cxn>
                  <a:cxn ang="0">
                    <a:pos x="29" y="20"/>
                  </a:cxn>
                  <a:cxn ang="0">
                    <a:pos x="27" y="18"/>
                  </a:cxn>
                  <a:cxn ang="0">
                    <a:pos x="21" y="15"/>
                  </a:cxn>
                  <a:cxn ang="0">
                    <a:pos x="20" y="13"/>
                  </a:cxn>
                  <a:cxn ang="0">
                    <a:pos x="21" y="12"/>
                  </a:cxn>
                  <a:cxn ang="0">
                    <a:pos x="30" y="18"/>
                  </a:cxn>
                  <a:cxn ang="0">
                    <a:pos x="29" y="20"/>
                  </a:cxn>
                </a:cxnLst>
                <a:rect l="0" t="0" r="r" b="b"/>
                <a:pathLst>
                  <a:path w="42" h="62">
                    <a:moveTo>
                      <a:pt x="37" y="29"/>
                    </a:moveTo>
                    <a:cubicBezTo>
                      <a:pt x="35" y="32"/>
                      <a:pt x="31" y="37"/>
                      <a:pt x="31" y="41"/>
                    </a:cubicBezTo>
                    <a:cubicBezTo>
                      <a:pt x="32" y="42"/>
                      <a:pt x="33" y="43"/>
                      <a:pt x="33" y="44"/>
                    </a:cubicBezTo>
                    <a:cubicBezTo>
                      <a:pt x="33" y="45"/>
                      <a:pt x="32" y="46"/>
                      <a:pt x="32" y="47"/>
                    </a:cubicBezTo>
                    <a:cubicBezTo>
                      <a:pt x="32" y="47"/>
                      <a:pt x="33" y="48"/>
                      <a:pt x="33" y="49"/>
                    </a:cubicBezTo>
                    <a:cubicBezTo>
                      <a:pt x="33" y="51"/>
                      <a:pt x="32" y="52"/>
                      <a:pt x="31" y="53"/>
                    </a:cubicBezTo>
                    <a:cubicBezTo>
                      <a:pt x="31" y="53"/>
                      <a:pt x="31" y="54"/>
                      <a:pt x="31" y="54"/>
                    </a:cubicBezTo>
                    <a:cubicBezTo>
                      <a:pt x="31" y="57"/>
                      <a:pt x="29" y="58"/>
                      <a:pt x="27" y="58"/>
                    </a:cubicBezTo>
                    <a:cubicBezTo>
                      <a:pt x="26" y="61"/>
                      <a:pt x="24" y="62"/>
                      <a:pt x="21" y="62"/>
                    </a:cubicBezTo>
                    <a:cubicBezTo>
                      <a:pt x="19" y="62"/>
                      <a:pt x="16" y="61"/>
                      <a:pt x="15" y="58"/>
                    </a:cubicBezTo>
                    <a:cubicBezTo>
                      <a:pt x="13" y="58"/>
                      <a:pt x="11" y="57"/>
                      <a:pt x="11" y="54"/>
                    </a:cubicBezTo>
                    <a:cubicBezTo>
                      <a:pt x="11" y="54"/>
                      <a:pt x="11" y="53"/>
                      <a:pt x="11" y="53"/>
                    </a:cubicBezTo>
                    <a:cubicBezTo>
                      <a:pt x="10" y="52"/>
                      <a:pt x="9" y="51"/>
                      <a:pt x="9" y="49"/>
                    </a:cubicBezTo>
                    <a:cubicBezTo>
                      <a:pt x="9" y="48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3"/>
                      <a:pt x="10" y="42"/>
                      <a:pt x="11" y="41"/>
                    </a:cubicBezTo>
                    <a:cubicBezTo>
                      <a:pt x="11" y="37"/>
                      <a:pt x="7" y="32"/>
                      <a:pt x="5" y="29"/>
                    </a:cubicBezTo>
                    <a:cubicBezTo>
                      <a:pt x="2" y="26"/>
                      <a:pt x="0" y="23"/>
                      <a:pt x="0" y="18"/>
                    </a:cubicBezTo>
                    <a:cubicBezTo>
                      <a:pt x="0" y="8"/>
                      <a:pt x="11" y="0"/>
                      <a:pt x="21" y="0"/>
                    </a:cubicBezTo>
                    <a:cubicBezTo>
                      <a:pt x="31" y="0"/>
                      <a:pt x="42" y="8"/>
                      <a:pt x="42" y="18"/>
                    </a:cubicBezTo>
                    <a:cubicBezTo>
                      <a:pt x="42" y="23"/>
                      <a:pt x="40" y="26"/>
                      <a:pt x="37" y="29"/>
                    </a:cubicBezTo>
                    <a:close/>
                    <a:moveTo>
                      <a:pt x="21" y="6"/>
                    </a:moveTo>
                    <a:cubicBezTo>
                      <a:pt x="14" y="6"/>
                      <a:pt x="6" y="10"/>
                      <a:pt x="6" y="18"/>
                    </a:cubicBezTo>
                    <a:cubicBezTo>
                      <a:pt x="6" y="21"/>
                      <a:pt x="7" y="24"/>
                      <a:pt x="8" y="26"/>
                    </a:cubicBezTo>
                    <a:cubicBezTo>
                      <a:pt x="9" y="27"/>
                      <a:pt x="10" y="27"/>
                      <a:pt x="11" y="28"/>
                    </a:cubicBezTo>
                    <a:cubicBezTo>
                      <a:pt x="14" y="32"/>
                      <a:pt x="16" y="36"/>
                      <a:pt x="1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6" y="36"/>
                      <a:pt x="28" y="32"/>
                      <a:pt x="31" y="28"/>
                    </a:cubicBezTo>
                    <a:cubicBezTo>
                      <a:pt x="32" y="27"/>
                      <a:pt x="33" y="27"/>
                      <a:pt x="34" y="26"/>
                    </a:cubicBezTo>
                    <a:cubicBezTo>
                      <a:pt x="35" y="24"/>
                      <a:pt x="36" y="21"/>
                      <a:pt x="36" y="18"/>
                    </a:cubicBezTo>
                    <a:cubicBezTo>
                      <a:pt x="36" y="10"/>
                      <a:pt x="28" y="6"/>
                      <a:pt x="21" y="6"/>
                    </a:cubicBezTo>
                    <a:close/>
                    <a:moveTo>
                      <a:pt x="29" y="20"/>
                    </a:moveTo>
                    <a:cubicBezTo>
                      <a:pt x="28" y="20"/>
                      <a:pt x="27" y="19"/>
                      <a:pt x="27" y="18"/>
                    </a:cubicBezTo>
                    <a:cubicBezTo>
                      <a:pt x="27" y="16"/>
                      <a:pt x="23" y="15"/>
                      <a:pt x="21" y="15"/>
                    </a:cubicBezTo>
                    <a:cubicBezTo>
                      <a:pt x="20" y="15"/>
                      <a:pt x="20" y="14"/>
                      <a:pt x="20" y="13"/>
                    </a:cubicBezTo>
                    <a:cubicBezTo>
                      <a:pt x="20" y="13"/>
                      <a:pt x="20" y="12"/>
                      <a:pt x="21" y="12"/>
                    </a:cubicBezTo>
                    <a:cubicBezTo>
                      <a:pt x="25" y="12"/>
                      <a:pt x="30" y="14"/>
                      <a:pt x="30" y="18"/>
                    </a:cubicBezTo>
                    <a:cubicBezTo>
                      <a:pt x="30" y="19"/>
                      <a:pt x="29" y="20"/>
                      <a:pt x="29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137160" tIns="68580" rIns="137160" bIns="6858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26" dirty="0"/>
              </a:p>
            </p:txBody>
          </p:sp>
        </p:grpSp>
        <p:grpSp>
          <p:nvGrpSpPr>
            <p:cNvPr id="10" name="Group 21"/>
            <p:cNvGrpSpPr/>
            <p:nvPr/>
          </p:nvGrpSpPr>
          <p:grpSpPr>
            <a:xfrm>
              <a:off x="5962440" y="2643170"/>
              <a:ext cx="2467438" cy="2801532"/>
              <a:chOff x="2981220" y="1321585"/>
              <a:chExt cx="1233719" cy="1400766"/>
            </a:xfrm>
          </p:grpSpPr>
          <p:grpSp>
            <p:nvGrpSpPr>
              <p:cNvPr id="31" name="Group 17"/>
              <p:cNvGrpSpPr/>
              <p:nvPr/>
            </p:nvGrpSpPr>
            <p:grpSpPr>
              <a:xfrm>
                <a:off x="2981220" y="1321585"/>
                <a:ext cx="1233719" cy="1400766"/>
                <a:chOff x="2981220" y="1321585"/>
                <a:chExt cx="1233719" cy="1400766"/>
              </a:xfrm>
            </p:grpSpPr>
            <p:grpSp>
              <p:nvGrpSpPr>
                <p:cNvPr id="33" name="Group 54"/>
                <p:cNvGrpSpPr/>
                <p:nvPr/>
              </p:nvGrpSpPr>
              <p:grpSpPr>
                <a:xfrm>
                  <a:off x="2981220" y="1321585"/>
                  <a:ext cx="1233719" cy="1400766"/>
                  <a:chOff x="1666806" y="1488056"/>
                  <a:chExt cx="2888720" cy="3279855"/>
                </a:xfrm>
                <a:solidFill>
                  <a:schemeClr val="accent3"/>
                </a:solidFill>
              </p:grpSpPr>
              <p:sp>
                <p:nvSpPr>
                  <p:cNvPr id="35" name="Circular Arrow 55"/>
                  <p:cNvSpPr/>
                  <p:nvPr/>
                </p:nvSpPr>
                <p:spPr>
                  <a:xfrm rot="19117166">
                    <a:off x="1666806" y="1879191"/>
                    <a:ext cx="2888720" cy="2888720"/>
                  </a:xfrm>
                  <a:prstGeom prst="circularArrow">
                    <a:avLst>
                      <a:gd name="adj1" fmla="val 9225"/>
                      <a:gd name="adj2" fmla="val 438195"/>
                      <a:gd name="adj3" fmla="val 1224151"/>
                      <a:gd name="adj4" fmla="val 7336877"/>
                      <a:gd name="adj5" fmla="val 7160"/>
                    </a:avLst>
                  </a:prstGeom>
                  <a:solidFill>
                    <a:srgbClr val="4FB3A7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2026" dirty="0">
                      <a:solidFill>
                        <a:schemeClr val="tx1"/>
                      </a:solidFill>
                    </a:endParaRPr>
                  </a:p>
                </p:txBody>
              </p:sp>
              <p:grpSp>
                <p:nvGrpSpPr>
                  <p:cNvPr id="36" name="Group 56"/>
                  <p:cNvGrpSpPr/>
                  <p:nvPr/>
                </p:nvGrpSpPr>
                <p:grpSpPr>
                  <a:xfrm>
                    <a:off x="2869625" y="1488056"/>
                    <a:ext cx="1311071" cy="675773"/>
                    <a:chOff x="2869625" y="1488056"/>
                    <a:chExt cx="1311071" cy="675773"/>
                  </a:xfrm>
                  <a:grpFill/>
                </p:grpSpPr>
                <p:sp>
                  <p:nvSpPr>
                    <p:cNvPr id="37" name="Rectangle 57"/>
                    <p:cNvSpPr/>
                    <p:nvPr/>
                  </p:nvSpPr>
                  <p:spPr>
                    <a:xfrm>
                      <a:off x="2999022" y="1621766"/>
                      <a:ext cx="224287" cy="388188"/>
                    </a:xfrm>
                    <a:prstGeom prst="rect">
                      <a:avLst/>
                    </a:prstGeom>
                    <a:solidFill>
                      <a:srgbClr val="4FB3A7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026" dirty="0"/>
                    </a:p>
                  </p:txBody>
                </p:sp>
                <p:sp>
                  <p:nvSpPr>
                    <p:cNvPr id="38" name="Rounded Rectangle 58"/>
                    <p:cNvSpPr/>
                    <p:nvPr/>
                  </p:nvSpPr>
                  <p:spPr>
                    <a:xfrm>
                      <a:off x="2869625" y="1488056"/>
                      <a:ext cx="483079" cy="267419"/>
                    </a:xfrm>
                    <a:prstGeom prst="roundRect">
                      <a:avLst>
                        <a:gd name="adj" fmla="val 29570"/>
                      </a:avLst>
                    </a:prstGeom>
                    <a:solidFill>
                      <a:srgbClr val="4FB3A7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026" dirty="0"/>
                    </a:p>
                  </p:txBody>
                </p:sp>
                <p:sp>
                  <p:nvSpPr>
                    <p:cNvPr id="39" name="Round Same Side Corner Rectangle 59"/>
                    <p:cNvSpPr/>
                    <p:nvPr/>
                  </p:nvSpPr>
                  <p:spPr>
                    <a:xfrm rot="2067686">
                      <a:off x="3917045" y="1979578"/>
                      <a:ext cx="263651" cy="184251"/>
                    </a:xfrm>
                    <a:prstGeom prst="round2SameRect">
                      <a:avLst>
                        <a:gd name="adj1" fmla="val 42600"/>
                        <a:gd name="adj2" fmla="val 0"/>
                      </a:avLst>
                    </a:prstGeom>
                    <a:solidFill>
                      <a:srgbClr val="4FB3A7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026" dirty="0"/>
                    </a:p>
                  </p:txBody>
                </p:sp>
              </p:grpSp>
            </p:grpSp>
            <p:sp>
              <p:nvSpPr>
                <p:cNvPr id="34" name="Pie 73"/>
                <p:cNvSpPr/>
                <p:nvPr/>
              </p:nvSpPr>
              <p:spPr>
                <a:xfrm rot="6750113">
                  <a:off x="3173318" y="1690976"/>
                  <a:ext cx="849522" cy="849522"/>
                </a:xfrm>
                <a:prstGeom prst="pie">
                  <a:avLst>
                    <a:gd name="adj1" fmla="val 19969109"/>
                    <a:gd name="adj2" fmla="val 14058693"/>
                  </a:avLst>
                </a:pr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26" dirty="0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32" name="Freeform 56"/>
              <p:cNvSpPr>
                <a:spLocks noEditPoints="1"/>
              </p:cNvSpPr>
              <p:nvPr/>
            </p:nvSpPr>
            <p:spPr bwMode="auto">
              <a:xfrm>
                <a:off x="3444100" y="1850362"/>
                <a:ext cx="307958" cy="307958"/>
              </a:xfrm>
              <a:custGeom>
                <a:avLst/>
                <a:gdLst/>
                <a:ahLst/>
                <a:cxnLst>
                  <a:cxn ang="0">
                    <a:pos x="64" y="42"/>
                  </a:cxn>
                  <a:cxn ang="0">
                    <a:pos x="63" y="44"/>
                  </a:cxn>
                  <a:cxn ang="0">
                    <a:pos x="33" y="64"/>
                  </a:cxn>
                  <a:cxn ang="0">
                    <a:pos x="32" y="64"/>
                  </a:cxn>
                  <a:cxn ang="0">
                    <a:pos x="30" y="64"/>
                  </a:cxn>
                  <a:cxn ang="0">
                    <a:pos x="1" y="44"/>
                  </a:cxn>
                  <a:cxn ang="0">
                    <a:pos x="0" y="42"/>
                  </a:cxn>
                  <a:cxn ang="0">
                    <a:pos x="0" y="23"/>
                  </a:cxn>
                  <a:cxn ang="0">
                    <a:pos x="1" y="20"/>
                  </a:cxn>
                  <a:cxn ang="0">
                    <a:pos x="30" y="1"/>
                  </a:cxn>
                  <a:cxn ang="0">
                    <a:pos x="32" y="0"/>
                  </a:cxn>
                  <a:cxn ang="0">
                    <a:pos x="33" y="1"/>
                  </a:cxn>
                  <a:cxn ang="0">
                    <a:pos x="63" y="20"/>
                  </a:cxn>
                  <a:cxn ang="0">
                    <a:pos x="64" y="23"/>
                  </a:cxn>
                  <a:cxn ang="0">
                    <a:pos x="64" y="42"/>
                  </a:cxn>
                  <a:cxn ang="0">
                    <a:pos x="12" y="32"/>
                  </a:cxn>
                  <a:cxn ang="0">
                    <a:pos x="5" y="28"/>
                  </a:cxn>
                  <a:cxn ang="0">
                    <a:pos x="5" y="37"/>
                  </a:cxn>
                  <a:cxn ang="0">
                    <a:pos x="12" y="32"/>
                  </a:cxn>
                  <a:cxn ang="0">
                    <a:pos x="29" y="21"/>
                  </a:cxn>
                  <a:cxn ang="0">
                    <a:pos x="29" y="8"/>
                  </a:cxn>
                  <a:cxn ang="0">
                    <a:pos x="7" y="23"/>
                  </a:cxn>
                  <a:cxn ang="0">
                    <a:pos x="17" y="29"/>
                  </a:cxn>
                  <a:cxn ang="0">
                    <a:pos x="29" y="21"/>
                  </a:cxn>
                  <a:cxn ang="0">
                    <a:pos x="29" y="56"/>
                  </a:cxn>
                  <a:cxn ang="0">
                    <a:pos x="29" y="44"/>
                  </a:cxn>
                  <a:cxn ang="0">
                    <a:pos x="17" y="36"/>
                  </a:cxn>
                  <a:cxn ang="0">
                    <a:pos x="7" y="42"/>
                  </a:cxn>
                  <a:cxn ang="0">
                    <a:pos x="29" y="56"/>
                  </a:cxn>
                  <a:cxn ang="0">
                    <a:pos x="41" y="32"/>
                  </a:cxn>
                  <a:cxn ang="0">
                    <a:pos x="32" y="26"/>
                  </a:cxn>
                  <a:cxn ang="0">
                    <a:pos x="22" y="32"/>
                  </a:cxn>
                  <a:cxn ang="0">
                    <a:pos x="32" y="39"/>
                  </a:cxn>
                  <a:cxn ang="0">
                    <a:pos x="41" y="32"/>
                  </a:cxn>
                  <a:cxn ang="0">
                    <a:pos x="56" y="23"/>
                  </a:cxn>
                  <a:cxn ang="0">
                    <a:pos x="35" y="8"/>
                  </a:cxn>
                  <a:cxn ang="0">
                    <a:pos x="35" y="21"/>
                  </a:cxn>
                  <a:cxn ang="0">
                    <a:pos x="46" y="29"/>
                  </a:cxn>
                  <a:cxn ang="0">
                    <a:pos x="56" y="23"/>
                  </a:cxn>
                  <a:cxn ang="0">
                    <a:pos x="56" y="42"/>
                  </a:cxn>
                  <a:cxn ang="0">
                    <a:pos x="46" y="36"/>
                  </a:cxn>
                  <a:cxn ang="0">
                    <a:pos x="35" y="44"/>
                  </a:cxn>
                  <a:cxn ang="0">
                    <a:pos x="35" y="56"/>
                  </a:cxn>
                  <a:cxn ang="0">
                    <a:pos x="56" y="42"/>
                  </a:cxn>
                  <a:cxn ang="0">
                    <a:pos x="58" y="37"/>
                  </a:cxn>
                  <a:cxn ang="0">
                    <a:pos x="58" y="28"/>
                  </a:cxn>
                  <a:cxn ang="0">
                    <a:pos x="51" y="32"/>
                  </a:cxn>
                  <a:cxn ang="0">
                    <a:pos x="58" y="37"/>
                  </a:cxn>
                </a:cxnLst>
                <a:rect l="0" t="0" r="r" b="b"/>
                <a:pathLst>
                  <a:path w="64" h="64">
                    <a:moveTo>
                      <a:pt x="64" y="42"/>
                    </a:moveTo>
                    <a:cubicBezTo>
                      <a:pt x="64" y="43"/>
                      <a:pt x="63" y="44"/>
                      <a:pt x="63" y="4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4"/>
                      <a:pt x="32" y="64"/>
                      <a:pt x="32" y="64"/>
                    </a:cubicBezTo>
                    <a:cubicBezTo>
                      <a:pt x="31" y="64"/>
                      <a:pt x="31" y="64"/>
                      <a:pt x="30" y="64"/>
                    </a:cubicBezTo>
                    <a:cubicBezTo>
                      <a:pt x="1" y="44"/>
                      <a:pt x="1" y="44"/>
                      <a:pt x="1" y="44"/>
                    </a:cubicBezTo>
                    <a:cubicBezTo>
                      <a:pt x="0" y="44"/>
                      <a:pt x="0" y="43"/>
                      <a:pt x="0" y="42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2"/>
                      <a:pt x="0" y="21"/>
                      <a:pt x="1" y="20"/>
                    </a:cubicBezTo>
                    <a:cubicBezTo>
                      <a:pt x="30" y="1"/>
                      <a:pt x="30" y="1"/>
                      <a:pt x="30" y="1"/>
                    </a:cubicBezTo>
                    <a:cubicBezTo>
                      <a:pt x="31" y="1"/>
                      <a:pt x="31" y="0"/>
                      <a:pt x="32" y="0"/>
                    </a:cubicBezTo>
                    <a:cubicBezTo>
                      <a:pt x="32" y="0"/>
                      <a:pt x="33" y="1"/>
                      <a:pt x="33" y="1"/>
                    </a:cubicBezTo>
                    <a:cubicBezTo>
                      <a:pt x="63" y="20"/>
                      <a:pt x="63" y="20"/>
                      <a:pt x="63" y="20"/>
                    </a:cubicBezTo>
                    <a:cubicBezTo>
                      <a:pt x="63" y="21"/>
                      <a:pt x="64" y="22"/>
                      <a:pt x="64" y="23"/>
                    </a:cubicBezTo>
                    <a:lnTo>
                      <a:pt x="64" y="42"/>
                    </a:lnTo>
                    <a:close/>
                    <a:moveTo>
                      <a:pt x="12" y="32"/>
                    </a:moveTo>
                    <a:cubicBezTo>
                      <a:pt x="5" y="28"/>
                      <a:pt x="5" y="28"/>
                      <a:pt x="5" y="28"/>
                    </a:cubicBezTo>
                    <a:cubicBezTo>
                      <a:pt x="5" y="37"/>
                      <a:pt x="5" y="37"/>
                      <a:pt x="5" y="37"/>
                    </a:cubicBezTo>
                    <a:lnTo>
                      <a:pt x="12" y="32"/>
                    </a:lnTo>
                    <a:close/>
                    <a:moveTo>
                      <a:pt x="29" y="21"/>
                    </a:moveTo>
                    <a:cubicBezTo>
                      <a:pt x="29" y="8"/>
                      <a:pt x="29" y="8"/>
                      <a:pt x="29" y="8"/>
                    </a:cubicBezTo>
                    <a:cubicBezTo>
                      <a:pt x="7" y="23"/>
                      <a:pt x="7" y="23"/>
                      <a:pt x="7" y="23"/>
                    </a:cubicBezTo>
                    <a:cubicBezTo>
                      <a:pt x="17" y="29"/>
                      <a:pt x="17" y="29"/>
                      <a:pt x="17" y="29"/>
                    </a:cubicBezTo>
                    <a:lnTo>
                      <a:pt x="29" y="21"/>
                    </a:lnTo>
                    <a:close/>
                    <a:moveTo>
                      <a:pt x="29" y="56"/>
                    </a:moveTo>
                    <a:cubicBezTo>
                      <a:pt x="29" y="44"/>
                      <a:pt x="29" y="44"/>
                      <a:pt x="29" y="44"/>
                    </a:cubicBezTo>
                    <a:cubicBezTo>
                      <a:pt x="17" y="36"/>
                      <a:pt x="17" y="36"/>
                      <a:pt x="17" y="36"/>
                    </a:cubicBezTo>
                    <a:cubicBezTo>
                      <a:pt x="7" y="42"/>
                      <a:pt x="7" y="42"/>
                      <a:pt x="7" y="42"/>
                    </a:cubicBezTo>
                    <a:lnTo>
                      <a:pt x="29" y="56"/>
                    </a:lnTo>
                    <a:close/>
                    <a:moveTo>
                      <a:pt x="41" y="32"/>
                    </a:moveTo>
                    <a:cubicBezTo>
                      <a:pt x="32" y="26"/>
                      <a:pt x="32" y="26"/>
                      <a:pt x="32" y="26"/>
                    </a:cubicBezTo>
                    <a:cubicBezTo>
                      <a:pt x="22" y="32"/>
                      <a:pt x="22" y="32"/>
                      <a:pt x="22" y="32"/>
                    </a:cubicBezTo>
                    <a:cubicBezTo>
                      <a:pt x="32" y="39"/>
                      <a:pt x="32" y="39"/>
                      <a:pt x="32" y="39"/>
                    </a:cubicBezTo>
                    <a:lnTo>
                      <a:pt x="41" y="32"/>
                    </a:lnTo>
                    <a:close/>
                    <a:moveTo>
                      <a:pt x="56" y="23"/>
                    </a:moveTo>
                    <a:cubicBezTo>
                      <a:pt x="35" y="8"/>
                      <a:pt x="35" y="8"/>
                      <a:pt x="35" y="8"/>
                    </a:cubicBezTo>
                    <a:cubicBezTo>
                      <a:pt x="35" y="21"/>
                      <a:pt x="35" y="21"/>
                      <a:pt x="35" y="21"/>
                    </a:cubicBezTo>
                    <a:cubicBezTo>
                      <a:pt x="46" y="29"/>
                      <a:pt x="46" y="29"/>
                      <a:pt x="46" y="29"/>
                    </a:cubicBezTo>
                    <a:lnTo>
                      <a:pt x="56" y="23"/>
                    </a:lnTo>
                    <a:close/>
                    <a:moveTo>
                      <a:pt x="56" y="42"/>
                    </a:moveTo>
                    <a:cubicBezTo>
                      <a:pt x="46" y="36"/>
                      <a:pt x="46" y="36"/>
                      <a:pt x="46" y="36"/>
                    </a:cubicBezTo>
                    <a:cubicBezTo>
                      <a:pt x="35" y="44"/>
                      <a:pt x="35" y="44"/>
                      <a:pt x="35" y="44"/>
                    </a:cubicBezTo>
                    <a:cubicBezTo>
                      <a:pt x="35" y="56"/>
                      <a:pt x="35" y="56"/>
                      <a:pt x="35" y="56"/>
                    </a:cubicBezTo>
                    <a:lnTo>
                      <a:pt x="56" y="42"/>
                    </a:lnTo>
                    <a:close/>
                    <a:moveTo>
                      <a:pt x="58" y="37"/>
                    </a:moveTo>
                    <a:cubicBezTo>
                      <a:pt x="58" y="28"/>
                      <a:pt x="58" y="28"/>
                      <a:pt x="58" y="28"/>
                    </a:cubicBezTo>
                    <a:cubicBezTo>
                      <a:pt x="51" y="32"/>
                      <a:pt x="51" y="32"/>
                      <a:pt x="51" y="32"/>
                    </a:cubicBezTo>
                    <a:lnTo>
                      <a:pt x="58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137160" tIns="68580" rIns="137160" bIns="6858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26" dirty="0"/>
              </a:p>
            </p:txBody>
          </p:sp>
        </p:grpSp>
        <p:grpSp>
          <p:nvGrpSpPr>
            <p:cNvPr id="11" name="Group 22"/>
            <p:cNvGrpSpPr/>
            <p:nvPr/>
          </p:nvGrpSpPr>
          <p:grpSpPr>
            <a:xfrm>
              <a:off x="9858124" y="2683057"/>
              <a:ext cx="2467438" cy="2801532"/>
              <a:chOff x="4929062" y="1341528"/>
              <a:chExt cx="1233719" cy="1400766"/>
            </a:xfrm>
          </p:grpSpPr>
          <p:grpSp>
            <p:nvGrpSpPr>
              <p:cNvPr id="22" name="Group 18"/>
              <p:cNvGrpSpPr/>
              <p:nvPr/>
            </p:nvGrpSpPr>
            <p:grpSpPr>
              <a:xfrm>
                <a:off x="4929062" y="1341528"/>
                <a:ext cx="1233719" cy="1400766"/>
                <a:chOff x="4929062" y="1341528"/>
                <a:chExt cx="1233719" cy="1400766"/>
              </a:xfrm>
            </p:grpSpPr>
            <p:grpSp>
              <p:nvGrpSpPr>
                <p:cNvPr id="24" name="Group 66"/>
                <p:cNvGrpSpPr/>
                <p:nvPr/>
              </p:nvGrpSpPr>
              <p:grpSpPr>
                <a:xfrm>
                  <a:off x="4929062" y="1341528"/>
                  <a:ext cx="1233719" cy="1400766"/>
                  <a:chOff x="1666806" y="1488056"/>
                  <a:chExt cx="2888720" cy="3279855"/>
                </a:xfrm>
                <a:solidFill>
                  <a:schemeClr val="accent1"/>
                </a:solidFill>
              </p:grpSpPr>
              <p:sp>
                <p:nvSpPr>
                  <p:cNvPr id="26" name="Circular Arrow 67"/>
                  <p:cNvSpPr/>
                  <p:nvPr/>
                </p:nvSpPr>
                <p:spPr>
                  <a:xfrm rot="19117166">
                    <a:off x="1666806" y="1879191"/>
                    <a:ext cx="2888720" cy="2888720"/>
                  </a:xfrm>
                  <a:prstGeom prst="circularArrow">
                    <a:avLst>
                      <a:gd name="adj1" fmla="val 9225"/>
                      <a:gd name="adj2" fmla="val 438195"/>
                      <a:gd name="adj3" fmla="val 1224151"/>
                      <a:gd name="adj4" fmla="val 4594196"/>
                      <a:gd name="adj5" fmla="val 7160"/>
                    </a:avLst>
                  </a:prstGeom>
                  <a:solidFill>
                    <a:srgbClr val="4FB3A7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2026" dirty="0">
                      <a:solidFill>
                        <a:schemeClr val="tx1"/>
                      </a:solidFill>
                    </a:endParaRPr>
                  </a:p>
                </p:txBody>
              </p:sp>
              <p:grpSp>
                <p:nvGrpSpPr>
                  <p:cNvPr id="27" name="Group 68"/>
                  <p:cNvGrpSpPr/>
                  <p:nvPr/>
                </p:nvGrpSpPr>
                <p:grpSpPr>
                  <a:xfrm>
                    <a:off x="2869625" y="1488056"/>
                    <a:ext cx="1311071" cy="675773"/>
                    <a:chOff x="2869625" y="1488056"/>
                    <a:chExt cx="1311071" cy="675773"/>
                  </a:xfrm>
                  <a:grpFill/>
                </p:grpSpPr>
                <p:sp>
                  <p:nvSpPr>
                    <p:cNvPr id="28" name="Rectangle 69"/>
                    <p:cNvSpPr/>
                    <p:nvPr/>
                  </p:nvSpPr>
                  <p:spPr>
                    <a:xfrm>
                      <a:off x="2999022" y="1621766"/>
                      <a:ext cx="224287" cy="388188"/>
                    </a:xfrm>
                    <a:prstGeom prst="rect">
                      <a:avLst/>
                    </a:prstGeom>
                    <a:solidFill>
                      <a:srgbClr val="4FB3A7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026" dirty="0"/>
                    </a:p>
                  </p:txBody>
                </p:sp>
                <p:sp>
                  <p:nvSpPr>
                    <p:cNvPr id="29" name="Rounded Rectangle 70"/>
                    <p:cNvSpPr/>
                    <p:nvPr/>
                  </p:nvSpPr>
                  <p:spPr>
                    <a:xfrm>
                      <a:off x="2869625" y="1488056"/>
                      <a:ext cx="483079" cy="267419"/>
                    </a:xfrm>
                    <a:prstGeom prst="roundRect">
                      <a:avLst>
                        <a:gd name="adj" fmla="val 29570"/>
                      </a:avLst>
                    </a:prstGeom>
                    <a:solidFill>
                      <a:srgbClr val="4FB3A7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026" dirty="0"/>
                    </a:p>
                  </p:txBody>
                </p:sp>
                <p:sp>
                  <p:nvSpPr>
                    <p:cNvPr id="30" name="Round Same Side Corner Rectangle 71"/>
                    <p:cNvSpPr/>
                    <p:nvPr/>
                  </p:nvSpPr>
                  <p:spPr>
                    <a:xfrm rot="2067686">
                      <a:off x="3917045" y="1979578"/>
                      <a:ext cx="263651" cy="184251"/>
                    </a:xfrm>
                    <a:prstGeom prst="round2SameRect">
                      <a:avLst>
                        <a:gd name="adj1" fmla="val 42600"/>
                        <a:gd name="adj2" fmla="val 0"/>
                      </a:avLst>
                    </a:prstGeom>
                    <a:solidFill>
                      <a:srgbClr val="4FB3A7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026" dirty="0"/>
                    </a:p>
                  </p:txBody>
                </p:sp>
              </p:grpSp>
            </p:grpSp>
            <p:sp>
              <p:nvSpPr>
                <p:cNvPr id="25" name="Pie 74"/>
                <p:cNvSpPr/>
                <p:nvPr/>
              </p:nvSpPr>
              <p:spPr>
                <a:xfrm rot="6750113">
                  <a:off x="5121160" y="1701463"/>
                  <a:ext cx="849522" cy="849522"/>
                </a:xfrm>
                <a:prstGeom prst="pie">
                  <a:avLst>
                    <a:gd name="adj1" fmla="val 17200693"/>
                    <a:gd name="adj2" fmla="val 14058693"/>
                  </a:avLst>
                </a:pr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26" dirty="0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23" name="Freeform 6"/>
              <p:cNvSpPr>
                <a:spLocks noEditPoints="1"/>
              </p:cNvSpPr>
              <p:nvPr/>
            </p:nvSpPr>
            <p:spPr bwMode="auto">
              <a:xfrm>
                <a:off x="5394620" y="1959401"/>
                <a:ext cx="302603" cy="236819"/>
              </a:xfrm>
              <a:custGeom>
                <a:avLst/>
                <a:gdLst/>
                <a:ahLst/>
                <a:cxnLst>
                  <a:cxn ang="0">
                    <a:pos x="64" y="48"/>
                  </a:cxn>
                  <a:cxn ang="0">
                    <a:pos x="61" y="50"/>
                  </a:cxn>
                  <a:cxn ang="0">
                    <a:pos x="2" y="50"/>
                  </a:cxn>
                  <a:cxn ang="0">
                    <a:pos x="0" y="48"/>
                  </a:cxn>
                  <a:cxn ang="0">
                    <a:pos x="0" y="43"/>
                  </a:cxn>
                  <a:cxn ang="0">
                    <a:pos x="2" y="41"/>
                  </a:cxn>
                  <a:cxn ang="0">
                    <a:pos x="61" y="41"/>
                  </a:cxn>
                  <a:cxn ang="0">
                    <a:pos x="64" y="43"/>
                  </a:cxn>
                  <a:cxn ang="0">
                    <a:pos x="64" y="48"/>
                  </a:cxn>
                  <a:cxn ang="0">
                    <a:pos x="59" y="20"/>
                  </a:cxn>
                  <a:cxn ang="0">
                    <a:pos x="57" y="23"/>
                  </a:cxn>
                  <a:cxn ang="0">
                    <a:pos x="7" y="23"/>
                  </a:cxn>
                  <a:cxn ang="0">
                    <a:pos x="4" y="20"/>
                  </a:cxn>
                  <a:cxn ang="0">
                    <a:pos x="4" y="16"/>
                  </a:cxn>
                  <a:cxn ang="0">
                    <a:pos x="7" y="13"/>
                  </a:cxn>
                  <a:cxn ang="0">
                    <a:pos x="57" y="13"/>
                  </a:cxn>
                  <a:cxn ang="0">
                    <a:pos x="59" y="16"/>
                  </a:cxn>
                  <a:cxn ang="0">
                    <a:pos x="59" y="20"/>
                  </a:cxn>
                  <a:cxn ang="0">
                    <a:pos x="50" y="34"/>
                  </a:cxn>
                  <a:cxn ang="0">
                    <a:pos x="48" y="36"/>
                  </a:cxn>
                  <a:cxn ang="0">
                    <a:pos x="16" y="36"/>
                  </a:cxn>
                  <a:cxn ang="0">
                    <a:pos x="13" y="34"/>
                  </a:cxn>
                  <a:cxn ang="0">
                    <a:pos x="13" y="29"/>
                  </a:cxn>
                  <a:cxn ang="0">
                    <a:pos x="16" y="27"/>
                  </a:cxn>
                  <a:cxn ang="0">
                    <a:pos x="48" y="27"/>
                  </a:cxn>
                  <a:cxn ang="0">
                    <a:pos x="50" y="29"/>
                  </a:cxn>
                  <a:cxn ang="0">
                    <a:pos x="50" y="34"/>
                  </a:cxn>
                  <a:cxn ang="0">
                    <a:pos x="45" y="7"/>
                  </a:cxn>
                  <a:cxn ang="0">
                    <a:pos x="43" y="9"/>
                  </a:cxn>
                  <a:cxn ang="0">
                    <a:pos x="20" y="9"/>
                  </a:cxn>
                  <a:cxn ang="0">
                    <a:pos x="18" y="7"/>
                  </a:cxn>
                  <a:cxn ang="0">
                    <a:pos x="18" y="2"/>
                  </a:cxn>
                  <a:cxn ang="0">
                    <a:pos x="20" y="0"/>
                  </a:cxn>
                  <a:cxn ang="0">
                    <a:pos x="43" y="0"/>
                  </a:cxn>
                  <a:cxn ang="0">
                    <a:pos x="45" y="2"/>
                  </a:cxn>
                  <a:cxn ang="0">
                    <a:pos x="45" y="7"/>
                  </a:cxn>
                </a:cxnLst>
                <a:rect l="0" t="0" r="r" b="b"/>
                <a:pathLst>
                  <a:path w="64" h="50">
                    <a:moveTo>
                      <a:pt x="64" y="48"/>
                    </a:moveTo>
                    <a:cubicBezTo>
                      <a:pt x="64" y="49"/>
                      <a:pt x="63" y="50"/>
                      <a:pt x="61" y="50"/>
                    </a:cubicBezTo>
                    <a:cubicBezTo>
                      <a:pt x="2" y="50"/>
                      <a:pt x="2" y="50"/>
                      <a:pt x="2" y="50"/>
                    </a:cubicBezTo>
                    <a:cubicBezTo>
                      <a:pt x="1" y="50"/>
                      <a:pt x="0" y="49"/>
                      <a:pt x="0" y="48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42"/>
                      <a:pt x="1" y="41"/>
                      <a:pt x="2" y="41"/>
                    </a:cubicBezTo>
                    <a:cubicBezTo>
                      <a:pt x="61" y="41"/>
                      <a:pt x="61" y="41"/>
                      <a:pt x="61" y="41"/>
                    </a:cubicBezTo>
                    <a:cubicBezTo>
                      <a:pt x="63" y="41"/>
                      <a:pt x="64" y="42"/>
                      <a:pt x="64" y="43"/>
                    </a:cubicBezTo>
                    <a:lnTo>
                      <a:pt x="64" y="48"/>
                    </a:lnTo>
                    <a:close/>
                    <a:moveTo>
                      <a:pt x="59" y="20"/>
                    </a:moveTo>
                    <a:cubicBezTo>
                      <a:pt x="59" y="22"/>
                      <a:pt x="58" y="23"/>
                      <a:pt x="57" y="23"/>
                    </a:cubicBezTo>
                    <a:cubicBezTo>
                      <a:pt x="7" y="23"/>
                      <a:pt x="7" y="23"/>
                      <a:pt x="7" y="23"/>
                    </a:cubicBezTo>
                    <a:cubicBezTo>
                      <a:pt x="5" y="23"/>
                      <a:pt x="4" y="22"/>
                      <a:pt x="4" y="20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4" y="14"/>
                      <a:pt x="5" y="13"/>
                      <a:pt x="7" y="13"/>
                    </a:cubicBezTo>
                    <a:cubicBezTo>
                      <a:pt x="57" y="13"/>
                      <a:pt x="57" y="13"/>
                      <a:pt x="57" y="13"/>
                    </a:cubicBezTo>
                    <a:cubicBezTo>
                      <a:pt x="58" y="13"/>
                      <a:pt x="59" y="14"/>
                      <a:pt x="59" y="16"/>
                    </a:cubicBezTo>
                    <a:lnTo>
                      <a:pt x="59" y="20"/>
                    </a:lnTo>
                    <a:close/>
                    <a:moveTo>
                      <a:pt x="50" y="34"/>
                    </a:moveTo>
                    <a:cubicBezTo>
                      <a:pt x="50" y="35"/>
                      <a:pt x="49" y="36"/>
                      <a:pt x="48" y="36"/>
                    </a:cubicBezTo>
                    <a:cubicBezTo>
                      <a:pt x="16" y="36"/>
                      <a:pt x="16" y="36"/>
                      <a:pt x="16" y="36"/>
                    </a:cubicBezTo>
                    <a:cubicBezTo>
                      <a:pt x="15" y="36"/>
                      <a:pt x="13" y="35"/>
                      <a:pt x="13" y="34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8"/>
                      <a:pt x="15" y="27"/>
                      <a:pt x="16" y="27"/>
                    </a:cubicBezTo>
                    <a:cubicBezTo>
                      <a:pt x="48" y="27"/>
                      <a:pt x="48" y="27"/>
                      <a:pt x="48" y="27"/>
                    </a:cubicBezTo>
                    <a:cubicBezTo>
                      <a:pt x="49" y="27"/>
                      <a:pt x="50" y="28"/>
                      <a:pt x="50" y="29"/>
                    </a:cubicBezTo>
                    <a:lnTo>
                      <a:pt x="50" y="34"/>
                    </a:lnTo>
                    <a:close/>
                    <a:moveTo>
                      <a:pt x="45" y="7"/>
                    </a:moveTo>
                    <a:cubicBezTo>
                      <a:pt x="45" y="8"/>
                      <a:pt x="44" y="9"/>
                      <a:pt x="43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19" y="9"/>
                      <a:pt x="18" y="8"/>
                      <a:pt x="18" y="7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8" y="1"/>
                      <a:pt x="19" y="0"/>
                      <a:pt x="20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4" y="0"/>
                      <a:pt x="45" y="1"/>
                      <a:pt x="45" y="2"/>
                    </a:cubicBezTo>
                    <a:lnTo>
                      <a:pt x="45" y="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137160" tIns="68580" rIns="137160" bIns="6858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26" dirty="0"/>
              </a:p>
            </p:txBody>
          </p:sp>
        </p:grpSp>
        <p:grpSp>
          <p:nvGrpSpPr>
            <p:cNvPr id="12" name="Group 23"/>
            <p:cNvGrpSpPr/>
            <p:nvPr/>
          </p:nvGrpSpPr>
          <p:grpSpPr>
            <a:xfrm>
              <a:off x="13753808" y="2713803"/>
              <a:ext cx="2467438" cy="2801532"/>
              <a:chOff x="6876904" y="1356901"/>
              <a:chExt cx="1233719" cy="1400766"/>
            </a:xfrm>
          </p:grpSpPr>
          <p:grpSp>
            <p:nvGrpSpPr>
              <p:cNvPr id="13" name="Group 19"/>
              <p:cNvGrpSpPr/>
              <p:nvPr/>
            </p:nvGrpSpPr>
            <p:grpSpPr>
              <a:xfrm>
                <a:off x="6876904" y="1356901"/>
                <a:ext cx="1233719" cy="1400766"/>
                <a:chOff x="6876904" y="1356901"/>
                <a:chExt cx="1233719" cy="1400766"/>
              </a:xfrm>
            </p:grpSpPr>
            <p:grpSp>
              <p:nvGrpSpPr>
                <p:cNvPr id="15" name="Group 48"/>
                <p:cNvGrpSpPr/>
                <p:nvPr/>
              </p:nvGrpSpPr>
              <p:grpSpPr>
                <a:xfrm>
                  <a:off x="6876904" y="1356901"/>
                  <a:ext cx="1233719" cy="1400766"/>
                  <a:chOff x="1666806" y="1488056"/>
                  <a:chExt cx="2888720" cy="3279855"/>
                </a:xfrm>
                <a:solidFill>
                  <a:schemeClr val="accent4"/>
                </a:solidFill>
              </p:grpSpPr>
              <p:sp>
                <p:nvSpPr>
                  <p:cNvPr id="17" name="Circular Arrow 49"/>
                  <p:cNvSpPr/>
                  <p:nvPr/>
                </p:nvSpPr>
                <p:spPr>
                  <a:xfrm rot="19117166">
                    <a:off x="1666806" y="1879191"/>
                    <a:ext cx="2888720" cy="2888720"/>
                  </a:xfrm>
                  <a:prstGeom prst="circularArrow">
                    <a:avLst>
                      <a:gd name="adj1" fmla="val 9225"/>
                      <a:gd name="adj2" fmla="val 438195"/>
                      <a:gd name="adj3" fmla="val 1224151"/>
                      <a:gd name="adj4" fmla="val 2922688"/>
                      <a:gd name="adj5" fmla="val 7160"/>
                    </a:avLst>
                  </a:prstGeom>
                  <a:solidFill>
                    <a:srgbClr val="4FB3A7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2026" dirty="0">
                      <a:solidFill>
                        <a:schemeClr val="tx1"/>
                      </a:solidFill>
                    </a:endParaRPr>
                  </a:p>
                </p:txBody>
              </p:sp>
              <p:grpSp>
                <p:nvGrpSpPr>
                  <p:cNvPr id="18" name="Group 50"/>
                  <p:cNvGrpSpPr/>
                  <p:nvPr/>
                </p:nvGrpSpPr>
                <p:grpSpPr>
                  <a:xfrm>
                    <a:off x="2869625" y="1488056"/>
                    <a:ext cx="1311071" cy="675773"/>
                    <a:chOff x="2869625" y="1488056"/>
                    <a:chExt cx="1311071" cy="675773"/>
                  </a:xfrm>
                  <a:grpFill/>
                </p:grpSpPr>
                <p:sp>
                  <p:nvSpPr>
                    <p:cNvPr id="19" name="Rectangle 51"/>
                    <p:cNvSpPr/>
                    <p:nvPr/>
                  </p:nvSpPr>
                  <p:spPr>
                    <a:xfrm>
                      <a:off x="2999022" y="1621766"/>
                      <a:ext cx="224287" cy="388188"/>
                    </a:xfrm>
                    <a:prstGeom prst="rect">
                      <a:avLst/>
                    </a:prstGeom>
                    <a:solidFill>
                      <a:srgbClr val="4FB3A7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026" dirty="0"/>
                    </a:p>
                  </p:txBody>
                </p:sp>
                <p:sp>
                  <p:nvSpPr>
                    <p:cNvPr id="20" name="Rounded Rectangle 52"/>
                    <p:cNvSpPr/>
                    <p:nvPr/>
                  </p:nvSpPr>
                  <p:spPr>
                    <a:xfrm>
                      <a:off x="2869625" y="1488056"/>
                      <a:ext cx="483079" cy="267419"/>
                    </a:xfrm>
                    <a:prstGeom prst="roundRect">
                      <a:avLst>
                        <a:gd name="adj" fmla="val 29570"/>
                      </a:avLst>
                    </a:prstGeom>
                    <a:solidFill>
                      <a:srgbClr val="4FB3A7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026" dirty="0"/>
                    </a:p>
                  </p:txBody>
                </p:sp>
                <p:sp>
                  <p:nvSpPr>
                    <p:cNvPr id="21" name="Round Same Side Corner Rectangle 53"/>
                    <p:cNvSpPr/>
                    <p:nvPr/>
                  </p:nvSpPr>
                  <p:spPr>
                    <a:xfrm rot="2067686">
                      <a:off x="3917045" y="1979578"/>
                      <a:ext cx="263651" cy="184251"/>
                    </a:xfrm>
                    <a:prstGeom prst="round2SameRect">
                      <a:avLst>
                        <a:gd name="adj1" fmla="val 42600"/>
                        <a:gd name="adj2" fmla="val 0"/>
                      </a:avLst>
                    </a:prstGeom>
                    <a:solidFill>
                      <a:srgbClr val="4FB3A7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026" dirty="0"/>
                    </a:p>
                  </p:txBody>
                </p:sp>
              </p:grpSp>
            </p:grpSp>
            <p:sp>
              <p:nvSpPr>
                <p:cNvPr id="16" name="Pie 75"/>
                <p:cNvSpPr/>
                <p:nvPr/>
              </p:nvSpPr>
              <p:spPr>
                <a:xfrm rot="6750113">
                  <a:off x="7069002" y="1710017"/>
                  <a:ext cx="849522" cy="849522"/>
                </a:xfrm>
                <a:prstGeom prst="pie">
                  <a:avLst>
                    <a:gd name="adj1" fmla="val 15263217"/>
                    <a:gd name="adj2" fmla="val 14058693"/>
                  </a:avLst>
                </a:pr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26" dirty="0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14" name="Freeform 105"/>
              <p:cNvSpPr>
                <a:spLocks noEditPoints="1"/>
              </p:cNvSpPr>
              <p:nvPr/>
            </p:nvSpPr>
            <p:spPr bwMode="auto">
              <a:xfrm>
                <a:off x="7350186" y="1951686"/>
                <a:ext cx="287155" cy="282993"/>
              </a:xfrm>
              <a:custGeom>
                <a:avLst/>
                <a:gdLst/>
                <a:ahLst/>
                <a:cxnLst>
                  <a:cxn ang="0">
                    <a:pos x="59" y="63"/>
                  </a:cxn>
                  <a:cxn ang="0">
                    <a:pos x="55" y="61"/>
                  </a:cxn>
                  <a:cxn ang="0">
                    <a:pos x="42" y="48"/>
                  </a:cxn>
                  <a:cxn ang="0">
                    <a:pos x="27" y="53"/>
                  </a:cxn>
                  <a:cxn ang="0">
                    <a:pos x="0" y="26"/>
                  </a:cxn>
                  <a:cxn ang="0">
                    <a:pos x="27" y="0"/>
                  </a:cxn>
                  <a:cxn ang="0">
                    <a:pos x="54" y="26"/>
                  </a:cxn>
                  <a:cxn ang="0">
                    <a:pos x="49" y="41"/>
                  </a:cxn>
                  <a:cxn ang="0">
                    <a:pos x="62" y="54"/>
                  </a:cxn>
                  <a:cxn ang="0">
                    <a:pos x="64" y="58"/>
                  </a:cxn>
                  <a:cxn ang="0">
                    <a:pos x="59" y="63"/>
                  </a:cxn>
                  <a:cxn ang="0">
                    <a:pos x="27" y="9"/>
                  </a:cxn>
                  <a:cxn ang="0">
                    <a:pos x="10" y="26"/>
                  </a:cxn>
                  <a:cxn ang="0">
                    <a:pos x="27" y="43"/>
                  </a:cxn>
                  <a:cxn ang="0">
                    <a:pos x="44" y="26"/>
                  </a:cxn>
                  <a:cxn ang="0">
                    <a:pos x="27" y="9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137160" tIns="68580" rIns="137160" bIns="6858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26" dirty="0">
                  <a:solidFill>
                    <a:schemeClr val="accent3">
                      <a:lumMod val="50000"/>
                    </a:schemeClr>
                  </a:solidFill>
                </a:endParaRPr>
              </a:p>
            </p:txBody>
          </p:sp>
        </p:grpSp>
      </p:grpSp>
      <p:sp>
        <p:nvSpPr>
          <p:cNvPr id="49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880417" y="4526248"/>
            <a:ext cx="2118438" cy="175777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  <p:sp>
        <p:nvSpPr>
          <p:cNvPr id="50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3340118" y="4526248"/>
            <a:ext cx="2118438" cy="175777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  <p:sp>
        <p:nvSpPr>
          <p:cNvPr id="51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5902303" y="4526248"/>
            <a:ext cx="2118438" cy="175777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  <p:sp>
        <p:nvSpPr>
          <p:cNvPr id="52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8458829" y="4526248"/>
            <a:ext cx="2118438" cy="175777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</p:spTree>
    <p:extLst>
      <p:ext uri="{BB962C8B-B14F-4D97-AF65-F5344CB8AC3E}">
        <p14:creationId xmlns:p14="http://schemas.microsoft.com/office/powerpoint/2010/main" val="41653844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EBE7">
            <a:alpha val="7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菱形 3">
            <a:extLst>
              <a:ext uri="{FF2B5EF4-FFF2-40B4-BE49-F238E27FC236}">
                <a16:creationId xmlns="" xmlns:a16="http://schemas.microsoft.com/office/drawing/2014/main" id="{EF40B93F-EF44-4BE7-825C-797C0A888415}"/>
              </a:ext>
            </a:extLst>
          </p:cNvPr>
          <p:cNvSpPr/>
          <p:nvPr/>
        </p:nvSpPr>
        <p:spPr>
          <a:xfrm>
            <a:off x="369886" y="414338"/>
            <a:ext cx="420688" cy="427037"/>
          </a:xfrm>
          <a:prstGeom prst="diamond">
            <a:avLst/>
          </a:prstGeom>
          <a:solidFill>
            <a:srgbClr val="4FB3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790574" y="344328"/>
            <a:ext cx="5553075" cy="577196"/>
            <a:chOff x="790574" y="344328"/>
            <a:chExt cx="5553075" cy="577196"/>
          </a:xfrm>
        </p:grpSpPr>
        <p:sp>
          <p:nvSpPr>
            <p:cNvPr id="5" name="文本框 4">
              <a:extLst>
                <a:ext uri="{FF2B5EF4-FFF2-40B4-BE49-F238E27FC236}">
                  <a16:creationId xmlns="" xmlns:a16="http://schemas.microsoft.com/office/drawing/2014/main" id="{E525CE55-C134-48D2-ABCA-2BD876B32C70}"/>
                </a:ext>
              </a:extLst>
            </p:cNvPr>
            <p:cNvSpPr txBox="1"/>
            <p:nvPr/>
          </p:nvSpPr>
          <p:spPr>
            <a:xfrm>
              <a:off x="790574" y="344328"/>
              <a:ext cx="35052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单击此处输入标题</a:t>
              </a:r>
            </a:p>
          </p:txBody>
        </p:sp>
        <p:sp>
          <p:nvSpPr>
            <p:cNvPr id="8" name="文本框 49">
              <a:extLst>
                <a:ext uri="{FF2B5EF4-FFF2-40B4-BE49-F238E27FC236}">
                  <a16:creationId xmlns="" xmlns:a16="http://schemas.microsoft.com/office/drawing/2014/main" id="{7BC39B1B-FE24-4CAD-9278-FD33514087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0574" y="644525"/>
              <a:ext cx="555307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</a:t>
              </a:r>
              <a:r>
                <a:rPr lang="en-US" altLang="zh-CN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title,text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here as your wish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723996" y="3040899"/>
            <a:ext cx="6445958" cy="1985102"/>
            <a:chOff x="2780480" y="3846928"/>
            <a:chExt cx="12738472" cy="3922949"/>
          </a:xfrm>
        </p:grpSpPr>
        <p:grpSp>
          <p:nvGrpSpPr>
            <p:cNvPr id="7" name="Group 9"/>
            <p:cNvGrpSpPr/>
            <p:nvPr/>
          </p:nvGrpSpPr>
          <p:grpSpPr>
            <a:xfrm>
              <a:off x="9032428" y="3846928"/>
              <a:ext cx="3349528" cy="3640692"/>
              <a:chOff x="4056931" y="1923464"/>
              <a:chExt cx="1674764" cy="1820346"/>
            </a:xfrm>
          </p:grpSpPr>
          <p:grpSp>
            <p:nvGrpSpPr>
              <p:cNvPr id="44" name="Group 57"/>
              <p:cNvGrpSpPr/>
              <p:nvPr/>
            </p:nvGrpSpPr>
            <p:grpSpPr>
              <a:xfrm>
                <a:off x="4056931" y="2117408"/>
                <a:ext cx="1674764" cy="1626402"/>
                <a:chOff x="6019675" y="2228402"/>
                <a:chExt cx="2233018" cy="2168536"/>
              </a:xfrm>
            </p:grpSpPr>
            <p:sp>
              <p:nvSpPr>
                <p:cNvPr id="48" name="Pie 87"/>
                <p:cNvSpPr/>
                <p:nvPr/>
              </p:nvSpPr>
              <p:spPr>
                <a:xfrm rot="15028394">
                  <a:off x="5870070" y="2378007"/>
                  <a:ext cx="1239262" cy="940052"/>
                </a:xfrm>
                <a:custGeom>
                  <a:avLst/>
                  <a:gdLst>
                    <a:gd name="connsiteX0" fmla="*/ 1945514 w 1994475"/>
                    <a:gd name="connsiteY0" fmla="*/ 1222769 h 1867554"/>
                    <a:gd name="connsiteX1" fmla="*/ 1427055 w 1994475"/>
                    <a:gd name="connsiteY1" fmla="*/ 1776368 h 1867554"/>
                    <a:gd name="connsiteX2" fmla="*/ 691262 w 1994475"/>
                    <a:gd name="connsiteY2" fmla="*/ 1822514 h 1867554"/>
                    <a:gd name="connsiteX3" fmla="*/ 997238 w 1994475"/>
                    <a:gd name="connsiteY3" fmla="*/ 933777 h 1867554"/>
                    <a:gd name="connsiteX4" fmla="*/ 1945514 w 1994475"/>
                    <a:gd name="connsiteY4" fmla="*/ 1222769 h 1867554"/>
                    <a:gd name="connsiteX0" fmla="*/ 1247214 w 1247214"/>
                    <a:gd name="connsiteY0" fmla="*/ 288992 h 934535"/>
                    <a:gd name="connsiteX1" fmla="*/ 728755 w 1247214"/>
                    <a:gd name="connsiteY1" fmla="*/ 842591 h 934535"/>
                    <a:gd name="connsiteX2" fmla="*/ 0 w 1247214"/>
                    <a:gd name="connsiteY2" fmla="*/ 891071 h 934535"/>
                    <a:gd name="connsiteX3" fmla="*/ 298938 w 1247214"/>
                    <a:gd name="connsiteY3" fmla="*/ 0 h 934535"/>
                    <a:gd name="connsiteX4" fmla="*/ 1247214 w 1247214"/>
                    <a:gd name="connsiteY4" fmla="*/ 288992 h 934535"/>
                    <a:gd name="connsiteX0" fmla="*/ 1247214 w 1247214"/>
                    <a:gd name="connsiteY0" fmla="*/ 296029 h 941572"/>
                    <a:gd name="connsiteX1" fmla="*/ 728755 w 1247214"/>
                    <a:gd name="connsiteY1" fmla="*/ 849628 h 941572"/>
                    <a:gd name="connsiteX2" fmla="*/ 0 w 1247214"/>
                    <a:gd name="connsiteY2" fmla="*/ 898108 h 941572"/>
                    <a:gd name="connsiteX3" fmla="*/ 301271 w 1247214"/>
                    <a:gd name="connsiteY3" fmla="*/ 0 h 941572"/>
                    <a:gd name="connsiteX4" fmla="*/ 1247214 w 1247214"/>
                    <a:gd name="connsiteY4" fmla="*/ 296029 h 941572"/>
                    <a:gd name="connsiteX0" fmla="*/ 1247214 w 1247214"/>
                    <a:gd name="connsiteY0" fmla="*/ 306189 h 951732"/>
                    <a:gd name="connsiteX1" fmla="*/ 728755 w 1247214"/>
                    <a:gd name="connsiteY1" fmla="*/ 859788 h 951732"/>
                    <a:gd name="connsiteX2" fmla="*/ 0 w 1247214"/>
                    <a:gd name="connsiteY2" fmla="*/ 908268 h 951732"/>
                    <a:gd name="connsiteX3" fmla="*/ 302036 w 1247214"/>
                    <a:gd name="connsiteY3" fmla="*/ 0 h 951732"/>
                    <a:gd name="connsiteX4" fmla="*/ 1247214 w 1247214"/>
                    <a:gd name="connsiteY4" fmla="*/ 306189 h 951732"/>
                    <a:gd name="connsiteX0" fmla="*/ 1247214 w 1247214"/>
                    <a:gd name="connsiteY0" fmla="*/ 313226 h 958769"/>
                    <a:gd name="connsiteX1" fmla="*/ 728755 w 1247214"/>
                    <a:gd name="connsiteY1" fmla="*/ 866825 h 958769"/>
                    <a:gd name="connsiteX2" fmla="*/ 0 w 1247214"/>
                    <a:gd name="connsiteY2" fmla="*/ 915305 h 958769"/>
                    <a:gd name="connsiteX3" fmla="*/ 304370 w 1247214"/>
                    <a:gd name="connsiteY3" fmla="*/ 0 h 958769"/>
                    <a:gd name="connsiteX4" fmla="*/ 1247214 w 1247214"/>
                    <a:gd name="connsiteY4" fmla="*/ 313226 h 958769"/>
                    <a:gd name="connsiteX0" fmla="*/ 1247214 w 1247214"/>
                    <a:gd name="connsiteY0" fmla="*/ 294507 h 940050"/>
                    <a:gd name="connsiteX1" fmla="*/ 728755 w 1247214"/>
                    <a:gd name="connsiteY1" fmla="*/ 848106 h 940050"/>
                    <a:gd name="connsiteX2" fmla="*/ 0 w 1247214"/>
                    <a:gd name="connsiteY2" fmla="*/ 896586 h 940050"/>
                    <a:gd name="connsiteX3" fmla="*/ 332681 w 1247214"/>
                    <a:gd name="connsiteY3" fmla="*/ 0 h 940050"/>
                    <a:gd name="connsiteX4" fmla="*/ 1247214 w 1247214"/>
                    <a:gd name="connsiteY4" fmla="*/ 294507 h 9400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47214" h="940050">
                      <a:moveTo>
                        <a:pt x="1247214" y="294507"/>
                      </a:moveTo>
                      <a:cubicBezTo>
                        <a:pt x="1162668" y="537744"/>
                        <a:pt x="936624" y="747760"/>
                        <a:pt x="728755" y="848106"/>
                      </a:cubicBezTo>
                      <a:cubicBezTo>
                        <a:pt x="520886" y="948453"/>
                        <a:pt x="242552" y="969802"/>
                        <a:pt x="0" y="896586"/>
                      </a:cubicBezTo>
                      <a:lnTo>
                        <a:pt x="332681" y="0"/>
                      </a:lnTo>
                      <a:lnTo>
                        <a:pt x="1247214" y="294507"/>
                      </a:lnTo>
                      <a:close/>
                    </a:path>
                  </a:pathLst>
                </a:cu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9" name="Pie 87"/>
                <p:cNvSpPr/>
                <p:nvPr/>
              </p:nvSpPr>
              <p:spPr>
                <a:xfrm rot="4304382">
                  <a:off x="6116537" y="3293945"/>
                  <a:ext cx="1247215" cy="958771"/>
                </a:xfrm>
                <a:custGeom>
                  <a:avLst/>
                  <a:gdLst>
                    <a:gd name="connsiteX0" fmla="*/ 1945514 w 1994475"/>
                    <a:gd name="connsiteY0" fmla="*/ 1222769 h 1867554"/>
                    <a:gd name="connsiteX1" fmla="*/ 1427055 w 1994475"/>
                    <a:gd name="connsiteY1" fmla="*/ 1776368 h 1867554"/>
                    <a:gd name="connsiteX2" fmla="*/ 691262 w 1994475"/>
                    <a:gd name="connsiteY2" fmla="*/ 1822514 h 1867554"/>
                    <a:gd name="connsiteX3" fmla="*/ 997238 w 1994475"/>
                    <a:gd name="connsiteY3" fmla="*/ 933777 h 1867554"/>
                    <a:gd name="connsiteX4" fmla="*/ 1945514 w 1994475"/>
                    <a:gd name="connsiteY4" fmla="*/ 1222769 h 1867554"/>
                    <a:gd name="connsiteX0" fmla="*/ 1247214 w 1247214"/>
                    <a:gd name="connsiteY0" fmla="*/ 288992 h 934535"/>
                    <a:gd name="connsiteX1" fmla="*/ 728755 w 1247214"/>
                    <a:gd name="connsiteY1" fmla="*/ 842591 h 934535"/>
                    <a:gd name="connsiteX2" fmla="*/ 0 w 1247214"/>
                    <a:gd name="connsiteY2" fmla="*/ 891071 h 934535"/>
                    <a:gd name="connsiteX3" fmla="*/ 298938 w 1247214"/>
                    <a:gd name="connsiteY3" fmla="*/ 0 h 934535"/>
                    <a:gd name="connsiteX4" fmla="*/ 1247214 w 1247214"/>
                    <a:gd name="connsiteY4" fmla="*/ 288992 h 934535"/>
                    <a:gd name="connsiteX0" fmla="*/ 1247214 w 1247214"/>
                    <a:gd name="connsiteY0" fmla="*/ 296029 h 941572"/>
                    <a:gd name="connsiteX1" fmla="*/ 728755 w 1247214"/>
                    <a:gd name="connsiteY1" fmla="*/ 849628 h 941572"/>
                    <a:gd name="connsiteX2" fmla="*/ 0 w 1247214"/>
                    <a:gd name="connsiteY2" fmla="*/ 898108 h 941572"/>
                    <a:gd name="connsiteX3" fmla="*/ 301271 w 1247214"/>
                    <a:gd name="connsiteY3" fmla="*/ 0 h 941572"/>
                    <a:gd name="connsiteX4" fmla="*/ 1247214 w 1247214"/>
                    <a:gd name="connsiteY4" fmla="*/ 296029 h 941572"/>
                    <a:gd name="connsiteX0" fmla="*/ 1247214 w 1247214"/>
                    <a:gd name="connsiteY0" fmla="*/ 306189 h 951732"/>
                    <a:gd name="connsiteX1" fmla="*/ 728755 w 1247214"/>
                    <a:gd name="connsiteY1" fmla="*/ 859788 h 951732"/>
                    <a:gd name="connsiteX2" fmla="*/ 0 w 1247214"/>
                    <a:gd name="connsiteY2" fmla="*/ 908268 h 951732"/>
                    <a:gd name="connsiteX3" fmla="*/ 302036 w 1247214"/>
                    <a:gd name="connsiteY3" fmla="*/ 0 h 951732"/>
                    <a:gd name="connsiteX4" fmla="*/ 1247214 w 1247214"/>
                    <a:gd name="connsiteY4" fmla="*/ 306189 h 951732"/>
                    <a:gd name="connsiteX0" fmla="*/ 1247214 w 1247214"/>
                    <a:gd name="connsiteY0" fmla="*/ 313226 h 958769"/>
                    <a:gd name="connsiteX1" fmla="*/ 728755 w 1247214"/>
                    <a:gd name="connsiteY1" fmla="*/ 866825 h 958769"/>
                    <a:gd name="connsiteX2" fmla="*/ 0 w 1247214"/>
                    <a:gd name="connsiteY2" fmla="*/ 915305 h 958769"/>
                    <a:gd name="connsiteX3" fmla="*/ 304370 w 1247214"/>
                    <a:gd name="connsiteY3" fmla="*/ 0 h 958769"/>
                    <a:gd name="connsiteX4" fmla="*/ 1247214 w 1247214"/>
                    <a:gd name="connsiteY4" fmla="*/ 313226 h 9587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47214" h="958769">
                      <a:moveTo>
                        <a:pt x="1247214" y="313226"/>
                      </a:moveTo>
                      <a:cubicBezTo>
                        <a:pt x="1162668" y="556463"/>
                        <a:pt x="936624" y="766479"/>
                        <a:pt x="728755" y="866825"/>
                      </a:cubicBezTo>
                      <a:cubicBezTo>
                        <a:pt x="520886" y="967172"/>
                        <a:pt x="242552" y="988521"/>
                        <a:pt x="0" y="915305"/>
                      </a:cubicBezTo>
                      <a:lnTo>
                        <a:pt x="304370" y="0"/>
                      </a:lnTo>
                      <a:lnTo>
                        <a:pt x="1247214" y="313226"/>
                      </a:lnTo>
                      <a:close/>
                    </a:path>
                  </a:pathLst>
                </a:cu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0" name="Pie 87"/>
                <p:cNvSpPr/>
                <p:nvPr/>
              </p:nvSpPr>
              <p:spPr>
                <a:xfrm rot="9623180" flipH="1" flipV="1">
                  <a:off x="6940465" y="3201883"/>
                  <a:ext cx="1251052" cy="994445"/>
                </a:xfrm>
                <a:custGeom>
                  <a:avLst/>
                  <a:gdLst>
                    <a:gd name="connsiteX0" fmla="*/ 1945514 w 1994475"/>
                    <a:gd name="connsiteY0" fmla="*/ 1222769 h 1867554"/>
                    <a:gd name="connsiteX1" fmla="*/ 1427055 w 1994475"/>
                    <a:gd name="connsiteY1" fmla="*/ 1776368 h 1867554"/>
                    <a:gd name="connsiteX2" fmla="*/ 691262 w 1994475"/>
                    <a:gd name="connsiteY2" fmla="*/ 1822514 h 1867554"/>
                    <a:gd name="connsiteX3" fmla="*/ 997238 w 1994475"/>
                    <a:gd name="connsiteY3" fmla="*/ 933777 h 1867554"/>
                    <a:gd name="connsiteX4" fmla="*/ 1945514 w 1994475"/>
                    <a:gd name="connsiteY4" fmla="*/ 1222769 h 1867554"/>
                    <a:gd name="connsiteX0" fmla="*/ 1247214 w 1247214"/>
                    <a:gd name="connsiteY0" fmla="*/ 288992 h 934535"/>
                    <a:gd name="connsiteX1" fmla="*/ 728755 w 1247214"/>
                    <a:gd name="connsiteY1" fmla="*/ 842591 h 934535"/>
                    <a:gd name="connsiteX2" fmla="*/ 0 w 1247214"/>
                    <a:gd name="connsiteY2" fmla="*/ 891071 h 934535"/>
                    <a:gd name="connsiteX3" fmla="*/ 298938 w 1247214"/>
                    <a:gd name="connsiteY3" fmla="*/ 0 h 934535"/>
                    <a:gd name="connsiteX4" fmla="*/ 1247214 w 1247214"/>
                    <a:gd name="connsiteY4" fmla="*/ 288992 h 934535"/>
                    <a:gd name="connsiteX0" fmla="*/ 1247214 w 1247214"/>
                    <a:gd name="connsiteY0" fmla="*/ 296029 h 941572"/>
                    <a:gd name="connsiteX1" fmla="*/ 728755 w 1247214"/>
                    <a:gd name="connsiteY1" fmla="*/ 849628 h 941572"/>
                    <a:gd name="connsiteX2" fmla="*/ 0 w 1247214"/>
                    <a:gd name="connsiteY2" fmla="*/ 898108 h 941572"/>
                    <a:gd name="connsiteX3" fmla="*/ 301271 w 1247214"/>
                    <a:gd name="connsiteY3" fmla="*/ 0 h 941572"/>
                    <a:gd name="connsiteX4" fmla="*/ 1247214 w 1247214"/>
                    <a:gd name="connsiteY4" fmla="*/ 296029 h 941572"/>
                    <a:gd name="connsiteX0" fmla="*/ 1247214 w 1247214"/>
                    <a:gd name="connsiteY0" fmla="*/ 306189 h 951732"/>
                    <a:gd name="connsiteX1" fmla="*/ 728755 w 1247214"/>
                    <a:gd name="connsiteY1" fmla="*/ 859788 h 951732"/>
                    <a:gd name="connsiteX2" fmla="*/ 0 w 1247214"/>
                    <a:gd name="connsiteY2" fmla="*/ 908268 h 951732"/>
                    <a:gd name="connsiteX3" fmla="*/ 302036 w 1247214"/>
                    <a:gd name="connsiteY3" fmla="*/ 0 h 951732"/>
                    <a:gd name="connsiteX4" fmla="*/ 1247214 w 1247214"/>
                    <a:gd name="connsiteY4" fmla="*/ 306189 h 951732"/>
                    <a:gd name="connsiteX0" fmla="*/ 1247214 w 1247214"/>
                    <a:gd name="connsiteY0" fmla="*/ 313226 h 958769"/>
                    <a:gd name="connsiteX1" fmla="*/ 728755 w 1247214"/>
                    <a:gd name="connsiteY1" fmla="*/ 866825 h 958769"/>
                    <a:gd name="connsiteX2" fmla="*/ 0 w 1247214"/>
                    <a:gd name="connsiteY2" fmla="*/ 915305 h 958769"/>
                    <a:gd name="connsiteX3" fmla="*/ 304370 w 1247214"/>
                    <a:gd name="connsiteY3" fmla="*/ 0 h 958769"/>
                    <a:gd name="connsiteX4" fmla="*/ 1247214 w 1247214"/>
                    <a:gd name="connsiteY4" fmla="*/ 313226 h 958769"/>
                    <a:gd name="connsiteX0" fmla="*/ 1247462 w 1247462"/>
                    <a:gd name="connsiteY0" fmla="*/ 305534 h 959140"/>
                    <a:gd name="connsiteX1" fmla="*/ 728755 w 1247462"/>
                    <a:gd name="connsiteY1" fmla="*/ 866825 h 959140"/>
                    <a:gd name="connsiteX2" fmla="*/ 0 w 1247462"/>
                    <a:gd name="connsiteY2" fmla="*/ 915305 h 959140"/>
                    <a:gd name="connsiteX3" fmla="*/ 304370 w 1247462"/>
                    <a:gd name="connsiteY3" fmla="*/ 0 h 959140"/>
                    <a:gd name="connsiteX4" fmla="*/ 1247462 w 1247462"/>
                    <a:gd name="connsiteY4" fmla="*/ 305534 h 959140"/>
                    <a:gd name="connsiteX0" fmla="*/ 1294962 w 1294962"/>
                    <a:gd name="connsiteY0" fmla="*/ 305534 h 952059"/>
                    <a:gd name="connsiteX1" fmla="*/ 776255 w 1294962"/>
                    <a:gd name="connsiteY1" fmla="*/ 866825 h 952059"/>
                    <a:gd name="connsiteX2" fmla="*/ 0 w 1294962"/>
                    <a:gd name="connsiteY2" fmla="*/ 904829 h 952059"/>
                    <a:gd name="connsiteX3" fmla="*/ 351870 w 1294962"/>
                    <a:gd name="connsiteY3" fmla="*/ 0 h 952059"/>
                    <a:gd name="connsiteX4" fmla="*/ 1294962 w 1294962"/>
                    <a:gd name="connsiteY4" fmla="*/ 305534 h 9520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94962" h="952059">
                      <a:moveTo>
                        <a:pt x="1294962" y="305534"/>
                      </a:moveTo>
                      <a:cubicBezTo>
                        <a:pt x="1210416" y="548771"/>
                        <a:pt x="992082" y="766942"/>
                        <a:pt x="776255" y="866825"/>
                      </a:cubicBezTo>
                      <a:cubicBezTo>
                        <a:pt x="560428" y="966708"/>
                        <a:pt x="242552" y="978045"/>
                        <a:pt x="0" y="904829"/>
                      </a:cubicBezTo>
                      <a:lnTo>
                        <a:pt x="351870" y="0"/>
                      </a:lnTo>
                      <a:lnTo>
                        <a:pt x="1294962" y="305534"/>
                      </a:lnTo>
                      <a:close/>
                    </a:path>
                  </a:pathLst>
                </a:cu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1" name="Pie 87"/>
                <p:cNvSpPr/>
                <p:nvPr/>
              </p:nvSpPr>
              <p:spPr>
                <a:xfrm rot="9654881">
                  <a:off x="7043087" y="2458879"/>
                  <a:ext cx="1209606" cy="958771"/>
                </a:xfrm>
                <a:custGeom>
                  <a:avLst/>
                  <a:gdLst>
                    <a:gd name="connsiteX0" fmla="*/ 1945514 w 1994475"/>
                    <a:gd name="connsiteY0" fmla="*/ 1222769 h 1867554"/>
                    <a:gd name="connsiteX1" fmla="*/ 1427055 w 1994475"/>
                    <a:gd name="connsiteY1" fmla="*/ 1776368 h 1867554"/>
                    <a:gd name="connsiteX2" fmla="*/ 691262 w 1994475"/>
                    <a:gd name="connsiteY2" fmla="*/ 1822514 h 1867554"/>
                    <a:gd name="connsiteX3" fmla="*/ 997238 w 1994475"/>
                    <a:gd name="connsiteY3" fmla="*/ 933777 h 1867554"/>
                    <a:gd name="connsiteX4" fmla="*/ 1945514 w 1994475"/>
                    <a:gd name="connsiteY4" fmla="*/ 1222769 h 1867554"/>
                    <a:gd name="connsiteX0" fmla="*/ 1247214 w 1247214"/>
                    <a:gd name="connsiteY0" fmla="*/ 288992 h 934535"/>
                    <a:gd name="connsiteX1" fmla="*/ 728755 w 1247214"/>
                    <a:gd name="connsiteY1" fmla="*/ 842591 h 934535"/>
                    <a:gd name="connsiteX2" fmla="*/ 0 w 1247214"/>
                    <a:gd name="connsiteY2" fmla="*/ 891071 h 934535"/>
                    <a:gd name="connsiteX3" fmla="*/ 298938 w 1247214"/>
                    <a:gd name="connsiteY3" fmla="*/ 0 h 934535"/>
                    <a:gd name="connsiteX4" fmla="*/ 1247214 w 1247214"/>
                    <a:gd name="connsiteY4" fmla="*/ 288992 h 934535"/>
                    <a:gd name="connsiteX0" fmla="*/ 1247214 w 1247214"/>
                    <a:gd name="connsiteY0" fmla="*/ 296029 h 941572"/>
                    <a:gd name="connsiteX1" fmla="*/ 728755 w 1247214"/>
                    <a:gd name="connsiteY1" fmla="*/ 849628 h 941572"/>
                    <a:gd name="connsiteX2" fmla="*/ 0 w 1247214"/>
                    <a:gd name="connsiteY2" fmla="*/ 898108 h 941572"/>
                    <a:gd name="connsiteX3" fmla="*/ 301271 w 1247214"/>
                    <a:gd name="connsiteY3" fmla="*/ 0 h 941572"/>
                    <a:gd name="connsiteX4" fmla="*/ 1247214 w 1247214"/>
                    <a:gd name="connsiteY4" fmla="*/ 296029 h 941572"/>
                    <a:gd name="connsiteX0" fmla="*/ 1247214 w 1247214"/>
                    <a:gd name="connsiteY0" fmla="*/ 306189 h 951732"/>
                    <a:gd name="connsiteX1" fmla="*/ 728755 w 1247214"/>
                    <a:gd name="connsiteY1" fmla="*/ 859788 h 951732"/>
                    <a:gd name="connsiteX2" fmla="*/ 0 w 1247214"/>
                    <a:gd name="connsiteY2" fmla="*/ 908268 h 951732"/>
                    <a:gd name="connsiteX3" fmla="*/ 302036 w 1247214"/>
                    <a:gd name="connsiteY3" fmla="*/ 0 h 951732"/>
                    <a:gd name="connsiteX4" fmla="*/ 1247214 w 1247214"/>
                    <a:gd name="connsiteY4" fmla="*/ 306189 h 951732"/>
                    <a:gd name="connsiteX0" fmla="*/ 1247214 w 1247214"/>
                    <a:gd name="connsiteY0" fmla="*/ 313226 h 958769"/>
                    <a:gd name="connsiteX1" fmla="*/ 728755 w 1247214"/>
                    <a:gd name="connsiteY1" fmla="*/ 866825 h 958769"/>
                    <a:gd name="connsiteX2" fmla="*/ 0 w 1247214"/>
                    <a:gd name="connsiteY2" fmla="*/ 915305 h 958769"/>
                    <a:gd name="connsiteX3" fmla="*/ 304370 w 1247214"/>
                    <a:gd name="connsiteY3" fmla="*/ 0 h 958769"/>
                    <a:gd name="connsiteX4" fmla="*/ 1247214 w 1247214"/>
                    <a:gd name="connsiteY4" fmla="*/ 313226 h 9587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47214" h="958769">
                      <a:moveTo>
                        <a:pt x="1247214" y="313226"/>
                      </a:moveTo>
                      <a:cubicBezTo>
                        <a:pt x="1162668" y="556463"/>
                        <a:pt x="936624" y="766479"/>
                        <a:pt x="728755" y="866825"/>
                      </a:cubicBezTo>
                      <a:cubicBezTo>
                        <a:pt x="520886" y="967172"/>
                        <a:pt x="242552" y="988521"/>
                        <a:pt x="0" y="915305"/>
                      </a:cubicBezTo>
                      <a:lnTo>
                        <a:pt x="304370" y="0"/>
                      </a:lnTo>
                      <a:lnTo>
                        <a:pt x="1247214" y="313226"/>
                      </a:lnTo>
                      <a:close/>
                    </a:path>
                  </a:pathLst>
                </a:cu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dirty="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45" name="Group 47"/>
              <p:cNvGrpSpPr/>
              <p:nvPr/>
            </p:nvGrpSpPr>
            <p:grpSpPr>
              <a:xfrm>
                <a:off x="4699648" y="1923464"/>
                <a:ext cx="389330" cy="387887"/>
                <a:chOff x="5100545" y="1975558"/>
                <a:chExt cx="660280" cy="657834"/>
              </a:xfrm>
              <a:solidFill>
                <a:schemeClr val="accent4"/>
              </a:solidFill>
            </p:grpSpPr>
            <p:sp>
              <p:nvSpPr>
                <p:cNvPr id="46" name="Pie 48"/>
                <p:cNvSpPr/>
                <p:nvPr/>
              </p:nvSpPr>
              <p:spPr>
                <a:xfrm>
                  <a:off x="5100545" y="2008778"/>
                  <a:ext cx="624614" cy="624614"/>
                </a:xfrm>
                <a:prstGeom prst="pie">
                  <a:avLst/>
                </a:pr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7" name="Pie 49"/>
                <p:cNvSpPr/>
                <p:nvPr/>
              </p:nvSpPr>
              <p:spPr>
                <a:xfrm rot="16995039">
                  <a:off x="5136211" y="1975558"/>
                  <a:ext cx="624614" cy="624614"/>
                </a:xfrm>
                <a:prstGeom prst="pie">
                  <a:avLst>
                    <a:gd name="adj1" fmla="val 21036529"/>
                    <a:gd name="adj2" fmla="val 4417553"/>
                  </a:avLst>
                </a:pr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dirty="0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10" name="Group 4"/>
            <p:cNvGrpSpPr/>
            <p:nvPr/>
          </p:nvGrpSpPr>
          <p:grpSpPr>
            <a:xfrm>
              <a:off x="2780480" y="3971547"/>
              <a:ext cx="3347904" cy="3513874"/>
              <a:chOff x="989464" y="1985773"/>
              <a:chExt cx="1673952" cy="1756937"/>
            </a:xfrm>
          </p:grpSpPr>
          <p:grpSp>
            <p:nvGrpSpPr>
              <p:cNvPr id="34" name="Group 55"/>
              <p:cNvGrpSpPr/>
              <p:nvPr/>
            </p:nvGrpSpPr>
            <p:grpSpPr>
              <a:xfrm>
                <a:off x="989464" y="2099014"/>
                <a:ext cx="1673952" cy="1643696"/>
                <a:chOff x="1929719" y="2203878"/>
                <a:chExt cx="2231936" cy="2191594"/>
              </a:xfrm>
            </p:grpSpPr>
            <p:sp>
              <p:nvSpPr>
                <p:cNvPr id="40" name="Pie 87"/>
                <p:cNvSpPr/>
                <p:nvPr/>
              </p:nvSpPr>
              <p:spPr>
                <a:xfrm rot="15099353">
                  <a:off x="1785497" y="2348100"/>
                  <a:ext cx="1247215" cy="958771"/>
                </a:xfrm>
                <a:custGeom>
                  <a:avLst/>
                  <a:gdLst>
                    <a:gd name="connsiteX0" fmla="*/ 1945514 w 1994475"/>
                    <a:gd name="connsiteY0" fmla="*/ 1222769 h 1867554"/>
                    <a:gd name="connsiteX1" fmla="*/ 1427055 w 1994475"/>
                    <a:gd name="connsiteY1" fmla="*/ 1776368 h 1867554"/>
                    <a:gd name="connsiteX2" fmla="*/ 691262 w 1994475"/>
                    <a:gd name="connsiteY2" fmla="*/ 1822514 h 1867554"/>
                    <a:gd name="connsiteX3" fmla="*/ 997238 w 1994475"/>
                    <a:gd name="connsiteY3" fmla="*/ 933777 h 1867554"/>
                    <a:gd name="connsiteX4" fmla="*/ 1945514 w 1994475"/>
                    <a:gd name="connsiteY4" fmla="*/ 1222769 h 1867554"/>
                    <a:gd name="connsiteX0" fmla="*/ 1247214 w 1247214"/>
                    <a:gd name="connsiteY0" fmla="*/ 288992 h 934535"/>
                    <a:gd name="connsiteX1" fmla="*/ 728755 w 1247214"/>
                    <a:gd name="connsiteY1" fmla="*/ 842591 h 934535"/>
                    <a:gd name="connsiteX2" fmla="*/ 0 w 1247214"/>
                    <a:gd name="connsiteY2" fmla="*/ 891071 h 934535"/>
                    <a:gd name="connsiteX3" fmla="*/ 298938 w 1247214"/>
                    <a:gd name="connsiteY3" fmla="*/ 0 h 934535"/>
                    <a:gd name="connsiteX4" fmla="*/ 1247214 w 1247214"/>
                    <a:gd name="connsiteY4" fmla="*/ 288992 h 934535"/>
                    <a:gd name="connsiteX0" fmla="*/ 1247214 w 1247214"/>
                    <a:gd name="connsiteY0" fmla="*/ 296029 h 941572"/>
                    <a:gd name="connsiteX1" fmla="*/ 728755 w 1247214"/>
                    <a:gd name="connsiteY1" fmla="*/ 849628 h 941572"/>
                    <a:gd name="connsiteX2" fmla="*/ 0 w 1247214"/>
                    <a:gd name="connsiteY2" fmla="*/ 898108 h 941572"/>
                    <a:gd name="connsiteX3" fmla="*/ 301271 w 1247214"/>
                    <a:gd name="connsiteY3" fmla="*/ 0 h 941572"/>
                    <a:gd name="connsiteX4" fmla="*/ 1247214 w 1247214"/>
                    <a:gd name="connsiteY4" fmla="*/ 296029 h 941572"/>
                    <a:gd name="connsiteX0" fmla="*/ 1247214 w 1247214"/>
                    <a:gd name="connsiteY0" fmla="*/ 306189 h 951732"/>
                    <a:gd name="connsiteX1" fmla="*/ 728755 w 1247214"/>
                    <a:gd name="connsiteY1" fmla="*/ 859788 h 951732"/>
                    <a:gd name="connsiteX2" fmla="*/ 0 w 1247214"/>
                    <a:gd name="connsiteY2" fmla="*/ 908268 h 951732"/>
                    <a:gd name="connsiteX3" fmla="*/ 302036 w 1247214"/>
                    <a:gd name="connsiteY3" fmla="*/ 0 h 951732"/>
                    <a:gd name="connsiteX4" fmla="*/ 1247214 w 1247214"/>
                    <a:gd name="connsiteY4" fmla="*/ 306189 h 951732"/>
                    <a:gd name="connsiteX0" fmla="*/ 1247214 w 1247214"/>
                    <a:gd name="connsiteY0" fmla="*/ 313226 h 958769"/>
                    <a:gd name="connsiteX1" fmla="*/ 728755 w 1247214"/>
                    <a:gd name="connsiteY1" fmla="*/ 866825 h 958769"/>
                    <a:gd name="connsiteX2" fmla="*/ 0 w 1247214"/>
                    <a:gd name="connsiteY2" fmla="*/ 915305 h 958769"/>
                    <a:gd name="connsiteX3" fmla="*/ 304370 w 1247214"/>
                    <a:gd name="connsiteY3" fmla="*/ 0 h 958769"/>
                    <a:gd name="connsiteX4" fmla="*/ 1247214 w 1247214"/>
                    <a:gd name="connsiteY4" fmla="*/ 313226 h 9587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47214" h="958769">
                      <a:moveTo>
                        <a:pt x="1247214" y="313226"/>
                      </a:moveTo>
                      <a:cubicBezTo>
                        <a:pt x="1162668" y="556463"/>
                        <a:pt x="936624" y="766479"/>
                        <a:pt x="728755" y="866825"/>
                      </a:cubicBezTo>
                      <a:cubicBezTo>
                        <a:pt x="520886" y="967172"/>
                        <a:pt x="242552" y="988521"/>
                        <a:pt x="0" y="915305"/>
                      </a:cubicBezTo>
                      <a:lnTo>
                        <a:pt x="304370" y="0"/>
                      </a:lnTo>
                      <a:lnTo>
                        <a:pt x="1247214" y="313226"/>
                      </a:lnTo>
                      <a:close/>
                    </a:path>
                  </a:pathLst>
                </a:cu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1" name="Pie 87"/>
                <p:cNvSpPr/>
                <p:nvPr/>
              </p:nvSpPr>
              <p:spPr>
                <a:xfrm rot="4304382">
                  <a:off x="2036779" y="3292479"/>
                  <a:ext cx="1247215" cy="958771"/>
                </a:xfrm>
                <a:custGeom>
                  <a:avLst/>
                  <a:gdLst>
                    <a:gd name="connsiteX0" fmla="*/ 1945514 w 1994475"/>
                    <a:gd name="connsiteY0" fmla="*/ 1222769 h 1867554"/>
                    <a:gd name="connsiteX1" fmla="*/ 1427055 w 1994475"/>
                    <a:gd name="connsiteY1" fmla="*/ 1776368 h 1867554"/>
                    <a:gd name="connsiteX2" fmla="*/ 691262 w 1994475"/>
                    <a:gd name="connsiteY2" fmla="*/ 1822514 h 1867554"/>
                    <a:gd name="connsiteX3" fmla="*/ 997238 w 1994475"/>
                    <a:gd name="connsiteY3" fmla="*/ 933777 h 1867554"/>
                    <a:gd name="connsiteX4" fmla="*/ 1945514 w 1994475"/>
                    <a:gd name="connsiteY4" fmla="*/ 1222769 h 1867554"/>
                    <a:gd name="connsiteX0" fmla="*/ 1247214 w 1247214"/>
                    <a:gd name="connsiteY0" fmla="*/ 288992 h 934535"/>
                    <a:gd name="connsiteX1" fmla="*/ 728755 w 1247214"/>
                    <a:gd name="connsiteY1" fmla="*/ 842591 h 934535"/>
                    <a:gd name="connsiteX2" fmla="*/ 0 w 1247214"/>
                    <a:gd name="connsiteY2" fmla="*/ 891071 h 934535"/>
                    <a:gd name="connsiteX3" fmla="*/ 298938 w 1247214"/>
                    <a:gd name="connsiteY3" fmla="*/ 0 h 934535"/>
                    <a:gd name="connsiteX4" fmla="*/ 1247214 w 1247214"/>
                    <a:gd name="connsiteY4" fmla="*/ 288992 h 934535"/>
                    <a:gd name="connsiteX0" fmla="*/ 1247214 w 1247214"/>
                    <a:gd name="connsiteY0" fmla="*/ 296029 h 941572"/>
                    <a:gd name="connsiteX1" fmla="*/ 728755 w 1247214"/>
                    <a:gd name="connsiteY1" fmla="*/ 849628 h 941572"/>
                    <a:gd name="connsiteX2" fmla="*/ 0 w 1247214"/>
                    <a:gd name="connsiteY2" fmla="*/ 898108 h 941572"/>
                    <a:gd name="connsiteX3" fmla="*/ 301271 w 1247214"/>
                    <a:gd name="connsiteY3" fmla="*/ 0 h 941572"/>
                    <a:gd name="connsiteX4" fmla="*/ 1247214 w 1247214"/>
                    <a:gd name="connsiteY4" fmla="*/ 296029 h 941572"/>
                    <a:gd name="connsiteX0" fmla="*/ 1247214 w 1247214"/>
                    <a:gd name="connsiteY0" fmla="*/ 306189 h 951732"/>
                    <a:gd name="connsiteX1" fmla="*/ 728755 w 1247214"/>
                    <a:gd name="connsiteY1" fmla="*/ 859788 h 951732"/>
                    <a:gd name="connsiteX2" fmla="*/ 0 w 1247214"/>
                    <a:gd name="connsiteY2" fmla="*/ 908268 h 951732"/>
                    <a:gd name="connsiteX3" fmla="*/ 302036 w 1247214"/>
                    <a:gd name="connsiteY3" fmla="*/ 0 h 951732"/>
                    <a:gd name="connsiteX4" fmla="*/ 1247214 w 1247214"/>
                    <a:gd name="connsiteY4" fmla="*/ 306189 h 951732"/>
                    <a:gd name="connsiteX0" fmla="*/ 1247214 w 1247214"/>
                    <a:gd name="connsiteY0" fmla="*/ 313226 h 958769"/>
                    <a:gd name="connsiteX1" fmla="*/ 728755 w 1247214"/>
                    <a:gd name="connsiteY1" fmla="*/ 866825 h 958769"/>
                    <a:gd name="connsiteX2" fmla="*/ 0 w 1247214"/>
                    <a:gd name="connsiteY2" fmla="*/ 915305 h 958769"/>
                    <a:gd name="connsiteX3" fmla="*/ 304370 w 1247214"/>
                    <a:gd name="connsiteY3" fmla="*/ 0 h 958769"/>
                    <a:gd name="connsiteX4" fmla="*/ 1247214 w 1247214"/>
                    <a:gd name="connsiteY4" fmla="*/ 313226 h 9587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47214" h="958769">
                      <a:moveTo>
                        <a:pt x="1247214" y="313226"/>
                      </a:moveTo>
                      <a:cubicBezTo>
                        <a:pt x="1162668" y="556463"/>
                        <a:pt x="936624" y="766479"/>
                        <a:pt x="728755" y="866825"/>
                      </a:cubicBezTo>
                      <a:cubicBezTo>
                        <a:pt x="520886" y="967172"/>
                        <a:pt x="242552" y="988521"/>
                        <a:pt x="0" y="915305"/>
                      </a:cubicBezTo>
                      <a:lnTo>
                        <a:pt x="304370" y="0"/>
                      </a:lnTo>
                      <a:lnTo>
                        <a:pt x="1247214" y="313226"/>
                      </a:lnTo>
                      <a:close/>
                    </a:path>
                  </a:pathLst>
                </a:cu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2" name="Pie 87"/>
                <p:cNvSpPr/>
                <p:nvPr/>
              </p:nvSpPr>
              <p:spPr>
                <a:xfrm rot="9623180" flipH="1" flipV="1">
                  <a:off x="2860707" y="3191723"/>
                  <a:ext cx="1251052" cy="994445"/>
                </a:xfrm>
                <a:custGeom>
                  <a:avLst/>
                  <a:gdLst>
                    <a:gd name="connsiteX0" fmla="*/ 1945514 w 1994475"/>
                    <a:gd name="connsiteY0" fmla="*/ 1222769 h 1867554"/>
                    <a:gd name="connsiteX1" fmla="*/ 1427055 w 1994475"/>
                    <a:gd name="connsiteY1" fmla="*/ 1776368 h 1867554"/>
                    <a:gd name="connsiteX2" fmla="*/ 691262 w 1994475"/>
                    <a:gd name="connsiteY2" fmla="*/ 1822514 h 1867554"/>
                    <a:gd name="connsiteX3" fmla="*/ 997238 w 1994475"/>
                    <a:gd name="connsiteY3" fmla="*/ 933777 h 1867554"/>
                    <a:gd name="connsiteX4" fmla="*/ 1945514 w 1994475"/>
                    <a:gd name="connsiteY4" fmla="*/ 1222769 h 1867554"/>
                    <a:gd name="connsiteX0" fmla="*/ 1247214 w 1247214"/>
                    <a:gd name="connsiteY0" fmla="*/ 288992 h 934535"/>
                    <a:gd name="connsiteX1" fmla="*/ 728755 w 1247214"/>
                    <a:gd name="connsiteY1" fmla="*/ 842591 h 934535"/>
                    <a:gd name="connsiteX2" fmla="*/ 0 w 1247214"/>
                    <a:gd name="connsiteY2" fmla="*/ 891071 h 934535"/>
                    <a:gd name="connsiteX3" fmla="*/ 298938 w 1247214"/>
                    <a:gd name="connsiteY3" fmla="*/ 0 h 934535"/>
                    <a:gd name="connsiteX4" fmla="*/ 1247214 w 1247214"/>
                    <a:gd name="connsiteY4" fmla="*/ 288992 h 934535"/>
                    <a:gd name="connsiteX0" fmla="*/ 1247214 w 1247214"/>
                    <a:gd name="connsiteY0" fmla="*/ 296029 h 941572"/>
                    <a:gd name="connsiteX1" fmla="*/ 728755 w 1247214"/>
                    <a:gd name="connsiteY1" fmla="*/ 849628 h 941572"/>
                    <a:gd name="connsiteX2" fmla="*/ 0 w 1247214"/>
                    <a:gd name="connsiteY2" fmla="*/ 898108 h 941572"/>
                    <a:gd name="connsiteX3" fmla="*/ 301271 w 1247214"/>
                    <a:gd name="connsiteY3" fmla="*/ 0 h 941572"/>
                    <a:gd name="connsiteX4" fmla="*/ 1247214 w 1247214"/>
                    <a:gd name="connsiteY4" fmla="*/ 296029 h 941572"/>
                    <a:gd name="connsiteX0" fmla="*/ 1247214 w 1247214"/>
                    <a:gd name="connsiteY0" fmla="*/ 306189 h 951732"/>
                    <a:gd name="connsiteX1" fmla="*/ 728755 w 1247214"/>
                    <a:gd name="connsiteY1" fmla="*/ 859788 h 951732"/>
                    <a:gd name="connsiteX2" fmla="*/ 0 w 1247214"/>
                    <a:gd name="connsiteY2" fmla="*/ 908268 h 951732"/>
                    <a:gd name="connsiteX3" fmla="*/ 302036 w 1247214"/>
                    <a:gd name="connsiteY3" fmla="*/ 0 h 951732"/>
                    <a:gd name="connsiteX4" fmla="*/ 1247214 w 1247214"/>
                    <a:gd name="connsiteY4" fmla="*/ 306189 h 951732"/>
                    <a:gd name="connsiteX0" fmla="*/ 1247214 w 1247214"/>
                    <a:gd name="connsiteY0" fmla="*/ 313226 h 958769"/>
                    <a:gd name="connsiteX1" fmla="*/ 728755 w 1247214"/>
                    <a:gd name="connsiteY1" fmla="*/ 866825 h 958769"/>
                    <a:gd name="connsiteX2" fmla="*/ 0 w 1247214"/>
                    <a:gd name="connsiteY2" fmla="*/ 915305 h 958769"/>
                    <a:gd name="connsiteX3" fmla="*/ 304370 w 1247214"/>
                    <a:gd name="connsiteY3" fmla="*/ 0 h 958769"/>
                    <a:gd name="connsiteX4" fmla="*/ 1247214 w 1247214"/>
                    <a:gd name="connsiteY4" fmla="*/ 313226 h 958769"/>
                    <a:gd name="connsiteX0" fmla="*/ 1247462 w 1247462"/>
                    <a:gd name="connsiteY0" fmla="*/ 305534 h 959140"/>
                    <a:gd name="connsiteX1" fmla="*/ 728755 w 1247462"/>
                    <a:gd name="connsiteY1" fmla="*/ 866825 h 959140"/>
                    <a:gd name="connsiteX2" fmla="*/ 0 w 1247462"/>
                    <a:gd name="connsiteY2" fmla="*/ 915305 h 959140"/>
                    <a:gd name="connsiteX3" fmla="*/ 304370 w 1247462"/>
                    <a:gd name="connsiteY3" fmla="*/ 0 h 959140"/>
                    <a:gd name="connsiteX4" fmla="*/ 1247462 w 1247462"/>
                    <a:gd name="connsiteY4" fmla="*/ 305534 h 959140"/>
                    <a:gd name="connsiteX0" fmla="*/ 1294962 w 1294962"/>
                    <a:gd name="connsiteY0" fmla="*/ 305534 h 952059"/>
                    <a:gd name="connsiteX1" fmla="*/ 776255 w 1294962"/>
                    <a:gd name="connsiteY1" fmla="*/ 866825 h 952059"/>
                    <a:gd name="connsiteX2" fmla="*/ 0 w 1294962"/>
                    <a:gd name="connsiteY2" fmla="*/ 904829 h 952059"/>
                    <a:gd name="connsiteX3" fmla="*/ 351870 w 1294962"/>
                    <a:gd name="connsiteY3" fmla="*/ 0 h 952059"/>
                    <a:gd name="connsiteX4" fmla="*/ 1294962 w 1294962"/>
                    <a:gd name="connsiteY4" fmla="*/ 305534 h 9520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94962" h="952059">
                      <a:moveTo>
                        <a:pt x="1294962" y="305534"/>
                      </a:moveTo>
                      <a:cubicBezTo>
                        <a:pt x="1210416" y="548771"/>
                        <a:pt x="992082" y="766942"/>
                        <a:pt x="776255" y="866825"/>
                      </a:cubicBezTo>
                      <a:cubicBezTo>
                        <a:pt x="560428" y="966708"/>
                        <a:pt x="242552" y="978045"/>
                        <a:pt x="0" y="904829"/>
                      </a:cubicBezTo>
                      <a:lnTo>
                        <a:pt x="351870" y="0"/>
                      </a:lnTo>
                      <a:lnTo>
                        <a:pt x="1294962" y="305534"/>
                      </a:lnTo>
                      <a:close/>
                    </a:path>
                  </a:pathLst>
                </a:cu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3" name="Pie 87"/>
                <p:cNvSpPr/>
                <p:nvPr/>
              </p:nvSpPr>
              <p:spPr>
                <a:xfrm rot="9660772">
                  <a:off x="2952049" y="2449507"/>
                  <a:ext cx="1209606" cy="958771"/>
                </a:xfrm>
                <a:custGeom>
                  <a:avLst/>
                  <a:gdLst>
                    <a:gd name="connsiteX0" fmla="*/ 1945514 w 1994475"/>
                    <a:gd name="connsiteY0" fmla="*/ 1222769 h 1867554"/>
                    <a:gd name="connsiteX1" fmla="*/ 1427055 w 1994475"/>
                    <a:gd name="connsiteY1" fmla="*/ 1776368 h 1867554"/>
                    <a:gd name="connsiteX2" fmla="*/ 691262 w 1994475"/>
                    <a:gd name="connsiteY2" fmla="*/ 1822514 h 1867554"/>
                    <a:gd name="connsiteX3" fmla="*/ 997238 w 1994475"/>
                    <a:gd name="connsiteY3" fmla="*/ 933777 h 1867554"/>
                    <a:gd name="connsiteX4" fmla="*/ 1945514 w 1994475"/>
                    <a:gd name="connsiteY4" fmla="*/ 1222769 h 1867554"/>
                    <a:gd name="connsiteX0" fmla="*/ 1247214 w 1247214"/>
                    <a:gd name="connsiteY0" fmla="*/ 288992 h 934535"/>
                    <a:gd name="connsiteX1" fmla="*/ 728755 w 1247214"/>
                    <a:gd name="connsiteY1" fmla="*/ 842591 h 934535"/>
                    <a:gd name="connsiteX2" fmla="*/ 0 w 1247214"/>
                    <a:gd name="connsiteY2" fmla="*/ 891071 h 934535"/>
                    <a:gd name="connsiteX3" fmla="*/ 298938 w 1247214"/>
                    <a:gd name="connsiteY3" fmla="*/ 0 h 934535"/>
                    <a:gd name="connsiteX4" fmla="*/ 1247214 w 1247214"/>
                    <a:gd name="connsiteY4" fmla="*/ 288992 h 934535"/>
                    <a:gd name="connsiteX0" fmla="*/ 1247214 w 1247214"/>
                    <a:gd name="connsiteY0" fmla="*/ 296029 h 941572"/>
                    <a:gd name="connsiteX1" fmla="*/ 728755 w 1247214"/>
                    <a:gd name="connsiteY1" fmla="*/ 849628 h 941572"/>
                    <a:gd name="connsiteX2" fmla="*/ 0 w 1247214"/>
                    <a:gd name="connsiteY2" fmla="*/ 898108 h 941572"/>
                    <a:gd name="connsiteX3" fmla="*/ 301271 w 1247214"/>
                    <a:gd name="connsiteY3" fmla="*/ 0 h 941572"/>
                    <a:gd name="connsiteX4" fmla="*/ 1247214 w 1247214"/>
                    <a:gd name="connsiteY4" fmla="*/ 296029 h 941572"/>
                    <a:gd name="connsiteX0" fmla="*/ 1247214 w 1247214"/>
                    <a:gd name="connsiteY0" fmla="*/ 306189 h 951732"/>
                    <a:gd name="connsiteX1" fmla="*/ 728755 w 1247214"/>
                    <a:gd name="connsiteY1" fmla="*/ 859788 h 951732"/>
                    <a:gd name="connsiteX2" fmla="*/ 0 w 1247214"/>
                    <a:gd name="connsiteY2" fmla="*/ 908268 h 951732"/>
                    <a:gd name="connsiteX3" fmla="*/ 302036 w 1247214"/>
                    <a:gd name="connsiteY3" fmla="*/ 0 h 951732"/>
                    <a:gd name="connsiteX4" fmla="*/ 1247214 w 1247214"/>
                    <a:gd name="connsiteY4" fmla="*/ 306189 h 951732"/>
                    <a:gd name="connsiteX0" fmla="*/ 1247214 w 1247214"/>
                    <a:gd name="connsiteY0" fmla="*/ 313226 h 958769"/>
                    <a:gd name="connsiteX1" fmla="*/ 728755 w 1247214"/>
                    <a:gd name="connsiteY1" fmla="*/ 866825 h 958769"/>
                    <a:gd name="connsiteX2" fmla="*/ 0 w 1247214"/>
                    <a:gd name="connsiteY2" fmla="*/ 915305 h 958769"/>
                    <a:gd name="connsiteX3" fmla="*/ 304370 w 1247214"/>
                    <a:gd name="connsiteY3" fmla="*/ 0 h 958769"/>
                    <a:gd name="connsiteX4" fmla="*/ 1247214 w 1247214"/>
                    <a:gd name="connsiteY4" fmla="*/ 313226 h 9587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47214" h="958769">
                      <a:moveTo>
                        <a:pt x="1247214" y="313226"/>
                      </a:moveTo>
                      <a:cubicBezTo>
                        <a:pt x="1162668" y="556463"/>
                        <a:pt x="936624" y="766479"/>
                        <a:pt x="728755" y="866825"/>
                      </a:cubicBezTo>
                      <a:cubicBezTo>
                        <a:pt x="520886" y="967172"/>
                        <a:pt x="242552" y="988521"/>
                        <a:pt x="0" y="915305"/>
                      </a:cubicBezTo>
                      <a:lnTo>
                        <a:pt x="304370" y="0"/>
                      </a:lnTo>
                      <a:lnTo>
                        <a:pt x="1247214" y="313226"/>
                      </a:lnTo>
                      <a:close/>
                    </a:path>
                  </a:pathLst>
                </a:cu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dirty="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5" name="Group 42"/>
              <p:cNvGrpSpPr/>
              <p:nvPr/>
            </p:nvGrpSpPr>
            <p:grpSpPr>
              <a:xfrm>
                <a:off x="1695693" y="1985773"/>
                <a:ext cx="316109" cy="269322"/>
                <a:chOff x="6738973" y="2269078"/>
                <a:chExt cx="1114524" cy="949566"/>
              </a:xfrm>
              <a:solidFill>
                <a:schemeClr val="accent3"/>
              </a:solidFill>
            </p:grpSpPr>
            <p:sp>
              <p:nvSpPr>
                <p:cNvPr id="36" name="Rectangle 43"/>
                <p:cNvSpPr/>
                <p:nvPr/>
              </p:nvSpPr>
              <p:spPr>
                <a:xfrm>
                  <a:off x="6738973" y="2476583"/>
                  <a:ext cx="361536" cy="535055"/>
                </a:xfrm>
                <a:prstGeom prst="rect">
                  <a:avLst/>
                </a:pr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dirty="0"/>
                </a:p>
              </p:txBody>
            </p:sp>
            <p:sp>
              <p:nvSpPr>
                <p:cNvPr id="37" name="Flowchart: Manual Operation 44"/>
                <p:cNvSpPr/>
                <p:nvPr/>
              </p:nvSpPr>
              <p:spPr>
                <a:xfrm rot="16200000" flipV="1">
                  <a:off x="6771938" y="2625600"/>
                  <a:ext cx="893737" cy="236520"/>
                </a:xfrm>
                <a:prstGeom prst="flowChartManualOperation">
                  <a:avLst/>
                </a:pr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dirty="0"/>
                </a:p>
              </p:txBody>
            </p:sp>
            <p:sp>
              <p:nvSpPr>
                <p:cNvPr id="38" name="Chord 45"/>
                <p:cNvSpPr/>
                <p:nvPr/>
              </p:nvSpPr>
              <p:spPr>
                <a:xfrm rot="12166380">
                  <a:off x="7225500" y="2500908"/>
                  <a:ext cx="445772" cy="445772"/>
                </a:xfrm>
                <a:prstGeom prst="chord">
                  <a:avLst/>
                </a:pr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dirty="0"/>
                </a:p>
              </p:txBody>
            </p:sp>
            <p:sp>
              <p:nvSpPr>
                <p:cNvPr id="39" name="Block Arc 46"/>
                <p:cNvSpPr/>
                <p:nvPr/>
              </p:nvSpPr>
              <p:spPr>
                <a:xfrm rot="5574077">
                  <a:off x="6903931" y="2269078"/>
                  <a:ext cx="949566" cy="949566"/>
                </a:xfrm>
                <a:prstGeom prst="blockArc">
                  <a:avLst>
                    <a:gd name="adj1" fmla="val 10800000"/>
                    <a:gd name="adj2" fmla="val 21371602"/>
                    <a:gd name="adj3" fmla="val 8832"/>
                  </a:avLst>
                </a:pr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dirty="0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11" name="Group 14"/>
            <p:cNvGrpSpPr/>
            <p:nvPr/>
          </p:nvGrpSpPr>
          <p:grpSpPr>
            <a:xfrm>
              <a:off x="5895012" y="4198598"/>
              <a:ext cx="3371600" cy="3571279"/>
              <a:chOff x="2403047" y="2099299"/>
              <a:chExt cx="1685800" cy="1785639"/>
            </a:xfrm>
          </p:grpSpPr>
          <p:grpSp>
            <p:nvGrpSpPr>
              <p:cNvPr id="19" name="Group 56"/>
              <p:cNvGrpSpPr/>
              <p:nvPr/>
            </p:nvGrpSpPr>
            <p:grpSpPr>
              <a:xfrm>
                <a:off x="2403047" y="2099299"/>
                <a:ext cx="1685800" cy="1625303"/>
                <a:chOff x="3973046" y="2204258"/>
                <a:chExt cx="2247733" cy="2167070"/>
              </a:xfrm>
            </p:grpSpPr>
            <p:sp>
              <p:nvSpPr>
                <p:cNvPr id="30" name="Pie 87"/>
                <p:cNvSpPr/>
                <p:nvPr/>
              </p:nvSpPr>
              <p:spPr>
                <a:xfrm rot="6571606" flipV="1">
                  <a:off x="3823441" y="3281671"/>
                  <a:ext cx="1239262" cy="940052"/>
                </a:xfrm>
                <a:custGeom>
                  <a:avLst/>
                  <a:gdLst>
                    <a:gd name="connsiteX0" fmla="*/ 1945514 w 1994475"/>
                    <a:gd name="connsiteY0" fmla="*/ 1222769 h 1867554"/>
                    <a:gd name="connsiteX1" fmla="*/ 1427055 w 1994475"/>
                    <a:gd name="connsiteY1" fmla="*/ 1776368 h 1867554"/>
                    <a:gd name="connsiteX2" fmla="*/ 691262 w 1994475"/>
                    <a:gd name="connsiteY2" fmla="*/ 1822514 h 1867554"/>
                    <a:gd name="connsiteX3" fmla="*/ 997238 w 1994475"/>
                    <a:gd name="connsiteY3" fmla="*/ 933777 h 1867554"/>
                    <a:gd name="connsiteX4" fmla="*/ 1945514 w 1994475"/>
                    <a:gd name="connsiteY4" fmla="*/ 1222769 h 1867554"/>
                    <a:gd name="connsiteX0" fmla="*/ 1247214 w 1247214"/>
                    <a:gd name="connsiteY0" fmla="*/ 288992 h 934535"/>
                    <a:gd name="connsiteX1" fmla="*/ 728755 w 1247214"/>
                    <a:gd name="connsiteY1" fmla="*/ 842591 h 934535"/>
                    <a:gd name="connsiteX2" fmla="*/ 0 w 1247214"/>
                    <a:gd name="connsiteY2" fmla="*/ 891071 h 934535"/>
                    <a:gd name="connsiteX3" fmla="*/ 298938 w 1247214"/>
                    <a:gd name="connsiteY3" fmla="*/ 0 h 934535"/>
                    <a:gd name="connsiteX4" fmla="*/ 1247214 w 1247214"/>
                    <a:gd name="connsiteY4" fmla="*/ 288992 h 934535"/>
                    <a:gd name="connsiteX0" fmla="*/ 1247214 w 1247214"/>
                    <a:gd name="connsiteY0" fmla="*/ 296029 h 941572"/>
                    <a:gd name="connsiteX1" fmla="*/ 728755 w 1247214"/>
                    <a:gd name="connsiteY1" fmla="*/ 849628 h 941572"/>
                    <a:gd name="connsiteX2" fmla="*/ 0 w 1247214"/>
                    <a:gd name="connsiteY2" fmla="*/ 898108 h 941572"/>
                    <a:gd name="connsiteX3" fmla="*/ 301271 w 1247214"/>
                    <a:gd name="connsiteY3" fmla="*/ 0 h 941572"/>
                    <a:gd name="connsiteX4" fmla="*/ 1247214 w 1247214"/>
                    <a:gd name="connsiteY4" fmla="*/ 296029 h 941572"/>
                    <a:gd name="connsiteX0" fmla="*/ 1247214 w 1247214"/>
                    <a:gd name="connsiteY0" fmla="*/ 306189 h 951732"/>
                    <a:gd name="connsiteX1" fmla="*/ 728755 w 1247214"/>
                    <a:gd name="connsiteY1" fmla="*/ 859788 h 951732"/>
                    <a:gd name="connsiteX2" fmla="*/ 0 w 1247214"/>
                    <a:gd name="connsiteY2" fmla="*/ 908268 h 951732"/>
                    <a:gd name="connsiteX3" fmla="*/ 302036 w 1247214"/>
                    <a:gd name="connsiteY3" fmla="*/ 0 h 951732"/>
                    <a:gd name="connsiteX4" fmla="*/ 1247214 w 1247214"/>
                    <a:gd name="connsiteY4" fmla="*/ 306189 h 951732"/>
                    <a:gd name="connsiteX0" fmla="*/ 1247214 w 1247214"/>
                    <a:gd name="connsiteY0" fmla="*/ 313226 h 958769"/>
                    <a:gd name="connsiteX1" fmla="*/ 728755 w 1247214"/>
                    <a:gd name="connsiteY1" fmla="*/ 866825 h 958769"/>
                    <a:gd name="connsiteX2" fmla="*/ 0 w 1247214"/>
                    <a:gd name="connsiteY2" fmla="*/ 915305 h 958769"/>
                    <a:gd name="connsiteX3" fmla="*/ 304370 w 1247214"/>
                    <a:gd name="connsiteY3" fmla="*/ 0 h 958769"/>
                    <a:gd name="connsiteX4" fmla="*/ 1247214 w 1247214"/>
                    <a:gd name="connsiteY4" fmla="*/ 313226 h 958769"/>
                    <a:gd name="connsiteX0" fmla="*/ 1247214 w 1247214"/>
                    <a:gd name="connsiteY0" fmla="*/ 294507 h 940050"/>
                    <a:gd name="connsiteX1" fmla="*/ 728755 w 1247214"/>
                    <a:gd name="connsiteY1" fmla="*/ 848106 h 940050"/>
                    <a:gd name="connsiteX2" fmla="*/ 0 w 1247214"/>
                    <a:gd name="connsiteY2" fmla="*/ 896586 h 940050"/>
                    <a:gd name="connsiteX3" fmla="*/ 332681 w 1247214"/>
                    <a:gd name="connsiteY3" fmla="*/ 0 h 940050"/>
                    <a:gd name="connsiteX4" fmla="*/ 1247214 w 1247214"/>
                    <a:gd name="connsiteY4" fmla="*/ 294507 h 9400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47214" h="940050">
                      <a:moveTo>
                        <a:pt x="1247214" y="294507"/>
                      </a:moveTo>
                      <a:cubicBezTo>
                        <a:pt x="1162668" y="537744"/>
                        <a:pt x="936624" y="747760"/>
                        <a:pt x="728755" y="848106"/>
                      </a:cubicBezTo>
                      <a:cubicBezTo>
                        <a:pt x="520886" y="948453"/>
                        <a:pt x="242552" y="969802"/>
                        <a:pt x="0" y="896586"/>
                      </a:cubicBezTo>
                      <a:lnTo>
                        <a:pt x="332681" y="0"/>
                      </a:lnTo>
                      <a:lnTo>
                        <a:pt x="1247214" y="294507"/>
                      </a:lnTo>
                      <a:close/>
                    </a:path>
                  </a:pathLst>
                </a:cu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1" name="Pie 87"/>
                <p:cNvSpPr/>
                <p:nvPr/>
              </p:nvSpPr>
              <p:spPr>
                <a:xfrm rot="17295618" flipV="1">
                  <a:off x="4071856" y="2348480"/>
                  <a:ext cx="1247215" cy="958771"/>
                </a:xfrm>
                <a:custGeom>
                  <a:avLst/>
                  <a:gdLst>
                    <a:gd name="connsiteX0" fmla="*/ 1945514 w 1994475"/>
                    <a:gd name="connsiteY0" fmla="*/ 1222769 h 1867554"/>
                    <a:gd name="connsiteX1" fmla="*/ 1427055 w 1994475"/>
                    <a:gd name="connsiteY1" fmla="*/ 1776368 h 1867554"/>
                    <a:gd name="connsiteX2" fmla="*/ 691262 w 1994475"/>
                    <a:gd name="connsiteY2" fmla="*/ 1822514 h 1867554"/>
                    <a:gd name="connsiteX3" fmla="*/ 997238 w 1994475"/>
                    <a:gd name="connsiteY3" fmla="*/ 933777 h 1867554"/>
                    <a:gd name="connsiteX4" fmla="*/ 1945514 w 1994475"/>
                    <a:gd name="connsiteY4" fmla="*/ 1222769 h 1867554"/>
                    <a:gd name="connsiteX0" fmla="*/ 1247214 w 1247214"/>
                    <a:gd name="connsiteY0" fmla="*/ 288992 h 934535"/>
                    <a:gd name="connsiteX1" fmla="*/ 728755 w 1247214"/>
                    <a:gd name="connsiteY1" fmla="*/ 842591 h 934535"/>
                    <a:gd name="connsiteX2" fmla="*/ 0 w 1247214"/>
                    <a:gd name="connsiteY2" fmla="*/ 891071 h 934535"/>
                    <a:gd name="connsiteX3" fmla="*/ 298938 w 1247214"/>
                    <a:gd name="connsiteY3" fmla="*/ 0 h 934535"/>
                    <a:gd name="connsiteX4" fmla="*/ 1247214 w 1247214"/>
                    <a:gd name="connsiteY4" fmla="*/ 288992 h 934535"/>
                    <a:gd name="connsiteX0" fmla="*/ 1247214 w 1247214"/>
                    <a:gd name="connsiteY0" fmla="*/ 296029 h 941572"/>
                    <a:gd name="connsiteX1" fmla="*/ 728755 w 1247214"/>
                    <a:gd name="connsiteY1" fmla="*/ 849628 h 941572"/>
                    <a:gd name="connsiteX2" fmla="*/ 0 w 1247214"/>
                    <a:gd name="connsiteY2" fmla="*/ 898108 h 941572"/>
                    <a:gd name="connsiteX3" fmla="*/ 301271 w 1247214"/>
                    <a:gd name="connsiteY3" fmla="*/ 0 h 941572"/>
                    <a:gd name="connsiteX4" fmla="*/ 1247214 w 1247214"/>
                    <a:gd name="connsiteY4" fmla="*/ 296029 h 941572"/>
                    <a:gd name="connsiteX0" fmla="*/ 1247214 w 1247214"/>
                    <a:gd name="connsiteY0" fmla="*/ 306189 h 951732"/>
                    <a:gd name="connsiteX1" fmla="*/ 728755 w 1247214"/>
                    <a:gd name="connsiteY1" fmla="*/ 859788 h 951732"/>
                    <a:gd name="connsiteX2" fmla="*/ 0 w 1247214"/>
                    <a:gd name="connsiteY2" fmla="*/ 908268 h 951732"/>
                    <a:gd name="connsiteX3" fmla="*/ 302036 w 1247214"/>
                    <a:gd name="connsiteY3" fmla="*/ 0 h 951732"/>
                    <a:gd name="connsiteX4" fmla="*/ 1247214 w 1247214"/>
                    <a:gd name="connsiteY4" fmla="*/ 306189 h 951732"/>
                    <a:gd name="connsiteX0" fmla="*/ 1247214 w 1247214"/>
                    <a:gd name="connsiteY0" fmla="*/ 313226 h 958769"/>
                    <a:gd name="connsiteX1" fmla="*/ 728755 w 1247214"/>
                    <a:gd name="connsiteY1" fmla="*/ 866825 h 958769"/>
                    <a:gd name="connsiteX2" fmla="*/ 0 w 1247214"/>
                    <a:gd name="connsiteY2" fmla="*/ 915305 h 958769"/>
                    <a:gd name="connsiteX3" fmla="*/ 304370 w 1247214"/>
                    <a:gd name="connsiteY3" fmla="*/ 0 h 958769"/>
                    <a:gd name="connsiteX4" fmla="*/ 1247214 w 1247214"/>
                    <a:gd name="connsiteY4" fmla="*/ 313226 h 9587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47214" h="958769">
                      <a:moveTo>
                        <a:pt x="1247214" y="313226"/>
                      </a:moveTo>
                      <a:cubicBezTo>
                        <a:pt x="1162668" y="556463"/>
                        <a:pt x="936624" y="766479"/>
                        <a:pt x="728755" y="866825"/>
                      </a:cubicBezTo>
                      <a:cubicBezTo>
                        <a:pt x="520886" y="967172"/>
                        <a:pt x="242552" y="988521"/>
                        <a:pt x="0" y="915305"/>
                      </a:cubicBezTo>
                      <a:lnTo>
                        <a:pt x="304370" y="0"/>
                      </a:lnTo>
                      <a:lnTo>
                        <a:pt x="1247214" y="313226"/>
                      </a:lnTo>
                      <a:close/>
                    </a:path>
                  </a:pathLst>
                </a:cu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2" name="Pie 87"/>
                <p:cNvSpPr/>
                <p:nvPr/>
              </p:nvSpPr>
              <p:spPr>
                <a:xfrm rot="11976820" flipH="1">
                  <a:off x="4895784" y="2413562"/>
                  <a:ext cx="1251052" cy="994445"/>
                </a:xfrm>
                <a:custGeom>
                  <a:avLst/>
                  <a:gdLst>
                    <a:gd name="connsiteX0" fmla="*/ 1945514 w 1994475"/>
                    <a:gd name="connsiteY0" fmla="*/ 1222769 h 1867554"/>
                    <a:gd name="connsiteX1" fmla="*/ 1427055 w 1994475"/>
                    <a:gd name="connsiteY1" fmla="*/ 1776368 h 1867554"/>
                    <a:gd name="connsiteX2" fmla="*/ 691262 w 1994475"/>
                    <a:gd name="connsiteY2" fmla="*/ 1822514 h 1867554"/>
                    <a:gd name="connsiteX3" fmla="*/ 997238 w 1994475"/>
                    <a:gd name="connsiteY3" fmla="*/ 933777 h 1867554"/>
                    <a:gd name="connsiteX4" fmla="*/ 1945514 w 1994475"/>
                    <a:gd name="connsiteY4" fmla="*/ 1222769 h 1867554"/>
                    <a:gd name="connsiteX0" fmla="*/ 1247214 w 1247214"/>
                    <a:gd name="connsiteY0" fmla="*/ 288992 h 934535"/>
                    <a:gd name="connsiteX1" fmla="*/ 728755 w 1247214"/>
                    <a:gd name="connsiteY1" fmla="*/ 842591 h 934535"/>
                    <a:gd name="connsiteX2" fmla="*/ 0 w 1247214"/>
                    <a:gd name="connsiteY2" fmla="*/ 891071 h 934535"/>
                    <a:gd name="connsiteX3" fmla="*/ 298938 w 1247214"/>
                    <a:gd name="connsiteY3" fmla="*/ 0 h 934535"/>
                    <a:gd name="connsiteX4" fmla="*/ 1247214 w 1247214"/>
                    <a:gd name="connsiteY4" fmla="*/ 288992 h 934535"/>
                    <a:gd name="connsiteX0" fmla="*/ 1247214 w 1247214"/>
                    <a:gd name="connsiteY0" fmla="*/ 296029 h 941572"/>
                    <a:gd name="connsiteX1" fmla="*/ 728755 w 1247214"/>
                    <a:gd name="connsiteY1" fmla="*/ 849628 h 941572"/>
                    <a:gd name="connsiteX2" fmla="*/ 0 w 1247214"/>
                    <a:gd name="connsiteY2" fmla="*/ 898108 h 941572"/>
                    <a:gd name="connsiteX3" fmla="*/ 301271 w 1247214"/>
                    <a:gd name="connsiteY3" fmla="*/ 0 h 941572"/>
                    <a:gd name="connsiteX4" fmla="*/ 1247214 w 1247214"/>
                    <a:gd name="connsiteY4" fmla="*/ 296029 h 941572"/>
                    <a:gd name="connsiteX0" fmla="*/ 1247214 w 1247214"/>
                    <a:gd name="connsiteY0" fmla="*/ 306189 h 951732"/>
                    <a:gd name="connsiteX1" fmla="*/ 728755 w 1247214"/>
                    <a:gd name="connsiteY1" fmla="*/ 859788 h 951732"/>
                    <a:gd name="connsiteX2" fmla="*/ 0 w 1247214"/>
                    <a:gd name="connsiteY2" fmla="*/ 908268 h 951732"/>
                    <a:gd name="connsiteX3" fmla="*/ 302036 w 1247214"/>
                    <a:gd name="connsiteY3" fmla="*/ 0 h 951732"/>
                    <a:gd name="connsiteX4" fmla="*/ 1247214 w 1247214"/>
                    <a:gd name="connsiteY4" fmla="*/ 306189 h 951732"/>
                    <a:gd name="connsiteX0" fmla="*/ 1247214 w 1247214"/>
                    <a:gd name="connsiteY0" fmla="*/ 313226 h 958769"/>
                    <a:gd name="connsiteX1" fmla="*/ 728755 w 1247214"/>
                    <a:gd name="connsiteY1" fmla="*/ 866825 h 958769"/>
                    <a:gd name="connsiteX2" fmla="*/ 0 w 1247214"/>
                    <a:gd name="connsiteY2" fmla="*/ 915305 h 958769"/>
                    <a:gd name="connsiteX3" fmla="*/ 304370 w 1247214"/>
                    <a:gd name="connsiteY3" fmla="*/ 0 h 958769"/>
                    <a:gd name="connsiteX4" fmla="*/ 1247214 w 1247214"/>
                    <a:gd name="connsiteY4" fmla="*/ 313226 h 958769"/>
                    <a:gd name="connsiteX0" fmla="*/ 1247462 w 1247462"/>
                    <a:gd name="connsiteY0" fmla="*/ 305534 h 959140"/>
                    <a:gd name="connsiteX1" fmla="*/ 728755 w 1247462"/>
                    <a:gd name="connsiteY1" fmla="*/ 866825 h 959140"/>
                    <a:gd name="connsiteX2" fmla="*/ 0 w 1247462"/>
                    <a:gd name="connsiteY2" fmla="*/ 915305 h 959140"/>
                    <a:gd name="connsiteX3" fmla="*/ 304370 w 1247462"/>
                    <a:gd name="connsiteY3" fmla="*/ 0 h 959140"/>
                    <a:gd name="connsiteX4" fmla="*/ 1247462 w 1247462"/>
                    <a:gd name="connsiteY4" fmla="*/ 305534 h 959140"/>
                    <a:gd name="connsiteX0" fmla="*/ 1294962 w 1294962"/>
                    <a:gd name="connsiteY0" fmla="*/ 305534 h 952059"/>
                    <a:gd name="connsiteX1" fmla="*/ 776255 w 1294962"/>
                    <a:gd name="connsiteY1" fmla="*/ 866825 h 952059"/>
                    <a:gd name="connsiteX2" fmla="*/ 0 w 1294962"/>
                    <a:gd name="connsiteY2" fmla="*/ 904829 h 952059"/>
                    <a:gd name="connsiteX3" fmla="*/ 351870 w 1294962"/>
                    <a:gd name="connsiteY3" fmla="*/ 0 h 952059"/>
                    <a:gd name="connsiteX4" fmla="*/ 1294962 w 1294962"/>
                    <a:gd name="connsiteY4" fmla="*/ 305534 h 9520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94962" h="952059">
                      <a:moveTo>
                        <a:pt x="1294962" y="305534"/>
                      </a:moveTo>
                      <a:cubicBezTo>
                        <a:pt x="1210416" y="548771"/>
                        <a:pt x="992082" y="766942"/>
                        <a:pt x="776255" y="866825"/>
                      </a:cubicBezTo>
                      <a:cubicBezTo>
                        <a:pt x="560428" y="966708"/>
                        <a:pt x="242552" y="978045"/>
                        <a:pt x="0" y="904829"/>
                      </a:cubicBezTo>
                      <a:lnTo>
                        <a:pt x="351870" y="0"/>
                      </a:lnTo>
                      <a:lnTo>
                        <a:pt x="1294962" y="305534"/>
                      </a:lnTo>
                      <a:close/>
                    </a:path>
                  </a:pathLst>
                </a:cu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3" name="Pie 87"/>
                <p:cNvSpPr/>
                <p:nvPr/>
              </p:nvSpPr>
              <p:spPr>
                <a:xfrm rot="11904031" flipV="1">
                  <a:off x="5011173" y="3187160"/>
                  <a:ext cx="1209606" cy="958771"/>
                </a:xfrm>
                <a:custGeom>
                  <a:avLst/>
                  <a:gdLst>
                    <a:gd name="connsiteX0" fmla="*/ 1945514 w 1994475"/>
                    <a:gd name="connsiteY0" fmla="*/ 1222769 h 1867554"/>
                    <a:gd name="connsiteX1" fmla="*/ 1427055 w 1994475"/>
                    <a:gd name="connsiteY1" fmla="*/ 1776368 h 1867554"/>
                    <a:gd name="connsiteX2" fmla="*/ 691262 w 1994475"/>
                    <a:gd name="connsiteY2" fmla="*/ 1822514 h 1867554"/>
                    <a:gd name="connsiteX3" fmla="*/ 997238 w 1994475"/>
                    <a:gd name="connsiteY3" fmla="*/ 933777 h 1867554"/>
                    <a:gd name="connsiteX4" fmla="*/ 1945514 w 1994475"/>
                    <a:gd name="connsiteY4" fmla="*/ 1222769 h 1867554"/>
                    <a:gd name="connsiteX0" fmla="*/ 1247214 w 1247214"/>
                    <a:gd name="connsiteY0" fmla="*/ 288992 h 934535"/>
                    <a:gd name="connsiteX1" fmla="*/ 728755 w 1247214"/>
                    <a:gd name="connsiteY1" fmla="*/ 842591 h 934535"/>
                    <a:gd name="connsiteX2" fmla="*/ 0 w 1247214"/>
                    <a:gd name="connsiteY2" fmla="*/ 891071 h 934535"/>
                    <a:gd name="connsiteX3" fmla="*/ 298938 w 1247214"/>
                    <a:gd name="connsiteY3" fmla="*/ 0 h 934535"/>
                    <a:gd name="connsiteX4" fmla="*/ 1247214 w 1247214"/>
                    <a:gd name="connsiteY4" fmla="*/ 288992 h 934535"/>
                    <a:gd name="connsiteX0" fmla="*/ 1247214 w 1247214"/>
                    <a:gd name="connsiteY0" fmla="*/ 296029 h 941572"/>
                    <a:gd name="connsiteX1" fmla="*/ 728755 w 1247214"/>
                    <a:gd name="connsiteY1" fmla="*/ 849628 h 941572"/>
                    <a:gd name="connsiteX2" fmla="*/ 0 w 1247214"/>
                    <a:gd name="connsiteY2" fmla="*/ 898108 h 941572"/>
                    <a:gd name="connsiteX3" fmla="*/ 301271 w 1247214"/>
                    <a:gd name="connsiteY3" fmla="*/ 0 h 941572"/>
                    <a:gd name="connsiteX4" fmla="*/ 1247214 w 1247214"/>
                    <a:gd name="connsiteY4" fmla="*/ 296029 h 941572"/>
                    <a:gd name="connsiteX0" fmla="*/ 1247214 w 1247214"/>
                    <a:gd name="connsiteY0" fmla="*/ 306189 h 951732"/>
                    <a:gd name="connsiteX1" fmla="*/ 728755 w 1247214"/>
                    <a:gd name="connsiteY1" fmla="*/ 859788 h 951732"/>
                    <a:gd name="connsiteX2" fmla="*/ 0 w 1247214"/>
                    <a:gd name="connsiteY2" fmla="*/ 908268 h 951732"/>
                    <a:gd name="connsiteX3" fmla="*/ 302036 w 1247214"/>
                    <a:gd name="connsiteY3" fmla="*/ 0 h 951732"/>
                    <a:gd name="connsiteX4" fmla="*/ 1247214 w 1247214"/>
                    <a:gd name="connsiteY4" fmla="*/ 306189 h 951732"/>
                    <a:gd name="connsiteX0" fmla="*/ 1247214 w 1247214"/>
                    <a:gd name="connsiteY0" fmla="*/ 313226 h 958769"/>
                    <a:gd name="connsiteX1" fmla="*/ 728755 w 1247214"/>
                    <a:gd name="connsiteY1" fmla="*/ 866825 h 958769"/>
                    <a:gd name="connsiteX2" fmla="*/ 0 w 1247214"/>
                    <a:gd name="connsiteY2" fmla="*/ 915305 h 958769"/>
                    <a:gd name="connsiteX3" fmla="*/ 304370 w 1247214"/>
                    <a:gd name="connsiteY3" fmla="*/ 0 h 958769"/>
                    <a:gd name="connsiteX4" fmla="*/ 1247214 w 1247214"/>
                    <a:gd name="connsiteY4" fmla="*/ 313226 h 9587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47214" h="958769">
                      <a:moveTo>
                        <a:pt x="1247214" y="313226"/>
                      </a:moveTo>
                      <a:cubicBezTo>
                        <a:pt x="1162668" y="556463"/>
                        <a:pt x="936624" y="766479"/>
                        <a:pt x="728755" y="866825"/>
                      </a:cubicBezTo>
                      <a:cubicBezTo>
                        <a:pt x="520886" y="967172"/>
                        <a:pt x="242552" y="988521"/>
                        <a:pt x="0" y="915305"/>
                      </a:cubicBezTo>
                      <a:lnTo>
                        <a:pt x="304370" y="0"/>
                      </a:lnTo>
                      <a:lnTo>
                        <a:pt x="1247214" y="313226"/>
                      </a:lnTo>
                      <a:close/>
                    </a:path>
                  </a:pathLst>
                </a:cu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dirty="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20" name="Group 31"/>
              <p:cNvGrpSpPr/>
              <p:nvPr/>
            </p:nvGrpSpPr>
            <p:grpSpPr>
              <a:xfrm>
                <a:off x="3019494" y="3487056"/>
                <a:ext cx="352106" cy="397882"/>
                <a:chOff x="3413759" y="3230880"/>
                <a:chExt cx="2065662" cy="2334217"/>
              </a:xfrm>
              <a:solidFill>
                <a:schemeClr val="accent2"/>
              </a:solidFill>
            </p:grpSpPr>
            <p:sp>
              <p:nvSpPr>
                <p:cNvPr id="21" name="Moon 32"/>
                <p:cNvSpPr/>
                <p:nvPr/>
              </p:nvSpPr>
              <p:spPr>
                <a:xfrm rot="1328585">
                  <a:off x="4071435" y="3735976"/>
                  <a:ext cx="945943" cy="844732"/>
                </a:xfrm>
                <a:prstGeom prst="moon">
                  <a:avLst>
                    <a:gd name="adj" fmla="val 26272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dirty="0"/>
                </a:p>
              </p:txBody>
            </p:sp>
            <p:sp>
              <p:nvSpPr>
                <p:cNvPr id="22" name="Chord 33"/>
                <p:cNvSpPr/>
                <p:nvPr/>
              </p:nvSpPr>
              <p:spPr>
                <a:xfrm rot="16956431">
                  <a:off x="3413759" y="3431176"/>
                  <a:ext cx="1968139" cy="1968139"/>
                </a:xfrm>
                <a:prstGeom prst="chord">
                  <a:avLst/>
                </a:pr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dirty="0"/>
                </a:p>
              </p:txBody>
            </p:sp>
            <p:sp>
              <p:nvSpPr>
                <p:cNvPr id="23" name="Oval 34"/>
                <p:cNvSpPr/>
                <p:nvPr/>
              </p:nvSpPr>
              <p:spPr>
                <a:xfrm>
                  <a:off x="4223657" y="3230880"/>
                  <a:ext cx="1184366" cy="1184366"/>
                </a:xfrm>
                <a:prstGeom prst="ellipse">
                  <a:avLst/>
                </a:pr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dirty="0"/>
                </a:p>
              </p:txBody>
            </p:sp>
            <p:sp>
              <p:nvSpPr>
                <p:cNvPr id="24" name="Moon 35"/>
                <p:cNvSpPr/>
                <p:nvPr/>
              </p:nvSpPr>
              <p:spPr>
                <a:xfrm rot="14732761">
                  <a:off x="3929190" y="4152589"/>
                  <a:ext cx="418950" cy="837900"/>
                </a:xfrm>
                <a:prstGeom prst="moon">
                  <a:avLst>
                    <a:gd name="adj" fmla="val 71161"/>
                  </a:avLst>
                </a:pr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dirty="0"/>
                </a:p>
              </p:txBody>
            </p:sp>
            <p:sp>
              <p:nvSpPr>
                <p:cNvPr id="25" name="Oval 36"/>
                <p:cNvSpPr/>
                <p:nvPr/>
              </p:nvSpPr>
              <p:spPr>
                <a:xfrm>
                  <a:off x="4837816" y="3502691"/>
                  <a:ext cx="172326" cy="17232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dirty="0"/>
                </a:p>
              </p:txBody>
            </p:sp>
            <p:sp>
              <p:nvSpPr>
                <p:cNvPr id="26" name="Moon 37"/>
                <p:cNvSpPr/>
                <p:nvPr/>
              </p:nvSpPr>
              <p:spPr>
                <a:xfrm rot="16931003">
                  <a:off x="4850996" y="3479191"/>
                  <a:ext cx="418950" cy="837900"/>
                </a:xfrm>
                <a:prstGeom prst="moon">
                  <a:avLst>
                    <a:gd name="adj" fmla="val 56366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dirty="0"/>
                </a:p>
              </p:txBody>
            </p:sp>
            <p:sp>
              <p:nvSpPr>
                <p:cNvPr id="27" name="Moon 38"/>
                <p:cNvSpPr/>
                <p:nvPr/>
              </p:nvSpPr>
              <p:spPr>
                <a:xfrm rot="2556512">
                  <a:off x="4920253" y="3512478"/>
                  <a:ext cx="418950" cy="837900"/>
                </a:xfrm>
                <a:prstGeom prst="moon">
                  <a:avLst>
                    <a:gd name="adj" fmla="val 56366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dirty="0"/>
                </a:p>
              </p:txBody>
            </p:sp>
            <p:sp>
              <p:nvSpPr>
                <p:cNvPr id="28" name="Rectangle 39"/>
                <p:cNvSpPr/>
                <p:nvPr/>
              </p:nvSpPr>
              <p:spPr>
                <a:xfrm>
                  <a:off x="4223657" y="5346401"/>
                  <a:ext cx="95794" cy="218696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dirty="0"/>
                </a:p>
              </p:txBody>
            </p:sp>
            <p:sp>
              <p:nvSpPr>
                <p:cNvPr id="29" name="Rectangle 40"/>
                <p:cNvSpPr/>
                <p:nvPr/>
              </p:nvSpPr>
              <p:spPr>
                <a:xfrm>
                  <a:off x="4476119" y="5346401"/>
                  <a:ext cx="95794" cy="218696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dirty="0"/>
                </a:p>
              </p:txBody>
            </p:sp>
          </p:grpSp>
        </p:grpSp>
        <p:grpSp>
          <p:nvGrpSpPr>
            <p:cNvPr id="12" name="Group 12"/>
            <p:cNvGrpSpPr/>
            <p:nvPr/>
          </p:nvGrpSpPr>
          <p:grpSpPr>
            <a:xfrm>
              <a:off x="12148190" y="4197970"/>
              <a:ext cx="3370762" cy="3427386"/>
              <a:chOff x="5624406" y="2098984"/>
              <a:chExt cx="1685381" cy="1713693"/>
            </a:xfrm>
          </p:grpSpPr>
          <p:sp>
            <p:nvSpPr>
              <p:cNvPr id="13" name="Freeform 41"/>
              <p:cNvSpPr/>
              <p:nvPr/>
            </p:nvSpPr>
            <p:spPr>
              <a:xfrm>
                <a:off x="6309679" y="3541406"/>
                <a:ext cx="314834" cy="271271"/>
              </a:xfrm>
              <a:custGeom>
                <a:avLst/>
                <a:gdLst>
                  <a:gd name="connsiteX0" fmla="*/ 860020 w 1730875"/>
                  <a:gd name="connsiteY0" fmla="*/ 0 h 1491374"/>
                  <a:gd name="connsiteX1" fmla="*/ 1147402 w 1730875"/>
                  <a:gd name="connsiteY1" fmla="*/ 287382 h 1491374"/>
                  <a:gd name="connsiteX2" fmla="*/ 860020 w 1730875"/>
                  <a:gd name="connsiteY2" fmla="*/ 574764 h 1491374"/>
                  <a:gd name="connsiteX3" fmla="*/ 802103 w 1730875"/>
                  <a:gd name="connsiteY3" fmla="*/ 568925 h 1491374"/>
                  <a:gd name="connsiteX4" fmla="*/ 772043 w 1730875"/>
                  <a:gd name="connsiteY4" fmla="*/ 559594 h 1491374"/>
                  <a:gd name="connsiteX5" fmla="*/ 493022 w 1730875"/>
                  <a:gd name="connsiteY5" fmla="*/ 1006545 h 1491374"/>
                  <a:gd name="connsiteX6" fmla="*/ 509140 w 1730875"/>
                  <a:gd name="connsiteY6" fmla="*/ 1021190 h 1491374"/>
                  <a:gd name="connsiteX7" fmla="*/ 552180 w 1730875"/>
                  <a:gd name="connsiteY7" fmla="*/ 1092130 h 1491374"/>
                  <a:gd name="connsiteX8" fmla="*/ 565286 w 1730875"/>
                  <a:gd name="connsiteY8" fmla="*/ 1134348 h 1491374"/>
                  <a:gd name="connsiteX9" fmla="*/ 1165590 w 1730875"/>
                  <a:gd name="connsiteY9" fmla="*/ 1134348 h 1491374"/>
                  <a:gd name="connsiteX10" fmla="*/ 1178695 w 1730875"/>
                  <a:gd name="connsiteY10" fmla="*/ 1092130 h 1491374"/>
                  <a:gd name="connsiteX11" fmla="*/ 1443493 w 1730875"/>
                  <a:gd name="connsiteY11" fmla="*/ 916610 h 1491374"/>
                  <a:gd name="connsiteX12" fmla="*/ 1730875 w 1730875"/>
                  <a:gd name="connsiteY12" fmla="*/ 1203992 h 1491374"/>
                  <a:gd name="connsiteX13" fmla="*/ 1443493 w 1730875"/>
                  <a:gd name="connsiteY13" fmla="*/ 1491374 h 1491374"/>
                  <a:gd name="connsiteX14" fmla="*/ 1178695 w 1730875"/>
                  <a:gd name="connsiteY14" fmla="*/ 1315854 h 1491374"/>
                  <a:gd name="connsiteX15" fmla="*/ 1165590 w 1730875"/>
                  <a:gd name="connsiteY15" fmla="*/ 1273636 h 1491374"/>
                  <a:gd name="connsiteX16" fmla="*/ 565286 w 1730875"/>
                  <a:gd name="connsiteY16" fmla="*/ 1273636 h 1491374"/>
                  <a:gd name="connsiteX17" fmla="*/ 552180 w 1730875"/>
                  <a:gd name="connsiteY17" fmla="*/ 1315854 h 1491374"/>
                  <a:gd name="connsiteX18" fmla="*/ 287382 w 1730875"/>
                  <a:gd name="connsiteY18" fmla="*/ 1491374 h 1491374"/>
                  <a:gd name="connsiteX19" fmla="*/ 0 w 1730875"/>
                  <a:gd name="connsiteY19" fmla="*/ 1203992 h 1491374"/>
                  <a:gd name="connsiteX20" fmla="*/ 287382 w 1730875"/>
                  <a:gd name="connsiteY20" fmla="*/ 916610 h 1491374"/>
                  <a:gd name="connsiteX21" fmla="*/ 372841 w 1730875"/>
                  <a:gd name="connsiteY21" fmla="*/ 929530 h 1491374"/>
                  <a:gd name="connsiteX22" fmla="*/ 399952 w 1730875"/>
                  <a:gd name="connsiteY22" fmla="*/ 942563 h 1491374"/>
                  <a:gd name="connsiteX23" fmla="*/ 673507 w 1730875"/>
                  <a:gd name="connsiteY23" fmla="*/ 504368 h 1491374"/>
                  <a:gd name="connsiteX24" fmla="*/ 656810 w 1730875"/>
                  <a:gd name="connsiteY24" fmla="*/ 490592 h 1491374"/>
                  <a:gd name="connsiteX25" fmla="*/ 572638 w 1730875"/>
                  <a:gd name="connsiteY25" fmla="*/ 287382 h 1491374"/>
                  <a:gd name="connsiteX26" fmla="*/ 860020 w 1730875"/>
                  <a:gd name="connsiteY26" fmla="*/ 0 h 14913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1730875" h="1491374">
                    <a:moveTo>
                      <a:pt x="860020" y="0"/>
                    </a:moveTo>
                    <a:cubicBezTo>
                      <a:pt x="1018737" y="0"/>
                      <a:pt x="1147402" y="128665"/>
                      <a:pt x="1147402" y="287382"/>
                    </a:cubicBezTo>
                    <a:cubicBezTo>
                      <a:pt x="1147402" y="446099"/>
                      <a:pt x="1018737" y="574764"/>
                      <a:pt x="860020" y="574764"/>
                    </a:cubicBezTo>
                    <a:cubicBezTo>
                      <a:pt x="840181" y="574764"/>
                      <a:pt x="820811" y="572754"/>
                      <a:pt x="802103" y="568925"/>
                    </a:cubicBezTo>
                    <a:lnTo>
                      <a:pt x="772043" y="559594"/>
                    </a:lnTo>
                    <a:lnTo>
                      <a:pt x="493022" y="1006545"/>
                    </a:lnTo>
                    <a:lnTo>
                      <a:pt x="509140" y="1021190"/>
                    </a:lnTo>
                    <a:cubicBezTo>
                      <a:pt x="526710" y="1042480"/>
                      <a:pt x="541274" y="1066343"/>
                      <a:pt x="552180" y="1092130"/>
                    </a:cubicBezTo>
                    <a:lnTo>
                      <a:pt x="565286" y="1134348"/>
                    </a:lnTo>
                    <a:lnTo>
                      <a:pt x="1165590" y="1134348"/>
                    </a:lnTo>
                    <a:lnTo>
                      <a:pt x="1178695" y="1092130"/>
                    </a:lnTo>
                    <a:cubicBezTo>
                      <a:pt x="1222322" y="988984"/>
                      <a:pt x="1324455" y="916610"/>
                      <a:pt x="1443493" y="916610"/>
                    </a:cubicBezTo>
                    <a:cubicBezTo>
                      <a:pt x="1602210" y="916610"/>
                      <a:pt x="1730875" y="1045275"/>
                      <a:pt x="1730875" y="1203992"/>
                    </a:cubicBezTo>
                    <a:cubicBezTo>
                      <a:pt x="1730875" y="1362709"/>
                      <a:pt x="1602210" y="1491374"/>
                      <a:pt x="1443493" y="1491374"/>
                    </a:cubicBezTo>
                    <a:cubicBezTo>
                      <a:pt x="1324455" y="1491374"/>
                      <a:pt x="1222322" y="1419000"/>
                      <a:pt x="1178695" y="1315854"/>
                    </a:cubicBezTo>
                    <a:lnTo>
                      <a:pt x="1165590" y="1273636"/>
                    </a:lnTo>
                    <a:lnTo>
                      <a:pt x="565286" y="1273636"/>
                    </a:lnTo>
                    <a:lnTo>
                      <a:pt x="552180" y="1315854"/>
                    </a:lnTo>
                    <a:cubicBezTo>
                      <a:pt x="508554" y="1419000"/>
                      <a:pt x="406420" y="1491374"/>
                      <a:pt x="287382" y="1491374"/>
                    </a:cubicBezTo>
                    <a:cubicBezTo>
                      <a:pt x="128665" y="1491374"/>
                      <a:pt x="0" y="1362709"/>
                      <a:pt x="0" y="1203992"/>
                    </a:cubicBezTo>
                    <a:cubicBezTo>
                      <a:pt x="0" y="1045275"/>
                      <a:pt x="128665" y="916610"/>
                      <a:pt x="287382" y="916610"/>
                    </a:cubicBezTo>
                    <a:cubicBezTo>
                      <a:pt x="317141" y="916610"/>
                      <a:pt x="345844" y="921133"/>
                      <a:pt x="372841" y="929530"/>
                    </a:cubicBezTo>
                    <a:lnTo>
                      <a:pt x="399952" y="942563"/>
                    </a:lnTo>
                    <a:lnTo>
                      <a:pt x="673507" y="504368"/>
                    </a:lnTo>
                    <a:lnTo>
                      <a:pt x="656810" y="490592"/>
                    </a:lnTo>
                    <a:cubicBezTo>
                      <a:pt x="604805" y="438586"/>
                      <a:pt x="572638" y="366740"/>
                      <a:pt x="572638" y="287382"/>
                    </a:cubicBezTo>
                    <a:cubicBezTo>
                      <a:pt x="572638" y="128665"/>
                      <a:pt x="701303" y="0"/>
                      <a:pt x="860020" y="0"/>
                    </a:cubicBezTo>
                    <a:close/>
                  </a:path>
                </a:pathLst>
              </a:custGeom>
              <a:solidFill>
                <a:srgbClr val="4FB3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  <p:grpSp>
            <p:nvGrpSpPr>
              <p:cNvPr id="14" name="Group 59"/>
              <p:cNvGrpSpPr/>
              <p:nvPr/>
            </p:nvGrpSpPr>
            <p:grpSpPr>
              <a:xfrm>
                <a:off x="5624406" y="2098984"/>
                <a:ext cx="1685381" cy="1622592"/>
                <a:chOff x="8078266" y="2223112"/>
                <a:chExt cx="2247175" cy="2163456"/>
              </a:xfrm>
            </p:grpSpPr>
            <p:sp>
              <p:nvSpPr>
                <p:cNvPr id="15" name="Pie 87"/>
                <p:cNvSpPr/>
                <p:nvPr/>
              </p:nvSpPr>
              <p:spPr>
                <a:xfrm rot="6571606" flipV="1">
                  <a:off x="7928661" y="3296911"/>
                  <a:ext cx="1239262" cy="940052"/>
                </a:xfrm>
                <a:custGeom>
                  <a:avLst/>
                  <a:gdLst>
                    <a:gd name="connsiteX0" fmla="*/ 1945514 w 1994475"/>
                    <a:gd name="connsiteY0" fmla="*/ 1222769 h 1867554"/>
                    <a:gd name="connsiteX1" fmla="*/ 1427055 w 1994475"/>
                    <a:gd name="connsiteY1" fmla="*/ 1776368 h 1867554"/>
                    <a:gd name="connsiteX2" fmla="*/ 691262 w 1994475"/>
                    <a:gd name="connsiteY2" fmla="*/ 1822514 h 1867554"/>
                    <a:gd name="connsiteX3" fmla="*/ 997238 w 1994475"/>
                    <a:gd name="connsiteY3" fmla="*/ 933777 h 1867554"/>
                    <a:gd name="connsiteX4" fmla="*/ 1945514 w 1994475"/>
                    <a:gd name="connsiteY4" fmla="*/ 1222769 h 1867554"/>
                    <a:gd name="connsiteX0" fmla="*/ 1247214 w 1247214"/>
                    <a:gd name="connsiteY0" fmla="*/ 288992 h 934535"/>
                    <a:gd name="connsiteX1" fmla="*/ 728755 w 1247214"/>
                    <a:gd name="connsiteY1" fmla="*/ 842591 h 934535"/>
                    <a:gd name="connsiteX2" fmla="*/ 0 w 1247214"/>
                    <a:gd name="connsiteY2" fmla="*/ 891071 h 934535"/>
                    <a:gd name="connsiteX3" fmla="*/ 298938 w 1247214"/>
                    <a:gd name="connsiteY3" fmla="*/ 0 h 934535"/>
                    <a:gd name="connsiteX4" fmla="*/ 1247214 w 1247214"/>
                    <a:gd name="connsiteY4" fmla="*/ 288992 h 934535"/>
                    <a:gd name="connsiteX0" fmla="*/ 1247214 w 1247214"/>
                    <a:gd name="connsiteY0" fmla="*/ 296029 h 941572"/>
                    <a:gd name="connsiteX1" fmla="*/ 728755 w 1247214"/>
                    <a:gd name="connsiteY1" fmla="*/ 849628 h 941572"/>
                    <a:gd name="connsiteX2" fmla="*/ 0 w 1247214"/>
                    <a:gd name="connsiteY2" fmla="*/ 898108 h 941572"/>
                    <a:gd name="connsiteX3" fmla="*/ 301271 w 1247214"/>
                    <a:gd name="connsiteY3" fmla="*/ 0 h 941572"/>
                    <a:gd name="connsiteX4" fmla="*/ 1247214 w 1247214"/>
                    <a:gd name="connsiteY4" fmla="*/ 296029 h 941572"/>
                    <a:gd name="connsiteX0" fmla="*/ 1247214 w 1247214"/>
                    <a:gd name="connsiteY0" fmla="*/ 306189 h 951732"/>
                    <a:gd name="connsiteX1" fmla="*/ 728755 w 1247214"/>
                    <a:gd name="connsiteY1" fmla="*/ 859788 h 951732"/>
                    <a:gd name="connsiteX2" fmla="*/ 0 w 1247214"/>
                    <a:gd name="connsiteY2" fmla="*/ 908268 h 951732"/>
                    <a:gd name="connsiteX3" fmla="*/ 302036 w 1247214"/>
                    <a:gd name="connsiteY3" fmla="*/ 0 h 951732"/>
                    <a:gd name="connsiteX4" fmla="*/ 1247214 w 1247214"/>
                    <a:gd name="connsiteY4" fmla="*/ 306189 h 951732"/>
                    <a:gd name="connsiteX0" fmla="*/ 1247214 w 1247214"/>
                    <a:gd name="connsiteY0" fmla="*/ 313226 h 958769"/>
                    <a:gd name="connsiteX1" fmla="*/ 728755 w 1247214"/>
                    <a:gd name="connsiteY1" fmla="*/ 866825 h 958769"/>
                    <a:gd name="connsiteX2" fmla="*/ 0 w 1247214"/>
                    <a:gd name="connsiteY2" fmla="*/ 915305 h 958769"/>
                    <a:gd name="connsiteX3" fmla="*/ 304370 w 1247214"/>
                    <a:gd name="connsiteY3" fmla="*/ 0 h 958769"/>
                    <a:gd name="connsiteX4" fmla="*/ 1247214 w 1247214"/>
                    <a:gd name="connsiteY4" fmla="*/ 313226 h 958769"/>
                    <a:gd name="connsiteX0" fmla="*/ 1247214 w 1247214"/>
                    <a:gd name="connsiteY0" fmla="*/ 294507 h 940050"/>
                    <a:gd name="connsiteX1" fmla="*/ 728755 w 1247214"/>
                    <a:gd name="connsiteY1" fmla="*/ 848106 h 940050"/>
                    <a:gd name="connsiteX2" fmla="*/ 0 w 1247214"/>
                    <a:gd name="connsiteY2" fmla="*/ 896586 h 940050"/>
                    <a:gd name="connsiteX3" fmla="*/ 332681 w 1247214"/>
                    <a:gd name="connsiteY3" fmla="*/ 0 h 940050"/>
                    <a:gd name="connsiteX4" fmla="*/ 1247214 w 1247214"/>
                    <a:gd name="connsiteY4" fmla="*/ 294507 h 9400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47214" h="940050">
                      <a:moveTo>
                        <a:pt x="1247214" y="294507"/>
                      </a:moveTo>
                      <a:cubicBezTo>
                        <a:pt x="1162668" y="537744"/>
                        <a:pt x="936624" y="747760"/>
                        <a:pt x="728755" y="848106"/>
                      </a:cubicBezTo>
                      <a:cubicBezTo>
                        <a:pt x="520886" y="948453"/>
                        <a:pt x="242552" y="969802"/>
                        <a:pt x="0" y="896586"/>
                      </a:cubicBezTo>
                      <a:lnTo>
                        <a:pt x="332681" y="0"/>
                      </a:lnTo>
                      <a:lnTo>
                        <a:pt x="1247214" y="294507"/>
                      </a:lnTo>
                      <a:close/>
                    </a:path>
                  </a:pathLst>
                </a:cu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6" name="Pie 87"/>
                <p:cNvSpPr/>
                <p:nvPr/>
              </p:nvSpPr>
              <p:spPr>
                <a:xfrm rot="11904031" flipV="1">
                  <a:off x="9115835" y="3202400"/>
                  <a:ext cx="1209606" cy="958771"/>
                </a:xfrm>
                <a:custGeom>
                  <a:avLst/>
                  <a:gdLst>
                    <a:gd name="connsiteX0" fmla="*/ 1945514 w 1994475"/>
                    <a:gd name="connsiteY0" fmla="*/ 1222769 h 1867554"/>
                    <a:gd name="connsiteX1" fmla="*/ 1427055 w 1994475"/>
                    <a:gd name="connsiteY1" fmla="*/ 1776368 h 1867554"/>
                    <a:gd name="connsiteX2" fmla="*/ 691262 w 1994475"/>
                    <a:gd name="connsiteY2" fmla="*/ 1822514 h 1867554"/>
                    <a:gd name="connsiteX3" fmla="*/ 997238 w 1994475"/>
                    <a:gd name="connsiteY3" fmla="*/ 933777 h 1867554"/>
                    <a:gd name="connsiteX4" fmla="*/ 1945514 w 1994475"/>
                    <a:gd name="connsiteY4" fmla="*/ 1222769 h 1867554"/>
                    <a:gd name="connsiteX0" fmla="*/ 1247214 w 1247214"/>
                    <a:gd name="connsiteY0" fmla="*/ 288992 h 934535"/>
                    <a:gd name="connsiteX1" fmla="*/ 728755 w 1247214"/>
                    <a:gd name="connsiteY1" fmla="*/ 842591 h 934535"/>
                    <a:gd name="connsiteX2" fmla="*/ 0 w 1247214"/>
                    <a:gd name="connsiteY2" fmla="*/ 891071 h 934535"/>
                    <a:gd name="connsiteX3" fmla="*/ 298938 w 1247214"/>
                    <a:gd name="connsiteY3" fmla="*/ 0 h 934535"/>
                    <a:gd name="connsiteX4" fmla="*/ 1247214 w 1247214"/>
                    <a:gd name="connsiteY4" fmla="*/ 288992 h 934535"/>
                    <a:gd name="connsiteX0" fmla="*/ 1247214 w 1247214"/>
                    <a:gd name="connsiteY0" fmla="*/ 296029 h 941572"/>
                    <a:gd name="connsiteX1" fmla="*/ 728755 w 1247214"/>
                    <a:gd name="connsiteY1" fmla="*/ 849628 h 941572"/>
                    <a:gd name="connsiteX2" fmla="*/ 0 w 1247214"/>
                    <a:gd name="connsiteY2" fmla="*/ 898108 h 941572"/>
                    <a:gd name="connsiteX3" fmla="*/ 301271 w 1247214"/>
                    <a:gd name="connsiteY3" fmla="*/ 0 h 941572"/>
                    <a:gd name="connsiteX4" fmla="*/ 1247214 w 1247214"/>
                    <a:gd name="connsiteY4" fmla="*/ 296029 h 941572"/>
                    <a:gd name="connsiteX0" fmla="*/ 1247214 w 1247214"/>
                    <a:gd name="connsiteY0" fmla="*/ 306189 h 951732"/>
                    <a:gd name="connsiteX1" fmla="*/ 728755 w 1247214"/>
                    <a:gd name="connsiteY1" fmla="*/ 859788 h 951732"/>
                    <a:gd name="connsiteX2" fmla="*/ 0 w 1247214"/>
                    <a:gd name="connsiteY2" fmla="*/ 908268 h 951732"/>
                    <a:gd name="connsiteX3" fmla="*/ 302036 w 1247214"/>
                    <a:gd name="connsiteY3" fmla="*/ 0 h 951732"/>
                    <a:gd name="connsiteX4" fmla="*/ 1247214 w 1247214"/>
                    <a:gd name="connsiteY4" fmla="*/ 306189 h 951732"/>
                    <a:gd name="connsiteX0" fmla="*/ 1247214 w 1247214"/>
                    <a:gd name="connsiteY0" fmla="*/ 313226 h 958769"/>
                    <a:gd name="connsiteX1" fmla="*/ 728755 w 1247214"/>
                    <a:gd name="connsiteY1" fmla="*/ 866825 h 958769"/>
                    <a:gd name="connsiteX2" fmla="*/ 0 w 1247214"/>
                    <a:gd name="connsiteY2" fmla="*/ 915305 h 958769"/>
                    <a:gd name="connsiteX3" fmla="*/ 304370 w 1247214"/>
                    <a:gd name="connsiteY3" fmla="*/ 0 h 958769"/>
                    <a:gd name="connsiteX4" fmla="*/ 1247214 w 1247214"/>
                    <a:gd name="connsiteY4" fmla="*/ 313226 h 9587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47214" h="958769">
                      <a:moveTo>
                        <a:pt x="1247214" y="313226"/>
                      </a:moveTo>
                      <a:cubicBezTo>
                        <a:pt x="1162668" y="556463"/>
                        <a:pt x="936624" y="766479"/>
                        <a:pt x="728755" y="866825"/>
                      </a:cubicBezTo>
                      <a:cubicBezTo>
                        <a:pt x="520886" y="967172"/>
                        <a:pt x="242552" y="988521"/>
                        <a:pt x="0" y="915305"/>
                      </a:cubicBezTo>
                      <a:lnTo>
                        <a:pt x="304370" y="0"/>
                      </a:lnTo>
                      <a:lnTo>
                        <a:pt x="1247214" y="313226"/>
                      </a:lnTo>
                      <a:close/>
                    </a:path>
                  </a:pathLst>
                </a:cu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7" name="Pie 87"/>
                <p:cNvSpPr/>
                <p:nvPr/>
              </p:nvSpPr>
              <p:spPr>
                <a:xfrm rot="17295618" flipV="1">
                  <a:off x="8184889" y="2367334"/>
                  <a:ext cx="1247215" cy="958771"/>
                </a:xfrm>
                <a:custGeom>
                  <a:avLst/>
                  <a:gdLst>
                    <a:gd name="connsiteX0" fmla="*/ 1945514 w 1994475"/>
                    <a:gd name="connsiteY0" fmla="*/ 1222769 h 1867554"/>
                    <a:gd name="connsiteX1" fmla="*/ 1427055 w 1994475"/>
                    <a:gd name="connsiteY1" fmla="*/ 1776368 h 1867554"/>
                    <a:gd name="connsiteX2" fmla="*/ 691262 w 1994475"/>
                    <a:gd name="connsiteY2" fmla="*/ 1822514 h 1867554"/>
                    <a:gd name="connsiteX3" fmla="*/ 997238 w 1994475"/>
                    <a:gd name="connsiteY3" fmla="*/ 933777 h 1867554"/>
                    <a:gd name="connsiteX4" fmla="*/ 1945514 w 1994475"/>
                    <a:gd name="connsiteY4" fmla="*/ 1222769 h 1867554"/>
                    <a:gd name="connsiteX0" fmla="*/ 1247214 w 1247214"/>
                    <a:gd name="connsiteY0" fmla="*/ 288992 h 934535"/>
                    <a:gd name="connsiteX1" fmla="*/ 728755 w 1247214"/>
                    <a:gd name="connsiteY1" fmla="*/ 842591 h 934535"/>
                    <a:gd name="connsiteX2" fmla="*/ 0 w 1247214"/>
                    <a:gd name="connsiteY2" fmla="*/ 891071 h 934535"/>
                    <a:gd name="connsiteX3" fmla="*/ 298938 w 1247214"/>
                    <a:gd name="connsiteY3" fmla="*/ 0 h 934535"/>
                    <a:gd name="connsiteX4" fmla="*/ 1247214 w 1247214"/>
                    <a:gd name="connsiteY4" fmla="*/ 288992 h 934535"/>
                    <a:gd name="connsiteX0" fmla="*/ 1247214 w 1247214"/>
                    <a:gd name="connsiteY0" fmla="*/ 296029 h 941572"/>
                    <a:gd name="connsiteX1" fmla="*/ 728755 w 1247214"/>
                    <a:gd name="connsiteY1" fmla="*/ 849628 h 941572"/>
                    <a:gd name="connsiteX2" fmla="*/ 0 w 1247214"/>
                    <a:gd name="connsiteY2" fmla="*/ 898108 h 941572"/>
                    <a:gd name="connsiteX3" fmla="*/ 301271 w 1247214"/>
                    <a:gd name="connsiteY3" fmla="*/ 0 h 941572"/>
                    <a:gd name="connsiteX4" fmla="*/ 1247214 w 1247214"/>
                    <a:gd name="connsiteY4" fmla="*/ 296029 h 941572"/>
                    <a:gd name="connsiteX0" fmla="*/ 1247214 w 1247214"/>
                    <a:gd name="connsiteY0" fmla="*/ 306189 h 951732"/>
                    <a:gd name="connsiteX1" fmla="*/ 728755 w 1247214"/>
                    <a:gd name="connsiteY1" fmla="*/ 859788 h 951732"/>
                    <a:gd name="connsiteX2" fmla="*/ 0 w 1247214"/>
                    <a:gd name="connsiteY2" fmla="*/ 908268 h 951732"/>
                    <a:gd name="connsiteX3" fmla="*/ 302036 w 1247214"/>
                    <a:gd name="connsiteY3" fmla="*/ 0 h 951732"/>
                    <a:gd name="connsiteX4" fmla="*/ 1247214 w 1247214"/>
                    <a:gd name="connsiteY4" fmla="*/ 306189 h 951732"/>
                    <a:gd name="connsiteX0" fmla="*/ 1247214 w 1247214"/>
                    <a:gd name="connsiteY0" fmla="*/ 313226 h 958769"/>
                    <a:gd name="connsiteX1" fmla="*/ 728755 w 1247214"/>
                    <a:gd name="connsiteY1" fmla="*/ 866825 h 958769"/>
                    <a:gd name="connsiteX2" fmla="*/ 0 w 1247214"/>
                    <a:gd name="connsiteY2" fmla="*/ 915305 h 958769"/>
                    <a:gd name="connsiteX3" fmla="*/ 304370 w 1247214"/>
                    <a:gd name="connsiteY3" fmla="*/ 0 h 958769"/>
                    <a:gd name="connsiteX4" fmla="*/ 1247214 w 1247214"/>
                    <a:gd name="connsiteY4" fmla="*/ 313226 h 9587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47214" h="958769">
                      <a:moveTo>
                        <a:pt x="1247214" y="313226"/>
                      </a:moveTo>
                      <a:cubicBezTo>
                        <a:pt x="1162668" y="556463"/>
                        <a:pt x="936624" y="766479"/>
                        <a:pt x="728755" y="866825"/>
                      </a:cubicBezTo>
                      <a:cubicBezTo>
                        <a:pt x="520886" y="967172"/>
                        <a:pt x="242552" y="988521"/>
                        <a:pt x="0" y="915305"/>
                      </a:cubicBezTo>
                      <a:lnTo>
                        <a:pt x="304370" y="0"/>
                      </a:lnTo>
                      <a:lnTo>
                        <a:pt x="1247214" y="313226"/>
                      </a:lnTo>
                      <a:close/>
                    </a:path>
                  </a:pathLst>
                </a:cu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" name="Pie 87"/>
                <p:cNvSpPr/>
                <p:nvPr/>
              </p:nvSpPr>
              <p:spPr>
                <a:xfrm rot="11976820" flipH="1">
                  <a:off x="9008817" y="2428802"/>
                  <a:ext cx="1251052" cy="994445"/>
                </a:xfrm>
                <a:custGeom>
                  <a:avLst/>
                  <a:gdLst>
                    <a:gd name="connsiteX0" fmla="*/ 1945514 w 1994475"/>
                    <a:gd name="connsiteY0" fmla="*/ 1222769 h 1867554"/>
                    <a:gd name="connsiteX1" fmla="*/ 1427055 w 1994475"/>
                    <a:gd name="connsiteY1" fmla="*/ 1776368 h 1867554"/>
                    <a:gd name="connsiteX2" fmla="*/ 691262 w 1994475"/>
                    <a:gd name="connsiteY2" fmla="*/ 1822514 h 1867554"/>
                    <a:gd name="connsiteX3" fmla="*/ 997238 w 1994475"/>
                    <a:gd name="connsiteY3" fmla="*/ 933777 h 1867554"/>
                    <a:gd name="connsiteX4" fmla="*/ 1945514 w 1994475"/>
                    <a:gd name="connsiteY4" fmla="*/ 1222769 h 1867554"/>
                    <a:gd name="connsiteX0" fmla="*/ 1247214 w 1247214"/>
                    <a:gd name="connsiteY0" fmla="*/ 288992 h 934535"/>
                    <a:gd name="connsiteX1" fmla="*/ 728755 w 1247214"/>
                    <a:gd name="connsiteY1" fmla="*/ 842591 h 934535"/>
                    <a:gd name="connsiteX2" fmla="*/ 0 w 1247214"/>
                    <a:gd name="connsiteY2" fmla="*/ 891071 h 934535"/>
                    <a:gd name="connsiteX3" fmla="*/ 298938 w 1247214"/>
                    <a:gd name="connsiteY3" fmla="*/ 0 h 934535"/>
                    <a:gd name="connsiteX4" fmla="*/ 1247214 w 1247214"/>
                    <a:gd name="connsiteY4" fmla="*/ 288992 h 934535"/>
                    <a:gd name="connsiteX0" fmla="*/ 1247214 w 1247214"/>
                    <a:gd name="connsiteY0" fmla="*/ 296029 h 941572"/>
                    <a:gd name="connsiteX1" fmla="*/ 728755 w 1247214"/>
                    <a:gd name="connsiteY1" fmla="*/ 849628 h 941572"/>
                    <a:gd name="connsiteX2" fmla="*/ 0 w 1247214"/>
                    <a:gd name="connsiteY2" fmla="*/ 898108 h 941572"/>
                    <a:gd name="connsiteX3" fmla="*/ 301271 w 1247214"/>
                    <a:gd name="connsiteY3" fmla="*/ 0 h 941572"/>
                    <a:gd name="connsiteX4" fmla="*/ 1247214 w 1247214"/>
                    <a:gd name="connsiteY4" fmla="*/ 296029 h 941572"/>
                    <a:gd name="connsiteX0" fmla="*/ 1247214 w 1247214"/>
                    <a:gd name="connsiteY0" fmla="*/ 306189 h 951732"/>
                    <a:gd name="connsiteX1" fmla="*/ 728755 w 1247214"/>
                    <a:gd name="connsiteY1" fmla="*/ 859788 h 951732"/>
                    <a:gd name="connsiteX2" fmla="*/ 0 w 1247214"/>
                    <a:gd name="connsiteY2" fmla="*/ 908268 h 951732"/>
                    <a:gd name="connsiteX3" fmla="*/ 302036 w 1247214"/>
                    <a:gd name="connsiteY3" fmla="*/ 0 h 951732"/>
                    <a:gd name="connsiteX4" fmla="*/ 1247214 w 1247214"/>
                    <a:gd name="connsiteY4" fmla="*/ 306189 h 951732"/>
                    <a:gd name="connsiteX0" fmla="*/ 1247214 w 1247214"/>
                    <a:gd name="connsiteY0" fmla="*/ 313226 h 958769"/>
                    <a:gd name="connsiteX1" fmla="*/ 728755 w 1247214"/>
                    <a:gd name="connsiteY1" fmla="*/ 866825 h 958769"/>
                    <a:gd name="connsiteX2" fmla="*/ 0 w 1247214"/>
                    <a:gd name="connsiteY2" fmla="*/ 915305 h 958769"/>
                    <a:gd name="connsiteX3" fmla="*/ 304370 w 1247214"/>
                    <a:gd name="connsiteY3" fmla="*/ 0 h 958769"/>
                    <a:gd name="connsiteX4" fmla="*/ 1247214 w 1247214"/>
                    <a:gd name="connsiteY4" fmla="*/ 313226 h 958769"/>
                    <a:gd name="connsiteX0" fmla="*/ 1247462 w 1247462"/>
                    <a:gd name="connsiteY0" fmla="*/ 305534 h 959140"/>
                    <a:gd name="connsiteX1" fmla="*/ 728755 w 1247462"/>
                    <a:gd name="connsiteY1" fmla="*/ 866825 h 959140"/>
                    <a:gd name="connsiteX2" fmla="*/ 0 w 1247462"/>
                    <a:gd name="connsiteY2" fmla="*/ 915305 h 959140"/>
                    <a:gd name="connsiteX3" fmla="*/ 304370 w 1247462"/>
                    <a:gd name="connsiteY3" fmla="*/ 0 h 959140"/>
                    <a:gd name="connsiteX4" fmla="*/ 1247462 w 1247462"/>
                    <a:gd name="connsiteY4" fmla="*/ 305534 h 959140"/>
                    <a:gd name="connsiteX0" fmla="*/ 1294962 w 1294962"/>
                    <a:gd name="connsiteY0" fmla="*/ 305534 h 952059"/>
                    <a:gd name="connsiteX1" fmla="*/ 776255 w 1294962"/>
                    <a:gd name="connsiteY1" fmla="*/ 866825 h 952059"/>
                    <a:gd name="connsiteX2" fmla="*/ 0 w 1294962"/>
                    <a:gd name="connsiteY2" fmla="*/ 904829 h 952059"/>
                    <a:gd name="connsiteX3" fmla="*/ 351870 w 1294962"/>
                    <a:gd name="connsiteY3" fmla="*/ 0 h 952059"/>
                    <a:gd name="connsiteX4" fmla="*/ 1294962 w 1294962"/>
                    <a:gd name="connsiteY4" fmla="*/ 305534 h 9520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94962" h="952059">
                      <a:moveTo>
                        <a:pt x="1294962" y="305534"/>
                      </a:moveTo>
                      <a:cubicBezTo>
                        <a:pt x="1210416" y="548771"/>
                        <a:pt x="992082" y="766942"/>
                        <a:pt x="776255" y="866825"/>
                      </a:cubicBezTo>
                      <a:cubicBezTo>
                        <a:pt x="560428" y="966708"/>
                        <a:pt x="242552" y="978045"/>
                        <a:pt x="0" y="904829"/>
                      </a:cubicBezTo>
                      <a:lnTo>
                        <a:pt x="351870" y="0"/>
                      </a:lnTo>
                      <a:lnTo>
                        <a:pt x="1294962" y="305534"/>
                      </a:lnTo>
                      <a:close/>
                    </a:path>
                  </a:pathLst>
                </a:custGeom>
                <a:solidFill>
                  <a:srgbClr val="4FB3A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dirty="0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sp>
        <p:nvSpPr>
          <p:cNvPr id="56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3941676" y="2032584"/>
            <a:ext cx="2118438" cy="104814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  <p:sp>
        <p:nvSpPr>
          <p:cNvPr id="58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7635268" y="2032584"/>
            <a:ext cx="2118438" cy="104814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  <p:sp>
        <p:nvSpPr>
          <p:cNvPr id="59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1901610" y="5082634"/>
            <a:ext cx="2118438" cy="104814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  <p:sp>
        <p:nvSpPr>
          <p:cNvPr id="60" name="Text Placeholder 32">
            <a:extLst>
              <a:ext uri="{FF2B5EF4-FFF2-40B4-BE49-F238E27FC236}">
                <a16:creationId xmlns="" xmlns:a16="http://schemas.microsoft.com/office/drawing/2014/main" id="{BD9997BD-FF24-4177-9E39-E04957E90C43}"/>
              </a:ext>
            </a:extLst>
          </p:cNvPr>
          <p:cNvSpPr txBox="1">
            <a:spLocks/>
          </p:cNvSpPr>
          <p:nvPr/>
        </p:nvSpPr>
        <p:spPr>
          <a:xfrm>
            <a:off x="5595202" y="5082634"/>
            <a:ext cx="2118438" cy="104814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</p:spTree>
    <p:extLst>
      <p:ext uri="{BB962C8B-B14F-4D97-AF65-F5344CB8AC3E}">
        <p14:creationId xmlns:p14="http://schemas.microsoft.com/office/powerpoint/2010/main" val="14833748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3267501" y="2413337"/>
            <a:ext cx="5656998" cy="1947575"/>
            <a:chOff x="580345" y="2269548"/>
            <a:chExt cx="5656998" cy="1947575"/>
          </a:xfrm>
        </p:grpSpPr>
        <p:sp>
          <p:nvSpPr>
            <p:cNvPr id="10" name="原创设计师QQ598969553      _5">
              <a:extLst>
                <a:ext uri="{FF2B5EF4-FFF2-40B4-BE49-F238E27FC236}">
                  <a16:creationId xmlns="" xmlns:a16="http://schemas.microsoft.com/office/drawing/2014/main" id="{34BC5CB0-0A80-4DA3-A87C-57255DA694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0520" y="3293793"/>
              <a:ext cx="4616648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algn="ctr">
                <a:defRPr/>
              </a:pPr>
              <a:r>
                <a:rPr lang="zh-CN" altLang="en-US" sz="6000" dirty="0">
                  <a:solidFill>
                    <a:srgbClr val="D1EBE7"/>
                  </a:solidFill>
                  <a:latin typeface="华文仿宋" panose="02010600040101010101" pitchFamily="2" charset="-122"/>
                  <a:ea typeface="华文仿宋" panose="02010600040101010101" pitchFamily="2" charset="-122"/>
                  <a:cs typeface="宋体" pitchFamily="2" charset="-122"/>
                </a:rPr>
                <a:t>感谢各位观看</a:t>
              </a:r>
              <a:endParaRPr lang="en-US" altLang="zh-CN" sz="6000" dirty="0">
                <a:solidFill>
                  <a:srgbClr val="D1EBE7"/>
                </a:solidFill>
                <a:latin typeface="华文仿宋" panose="02010600040101010101" pitchFamily="2" charset="-122"/>
                <a:ea typeface="华文仿宋" panose="02010600040101010101" pitchFamily="2" charset="-122"/>
                <a:cs typeface="宋体" pitchFamily="2" charset="-122"/>
              </a:endParaRPr>
            </a:p>
          </p:txBody>
        </p:sp>
        <p:sp>
          <p:nvSpPr>
            <p:cNvPr id="11" name="原创设计师QQ598969553      _12">
              <a:extLst>
                <a:ext uri="{FF2B5EF4-FFF2-40B4-BE49-F238E27FC236}">
                  <a16:creationId xmlns="" xmlns:a16="http://schemas.microsoft.com/office/drawing/2014/main" id="{94E16AE6-2037-4FF2-8A64-B53258AD9A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0345" y="2269548"/>
              <a:ext cx="5656998" cy="1107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en-US" altLang="zh-CN" sz="7200" dirty="0">
                  <a:solidFill>
                    <a:srgbClr val="D1EBE7"/>
                  </a:solidFill>
                  <a:latin typeface="华文仿宋" panose="02010600040101010101" pitchFamily="2" charset="-122"/>
                  <a:ea typeface="华文仿宋" panose="02010600040101010101" pitchFamily="2" charset="-122"/>
                  <a:cs typeface="宋体" panose="02010600030101010101" pitchFamily="2" charset="-122"/>
                </a:rPr>
                <a:t>THANK YOU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45497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</TotalTime>
  <Words>1006</Words>
  <Application>Microsoft Office PowerPoint</Application>
  <PresentationFormat>宽屏</PresentationFormat>
  <Paragraphs>96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0" baseType="lpstr">
      <vt:lpstr>Lato</vt:lpstr>
      <vt:lpstr>方正清刻本悦宋简体</vt:lpstr>
      <vt:lpstr>华文仿宋</vt:lpstr>
      <vt:lpstr>华文细黑</vt:lpstr>
      <vt:lpstr>华文中宋</vt:lpstr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fxy</cp:lastModifiedBy>
  <cp:revision>13</cp:revision>
  <dcterms:created xsi:type="dcterms:W3CDTF">2017-10-20T03:05:14Z</dcterms:created>
  <dcterms:modified xsi:type="dcterms:W3CDTF">2018-01-24T07:27:51Z</dcterms:modified>
</cp:coreProperties>
</file>