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8" r:id="rId3"/>
    <p:sldId id="259" r:id="rId4"/>
    <p:sldId id="260" r:id="rId5"/>
    <p:sldId id="261" r:id="rId6"/>
    <p:sldId id="262" r:id="rId7"/>
    <p:sldId id="263" r:id="rId8"/>
    <p:sldId id="274" r:id="rId9"/>
    <p:sldId id="265" r:id="rId10"/>
    <p:sldId id="264" r:id="rId11"/>
    <p:sldId id="268" r:id="rId12"/>
    <p:sldId id="275" r:id="rId13"/>
    <p:sldId id="266" r:id="rId14"/>
    <p:sldId id="267" r:id="rId15"/>
    <p:sldId id="269" r:id="rId16"/>
    <p:sldId id="270" r:id="rId17"/>
    <p:sldId id="276" r:id="rId18"/>
    <p:sldId id="271" r:id="rId19"/>
    <p:sldId id="272" r:id="rId20"/>
    <p:sldId id="273" r:id="rId21"/>
    <p:sldId id="277"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A9D7"/>
    <a:srgbClr val="5F88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8480" y="513715"/>
            <a:ext cx="11007725" cy="5880100"/>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37795" y="3914140"/>
            <a:ext cx="6667500" cy="3721735"/>
          </a:xfrm>
          <a:prstGeom prst="rect">
            <a:avLst/>
          </a:prstGeom>
        </p:spPr>
      </p:pic>
      <p:pic>
        <p:nvPicPr>
          <p:cNvPr id="5" name="图片 4" descr="2"/>
          <p:cNvPicPr>
            <a:picLocks noChangeAspect="1"/>
          </p:cNvPicPr>
          <p:nvPr/>
        </p:nvPicPr>
        <p:blipFill>
          <a:blip r:embed="rId1"/>
          <a:stretch>
            <a:fillRect/>
          </a:stretch>
        </p:blipFill>
        <p:spPr>
          <a:xfrm flipH="1">
            <a:off x="6402705" y="3914140"/>
            <a:ext cx="6667500" cy="3721735"/>
          </a:xfrm>
          <a:prstGeom prst="rect">
            <a:avLst/>
          </a:prstGeom>
        </p:spPr>
      </p:pic>
      <p:sp>
        <p:nvSpPr>
          <p:cNvPr id="9" name="文本框 8"/>
          <p:cNvSpPr txBox="1"/>
          <p:nvPr/>
        </p:nvSpPr>
        <p:spPr>
          <a:xfrm>
            <a:off x="2407285" y="2216150"/>
            <a:ext cx="7604760" cy="922020"/>
          </a:xfrm>
          <a:prstGeom prst="rect">
            <a:avLst/>
          </a:prstGeom>
          <a:noFill/>
        </p:spPr>
        <p:txBody>
          <a:bodyPr wrap="square" rtlCol="0" anchor="t">
            <a:spAutoFit/>
          </a:bodyPr>
          <a:lstStyle/>
          <a:p>
            <a:pPr algn="dist"/>
            <a:r>
              <a:rPr lang="zh-CN" altLang="en-US" sz="5400">
                <a:solidFill>
                  <a:schemeClr val="bg1"/>
                </a:solidFill>
                <a:latin typeface="微软雅黑" panose="020B0503020204020204" charset="-122"/>
                <a:ea typeface="微软雅黑" panose="020B0503020204020204" charset="-122"/>
                <a:sym typeface="+mn-ea"/>
              </a:rPr>
              <a:t>简约手绘毕业答辩模板</a:t>
            </a:r>
            <a:endParaRPr lang="zh-CN" altLang="en-US" sz="5400">
              <a:solidFill>
                <a:schemeClr val="bg1"/>
              </a:solidFill>
              <a:latin typeface="微软雅黑" panose="020B0503020204020204" charset="-122"/>
              <a:ea typeface="微软雅黑" panose="020B0503020204020204" charset="-122"/>
              <a:sym typeface="+mn-ea"/>
            </a:endParaRPr>
          </a:p>
        </p:txBody>
      </p:sp>
      <p:sp>
        <p:nvSpPr>
          <p:cNvPr id="13" name="文本框 12"/>
          <p:cNvSpPr txBox="1"/>
          <p:nvPr/>
        </p:nvSpPr>
        <p:spPr>
          <a:xfrm>
            <a:off x="2238375" y="3054350"/>
            <a:ext cx="7713980" cy="299085"/>
          </a:xfrm>
          <a:prstGeom prst="rect">
            <a:avLst/>
          </a:prstGeom>
          <a:noFill/>
        </p:spPr>
        <p:txBody>
          <a:bodyPr wrap="square" rtlCol="0">
            <a:spAutoFit/>
          </a:bodyPr>
          <a:lstStyle/>
          <a:p>
            <a:pPr indent="0" algn="dist"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101" name="Freeform 5"/>
          <p:cNvSpPr>
            <a:spLocks noEditPoints="1"/>
          </p:cNvSpPr>
          <p:nvPr/>
        </p:nvSpPr>
        <p:spPr bwMode="auto">
          <a:xfrm flipH="1">
            <a:off x="5639435" y="1508760"/>
            <a:ext cx="641985" cy="422910"/>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71"/>
                </a:lnTo>
                <a:lnTo>
                  <a:pt x="32" y="327"/>
                </a:lnTo>
                <a:lnTo>
                  <a:pt x="32" y="327"/>
                </a:lnTo>
                <a:lnTo>
                  <a:pt x="25" y="331"/>
                </a:lnTo>
                <a:lnTo>
                  <a:pt x="21" y="338"/>
                </a:lnTo>
                <a:lnTo>
                  <a:pt x="17" y="346"/>
                </a:lnTo>
                <a:lnTo>
                  <a:pt x="17" y="354"/>
                </a:lnTo>
                <a:lnTo>
                  <a:pt x="17" y="354"/>
                </a:lnTo>
                <a:lnTo>
                  <a:pt x="17" y="363"/>
                </a:lnTo>
                <a:lnTo>
                  <a:pt x="19" y="369"/>
                </a:lnTo>
                <a:lnTo>
                  <a:pt x="23" y="375"/>
                </a:lnTo>
                <a:lnTo>
                  <a:pt x="27" y="379"/>
                </a:lnTo>
                <a:lnTo>
                  <a:pt x="32" y="384"/>
                </a:lnTo>
                <a:lnTo>
                  <a:pt x="38" y="388"/>
                </a:lnTo>
                <a:lnTo>
                  <a:pt x="44" y="388"/>
                </a:lnTo>
                <a:lnTo>
                  <a:pt x="50" y="390"/>
                </a:lnTo>
                <a:lnTo>
                  <a:pt x="50" y="390"/>
                </a:lnTo>
                <a:lnTo>
                  <a:pt x="57" y="388"/>
                </a:lnTo>
                <a:lnTo>
                  <a:pt x="63" y="388"/>
                </a:lnTo>
                <a:lnTo>
                  <a:pt x="69" y="384"/>
                </a:lnTo>
                <a:lnTo>
                  <a:pt x="76" y="379"/>
                </a:lnTo>
                <a:lnTo>
                  <a:pt x="80" y="375"/>
                </a:lnTo>
                <a:lnTo>
                  <a:pt x="82" y="369"/>
                </a:lnTo>
                <a:lnTo>
                  <a:pt x="84" y="363"/>
                </a:lnTo>
                <a:lnTo>
                  <a:pt x="84" y="354"/>
                </a:lnTo>
                <a:lnTo>
                  <a:pt x="84" y="354"/>
                </a:lnTo>
                <a:lnTo>
                  <a:pt x="84" y="346"/>
                </a:lnTo>
                <a:lnTo>
                  <a:pt x="80" y="338"/>
                </a:lnTo>
                <a:lnTo>
                  <a:pt x="76" y="331"/>
                </a:lnTo>
                <a:lnTo>
                  <a:pt x="67" y="325"/>
                </a:lnTo>
                <a:lnTo>
                  <a:pt x="67" y="164"/>
                </a:lnTo>
                <a:lnTo>
                  <a:pt x="516" y="229"/>
                </a:lnTo>
                <a:lnTo>
                  <a:pt x="962" y="159"/>
                </a:lnTo>
                <a:lnTo>
                  <a:pt x="962" y="71"/>
                </a:lnTo>
                <a:lnTo>
                  <a:pt x="962" y="71"/>
                </a:lnTo>
                <a:close/>
                <a:moveTo>
                  <a:pt x="78" y="402"/>
                </a:moveTo>
                <a:lnTo>
                  <a:pt x="78" y="402"/>
                </a:lnTo>
                <a:lnTo>
                  <a:pt x="65" y="407"/>
                </a:lnTo>
                <a:lnTo>
                  <a:pt x="50" y="409"/>
                </a:lnTo>
                <a:lnTo>
                  <a:pt x="38" y="407"/>
                </a:lnTo>
                <a:lnTo>
                  <a:pt x="25" y="402"/>
                </a:lnTo>
                <a:lnTo>
                  <a:pt x="25" y="402"/>
                </a:lnTo>
                <a:lnTo>
                  <a:pt x="0" y="555"/>
                </a:lnTo>
                <a:lnTo>
                  <a:pt x="0" y="555"/>
                </a:lnTo>
                <a:lnTo>
                  <a:pt x="17" y="562"/>
                </a:lnTo>
                <a:lnTo>
                  <a:pt x="23" y="545"/>
                </a:lnTo>
                <a:lnTo>
                  <a:pt x="25" y="564"/>
                </a:lnTo>
                <a:lnTo>
                  <a:pt x="25" y="564"/>
                </a:lnTo>
                <a:lnTo>
                  <a:pt x="40" y="566"/>
                </a:lnTo>
                <a:lnTo>
                  <a:pt x="55" y="566"/>
                </a:lnTo>
                <a:lnTo>
                  <a:pt x="61" y="549"/>
                </a:lnTo>
                <a:lnTo>
                  <a:pt x="67" y="566"/>
                </a:lnTo>
                <a:lnTo>
                  <a:pt x="67" y="566"/>
                </a:lnTo>
                <a:lnTo>
                  <a:pt x="71" y="564"/>
                </a:lnTo>
                <a:lnTo>
                  <a:pt x="76" y="495"/>
                </a:lnTo>
                <a:lnTo>
                  <a:pt x="86" y="560"/>
                </a:lnTo>
                <a:lnTo>
                  <a:pt x="86" y="560"/>
                </a:lnTo>
                <a:lnTo>
                  <a:pt x="99" y="555"/>
                </a:lnTo>
                <a:lnTo>
                  <a:pt x="99" y="555"/>
                </a:lnTo>
                <a:lnTo>
                  <a:pt x="78" y="402"/>
                </a:lnTo>
                <a:lnTo>
                  <a:pt x="78" y="402"/>
                </a:lnTo>
                <a:close/>
                <a:moveTo>
                  <a:pt x="176" y="555"/>
                </a:moveTo>
                <a:lnTo>
                  <a:pt x="176" y="220"/>
                </a:lnTo>
                <a:lnTo>
                  <a:pt x="516" y="268"/>
                </a:lnTo>
                <a:lnTo>
                  <a:pt x="838" y="218"/>
                </a:lnTo>
                <a:lnTo>
                  <a:pt x="838" y="553"/>
                </a:lnTo>
                <a:lnTo>
                  <a:pt x="838" y="553"/>
                </a:lnTo>
                <a:lnTo>
                  <a:pt x="796" y="553"/>
                </a:lnTo>
                <a:lnTo>
                  <a:pt x="757" y="557"/>
                </a:lnTo>
                <a:lnTo>
                  <a:pt x="715" y="564"/>
                </a:lnTo>
                <a:lnTo>
                  <a:pt x="673" y="572"/>
                </a:lnTo>
                <a:lnTo>
                  <a:pt x="631" y="585"/>
                </a:lnTo>
                <a:lnTo>
                  <a:pt x="591" y="597"/>
                </a:lnTo>
                <a:lnTo>
                  <a:pt x="549" y="614"/>
                </a:lnTo>
                <a:lnTo>
                  <a:pt x="509" y="631"/>
                </a:lnTo>
                <a:lnTo>
                  <a:pt x="509" y="631"/>
                </a:lnTo>
                <a:lnTo>
                  <a:pt x="469" y="612"/>
                </a:lnTo>
                <a:lnTo>
                  <a:pt x="430" y="597"/>
                </a:lnTo>
                <a:lnTo>
                  <a:pt x="390" y="585"/>
                </a:lnTo>
                <a:lnTo>
                  <a:pt x="348" y="574"/>
                </a:lnTo>
                <a:lnTo>
                  <a:pt x="306" y="566"/>
                </a:lnTo>
                <a:lnTo>
                  <a:pt x="262" y="562"/>
                </a:lnTo>
                <a:lnTo>
                  <a:pt x="220" y="557"/>
                </a:lnTo>
                <a:lnTo>
                  <a:pt x="176" y="555"/>
                </a:lnTo>
                <a:lnTo>
                  <a:pt x="176" y="555"/>
                </a:lnTo>
                <a:close/>
              </a:path>
            </a:pathLst>
          </a:custGeom>
          <a:solidFill>
            <a:schemeClr val="bg1"/>
          </a:solidFill>
          <a:ln>
            <a:noFill/>
          </a:ln>
        </p:spPr>
      </p:sp>
      <p:sp>
        <p:nvSpPr>
          <p:cNvPr id="10" name="文本框 9"/>
          <p:cNvSpPr txBox="1"/>
          <p:nvPr/>
        </p:nvSpPr>
        <p:spPr>
          <a:xfrm>
            <a:off x="3681095" y="3548380"/>
            <a:ext cx="3720465" cy="368300"/>
          </a:xfrm>
          <a:prstGeom prst="rect">
            <a:avLst/>
          </a:prstGeom>
          <a:noFill/>
        </p:spPr>
        <p:txBody>
          <a:bodyPr wrap="none" rtlCol="0" anchor="t">
            <a:spAutoFit/>
          </a:bodyPr>
          <a:lstStyle/>
          <a:p>
            <a:r>
              <a:rPr lang="zh-CN" altLang="en-US" dirty="0">
                <a:solidFill>
                  <a:schemeClr val="bg1"/>
                </a:solidFill>
                <a:latin typeface="华文中宋" panose="02010600040101010101" charset="-122"/>
                <a:ea typeface="华文中宋" panose="02010600040101010101" charset="-122"/>
                <a:sym typeface="+mn-ea"/>
              </a:rPr>
              <a:t>汇报人</a:t>
            </a:r>
            <a:r>
              <a:rPr lang="zh-CN" altLang="en-US" dirty="0" smtClean="0">
                <a:solidFill>
                  <a:schemeClr val="bg1"/>
                </a:solidFill>
                <a:latin typeface="华文中宋" panose="02010600040101010101" charset="-122"/>
                <a:ea typeface="华文中宋" panose="02010600040101010101" charset="-122"/>
                <a:sym typeface="+mn-ea"/>
              </a:rPr>
              <a:t>：     </a:t>
            </a:r>
            <a:r>
              <a:rPr lang="zh-CN" altLang="en-US" dirty="0">
                <a:solidFill>
                  <a:schemeClr val="bg1"/>
                </a:solidFill>
                <a:latin typeface="华文中宋" panose="02010600040101010101" charset="-122"/>
                <a:ea typeface="华文中宋" panose="02010600040101010101" charset="-122"/>
                <a:sym typeface="+mn-ea"/>
              </a:rPr>
              <a:t>汇报时间：</a:t>
            </a:r>
            <a:r>
              <a:rPr lang="en-US" altLang="zh-CN" dirty="0">
                <a:solidFill>
                  <a:schemeClr val="bg1"/>
                </a:solidFill>
                <a:latin typeface="华文中宋" panose="02010600040101010101" charset="-122"/>
                <a:ea typeface="华文中宋" panose="02010600040101010101" charset="-122"/>
                <a:sym typeface="+mn-ea"/>
              </a:rPr>
              <a:t>XX</a:t>
            </a:r>
            <a:r>
              <a:rPr lang="zh-CN" altLang="en-US" dirty="0">
                <a:solidFill>
                  <a:schemeClr val="bg1"/>
                </a:solidFill>
                <a:latin typeface="华文中宋" panose="02010600040101010101" charset="-122"/>
                <a:ea typeface="华文中宋" panose="02010600040101010101" charset="-122"/>
                <a:sym typeface="+mn-ea"/>
              </a:rPr>
              <a:t>年</a:t>
            </a:r>
            <a:r>
              <a:rPr lang="en-US" altLang="zh-CN" dirty="0">
                <a:solidFill>
                  <a:schemeClr val="bg1"/>
                </a:solidFill>
                <a:latin typeface="华文中宋" panose="02010600040101010101" charset="-122"/>
                <a:ea typeface="华文中宋" panose="02010600040101010101" charset="-122"/>
                <a:sym typeface="+mn-ea"/>
              </a:rPr>
              <a:t>XX</a:t>
            </a:r>
            <a:r>
              <a:rPr lang="zh-CN" altLang="en-US" dirty="0">
                <a:solidFill>
                  <a:schemeClr val="bg1"/>
                </a:solidFill>
                <a:latin typeface="华文中宋" panose="02010600040101010101" charset="-122"/>
                <a:ea typeface="华文中宋" panose="02010600040101010101" charset="-122"/>
                <a:sym typeface="+mn-ea"/>
              </a:rPr>
              <a:t>月</a:t>
            </a:r>
            <a:endParaRPr lang="zh-CN" altLang="en-US" dirty="0">
              <a:solidFill>
                <a:schemeClr val="bg1"/>
              </a:solidFill>
              <a:latin typeface="华文中宋" panose="02010600040101010101" charset="-122"/>
              <a:ea typeface="华文中宋" panose="02010600040101010101" charset="-122"/>
              <a:sym typeface="+mn-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735" y="-18415"/>
            <a:ext cx="12241530" cy="6899275"/>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98755" y="4699635"/>
            <a:ext cx="4955540" cy="2766060"/>
          </a:xfrm>
          <a:prstGeom prst="rect">
            <a:avLst/>
          </a:prstGeom>
        </p:spPr>
      </p:pic>
      <p:pic>
        <p:nvPicPr>
          <p:cNvPr id="5" name="图片 4" descr="2"/>
          <p:cNvPicPr>
            <a:picLocks noChangeAspect="1"/>
          </p:cNvPicPr>
          <p:nvPr/>
        </p:nvPicPr>
        <p:blipFill>
          <a:blip r:embed="rId1"/>
          <a:stretch>
            <a:fillRect/>
          </a:stretch>
        </p:blipFill>
        <p:spPr>
          <a:xfrm flipH="1">
            <a:off x="4300220" y="4790440"/>
            <a:ext cx="4955540" cy="2766060"/>
          </a:xfrm>
          <a:prstGeom prst="rect">
            <a:avLst/>
          </a:prstGeom>
        </p:spPr>
      </p:pic>
      <p:sp>
        <p:nvSpPr>
          <p:cNvPr id="8" name="文本框 7"/>
          <p:cNvSpPr txBox="1"/>
          <p:nvPr/>
        </p:nvSpPr>
        <p:spPr>
          <a:xfrm>
            <a:off x="4916170" y="620395"/>
            <a:ext cx="2107565" cy="1106805"/>
          </a:xfrm>
          <a:prstGeom prst="rect">
            <a:avLst/>
          </a:prstGeom>
          <a:noFill/>
        </p:spPr>
        <p:txBody>
          <a:bodyPr wrap="none" rtlCol="0" anchor="t">
            <a:spAutoFit/>
          </a:bodyPr>
          <a:lstStyle/>
          <a:p>
            <a:r>
              <a:rPr lang="zh-CN" altLang="en-US" sz="6600">
                <a:solidFill>
                  <a:schemeClr val="bg1"/>
                </a:solidFill>
                <a:latin typeface="微软雅黑" panose="020B0503020204020204" charset="-122"/>
                <a:ea typeface="微软雅黑" panose="020B0503020204020204" charset="-122"/>
                <a:sym typeface="+mn-ea"/>
              </a:rPr>
              <a:t>目 录</a:t>
            </a:r>
            <a:endParaRPr lang="zh-CN" altLang="en-US" sz="6600">
              <a:solidFill>
                <a:schemeClr val="bg1"/>
              </a:solidFill>
              <a:latin typeface="微软雅黑" panose="020B0503020204020204" charset="-122"/>
              <a:ea typeface="微软雅黑" panose="020B0503020204020204" charset="-122"/>
              <a:sym typeface="+mn-ea"/>
            </a:endParaRPr>
          </a:p>
        </p:txBody>
      </p:sp>
      <p:sp>
        <p:nvSpPr>
          <p:cNvPr id="12" name="文本框 11"/>
          <p:cNvSpPr txBox="1"/>
          <p:nvPr/>
        </p:nvSpPr>
        <p:spPr>
          <a:xfrm>
            <a:off x="5038090" y="1717675"/>
            <a:ext cx="1985645" cy="275590"/>
          </a:xfrm>
          <a:prstGeom prst="rect">
            <a:avLst/>
          </a:prstGeom>
          <a:noFill/>
          <a:extLst>
            <a:ext uri="{909E8E84-426E-40DD-AFC4-6F175D3DCCD1}">
              <a14:hiddenFill xmlns:a14="http://schemas.microsoft.com/office/drawing/2010/main">
                <a:solidFill>
                  <a:schemeClr val="bg1"/>
                </a:solidFill>
              </a14:hiddenFill>
            </a:ext>
          </a:extLst>
        </p:spPr>
        <p:txBody>
          <a:bodyPr wrap="square" rtlCol="0" anchor="t">
            <a:spAutoFit/>
          </a:bodyPr>
          <a:lstStyle/>
          <a:p>
            <a:pPr algn="dist"/>
            <a:r>
              <a:rPr lang="en-US" altLang="zh-CN" sz="1200">
                <a:solidFill>
                  <a:schemeClr val="bg1"/>
                </a:solidFill>
                <a:latin typeface="微软雅黑" panose="020B0503020204020204" charset="-122"/>
                <a:ea typeface="微软雅黑" panose="020B0503020204020204" charset="-122"/>
                <a:sym typeface="+mn-ea"/>
              </a:rPr>
              <a:t>CONTENTS</a:t>
            </a:r>
            <a:endParaRPr lang="en-US" altLang="zh-CN" sz="1200">
              <a:solidFill>
                <a:schemeClr val="bg1"/>
              </a:solidFill>
              <a:latin typeface="微软雅黑" panose="020B0503020204020204" charset="-122"/>
              <a:ea typeface="微软雅黑" panose="020B0503020204020204" charset="-122"/>
              <a:sym typeface="+mn-ea"/>
            </a:endParaRPr>
          </a:p>
        </p:txBody>
      </p:sp>
      <p:grpSp>
        <p:nvGrpSpPr>
          <p:cNvPr id="26" name="组合 25"/>
          <p:cNvGrpSpPr/>
          <p:nvPr/>
        </p:nvGrpSpPr>
        <p:grpSpPr>
          <a:xfrm>
            <a:off x="946150" y="2678430"/>
            <a:ext cx="789940" cy="789940"/>
            <a:chOff x="1456" y="3569"/>
            <a:chExt cx="1298" cy="1298"/>
          </a:xfrm>
        </p:grpSpPr>
        <p:sp>
          <p:nvSpPr>
            <p:cNvPr id="14" name="椭圆 13"/>
            <p:cNvSpPr/>
            <p:nvPr/>
          </p:nvSpPr>
          <p:spPr>
            <a:xfrm>
              <a:off x="1456" y="3569"/>
              <a:ext cx="1298" cy="129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1598" y="3849"/>
              <a:ext cx="1013" cy="858"/>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ea typeface="Yu Gothic UI Semibold" panose="020B0700000000000000" charset="-128"/>
                  <a:sym typeface="+mn-ea"/>
                </a:rPr>
                <a:t>01</a:t>
              </a:r>
              <a:endParaRPr lang="en-US" altLang="zh-CN" sz="2800" noProof="0" dirty="0">
                <a:ln>
                  <a:noFill/>
                </a:ln>
                <a:solidFill>
                  <a:srgbClr val="5F88C6"/>
                </a:solidFill>
                <a:uLnTx/>
                <a:uFillTx/>
                <a:ea typeface="Yu Gothic UI Semibold" panose="020B0700000000000000" charset="-128"/>
                <a:sym typeface="+mn-ea"/>
              </a:endParaRPr>
            </a:p>
          </p:txBody>
        </p:sp>
      </p:grpSp>
      <p:sp>
        <p:nvSpPr>
          <p:cNvPr id="27" name="文本框 26"/>
          <p:cNvSpPr txBox="1"/>
          <p:nvPr/>
        </p:nvSpPr>
        <p:spPr>
          <a:xfrm>
            <a:off x="687070" y="3709035"/>
            <a:ext cx="1247775" cy="368300"/>
          </a:xfrm>
          <a:prstGeom prst="rect">
            <a:avLst/>
          </a:prstGeom>
          <a:noFill/>
        </p:spPr>
        <p:txBody>
          <a:bodyPr wrap="square" rtlCol="0">
            <a:spAutoFit/>
          </a:bodyPr>
          <a:lstStyle/>
          <a:p>
            <a:pPr algn="ctr"/>
            <a:r>
              <a:rPr lang="zh-CN" altLang="en-US">
                <a:solidFill>
                  <a:schemeClr val="bg1"/>
                </a:solidFill>
                <a:latin typeface="微软雅黑" panose="020B0503020204020204" charset="-122"/>
                <a:ea typeface="微软雅黑" panose="020B0503020204020204" charset="-122"/>
              </a:rPr>
              <a:t>绪论</a:t>
            </a:r>
            <a:endParaRPr lang="zh-CN" altLang="en-US">
              <a:solidFill>
                <a:schemeClr val="bg1"/>
              </a:solidFill>
              <a:latin typeface="微软雅黑" panose="020B0503020204020204" charset="-122"/>
              <a:ea typeface="微软雅黑" panose="020B0503020204020204" charset="-122"/>
            </a:endParaRPr>
          </a:p>
        </p:txBody>
      </p:sp>
      <p:sp>
        <p:nvSpPr>
          <p:cNvPr id="29" name="文本框 28"/>
          <p:cNvSpPr txBox="1"/>
          <p:nvPr/>
        </p:nvSpPr>
        <p:spPr>
          <a:xfrm>
            <a:off x="2312670" y="3686175"/>
            <a:ext cx="2723515" cy="368300"/>
          </a:xfrm>
          <a:prstGeom prst="rect">
            <a:avLst/>
          </a:prstGeom>
          <a:noFill/>
        </p:spPr>
        <p:txBody>
          <a:bodyPr wrap="square" rtlCol="0">
            <a:spAutoFit/>
          </a:bodyPr>
          <a:lstStyle/>
          <a:p>
            <a:pPr algn="ctr"/>
            <a:r>
              <a:rPr lang="zh-CN" altLang="en-US">
                <a:solidFill>
                  <a:schemeClr val="bg1"/>
                </a:solidFill>
                <a:latin typeface="微软雅黑" panose="020B0503020204020204" charset="-122"/>
                <a:ea typeface="微软雅黑" panose="020B0503020204020204" charset="-122"/>
              </a:rPr>
              <a:t>研究方法与思路</a:t>
            </a:r>
            <a:endParaRPr lang="zh-CN" altLang="en-US">
              <a:solidFill>
                <a:schemeClr val="bg1"/>
              </a:solidFill>
              <a:latin typeface="微软雅黑" panose="020B0503020204020204" charset="-122"/>
              <a:ea typeface="微软雅黑" panose="020B0503020204020204" charset="-122"/>
            </a:endParaRPr>
          </a:p>
        </p:txBody>
      </p:sp>
      <p:sp>
        <p:nvSpPr>
          <p:cNvPr id="31" name="文本框 30"/>
          <p:cNvSpPr txBox="1"/>
          <p:nvPr/>
        </p:nvSpPr>
        <p:spPr>
          <a:xfrm>
            <a:off x="4542155" y="3686175"/>
            <a:ext cx="2723515" cy="368300"/>
          </a:xfrm>
          <a:prstGeom prst="rect">
            <a:avLst/>
          </a:prstGeom>
          <a:noFill/>
        </p:spPr>
        <p:txBody>
          <a:bodyPr wrap="square" rtlCol="0">
            <a:spAutoFit/>
          </a:bodyPr>
          <a:lstStyle/>
          <a:p>
            <a:pPr algn="ctr"/>
            <a:r>
              <a:rPr lang="zh-CN" altLang="en-US">
                <a:solidFill>
                  <a:schemeClr val="bg1"/>
                </a:solidFill>
                <a:latin typeface="微软雅黑" panose="020B0503020204020204" charset="-122"/>
                <a:ea typeface="微软雅黑" panose="020B0503020204020204" charset="-122"/>
              </a:rPr>
              <a:t>关键技术与难点</a:t>
            </a:r>
            <a:endParaRPr lang="zh-CN" altLang="en-US">
              <a:solidFill>
                <a:schemeClr val="bg1"/>
              </a:solidFill>
              <a:latin typeface="微软雅黑" panose="020B0503020204020204" charset="-122"/>
              <a:ea typeface="微软雅黑" panose="020B0503020204020204" charset="-122"/>
            </a:endParaRPr>
          </a:p>
        </p:txBody>
      </p:sp>
      <p:sp>
        <p:nvSpPr>
          <p:cNvPr id="32" name="文本框 31"/>
          <p:cNvSpPr txBox="1"/>
          <p:nvPr/>
        </p:nvSpPr>
        <p:spPr>
          <a:xfrm>
            <a:off x="6793230" y="3686175"/>
            <a:ext cx="2723515" cy="368300"/>
          </a:xfrm>
          <a:prstGeom prst="rect">
            <a:avLst/>
          </a:prstGeom>
          <a:noFill/>
        </p:spPr>
        <p:txBody>
          <a:bodyPr wrap="square" rtlCol="0">
            <a:spAutoFit/>
          </a:bodyPr>
          <a:lstStyle/>
          <a:p>
            <a:pPr algn="ctr"/>
            <a:r>
              <a:rPr lang="zh-CN" altLang="en-US">
                <a:solidFill>
                  <a:schemeClr val="bg1"/>
                </a:solidFill>
                <a:latin typeface="微软雅黑" panose="020B0503020204020204" charset="-122"/>
                <a:ea typeface="微软雅黑" panose="020B0503020204020204" charset="-122"/>
              </a:rPr>
              <a:t>研究成果与应用</a:t>
            </a:r>
            <a:endParaRPr lang="zh-CN" altLang="en-US">
              <a:solidFill>
                <a:schemeClr val="bg1"/>
              </a:solidFill>
              <a:latin typeface="微软雅黑" panose="020B0503020204020204" charset="-122"/>
              <a:ea typeface="微软雅黑" panose="020B0503020204020204" charset="-122"/>
            </a:endParaRPr>
          </a:p>
        </p:txBody>
      </p:sp>
      <p:sp>
        <p:nvSpPr>
          <p:cNvPr id="33" name="文本框 32"/>
          <p:cNvSpPr txBox="1"/>
          <p:nvPr/>
        </p:nvSpPr>
        <p:spPr>
          <a:xfrm>
            <a:off x="9540240" y="3709035"/>
            <a:ext cx="1866265" cy="368300"/>
          </a:xfrm>
          <a:prstGeom prst="rect">
            <a:avLst/>
          </a:prstGeom>
          <a:noFill/>
        </p:spPr>
        <p:txBody>
          <a:bodyPr wrap="square" rtlCol="0">
            <a:spAutoFit/>
          </a:bodyPr>
          <a:lstStyle/>
          <a:p>
            <a:pPr algn="ctr"/>
            <a:r>
              <a:rPr lang="zh-CN" altLang="en-US">
                <a:solidFill>
                  <a:schemeClr val="bg1"/>
                </a:solidFill>
                <a:latin typeface="微软雅黑" panose="020B0503020204020204" charset="-122"/>
                <a:ea typeface="微软雅黑" panose="020B0503020204020204" charset="-122"/>
              </a:rPr>
              <a:t>论文总结</a:t>
            </a:r>
            <a:endParaRPr lang="zh-CN" altLang="en-US">
              <a:solidFill>
                <a:schemeClr val="bg1"/>
              </a:solidFill>
              <a:latin typeface="微软雅黑" panose="020B0503020204020204" charset="-122"/>
              <a:ea typeface="微软雅黑" panose="020B0503020204020204" charset="-122"/>
            </a:endParaRPr>
          </a:p>
        </p:txBody>
      </p:sp>
      <p:sp>
        <p:nvSpPr>
          <p:cNvPr id="34" name="文本框 33"/>
          <p:cNvSpPr txBox="1"/>
          <p:nvPr/>
        </p:nvSpPr>
        <p:spPr>
          <a:xfrm>
            <a:off x="10177145" y="2823845"/>
            <a:ext cx="643255" cy="58610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b="1" noProof="0" dirty="0">
                <a:ln>
                  <a:noFill/>
                </a:ln>
                <a:solidFill>
                  <a:schemeClr val="bg1"/>
                </a:solidFill>
                <a:uLnTx/>
                <a:uFillTx/>
                <a:latin typeface="Yu Gothic UI Semibold" panose="020B0700000000000000" charset="-128"/>
                <a:ea typeface="Yu Gothic UI Semibold" panose="020B0700000000000000" charset="-128"/>
                <a:sym typeface="+mn-ea"/>
              </a:rPr>
              <a:t>05</a:t>
            </a:r>
            <a:endParaRPr lang="en-US" altLang="zh-CN" sz="2800" b="1" noProof="0" dirty="0">
              <a:ln>
                <a:noFill/>
              </a:ln>
              <a:solidFill>
                <a:schemeClr val="bg1"/>
              </a:solidFill>
              <a:uLnTx/>
              <a:uFillTx/>
              <a:latin typeface="Yu Gothic UI Semibold" panose="020B0700000000000000" charset="-128"/>
              <a:ea typeface="Yu Gothic UI Semibold" panose="020B0700000000000000" charset="-128"/>
              <a:sym typeface="+mn-ea"/>
            </a:endParaRPr>
          </a:p>
        </p:txBody>
      </p:sp>
      <p:grpSp>
        <p:nvGrpSpPr>
          <p:cNvPr id="24" name="组合 23"/>
          <p:cNvGrpSpPr/>
          <p:nvPr/>
        </p:nvGrpSpPr>
        <p:grpSpPr>
          <a:xfrm>
            <a:off x="3211195" y="2678430"/>
            <a:ext cx="789940" cy="789940"/>
            <a:chOff x="5023" y="3569"/>
            <a:chExt cx="1298" cy="1298"/>
          </a:xfrm>
        </p:grpSpPr>
        <p:sp>
          <p:nvSpPr>
            <p:cNvPr id="15" name="椭圆 14"/>
            <p:cNvSpPr/>
            <p:nvPr/>
          </p:nvSpPr>
          <p:spPr>
            <a:xfrm>
              <a:off x="5023" y="3569"/>
              <a:ext cx="1298" cy="129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165" y="3793"/>
              <a:ext cx="1013" cy="858"/>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ea typeface="Yu Gothic UI Semibold" panose="020B0700000000000000" charset="-128"/>
                  <a:sym typeface="+mn-ea"/>
                </a:rPr>
                <a:t>02</a:t>
              </a:r>
              <a:endParaRPr lang="en-US" altLang="zh-CN" sz="2800" noProof="0" dirty="0">
                <a:ln>
                  <a:noFill/>
                </a:ln>
                <a:solidFill>
                  <a:srgbClr val="5F88C6"/>
                </a:solidFill>
                <a:uLnTx/>
                <a:uFillTx/>
                <a:ea typeface="Yu Gothic UI Semibold" panose="020B0700000000000000" charset="-128"/>
                <a:sym typeface="+mn-ea"/>
              </a:endParaRPr>
            </a:p>
          </p:txBody>
        </p:sp>
      </p:grpSp>
      <p:grpSp>
        <p:nvGrpSpPr>
          <p:cNvPr id="23" name="组合 22"/>
          <p:cNvGrpSpPr/>
          <p:nvPr/>
        </p:nvGrpSpPr>
        <p:grpSpPr>
          <a:xfrm>
            <a:off x="5476240" y="2678430"/>
            <a:ext cx="789940" cy="789940"/>
            <a:chOff x="8590" y="3569"/>
            <a:chExt cx="1298" cy="1298"/>
          </a:xfrm>
        </p:grpSpPr>
        <p:sp>
          <p:nvSpPr>
            <p:cNvPr id="16" name="椭圆 15"/>
            <p:cNvSpPr/>
            <p:nvPr/>
          </p:nvSpPr>
          <p:spPr>
            <a:xfrm>
              <a:off x="8590" y="3569"/>
              <a:ext cx="1298" cy="129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8732" y="3793"/>
              <a:ext cx="1013" cy="858"/>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ea typeface="Yu Gothic UI Semibold" panose="020B0700000000000000" charset="-128"/>
                  <a:sym typeface="+mn-ea"/>
                </a:rPr>
                <a:t>03</a:t>
              </a:r>
              <a:endParaRPr lang="en-US" altLang="zh-CN" sz="2800" noProof="0" dirty="0">
                <a:ln>
                  <a:noFill/>
                </a:ln>
                <a:solidFill>
                  <a:srgbClr val="5F88C6"/>
                </a:solidFill>
                <a:uLnTx/>
                <a:uFillTx/>
                <a:ea typeface="Yu Gothic UI Semibold" panose="020B0700000000000000" charset="-128"/>
                <a:sym typeface="+mn-ea"/>
              </a:endParaRPr>
            </a:p>
          </p:txBody>
        </p:sp>
      </p:grpSp>
      <p:grpSp>
        <p:nvGrpSpPr>
          <p:cNvPr id="22" name="组合 21"/>
          <p:cNvGrpSpPr/>
          <p:nvPr/>
        </p:nvGrpSpPr>
        <p:grpSpPr>
          <a:xfrm>
            <a:off x="7741285" y="2678430"/>
            <a:ext cx="789940" cy="789940"/>
            <a:chOff x="12157" y="3569"/>
            <a:chExt cx="1298" cy="1298"/>
          </a:xfrm>
        </p:grpSpPr>
        <p:sp>
          <p:nvSpPr>
            <p:cNvPr id="17" name="椭圆 16"/>
            <p:cNvSpPr/>
            <p:nvPr/>
          </p:nvSpPr>
          <p:spPr>
            <a:xfrm>
              <a:off x="12157" y="3569"/>
              <a:ext cx="1298" cy="129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12299" y="3792"/>
              <a:ext cx="1013" cy="858"/>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ea typeface="Yu Gothic UI Semibold" panose="020B0700000000000000" charset="-128"/>
                  <a:sym typeface="+mn-ea"/>
                </a:rPr>
                <a:t>04</a:t>
              </a:r>
              <a:endParaRPr lang="en-US" altLang="zh-CN" sz="2800" noProof="0" dirty="0">
                <a:ln>
                  <a:noFill/>
                </a:ln>
                <a:solidFill>
                  <a:srgbClr val="5F88C6"/>
                </a:solidFill>
                <a:uLnTx/>
                <a:uFillTx/>
                <a:ea typeface="Yu Gothic UI Semibold" panose="020B0700000000000000" charset="-128"/>
                <a:sym typeface="+mn-ea"/>
              </a:endParaRPr>
            </a:p>
          </p:txBody>
        </p:sp>
      </p:grpSp>
      <p:grpSp>
        <p:nvGrpSpPr>
          <p:cNvPr id="21" name="组合 20"/>
          <p:cNvGrpSpPr/>
          <p:nvPr/>
        </p:nvGrpSpPr>
        <p:grpSpPr>
          <a:xfrm>
            <a:off x="10006330" y="2678430"/>
            <a:ext cx="789940" cy="789940"/>
            <a:chOff x="15724" y="3569"/>
            <a:chExt cx="1298" cy="1298"/>
          </a:xfrm>
        </p:grpSpPr>
        <p:sp>
          <p:nvSpPr>
            <p:cNvPr id="19" name="椭圆 18"/>
            <p:cNvSpPr/>
            <p:nvPr/>
          </p:nvSpPr>
          <p:spPr>
            <a:xfrm>
              <a:off x="15724" y="3569"/>
              <a:ext cx="1298" cy="129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866" y="3792"/>
              <a:ext cx="1013" cy="858"/>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ea typeface="Yu Gothic UI Semibold" panose="020B0700000000000000" charset="-128"/>
                  <a:sym typeface="+mn-ea"/>
                </a:rPr>
                <a:t>05</a:t>
              </a:r>
              <a:endParaRPr lang="en-US" altLang="zh-CN" sz="2800" noProof="0" dirty="0">
                <a:ln>
                  <a:noFill/>
                </a:ln>
                <a:solidFill>
                  <a:srgbClr val="5F88C6"/>
                </a:solidFill>
                <a:uLnTx/>
                <a:uFillTx/>
                <a:ea typeface="Yu Gothic UI Semibold" panose="020B0700000000000000" charset="-128"/>
                <a:sym typeface="+mn-ea"/>
              </a:endParaRPr>
            </a:p>
          </p:txBody>
        </p:sp>
      </p:grpSp>
      <p:sp>
        <p:nvSpPr>
          <p:cNvPr id="35" name="椭圆 34"/>
          <p:cNvSpPr/>
          <p:nvPr/>
        </p:nvSpPr>
        <p:spPr>
          <a:xfrm>
            <a:off x="858520" y="2592070"/>
            <a:ext cx="963295" cy="963295"/>
          </a:xfrm>
          <a:prstGeom prst="ellipse">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124200" y="2591435"/>
            <a:ext cx="963295" cy="963295"/>
          </a:xfrm>
          <a:prstGeom prst="ellipse">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389245" y="2591435"/>
            <a:ext cx="963295" cy="963295"/>
          </a:xfrm>
          <a:prstGeom prst="ellipse">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7654290" y="2591435"/>
            <a:ext cx="963295" cy="963295"/>
          </a:xfrm>
          <a:prstGeom prst="ellipse">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919335" y="2591435"/>
            <a:ext cx="963295" cy="963295"/>
          </a:xfrm>
          <a:prstGeom prst="ellipse">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 name="图片 39" descr="2"/>
          <p:cNvPicPr>
            <a:picLocks noChangeAspect="1"/>
          </p:cNvPicPr>
          <p:nvPr/>
        </p:nvPicPr>
        <p:blipFill>
          <a:blip r:embed="rId1"/>
          <a:stretch>
            <a:fillRect/>
          </a:stretch>
        </p:blipFill>
        <p:spPr>
          <a:xfrm flipH="1">
            <a:off x="8433435" y="4611370"/>
            <a:ext cx="4955540" cy="276606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8480" y="513715"/>
            <a:ext cx="11007725" cy="5880100"/>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37795" y="3914140"/>
            <a:ext cx="6667500" cy="3721735"/>
          </a:xfrm>
          <a:prstGeom prst="rect">
            <a:avLst/>
          </a:prstGeom>
        </p:spPr>
      </p:pic>
      <p:pic>
        <p:nvPicPr>
          <p:cNvPr id="5" name="图片 4" descr="2"/>
          <p:cNvPicPr>
            <a:picLocks noChangeAspect="1"/>
          </p:cNvPicPr>
          <p:nvPr/>
        </p:nvPicPr>
        <p:blipFill>
          <a:blip r:embed="rId1"/>
          <a:stretch>
            <a:fillRect/>
          </a:stretch>
        </p:blipFill>
        <p:spPr>
          <a:xfrm flipH="1">
            <a:off x="6402705" y="3914140"/>
            <a:ext cx="6667500" cy="3721735"/>
          </a:xfrm>
          <a:prstGeom prst="rect">
            <a:avLst/>
          </a:prstGeom>
        </p:spPr>
      </p:pic>
      <p:sp>
        <p:nvSpPr>
          <p:cNvPr id="2" name="文本框 1"/>
          <p:cNvSpPr txBox="1"/>
          <p:nvPr/>
        </p:nvSpPr>
        <p:spPr>
          <a:xfrm>
            <a:off x="1706880" y="2460625"/>
            <a:ext cx="8602345" cy="822960"/>
          </a:xfrm>
          <a:prstGeom prst="rect">
            <a:avLst/>
          </a:prstGeom>
          <a:noFill/>
        </p:spPr>
        <p:txBody>
          <a:bodyPr wrap="square" rtlCol="0">
            <a:spAutoFit/>
          </a:bodyPr>
          <a:lstStyle/>
          <a:p>
            <a:pPr lvl="0" algn="ctr"/>
            <a:r>
              <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rPr>
              <a:t>单击此处输入您的标题</a:t>
            </a:r>
            <a:endPar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endParaRPr>
          </a:p>
        </p:txBody>
      </p:sp>
      <p:sp>
        <p:nvSpPr>
          <p:cNvPr id="13" name="文本框 12"/>
          <p:cNvSpPr txBox="1"/>
          <p:nvPr/>
        </p:nvSpPr>
        <p:spPr>
          <a:xfrm>
            <a:off x="2821940" y="3283585"/>
            <a:ext cx="6372225" cy="457200"/>
          </a:xfrm>
          <a:prstGeom prst="rect">
            <a:avLst/>
          </a:prstGeom>
          <a:noFill/>
        </p:spPr>
        <p:txBody>
          <a:bodyPr wrap="square" rtlCol="0">
            <a:spAutoFit/>
          </a:bodyPr>
          <a:lstStyle/>
          <a:p>
            <a:pPr indent="0" algn="ctr" fontAlgn="auto">
              <a:lnSpc>
                <a:spcPct val="150000"/>
              </a:lnSpc>
            </a:pP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5362575" y="1300480"/>
            <a:ext cx="1290955" cy="1160145"/>
          </a:xfrm>
          <a:prstGeom prst="rect">
            <a:avLst/>
          </a:prstGeom>
          <a:noFill/>
        </p:spPr>
        <p:txBody>
          <a:bodyPr wrap="square" rtlCol="0">
            <a:spAutoFit/>
          </a:bodyPr>
          <a:lstStyle/>
          <a:p>
            <a:r>
              <a:rPr lang="en-US" altLang="zh-CN" sz="6600">
                <a:solidFill>
                  <a:schemeClr val="bg1"/>
                </a:solidFill>
                <a:latin typeface="Palatino Linotype" panose="02040502050505030304" charset="0"/>
                <a:ea typeface="文鼎习字体" panose="020B0602010101010101" charset="-122"/>
              </a:rPr>
              <a:t>01</a:t>
            </a:r>
            <a:endParaRPr lang="en-US" altLang="zh-CN" sz="6600">
              <a:solidFill>
                <a:schemeClr val="bg1"/>
              </a:solidFill>
              <a:latin typeface="Palatino Linotype" panose="02040502050505030304" charset="0"/>
              <a:ea typeface="文鼎习字体" panose="020B0602010101010101"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a:xfrm>
            <a:off x="1819593" y="1706245"/>
            <a:ext cx="1213485" cy="1213485"/>
          </a:xfrm>
          <a:prstGeom prst="ellipse">
            <a:avLst/>
          </a:pr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418013" y="1706245"/>
            <a:ext cx="1213485" cy="1213485"/>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912293" y="1706245"/>
            <a:ext cx="1213485" cy="1213485"/>
          </a:xfrm>
          <a:prstGeom prst="ellipse">
            <a:avLst/>
          </a:pr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376093" y="1706245"/>
            <a:ext cx="1213485" cy="1213485"/>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2055813" y="1986280"/>
            <a:ext cx="741045" cy="68135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Agency FB" panose="020B0503020202020204" charset="0"/>
                <a:ea typeface="方正舒体" panose="02010601030101010101" charset="-122"/>
                <a:sym typeface="+mn-ea"/>
              </a:rPr>
              <a:t>01</a:t>
            </a:r>
            <a:endParaRPr lang="en-US" altLang="zh-CN" sz="3600" noProof="0" dirty="0">
              <a:ln>
                <a:noFill/>
              </a:ln>
              <a:solidFill>
                <a:schemeClr val="bg1"/>
              </a:solidFill>
              <a:uLnTx/>
              <a:uFillTx/>
              <a:latin typeface="Agency FB" panose="020B0503020202020204" charset="0"/>
              <a:ea typeface="方正舒体" panose="02010601030101010101" charset="-122"/>
              <a:sym typeface="+mn-ea"/>
            </a:endParaRPr>
          </a:p>
        </p:txBody>
      </p:sp>
      <p:sp>
        <p:nvSpPr>
          <p:cNvPr id="18" name="文本框 17"/>
          <p:cNvSpPr txBox="1"/>
          <p:nvPr/>
        </p:nvSpPr>
        <p:spPr>
          <a:xfrm>
            <a:off x="4608513" y="1948180"/>
            <a:ext cx="741045" cy="68135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Agency FB" panose="020B0503020202020204" charset="0"/>
                <a:ea typeface="方正舒体" panose="02010601030101010101" charset="-122"/>
                <a:sym typeface="+mn-ea"/>
              </a:rPr>
              <a:t>02</a:t>
            </a:r>
            <a:endParaRPr lang="en-US" altLang="zh-CN" sz="3600" noProof="0" dirty="0">
              <a:ln>
                <a:noFill/>
              </a:ln>
              <a:solidFill>
                <a:schemeClr val="bg1"/>
              </a:solidFill>
              <a:uLnTx/>
              <a:uFillTx/>
              <a:latin typeface="Agency FB" panose="020B0503020202020204" charset="0"/>
              <a:ea typeface="方正舒体" panose="02010601030101010101" charset="-122"/>
              <a:sym typeface="+mn-ea"/>
            </a:endParaRPr>
          </a:p>
        </p:txBody>
      </p:sp>
      <p:sp>
        <p:nvSpPr>
          <p:cNvPr id="19" name="文本框 18"/>
          <p:cNvSpPr txBox="1"/>
          <p:nvPr/>
        </p:nvSpPr>
        <p:spPr>
          <a:xfrm>
            <a:off x="7149148" y="1948180"/>
            <a:ext cx="741045" cy="68135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Agency FB" panose="020B0503020202020204" charset="0"/>
                <a:ea typeface="方正舒体" panose="02010601030101010101" charset="-122"/>
                <a:sym typeface="+mn-ea"/>
              </a:rPr>
              <a:t>03</a:t>
            </a:r>
            <a:endParaRPr lang="en-US" altLang="zh-CN" sz="3600" noProof="0" dirty="0">
              <a:ln>
                <a:noFill/>
              </a:ln>
              <a:solidFill>
                <a:schemeClr val="bg1"/>
              </a:solidFill>
              <a:uLnTx/>
              <a:uFillTx/>
              <a:latin typeface="Agency FB" panose="020B0503020202020204" charset="0"/>
              <a:ea typeface="方正舒体" panose="02010601030101010101" charset="-122"/>
              <a:sym typeface="+mn-ea"/>
            </a:endParaRPr>
          </a:p>
        </p:txBody>
      </p:sp>
      <p:sp>
        <p:nvSpPr>
          <p:cNvPr id="20" name="文本框 19"/>
          <p:cNvSpPr txBox="1"/>
          <p:nvPr/>
        </p:nvSpPr>
        <p:spPr>
          <a:xfrm>
            <a:off x="9612313" y="1948180"/>
            <a:ext cx="741045" cy="68135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Agency FB" panose="020B0503020202020204" charset="0"/>
                <a:ea typeface="方正舒体" panose="02010601030101010101" charset="-122"/>
                <a:sym typeface="+mn-ea"/>
              </a:rPr>
              <a:t>04</a:t>
            </a:r>
            <a:endParaRPr lang="en-US" altLang="zh-CN" sz="3600" noProof="0" dirty="0">
              <a:ln>
                <a:noFill/>
              </a:ln>
              <a:solidFill>
                <a:schemeClr val="bg1"/>
              </a:solidFill>
              <a:uLnTx/>
              <a:uFillTx/>
              <a:latin typeface="Agency FB" panose="020B0503020202020204" charset="0"/>
              <a:ea typeface="方正舒体" panose="02010601030101010101" charset="-122"/>
              <a:sym typeface="+mn-ea"/>
            </a:endParaRPr>
          </a:p>
        </p:txBody>
      </p:sp>
      <p:sp>
        <p:nvSpPr>
          <p:cNvPr id="22" name="文本框 21"/>
          <p:cNvSpPr txBox="1"/>
          <p:nvPr/>
        </p:nvSpPr>
        <p:spPr>
          <a:xfrm>
            <a:off x="1156018" y="3394710"/>
            <a:ext cx="2540635" cy="337820"/>
          </a:xfrm>
          <a:prstGeom prst="rect">
            <a:avLst/>
          </a:prstGeom>
          <a:noFill/>
        </p:spPr>
        <p:txBody>
          <a:bodyPr wrap="square" rtlCol="0">
            <a:spAutoFit/>
          </a:bodyPr>
          <a:lstStyle/>
          <a:p>
            <a:pPr algn="ctr"/>
            <a:r>
              <a:rPr lang="zh-CN" altLang="en-US" sz="1600" b="1" dirty="0" smtClean="0">
                <a:solidFill>
                  <a:schemeClr val="tx1">
                    <a:lumMod val="65000"/>
                    <a:lumOff val="35000"/>
                  </a:schemeClr>
                </a:solidFill>
                <a:ea typeface="微软雅黑" panose="020B0503020204020204" charset="-122"/>
              </a:rPr>
              <a:t>添加标题</a:t>
            </a:r>
            <a:endParaRPr lang="en-US" altLang="zh-CN" sz="1600" b="1" dirty="0">
              <a:solidFill>
                <a:schemeClr val="tx1">
                  <a:lumMod val="65000"/>
                  <a:lumOff val="35000"/>
                </a:schemeClr>
              </a:solidFill>
              <a:ea typeface="微软雅黑" panose="020B0503020204020204" charset="-122"/>
            </a:endParaRPr>
          </a:p>
        </p:txBody>
      </p:sp>
      <p:sp>
        <p:nvSpPr>
          <p:cNvPr id="23" name="文本框 22"/>
          <p:cNvSpPr txBox="1"/>
          <p:nvPr/>
        </p:nvSpPr>
        <p:spPr>
          <a:xfrm>
            <a:off x="1310958" y="3794125"/>
            <a:ext cx="2230755" cy="1737360"/>
          </a:xfrm>
          <a:prstGeom prst="rect">
            <a:avLst/>
          </a:prstGeom>
          <a:noFill/>
        </p:spPr>
        <p:txBody>
          <a:bodyPr wrap="square" rtlCol="0">
            <a:spAutoFit/>
          </a:bodyPr>
          <a:lstStyle/>
          <a:p>
            <a:pPr algn="ctr" fontAlgn="auto">
              <a:lnSpc>
                <a:spcPct val="150000"/>
              </a:lnSpc>
            </a:pPr>
            <a:r>
              <a:rPr lang="en-US" altLang="zh-CN" sz="1200">
                <a:solidFill>
                  <a:schemeClr val="tx1">
                    <a:lumMod val="65000"/>
                    <a:lumOff val="35000"/>
                  </a:schemeClr>
                </a:solidFill>
                <a:ea typeface="微软雅黑" panose="020B0503020204020204" charset="-122"/>
              </a:rPr>
              <a:t>C</a:t>
            </a:r>
            <a:r>
              <a:rPr lang="zh-CN" altLang="en-US" sz="1200">
                <a:solidFill>
                  <a:schemeClr val="tx1">
                    <a:lumMod val="65000"/>
                    <a:lumOff val="35000"/>
                  </a:schemeClr>
                </a:solidFill>
                <a:ea typeface="微软雅黑" panose="020B0503020204020204" charset="-122"/>
              </a:rPr>
              <a:t>lick here to add your text</a:t>
            </a:r>
            <a:r>
              <a:rPr lang="en-US" altLang="zh-CN" sz="1200">
                <a:solidFill>
                  <a:schemeClr val="tx1">
                    <a:lumMod val="65000"/>
                    <a:lumOff val="35000"/>
                  </a:schemeClr>
                </a:solidFill>
                <a:ea typeface="微软雅黑" panose="020B0503020204020204" charset="-122"/>
              </a:rPr>
              <a: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a:t>
            </a:r>
            <a:endParaRPr lang="en-US" altLang="zh-CN" sz="1200">
              <a:solidFill>
                <a:schemeClr val="tx1">
                  <a:lumMod val="65000"/>
                  <a:lumOff val="35000"/>
                </a:schemeClr>
              </a:solidFill>
              <a:ea typeface="微软雅黑" panose="020B0503020204020204" charset="-122"/>
              <a:sym typeface="+mn-ea"/>
            </a:endParaRPr>
          </a:p>
        </p:txBody>
      </p:sp>
      <p:sp>
        <p:nvSpPr>
          <p:cNvPr id="24" name="文本框 23"/>
          <p:cNvSpPr txBox="1"/>
          <p:nvPr/>
        </p:nvSpPr>
        <p:spPr>
          <a:xfrm>
            <a:off x="3754438" y="3394710"/>
            <a:ext cx="2540635" cy="337820"/>
          </a:xfrm>
          <a:prstGeom prst="rect">
            <a:avLst/>
          </a:prstGeom>
          <a:noFill/>
        </p:spPr>
        <p:txBody>
          <a:bodyPr wrap="square" rtlCol="0">
            <a:spAutoFit/>
          </a:bodyPr>
          <a:lstStyle/>
          <a:p>
            <a:pPr algn="ctr"/>
            <a:r>
              <a:rPr lang="zh-CN" altLang="en-US" sz="1600" b="1" dirty="0" smtClean="0">
                <a:solidFill>
                  <a:schemeClr val="tx1">
                    <a:lumMod val="65000"/>
                    <a:lumOff val="35000"/>
                  </a:schemeClr>
                </a:solidFill>
                <a:ea typeface="微软雅黑" panose="020B0503020204020204" charset="-122"/>
              </a:rPr>
              <a:t>添加标题</a:t>
            </a:r>
            <a:endParaRPr lang="en-US" altLang="zh-CN" sz="1600" b="1" dirty="0">
              <a:solidFill>
                <a:schemeClr val="tx1">
                  <a:lumMod val="65000"/>
                  <a:lumOff val="35000"/>
                </a:schemeClr>
              </a:solidFill>
              <a:ea typeface="微软雅黑" panose="020B0503020204020204" charset="-122"/>
            </a:endParaRPr>
          </a:p>
        </p:txBody>
      </p:sp>
      <p:sp>
        <p:nvSpPr>
          <p:cNvPr id="26" name="文本框 25"/>
          <p:cNvSpPr txBox="1"/>
          <p:nvPr/>
        </p:nvSpPr>
        <p:spPr>
          <a:xfrm>
            <a:off x="3909378" y="3794125"/>
            <a:ext cx="2230755" cy="1737360"/>
          </a:xfrm>
          <a:prstGeom prst="rect">
            <a:avLst/>
          </a:prstGeom>
          <a:noFill/>
        </p:spPr>
        <p:txBody>
          <a:bodyPr wrap="square" rtlCol="0">
            <a:spAutoFit/>
          </a:bodyPr>
          <a:lstStyle/>
          <a:p>
            <a:pPr algn="ctr" fontAlgn="auto">
              <a:lnSpc>
                <a:spcPct val="150000"/>
              </a:lnSpc>
            </a:pPr>
            <a:r>
              <a:rPr lang="en-US" altLang="zh-CN" sz="1200">
                <a:solidFill>
                  <a:schemeClr val="tx1">
                    <a:lumMod val="65000"/>
                    <a:lumOff val="35000"/>
                  </a:schemeClr>
                </a:solidFill>
                <a:ea typeface="微软雅黑" panose="020B0503020204020204" charset="-122"/>
              </a:rPr>
              <a:t>C</a:t>
            </a:r>
            <a:r>
              <a:rPr lang="zh-CN" altLang="en-US" sz="1200">
                <a:solidFill>
                  <a:schemeClr val="tx1">
                    <a:lumMod val="65000"/>
                    <a:lumOff val="35000"/>
                  </a:schemeClr>
                </a:solidFill>
                <a:ea typeface="微软雅黑" panose="020B0503020204020204" charset="-122"/>
              </a:rPr>
              <a:t>lick here to add your text</a:t>
            </a:r>
            <a:r>
              <a:rPr lang="en-US" altLang="zh-CN" sz="1200">
                <a:solidFill>
                  <a:schemeClr val="tx1">
                    <a:lumMod val="65000"/>
                    <a:lumOff val="35000"/>
                  </a:schemeClr>
                </a:solidFill>
                <a:ea typeface="微软雅黑" panose="020B0503020204020204" charset="-122"/>
              </a:rPr>
              <a: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a:t>
            </a:r>
            <a:endParaRPr lang="en-US" altLang="zh-CN" sz="1200">
              <a:solidFill>
                <a:schemeClr val="tx1">
                  <a:lumMod val="65000"/>
                  <a:lumOff val="35000"/>
                </a:schemeClr>
              </a:solidFill>
              <a:ea typeface="微软雅黑" panose="020B0503020204020204" charset="-122"/>
              <a:sym typeface="+mn-ea"/>
            </a:endParaRPr>
          </a:p>
        </p:txBody>
      </p:sp>
      <p:sp>
        <p:nvSpPr>
          <p:cNvPr id="27" name="文本框 26"/>
          <p:cNvSpPr txBox="1"/>
          <p:nvPr/>
        </p:nvSpPr>
        <p:spPr>
          <a:xfrm>
            <a:off x="6248718" y="3394710"/>
            <a:ext cx="2540635" cy="337820"/>
          </a:xfrm>
          <a:prstGeom prst="rect">
            <a:avLst/>
          </a:prstGeom>
          <a:noFill/>
        </p:spPr>
        <p:txBody>
          <a:bodyPr wrap="square" rtlCol="0">
            <a:spAutoFit/>
          </a:bodyPr>
          <a:lstStyle/>
          <a:p>
            <a:pPr algn="ctr"/>
            <a:r>
              <a:rPr lang="zh-CN" altLang="en-US" sz="1600" b="1" dirty="0" smtClean="0">
                <a:solidFill>
                  <a:schemeClr val="tx1">
                    <a:lumMod val="65000"/>
                    <a:lumOff val="35000"/>
                  </a:schemeClr>
                </a:solidFill>
                <a:ea typeface="微软雅黑" panose="020B0503020204020204" charset="-122"/>
              </a:rPr>
              <a:t>添加标题</a:t>
            </a:r>
            <a:endParaRPr lang="en-US" altLang="zh-CN" sz="1600" b="1" dirty="0">
              <a:solidFill>
                <a:schemeClr val="tx1">
                  <a:lumMod val="65000"/>
                  <a:lumOff val="35000"/>
                </a:schemeClr>
              </a:solidFill>
              <a:ea typeface="微软雅黑" panose="020B0503020204020204" charset="-122"/>
            </a:endParaRPr>
          </a:p>
        </p:txBody>
      </p:sp>
      <p:sp>
        <p:nvSpPr>
          <p:cNvPr id="28" name="文本框 27"/>
          <p:cNvSpPr txBox="1"/>
          <p:nvPr/>
        </p:nvSpPr>
        <p:spPr>
          <a:xfrm>
            <a:off x="6403658" y="3794125"/>
            <a:ext cx="2230755" cy="1737360"/>
          </a:xfrm>
          <a:prstGeom prst="rect">
            <a:avLst/>
          </a:prstGeom>
          <a:noFill/>
        </p:spPr>
        <p:txBody>
          <a:bodyPr wrap="square" rtlCol="0">
            <a:spAutoFit/>
          </a:bodyPr>
          <a:lstStyle/>
          <a:p>
            <a:pPr algn="ctr" fontAlgn="auto">
              <a:lnSpc>
                <a:spcPct val="150000"/>
              </a:lnSpc>
            </a:pPr>
            <a:r>
              <a:rPr lang="en-US" altLang="zh-CN" sz="1200">
                <a:solidFill>
                  <a:schemeClr val="tx1">
                    <a:lumMod val="65000"/>
                    <a:lumOff val="35000"/>
                  </a:schemeClr>
                </a:solidFill>
                <a:ea typeface="微软雅黑" panose="020B0503020204020204" charset="-122"/>
              </a:rPr>
              <a:t>C</a:t>
            </a:r>
            <a:r>
              <a:rPr lang="zh-CN" altLang="en-US" sz="1200">
                <a:solidFill>
                  <a:schemeClr val="tx1">
                    <a:lumMod val="65000"/>
                    <a:lumOff val="35000"/>
                  </a:schemeClr>
                </a:solidFill>
                <a:ea typeface="微软雅黑" panose="020B0503020204020204" charset="-122"/>
              </a:rPr>
              <a:t>lick here to add your text</a:t>
            </a:r>
            <a:r>
              <a:rPr lang="en-US" altLang="zh-CN" sz="1200">
                <a:solidFill>
                  <a:schemeClr val="tx1">
                    <a:lumMod val="65000"/>
                    <a:lumOff val="35000"/>
                  </a:schemeClr>
                </a:solidFill>
                <a:ea typeface="微软雅黑" panose="020B0503020204020204" charset="-122"/>
              </a:rPr>
              <a: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a:t>
            </a:r>
            <a:endParaRPr lang="en-US" altLang="zh-CN" sz="1200">
              <a:solidFill>
                <a:schemeClr val="tx1">
                  <a:lumMod val="65000"/>
                  <a:lumOff val="35000"/>
                </a:schemeClr>
              </a:solidFill>
              <a:ea typeface="微软雅黑" panose="020B0503020204020204" charset="-122"/>
              <a:sym typeface="+mn-ea"/>
            </a:endParaRPr>
          </a:p>
        </p:txBody>
      </p:sp>
      <p:sp>
        <p:nvSpPr>
          <p:cNvPr id="29" name="文本框 28"/>
          <p:cNvSpPr txBox="1"/>
          <p:nvPr/>
        </p:nvSpPr>
        <p:spPr>
          <a:xfrm>
            <a:off x="8712518" y="3394710"/>
            <a:ext cx="2540635" cy="337820"/>
          </a:xfrm>
          <a:prstGeom prst="rect">
            <a:avLst/>
          </a:prstGeom>
          <a:noFill/>
        </p:spPr>
        <p:txBody>
          <a:bodyPr wrap="square" rtlCol="0">
            <a:spAutoFit/>
          </a:bodyPr>
          <a:lstStyle/>
          <a:p>
            <a:pPr algn="ctr"/>
            <a:r>
              <a:rPr lang="zh-CN" altLang="en-US" sz="1600" b="1" dirty="0" smtClean="0">
                <a:solidFill>
                  <a:schemeClr val="tx1">
                    <a:lumMod val="65000"/>
                    <a:lumOff val="35000"/>
                  </a:schemeClr>
                </a:solidFill>
                <a:ea typeface="微软雅黑" panose="020B0503020204020204" charset="-122"/>
              </a:rPr>
              <a:t>添加标题</a:t>
            </a:r>
            <a:endParaRPr lang="en-US" altLang="zh-CN" sz="1600" b="1" dirty="0">
              <a:solidFill>
                <a:schemeClr val="tx1">
                  <a:lumMod val="65000"/>
                  <a:lumOff val="35000"/>
                </a:schemeClr>
              </a:solidFill>
              <a:ea typeface="微软雅黑" panose="020B0503020204020204" charset="-122"/>
            </a:endParaRPr>
          </a:p>
        </p:txBody>
      </p:sp>
      <p:sp>
        <p:nvSpPr>
          <p:cNvPr id="30" name="文本框 29"/>
          <p:cNvSpPr txBox="1"/>
          <p:nvPr/>
        </p:nvSpPr>
        <p:spPr>
          <a:xfrm>
            <a:off x="8867458" y="3794125"/>
            <a:ext cx="2230755" cy="1737360"/>
          </a:xfrm>
          <a:prstGeom prst="rect">
            <a:avLst/>
          </a:prstGeom>
          <a:noFill/>
        </p:spPr>
        <p:txBody>
          <a:bodyPr wrap="square" rtlCol="0">
            <a:spAutoFit/>
          </a:bodyPr>
          <a:lstStyle/>
          <a:p>
            <a:pPr algn="ctr" fontAlgn="auto">
              <a:lnSpc>
                <a:spcPct val="150000"/>
              </a:lnSpc>
            </a:pPr>
            <a:r>
              <a:rPr lang="en-US" altLang="zh-CN" sz="1200">
                <a:solidFill>
                  <a:schemeClr val="tx1">
                    <a:lumMod val="65000"/>
                    <a:lumOff val="35000"/>
                  </a:schemeClr>
                </a:solidFill>
                <a:ea typeface="微软雅黑" panose="020B0503020204020204" charset="-122"/>
              </a:rPr>
              <a:t>C</a:t>
            </a:r>
            <a:r>
              <a:rPr lang="zh-CN" altLang="en-US" sz="1200">
                <a:solidFill>
                  <a:schemeClr val="tx1">
                    <a:lumMod val="65000"/>
                    <a:lumOff val="35000"/>
                  </a:schemeClr>
                </a:solidFill>
                <a:ea typeface="微软雅黑" panose="020B0503020204020204" charset="-122"/>
              </a:rPr>
              <a:t>lick here to add your text</a:t>
            </a:r>
            <a:r>
              <a:rPr lang="en-US" altLang="zh-CN" sz="1200">
                <a:solidFill>
                  <a:schemeClr val="tx1">
                    <a:lumMod val="65000"/>
                    <a:lumOff val="35000"/>
                  </a:schemeClr>
                </a:solidFill>
                <a:ea typeface="微软雅黑" panose="020B0503020204020204" charset="-122"/>
              </a:rPr>
              <a: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.C</a:t>
            </a:r>
            <a:r>
              <a:rPr lang="zh-CN" altLang="en-US" sz="1200">
                <a:solidFill>
                  <a:schemeClr val="tx1">
                    <a:lumMod val="65000"/>
                    <a:lumOff val="35000"/>
                  </a:schemeClr>
                </a:solidFill>
                <a:ea typeface="微软雅黑" panose="020B0503020204020204" charset="-122"/>
                <a:sym typeface="+mn-ea"/>
              </a:rPr>
              <a:t>lick here to add your text</a:t>
            </a:r>
            <a:r>
              <a:rPr lang="en-US" altLang="zh-CN" sz="1200">
                <a:solidFill>
                  <a:schemeClr val="tx1">
                    <a:lumMod val="65000"/>
                    <a:lumOff val="35000"/>
                  </a:schemeClr>
                </a:solidFill>
                <a:ea typeface="微软雅黑" panose="020B0503020204020204" charset="-122"/>
                <a:sym typeface="+mn-ea"/>
              </a:rPr>
              <a:t>.</a:t>
            </a:r>
            <a:endParaRPr lang="en-US" altLang="zh-CN" sz="1200">
              <a:solidFill>
                <a:schemeClr val="tx1">
                  <a:lumMod val="65000"/>
                  <a:lumOff val="35000"/>
                </a:schemeClr>
              </a:solidFill>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439988" y="1344930"/>
            <a:ext cx="671830" cy="673735"/>
            <a:chOff x="5202" y="5146"/>
            <a:chExt cx="1058" cy="1061"/>
          </a:xfrm>
        </p:grpSpPr>
        <p:sp>
          <p:nvSpPr>
            <p:cNvPr id="175117" name="Freeform 12"/>
            <p:cNvSpPr/>
            <p:nvPr/>
          </p:nvSpPr>
          <p:spPr>
            <a:xfrm>
              <a:off x="5202" y="5146"/>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92A9D7"/>
            </a:solidFill>
            <a:ln w="9525">
              <a:noFill/>
            </a:ln>
          </p:spPr>
          <p:txBody>
            <a:bodyPr/>
            <a:lstStyle/>
            <a:p>
              <a:endParaRPr lang="zh-CN" altLang="en-US"/>
            </a:p>
          </p:txBody>
        </p:sp>
        <p:sp>
          <p:nvSpPr>
            <p:cNvPr id="175148" name="Freeform 43"/>
            <p:cNvSpPr/>
            <p:nvPr/>
          </p:nvSpPr>
          <p:spPr>
            <a:xfrm>
              <a:off x="5394" y="5396"/>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100000"/>
              </a:srgbClr>
            </a:solidFill>
            <a:ln w="9525">
              <a:noFill/>
            </a:ln>
          </p:spPr>
          <p:txBody>
            <a:bodyPr/>
            <a:lstStyle/>
            <a:p>
              <a:endParaRPr lang="zh-CN" altLang="en-US"/>
            </a:p>
          </p:txBody>
        </p:sp>
      </p:grpSp>
      <p:grpSp>
        <p:nvGrpSpPr>
          <p:cNvPr id="16" name="组合 15"/>
          <p:cNvGrpSpPr/>
          <p:nvPr/>
        </p:nvGrpSpPr>
        <p:grpSpPr>
          <a:xfrm>
            <a:off x="9484043" y="1296035"/>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92A9D7"/>
            </a:solidFill>
            <a:ln w="9525">
              <a:noFill/>
            </a:ln>
          </p:spPr>
          <p:txBody>
            <a:bodyPr/>
            <a:lstStyle/>
            <a:p>
              <a:endParaRPr lang="zh-CN" altLang="en-US"/>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alpha val="100000"/>
              </a:schemeClr>
            </a:solidFill>
            <a:ln w="9525">
              <a:noFill/>
            </a:ln>
          </p:spPr>
          <p:txBody>
            <a:bodyPr/>
            <a:lstStyle/>
            <a:p>
              <a:endParaRPr lang="zh-CN" altLang="en-US"/>
            </a:p>
          </p:txBody>
        </p:sp>
      </p:grpSp>
      <p:grpSp>
        <p:nvGrpSpPr>
          <p:cNvPr id="17" name="组合 16"/>
          <p:cNvGrpSpPr/>
          <p:nvPr/>
        </p:nvGrpSpPr>
        <p:grpSpPr>
          <a:xfrm>
            <a:off x="6028373" y="1390015"/>
            <a:ext cx="600710" cy="603250"/>
            <a:chOff x="4704" y="4364"/>
            <a:chExt cx="946" cy="950"/>
          </a:xfrm>
        </p:grpSpPr>
        <p:sp>
          <p:nvSpPr>
            <p:cNvPr id="175115"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5F88C6"/>
            </a:solidFill>
            <a:ln w="9525">
              <a:noFill/>
            </a:ln>
          </p:spPr>
          <p:txBody>
            <a:bodyPr/>
            <a:lstStyle/>
            <a:p>
              <a:endParaRPr lang="zh-CN" altLang="en-US"/>
            </a:p>
          </p:txBody>
        </p:sp>
        <p:sp>
          <p:nvSpPr>
            <p:cNvPr id="175151"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100000"/>
              </a:srgbClr>
            </a:solidFill>
            <a:ln w="9525">
              <a:noFill/>
            </a:ln>
          </p:spPr>
          <p:txBody>
            <a:bodyPr/>
            <a:lstStyle/>
            <a:p>
              <a:endParaRPr lang="zh-CN" altLang="en-US"/>
            </a:p>
          </p:txBody>
        </p:sp>
      </p:grpSp>
      <p:grpSp>
        <p:nvGrpSpPr>
          <p:cNvPr id="18" name="组合 17"/>
          <p:cNvGrpSpPr/>
          <p:nvPr/>
        </p:nvGrpSpPr>
        <p:grpSpPr>
          <a:xfrm>
            <a:off x="2439988" y="3632835"/>
            <a:ext cx="672465" cy="675005"/>
            <a:chOff x="4030" y="4930"/>
            <a:chExt cx="840" cy="843"/>
          </a:xfrm>
        </p:grpSpPr>
        <p:sp>
          <p:nvSpPr>
            <p:cNvPr id="93246"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5F88C6"/>
            </a:solidFill>
            <a:ln w="9525">
              <a:noFill/>
            </a:ln>
          </p:spPr>
          <p:txBody>
            <a:bodyPr/>
            <a:lstStyle/>
            <a:p>
              <a:endParaRPr lang="zh-CN" altLang="en-US"/>
            </a:p>
          </p:txBody>
        </p:sp>
        <p:sp>
          <p:nvSpPr>
            <p:cNvPr id="29717"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p>
          </p:txBody>
        </p:sp>
      </p:grpSp>
      <p:grpSp>
        <p:nvGrpSpPr>
          <p:cNvPr id="36" name="组合 35"/>
          <p:cNvGrpSpPr/>
          <p:nvPr/>
        </p:nvGrpSpPr>
        <p:grpSpPr>
          <a:xfrm>
            <a:off x="6028373" y="3704590"/>
            <a:ext cx="600710" cy="603250"/>
            <a:chOff x="7609" y="5766"/>
            <a:chExt cx="946" cy="950"/>
          </a:xfrm>
        </p:grpSpPr>
        <p:sp>
          <p:nvSpPr>
            <p:cNvPr id="28" name="Freeform 10"/>
            <p:cNvSpPr/>
            <p:nvPr/>
          </p:nvSpPr>
          <p:spPr>
            <a:xfrm>
              <a:off x="7609" y="5766"/>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92A9D7"/>
            </a:solidFill>
            <a:ln w="9525">
              <a:noFill/>
            </a:ln>
          </p:spPr>
          <p:txBody>
            <a:bodyPr/>
            <a:lstStyle/>
            <a:p>
              <a:endParaRPr lang="zh-CN" altLang="en-US"/>
            </a:p>
          </p:txBody>
        </p:sp>
        <p:sp>
          <p:nvSpPr>
            <p:cNvPr id="54" name="稻壳儿小白白(http://dwz.cn/Wu2UP)"/>
            <p:cNvSpPr>
              <a:spLocks noEditPoints="1"/>
            </p:cNvSpPr>
            <p:nvPr/>
          </p:nvSpPr>
          <p:spPr bwMode="auto">
            <a:xfrm>
              <a:off x="7783" y="6048"/>
              <a:ext cx="595" cy="366"/>
            </a:xfrm>
            <a:custGeom>
              <a:avLst/>
              <a:gdLst>
                <a:gd name="T0" fmla="*/ 2 w 44"/>
                <a:gd name="T1" fmla="*/ 2 h 27"/>
                <a:gd name="T2" fmla="*/ 20 w 44"/>
                <a:gd name="T3" fmla="*/ 12 h 27"/>
                <a:gd name="T4" fmla="*/ 22 w 44"/>
                <a:gd name="T5" fmla="*/ 12 h 27"/>
                <a:gd name="T6" fmla="*/ 24 w 44"/>
                <a:gd name="T7" fmla="*/ 12 h 27"/>
                <a:gd name="T8" fmla="*/ 42 w 44"/>
                <a:gd name="T9" fmla="*/ 2 h 27"/>
                <a:gd name="T10" fmla="*/ 42 w 44"/>
                <a:gd name="T11" fmla="*/ 0 h 27"/>
                <a:gd name="T12" fmla="*/ 2 w 44"/>
                <a:gd name="T13" fmla="*/ 0 h 27"/>
                <a:gd name="T14" fmla="*/ 2 w 44"/>
                <a:gd name="T15" fmla="*/ 2 h 27"/>
                <a:gd name="T16" fmla="*/ 42 w 44"/>
                <a:gd name="T17" fmla="*/ 7 h 27"/>
                <a:gd name="T18" fmla="*/ 24 w 44"/>
                <a:gd name="T19" fmla="*/ 16 h 27"/>
                <a:gd name="T20" fmla="*/ 22 w 44"/>
                <a:gd name="T21" fmla="*/ 17 h 27"/>
                <a:gd name="T22" fmla="*/ 20 w 44"/>
                <a:gd name="T23" fmla="*/ 16 h 27"/>
                <a:gd name="T24" fmla="*/ 2 w 44"/>
                <a:gd name="T25" fmla="*/ 7 h 27"/>
                <a:gd name="T26" fmla="*/ 1 w 44"/>
                <a:gd name="T27" fmla="*/ 7 h 27"/>
                <a:gd name="T28" fmla="*/ 1 w 44"/>
                <a:gd name="T29" fmla="*/ 25 h 27"/>
                <a:gd name="T30" fmla="*/ 3 w 44"/>
                <a:gd name="T31" fmla="*/ 27 h 27"/>
                <a:gd name="T32" fmla="*/ 41 w 44"/>
                <a:gd name="T33" fmla="*/ 27 h 27"/>
                <a:gd name="T34" fmla="*/ 43 w 44"/>
                <a:gd name="T35" fmla="*/ 25 h 27"/>
                <a:gd name="T36" fmla="*/ 43 w 44"/>
                <a:gd name="T37" fmla="*/ 7 h 27"/>
                <a:gd name="T38" fmla="*/ 42 w 44"/>
                <a:gd name="T3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27">
                  <a:moveTo>
                    <a:pt x="2" y="2"/>
                  </a:moveTo>
                  <a:cubicBezTo>
                    <a:pt x="3" y="3"/>
                    <a:pt x="19" y="11"/>
                    <a:pt x="20" y="12"/>
                  </a:cubicBezTo>
                  <a:cubicBezTo>
                    <a:pt x="20" y="12"/>
                    <a:pt x="21" y="12"/>
                    <a:pt x="22" y="12"/>
                  </a:cubicBezTo>
                  <a:cubicBezTo>
                    <a:pt x="23" y="12"/>
                    <a:pt x="23" y="12"/>
                    <a:pt x="24" y="12"/>
                  </a:cubicBezTo>
                  <a:cubicBezTo>
                    <a:pt x="25" y="11"/>
                    <a:pt x="40" y="3"/>
                    <a:pt x="42" y="2"/>
                  </a:cubicBezTo>
                  <a:cubicBezTo>
                    <a:pt x="43" y="1"/>
                    <a:pt x="44" y="0"/>
                    <a:pt x="42" y="0"/>
                  </a:cubicBezTo>
                  <a:cubicBezTo>
                    <a:pt x="2" y="0"/>
                    <a:pt x="2" y="0"/>
                    <a:pt x="2" y="0"/>
                  </a:cubicBezTo>
                  <a:cubicBezTo>
                    <a:pt x="0" y="0"/>
                    <a:pt x="1" y="1"/>
                    <a:pt x="2" y="2"/>
                  </a:cubicBezTo>
                  <a:close/>
                  <a:moveTo>
                    <a:pt x="42" y="7"/>
                  </a:moveTo>
                  <a:cubicBezTo>
                    <a:pt x="41" y="7"/>
                    <a:pt x="25" y="16"/>
                    <a:pt x="24" y="16"/>
                  </a:cubicBezTo>
                  <a:cubicBezTo>
                    <a:pt x="23" y="17"/>
                    <a:pt x="23" y="17"/>
                    <a:pt x="22" y="17"/>
                  </a:cubicBezTo>
                  <a:cubicBezTo>
                    <a:pt x="21" y="17"/>
                    <a:pt x="20" y="17"/>
                    <a:pt x="20" y="16"/>
                  </a:cubicBezTo>
                  <a:cubicBezTo>
                    <a:pt x="19" y="16"/>
                    <a:pt x="3" y="7"/>
                    <a:pt x="2" y="7"/>
                  </a:cubicBezTo>
                  <a:cubicBezTo>
                    <a:pt x="1" y="6"/>
                    <a:pt x="1" y="7"/>
                    <a:pt x="1" y="7"/>
                  </a:cubicBezTo>
                  <a:cubicBezTo>
                    <a:pt x="1" y="8"/>
                    <a:pt x="1" y="25"/>
                    <a:pt x="1" y="25"/>
                  </a:cubicBezTo>
                  <a:cubicBezTo>
                    <a:pt x="1" y="26"/>
                    <a:pt x="2" y="27"/>
                    <a:pt x="3" y="27"/>
                  </a:cubicBezTo>
                  <a:cubicBezTo>
                    <a:pt x="41" y="27"/>
                    <a:pt x="41" y="27"/>
                    <a:pt x="41" y="27"/>
                  </a:cubicBezTo>
                  <a:cubicBezTo>
                    <a:pt x="42" y="27"/>
                    <a:pt x="43" y="26"/>
                    <a:pt x="43" y="25"/>
                  </a:cubicBezTo>
                  <a:cubicBezTo>
                    <a:pt x="43" y="25"/>
                    <a:pt x="43" y="8"/>
                    <a:pt x="43" y="7"/>
                  </a:cubicBezTo>
                  <a:cubicBezTo>
                    <a:pt x="43" y="7"/>
                    <a:pt x="43" y="6"/>
                    <a:pt x="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grpSp>
      <p:grpSp>
        <p:nvGrpSpPr>
          <p:cNvPr id="35" name="组合 34"/>
          <p:cNvGrpSpPr/>
          <p:nvPr/>
        </p:nvGrpSpPr>
        <p:grpSpPr>
          <a:xfrm>
            <a:off x="9510713" y="3704590"/>
            <a:ext cx="600710" cy="603250"/>
            <a:chOff x="12694" y="5813"/>
            <a:chExt cx="946" cy="950"/>
          </a:xfrm>
        </p:grpSpPr>
        <p:sp>
          <p:nvSpPr>
            <p:cNvPr id="33" name="Freeform 10"/>
            <p:cNvSpPr/>
            <p:nvPr/>
          </p:nvSpPr>
          <p:spPr>
            <a:xfrm>
              <a:off x="12694" y="5813"/>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5F88C6"/>
            </a:solidFill>
            <a:ln w="9525">
              <a:noFill/>
            </a:ln>
          </p:spPr>
          <p:txBody>
            <a:bodyPr/>
            <a:lstStyle/>
            <a:p>
              <a:endParaRPr lang="zh-CN" altLang="en-US"/>
            </a:p>
          </p:txBody>
        </p:sp>
        <p:sp>
          <p:nvSpPr>
            <p:cNvPr id="34" name="Freeform 5"/>
            <p:cNvSpPr>
              <a:spLocks noEditPoints="1"/>
            </p:cNvSpPr>
            <p:nvPr/>
          </p:nvSpPr>
          <p:spPr bwMode="auto">
            <a:xfrm>
              <a:off x="12837" y="5978"/>
              <a:ext cx="634" cy="644"/>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 name="TextBox 1210"/>
          <p:cNvSpPr/>
          <p:nvPr/>
        </p:nvSpPr>
        <p:spPr>
          <a:xfrm>
            <a:off x="1334453" y="2065655"/>
            <a:ext cx="2882900" cy="306705"/>
          </a:xfrm>
          <a:prstGeom prst="rect">
            <a:avLst/>
          </a:prstGeom>
          <a:noFill/>
          <a:ln w="9525">
            <a:noFill/>
            <a:miter/>
          </a:ln>
        </p:spPr>
        <p:txBody>
          <a:bodyPr wrap="square">
            <a:spAutoFit/>
          </a:bodyPr>
          <a:lstStyle/>
          <a:p>
            <a:pPr algn="ctr"/>
            <a:r>
              <a:rPr lang="zh-CN" altLang="en-US" sz="1400" b="1" noProof="0" dirty="0" smtClean="0">
                <a:ln>
                  <a:noFill/>
                </a:ln>
                <a:solidFill>
                  <a:schemeClr val="tx1">
                    <a:lumMod val="65000"/>
                    <a:lumOff val="35000"/>
                  </a:schemeClr>
                </a:solidFill>
                <a:uLnTx/>
                <a:uFillTx/>
                <a:latin typeface="Verdana" panose="020B0604030504040204" charset="0"/>
                <a:ea typeface="方正舒体" panose="02010601030101010101" charset="-122"/>
                <a:sym typeface="+mn-ea"/>
              </a:rPr>
              <a:t>添加标题</a:t>
            </a:r>
            <a:endParaRPr lang="en-US" altLang="zh-CN" sz="1400" b="1" noProof="0" dirty="0">
              <a:ln>
                <a:noFill/>
              </a:ln>
              <a:solidFill>
                <a:schemeClr val="tx1">
                  <a:lumMod val="65000"/>
                  <a:lumOff val="35000"/>
                </a:schemeClr>
              </a:solidFill>
              <a:uLnTx/>
              <a:uFillTx/>
              <a:latin typeface="Verdana" panose="020B0604030504040204" charset="0"/>
              <a:ea typeface="方正舒体" panose="02010601030101010101" charset="-122"/>
              <a:sym typeface="+mn-ea"/>
            </a:endParaRPr>
          </a:p>
        </p:txBody>
      </p:sp>
      <p:sp>
        <p:nvSpPr>
          <p:cNvPr id="11" name="TextBox 1210"/>
          <p:cNvSpPr/>
          <p:nvPr/>
        </p:nvSpPr>
        <p:spPr>
          <a:xfrm>
            <a:off x="1477963" y="2455545"/>
            <a:ext cx="2739390" cy="645160"/>
          </a:xfrm>
          <a:prstGeom prst="rect">
            <a:avLst/>
          </a:prstGeom>
          <a:noFill/>
          <a:ln w="9525">
            <a:noFill/>
            <a:miter/>
          </a:ln>
        </p:spPr>
        <p:txBody>
          <a:bodyPr wrap="square">
            <a:spAutoFit/>
          </a:bodyPr>
          <a:lstStyle/>
          <a:p>
            <a:pPr algn="ctr" fontAlgn="auto">
              <a:lnSpc>
                <a:spcPct val="150000"/>
              </a:lnSpc>
            </a:pP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a:t>
            </a:r>
            <a:endParaRPr lang="en-US" altLang="zh-CN" sz="800" noProof="0" dirty="0">
              <a:ln>
                <a:noFill/>
              </a:ln>
              <a:solidFill>
                <a:schemeClr val="tx1">
                  <a:lumMod val="65000"/>
                  <a:lumOff val="35000"/>
                </a:schemeClr>
              </a:solidFill>
              <a:uLnTx/>
              <a:uFillTx/>
              <a:latin typeface="Verdana" panose="020B0604030504040204" charset="0"/>
              <a:ea typeface="微软雅黑" panose="020B0503020204020204" charset="-122"/>
              <a:sym typeface="+mn-ea"/>
            </a:endParaRPr>
          </a:p>
        </p:txBody>
      </p:sp>
      <p:sp>
        <p:nvSpPr>
          <p:cNvPr id="9" name="TextBox 1210"/>
          <p:cNvSpPr/>
          <p:nvPr/>
        </p:nvSpPr>
        <p:spPr>
          <a:xfrm>
            <a:off x="4876483" y="2090420"/>
            <a:ext cx="2882900" cy="306705"/>
          </a:xfrm>
          <a:prstGeom prst="rect">
            <a:avLst/>
          </a:prstGeom>
          <a:noFill/>
          <a:ln w="9525">
            <a:noFill/>
            <a:miter/>
          </a:ln>
        </p:spPr>
        <p:txBody>
          <a:bodyPr wrap="square">
            <a:spAutoFit/>
          </a:bodyPr>
          <a:lstStyle/>
          <a:p>
            <a:pPr algn="ctr"/>
            <a:r>
              <a:rPr lang="zh-CN" altLang="en-US" sz="1400" b="1" noProof="0" dirty="0" smtClean="0">
                <a:ln>
                  <a:noFill/>
                </a:ln>
                <a:solidFill>
                  <a:schemeClr val="tx1">
                    <a:lumMod val="65000"/>
                    <a:lumOff val="35000"/>
                  </a:schemeClr>
                </a:solidFill>
                <a:uLnTx/>
                <a:uFillTx/>
                <a:latin typeface="Verdana" panose="020B0604030504040204" charset="0"/>
                <a:ea typeface="方正舒体" panose="02010601030101010101" charset="-122"/>
                <a:sym typeface="+mn-ea"/>
              </a:rPr>
              <a:t>添加标题</a:t>
            </a:r>
            <a:endParaRPr lang="en-US" altLang="zh-CN" sz="1400" b="1" noProof="0" dirty="0">
              <a:ln>
                <a:noFill/>
              </a:ln>
              <a:solidFill>
                <a:schemeClr val="tx1">
                  <a:lumMod val="65000"/>
                  <a:lumOff val="35000"/>
                </a:schemeClr>
              </a:solidFill>
              <a:uLnTx/>
              <a:uFillTx/>
              <a:latin typeface="Verdana" panose="020B0604030504040204" charset="0"/>
              <a:ea typeface="方正舒体" panose="02010601030101010101" charset="-122"/>
              <a:sym typeface="+mn-ea"/>
            </a:endParaRPr>
          </a:p>
        </p:txBody>
      </p:sp>
      <p:sp>
        <p:nvSpPr>
          <p:cNvPr id="13" name="TextBox 1210"/>
          <p:cNvSpPr/>
          <p:nvPr/>
        </p:nvSpPr>
        <p:spPr>
          <a:xfrm>
            <a:off x="5019993" y="2480310"/>
            <a:ext cx="2739390" cy="645160"/>
          </a:xfrm>
          <a:prstGeom prst="rect">
            <a:avLst/>
          </a:prstGeom>
          <a:noFill/>
          <a:ln w="9525">
            <a:noFill/>
            <a:miter/>
          </a:ln>
        </p:spPr>
        <p:txBody>
          <a:bodyPr wrap="square">
            <a:spAutoFit/>
          </a:bodyPr>
          <a:lstStyle/>
          <a:p>
            <a:pPr algn="ctr" fontAlgn="auto">
              <a:lnSpc>
                <a:spcPct val="150000"/>
              </a:lnSpc>
            </a:pP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a:t>
            </a:r>
            <a:endParaRPr lang="en-US" altLang="zh-CN" sz="800" noProof="0" dirty="0">
              <a:ln>
                <a:noFill/>
              </a:ln>
              <a:solidFill>
                <a:schemeClr val="tx1">
                  <a:lumMod val="65000"/>
                  <a:lumOff val="35000"/>
                </a:schemeClr>
              </a:solidFill>
              <a:uLnTx/>
              <a:uFillTx/>
              <a:latin typeface="Verdana" panose="020B0604030504040204" charset="0"/>
              <a:ea typeface="微软雅黑" panose="020B0503020204020204" charset="-122"/>
              <a:sym typeface="+mn-ea"/>
            </a:endParaRPr>
          </a:p>
        </p:txBody>
      </p:sp>
      <p:sp>
        <p:nvSpPr>
          <p:cNvPr id="14" name="TextBox 1210"/>
          <p:cNvSpPr/>
          <p:nvPr/>
        </p:nvSpPr>
        <p:spPr>
          <a:xfrm>
            <a:off x="8276273" y="2065655"/>
            <a:ext cx="2882900" cy="306705"/>
          </a:xfrm>
          <a:prstGeom prst="rect">
            <a:avLst/>
          </a:prstGeom>
          <a:noFill/>
          <a:ln w="9525">
            <a:noFill/>
            <a:miter/>
          </a:ln>
        </p:spPr>
        <p:txBody>
          <a:bodyPr wrap="square">
            <a:spAutoFit/>
          </a:bodyPr>
          <a:lstStyle/>
          <a:p>
            <a:pPr algn="ctr"/>
            <a:r>
              <a:rPr lang="zh-CN" altLang="en-US" sz="1400" b="1" noProof="0" dirty="0" smtClean="0">
                <a:ln>
                  <a:noFill/>
                </a:ln>
                <a:solidFill>
                  <a:schemeClr val="tx1">
                    <a:lumMod val="65000"/>
                    <a:lumOff val="35000"/>
                  </a:schemeClr>
                </a:solidFill>
                <a:uLnTx/>
                <a:uFillTx/>
                <a:latin typeface="Verdana" panose="020B0604030504040204" charset="0"/>
                <a:ea typeface="方正舒体" panose="02010601030101010101" charset="-122"/>
                <a:sym typeface="+mn-ea"/>
              </a:rPr>
              <a:t>添加标题</a:t>
            </a:r>
            <a:endParaRPr lang="en-US" altLang="zh-CN" sz="1400" b="1" noProof="0" dirty="0">
              <a:ln>
                <a:noFill/>
              </a:ln>
              <a:solidFill>
                <a:schemeClr val="tx1">
                  <a:lumMod val="65000"/>
                  <a:lumOff val="35000"/>
                </a:schemeClr>
              </a:solidFill>
              <a:uLnTx/>
              <a:uFillTx/>
              <a:latin typeface="Verdana" panose="020B0604030504040204" charset="0"/>
              <a:ea typeface="方正舒体" panose="02010601030101010101" charset="-122"/>
              <a:sym typeface="+mn-ea"/>
            </a:endParaRPr>
          </a:p>
        </p:txBody>
      </p:sp>
      <p:sp>
        <p:nvSpPr>
          <p:cNvPr id="15" name="TextBox 1210"/>
          <p:cNvSpPr/>
          <p:nvPr/>
        </p:nvSpPr>
        <p:spPr>
          <a:xfrm>
            <a:off x="8419783" y="2455545"/>
            <a:ext cx="2739390" cy="645160"/>
          </a:xfrm>
          <a:prstGeom prst="rect">
            <a:avLst/>
          </a:prstGeom>
          <a:noFill/>
          <a:ln w="9525">
            <a:noFill/>
            <a:miter/>
          </a:ln>
        </p:spPr>
        <p:txBody>
          <a:bodyPr wrap="square">
            <a:spAutoFit/>
          </a:bodyPr>
          <a:lstStyle/>
          <a:p>
            <a:pPr algn="ctr" fontAlgn="auto">
              <a:lnSpc>
                <a:spcPct val="150000"/>
              </a:lnSpc>
            </a:pP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a:t>
            </a:r>
            <a:endParaRPr lang="en-US" altLang="zh-CN" sz="800" noProof="0" dirty="0">
              <a:ln>
                <a:noFill/>
              </a:ln>
              <a:solidFill>
                <a:schemeClr val="tx1">
                  <a:lumMod val="65000"/>
                  <a:lumOff val="35000"/>
                </a:schemeClr>
              </a:solidFill>
              <a:uLnTx/>
              <a:uFillTx/>
              <a:latin typeface="Verdana" panose="020B0604030504040204" charset="0"/>
              <a:ea typeface="微软雅黑" panose="020B0503020204020204" charset="-122"/>
              <a:sym typeface="+mn-ea"/>
            </a:endParaRPr>
          </a:p>
        </p:txBody>
      </p:sp>
      <p:sp>
        <p:nvSpPr>
          <p:cNvPr id="27" name="TextBox 1210"/>
          <p:cNvSpPr/>
          <p:nvPr/>
        </p:nvSpPr>
        <p:spPr>
          <a:xfrm>
            <a:off x="1270953" y="4400550"/>
            <a:ext cx="2882900" cy="306705"/>
          </a:xfrm>
          <a:prstGeom prst="rect">
            <a:avLst/>
          </a:prstGeom>
          <a:noFill/>
          <a:ln w="9525">
            <a:noFill/>
            <a:miter/>
          </a:ln>
        </p:spPr>
        <p:txBody>
          <a:bodyPr wrap="square">
            <a:spAutoFit/>
          </a:bodyPr>
          <a:lstStyle/>
          <a:p>
            <a:pPr algn="ctr"/>
            <a:r>
              <a:rPr lang="zh-CN" altLang="en-US" sz="1400" b="1" noProof="0" dirty="0" smtClean="0">
                <a:ln>
                  <a:noFill/>
                </a:ln>
                <a:solidFill>
                  <a:schemeClr val="tx1">
                    <a:lumMod val="65000"/>
                    <a:lumOff val="35000"/>
                  </a:schemeClr>
                </a:solidFill>
                <a:uLnTx/>
                <a:uFillTx/>
                <a:latin typeface="Verdana" panose="020B0604030504040204" charset="0"/>
                <a:ea typeface="方正舒体" panose="02010601030101010101" charset="-122"/>
                <a:sym typeface="+mn-ea"/>
              </a:rPr>
              <a:t>添加标题</a:t>
            </a:r>
            <a:endParaRPr lang="en-US" altLang="zh-CN" sz="1400" b="1" noProof="0" dirty="0">
              <a:ln>
                <a:noFill/>
              </a:ln>
              <a:solidFill>
                <a:schemeClr val="tx1">
                  <a:lumMod val="65000"/>
                  <a:lumOff val="35000"/>
                </a:schemeClr>
              </a:solidFill>
              <a:uLnTx/>
              <a:uFillTx/>
              <a:latin typeface="Verdana" panose="020B0604030504040204" charset="0"/>
              <a:ea typeface="方正舒体" panose="02010601030101010101" charset="-122"/>
              <a:sym typeface="+mn-ea"/>
            </a:endParaRPr>
          </a:p>
        </p:txBody>
      </p:sp>
      <p:sp>
        <p:nvSpPr>
          <p:cNvPr id="29" name="TextBox 1210"/>
          <p:cNvSpPr/>
          <p:nvPr/>
        </p:nvSpPr>
        <p:spPr>
          <a:xfrm>
            <a:off x="1414463" y="4790440"/>
            <a:ext cx="2739390" cy="645160"/>
          </a:xfrm>
          <a:prstGeom prst="rect">
            <a:avLst/>
          </a:prstGeom>
          <a:noFill/>
          <a:ln w="9525">
            <a:noFill/>
            <a:miter/>
          </a:ln>
        </p:spPr>
        <p:txBody>
          <a:bodyPr wrap="square">
            <a:spAutoFit/>
          </a:bodyPr>
          <a:lstStyle/>
          <a:p>
            <a:pPr algn="ctr" fontAlgn="auto">
              <a:lnSpc>
                <a:spcPct val="150000"/>
              </a:lnSpc>
            </a:pP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a:t>
            </a:r>
            <a:endParaRPr lang="en-US" altLang="zh-CN" sz="800" noProof="0" dirty="0">
              <a:ln>
                <a:noFill/>
              </a:ln>
              <a:solidFill>
                <a:schemeClr val="tx1">
                  <a:lumMod val="65000"/>
                  <a:lumOff val="35000"/>
                </a:schemeClr>
              </a:solidFill>
              <a:uLnTx/>
              <a:uFillTx/>
              <a:latin typeface="Verdana" panose="020B0604030504040204" charset="0"/>
              <a:ea typeface="微软雅黑" panose="020B0503020204020204" charset="-122"/>
              <a:sym typeface="+mn-ea"/>
            </a:endParaRPr>
          </a:p>
        </p:txBody>
      </p:sp>
      <p:sp>
        <p:nvSpPr>
          <p:cNvPr id="30" name="TextBox 1210"/>
          <p:cNvSpPr/>
          <p:nvPr/>
        </p:nvSpPr>
        <p:spPr>
          <a:xfrm>
            <a:off x="4812983" y="4425315"/>
            <a:ext cx="2882900" cy="306705"/>
          </a:xfrm>
          <a:prstGeom prst="rect">
            <a:avLst/>
          </a:prstGeom>
          <a:noFill/>
          <a:ln w="9525">
            <a:noFill/>
            <a:miter/>
          </a:ln>
        </p:spPr>
        <p:txBody>
          <a:bodyPr wrap="square">
            <a:spAutoFit/>
          </a:bodyPr>
          <a:lstStyle/>
          <a:p>
            <a:pPr algn="ctr"/>
            <a:r>
              <a:rPr lang="zh-CN" altLang="en-US" sz="1400" b="1" noProof="0" dirty="0" smtClean="0">
                <a:ln>
                  <a:noFill/>
                </a:ln>
                <a:solidFill>
                  <a:schemeClr val="tx1">
                    <a:lumMod val="65000"/>
                    <a:lumOff val="35000"/>
                  </a:schemeClr>
                </a:solidFill>
                <a:uLnTx/>
                <a:uFillTx/>
                <a:latin typeface="Verdana" panose="020B0604030504040204" charset="0"/>
                <a:ea typeface="方正舒体" panose="02010601030101010101" charset="-122"/>
                <a:sym typeface="+mn-ea"/>
              </a:rPr>
              <a:t>添加标题</a:t>
            </a:r>
            <a:endParaRPr lang="en-US" altLang="zh-CN" sz="1400" b="1" noProof="0" dirty="0">
              <a:ln>
                <a:noFill/>
              </a:ln>
              <a:solidFill>
                <a:schemeClr val="tx1">
                  <a:lumMod val="65000"/>
                  <a:lumOff val="35000"/>
                </a:schemeClr>
              </a:solidFill>
              <a:uLnTx/>
              <a:uFillTx/>
              <a:latin typeface="Verdana" panose="020B0604030504040204" charset="0"/>
              <a:ea typeface="方正舒体" panose="02010601030101010101" charset="-122"/>
              <a:sym typeface="+mn-ea"/>
            </a:endParaRPr>
          </a:p>
        </p:txBody>
      </p:sp>
      <p:sp>
        <p:nvSpPr>
          <p:cNvPr id="39" name="TextBox 1210"/>
          <p:cNvSpPr/>
          <p:nvPr/>
        </p:nvSpPr>
        <p:spPr>
          <a:xfrm>
            <a:off x="4956493" y="4815205"/>
            <a:ext cx="2739390" cy="645160"/>
          </a:xfrm>
          <a:prstGeom prst="rect">
            <a:avLst/>
          </a:prstGeom>
          <a:noFill/>
          <a:ln w="9525">
            <a:noFill/>
            <a:miter/>
          </a:ln>
        </p:spPr>
        <p:txBody>
          <a:bodyPr wrap="square">
            <a:spAutoFit/>
          </a:bodyPr>
          <a:lstStyle/>
          <a:p>
            <a:pPr algn="ctr" fontAlgn="auto">
              <a:lnSpc>
                <a:spcPct val="150000"/>
              </a:lnSpc>
            </a:pP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a:t>
            </a:r>
            <a:endParaRPr lang="en-US" altLang="zh-CN" sz="800" noProof="0" dirty="0">
              <a:ln>
                <a:noFill/>
              </a:ln>
              <a:solidFill>
                <a:schemeClr val="tx1">
                  <a:lumMod val="65000"/>
                  <a:lumOff val="35000"/>
                </a:schemeClr>
              </a:solidFill>
              <a:uLnTx/>
              <a:uFillTx/>
              <a:latin typeface="Verdana" panose="020B0604030504040204" charset="0"/>
              <a:ea typeface="微软雅黑" panose="020B0503020204020204" charset="-122"/>
              <a:sym typeface="+mn-ea"/>
            </a:endParaRPr>
          </a:p>
        </p:txBody>
      </p:sp>
      <p:sp>
        <p:nvSpPr>
          <p:cNvPr id="40" name="TextBox 1210"/>
          <p:cNvSpPr/>
          <p:nvPr/>
        </p:nvSpPr>
        <p:spPr>
          <a:xfrm>
            <a:off x="8212773" y="4400550"/>
            <a:ext cx="2882900" cy="306705"/>
          </a:xfrm>
          <a:prstGeom prst="rect">
            <a:avLst/>
          </a:prstGeom>
          <a:noFill/>
          <a:ln w="9525">
            <a:noFill/>
            <a:miter/>
          </a:ln>
        </p:spPr>
        <p:txBody>
          <a:bodyPr wrap="square">
            <a:spAutoFit/>
          </a:bodyPr>
          <a:lstStyle/>
          <a:p>
            <a:pPr algn="ctr"/>
            <a:r>
              <a:rPr lang="zh-CN" altLang="en-US" sz="1400" b="1" noProof="0" dirty="0" smtClean="0">
                <a:ln>
                  <a:noFill/>
                </a:ln>
                <a:solidFill>
                  <a:schemeClr val="tx1">
                    <a:lumMod val="65000"/>
                    <a:lumOff val="35000"/>
                  </a:schemeClr>
                </a:solidFill>
                <a:uLnTx/>
                <a:uFillTx/>
                <a:latin typeface="Verdana" panose="020B0604030504040204" charset="0"/>
                <a:ea typeface="方正舒体" panose="02010601030101010101" charset="-122"/>
                <a:sym typeface="+mn-ea"/>
              </a:rPr>
              <a:t>添加标题</a:t>
            </a:r>
            <a:endParaRPr lang="en-US" altLang="zh-CN" sz="1400" b="1" noProof="0" dirty="0">
              <a:ln>
                <a:noFill/>
              </a:ln>
              <a:solidFill>
                <a:schemeClr val="tx1">
                  <a:lumMod val="65000"/>
                  <a:lumOff val="35000"/>
                </a:schemeClr>
              </a:solidFill>
              <a:uLnTx/>
              <a:uFillTx/>
              <a:latin typeface="Verdana" panose="020B0604030504040204" charset="0"/>
              <a:ea typeface="方正舒体" panose="02010601030101010101" charset="-122"/>
              <a:sym typeface="+mn-ea"/>
            </a:endParaRPr>
          </a:p>
        </p:txBody>
      </p:sp>
      <p:sp>
        <p:nvSpPr>
          <p:cNvPr id="41" name="TextBox 1210"/>
          <p:cNvSpPr/>
          <p:nvPr/>
        </p:nvSpPr>
        <p:spPr>
          <a:xfrm>
            <a:off x="8356283" y="4790440"/>
            <a:ext cx="2739390" cy="645160"/>
          </a:xfrm>
          <a:prstGeom prst="rect">
            <a:avLst/>
          </a:prstGeom>
          <a:noFill/>
          <a:ln w="9525">
            <a:noFill/>
            <a:miter/>
          </a:ln>
        </p:spPr>
        <p:txBody>
          <a:bodyPr wrap="square">
            <a:spAutoFit/>
          </a:bodyPr>
          <a:lstStyle/>
          <a:p>
            <a:pPr algn="ctr" fontAlgn="auto">
              <a:lnSpc>
                <a:spcPct val="150000"/>
              </a:lnSpc>
            </a:pP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.C</a:t>
            </a:r>
            <a:r>
              <a:rPr lang="zh-CN" altLang="en-US" sz="800">
                <a:solidFill>
                  <a:schemeClr val="tx1">
                    <a:lumMod val="65000"/>
                    <a:lumOff val="35000"/>
                  </a:schemeClr>
                </a:solidFill>
                <a:ea typeface="微软雅黑" panose="020B0503020204020204" charset="-122"/>
                <a:sym typeface="+mn-ea"/>
              </a:rPr>
              <a:t>lick here to add your text</a:t>
            </a:r>
            <a:r>
              <a:rPr lang="en-US" altLang="zh-CN" sz="800">
                <a:solidFill>
                  <a:schemeClr val="tx1">
                    <a:lumMod val="65000"/>
                    <a:lumOff val="35000"/>
                  </a:schemeClr>
                </a:solidFill>
                <a:ea typeface="微软雅黑" panose="020B0503020204020204" charset="-122"/>
                <a:sym typeface="+mn-ea"/>
              </a:rPr>
              <a:t>.</a:t>
            </a:r>
            <a:endParaRPr lang="en-US" altLang="zh-CN" sz="800" noProof="0" dirty="0">
              <a:ln>
                <a:noFill/>
              </a:ln>
              <a:solidFill>
                <a:schemeClr val="tx1">
                  <a:lumMod val="65000"/>
                  <a:lumOff val="35000"/>
                </a:schemeClr>
              </a:solidFill>
              <a:uLnTx/>
              <a:uFillTx/>
              <a:latin typeface="Verdana" panose="020B0604030504040204" charset="0"/>
              <a:ea typeface="微软雅黑" panose="020B0503020204020204"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328670" y="3051175"/>
            <a:ext cx="5148580" cy="5148580"/>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2569210" y="3937000"/>
            <a:ext cx="6667500" cy="3721735"/>
          </a:xfrm>
          <a:prstGeom prst="rect">
            <a:avLst/>
          </a:prstGeom>
        </p:spPr>
      </p:pic>
      <p:sp>
        <p:nvSpPr>
          <p:cNvPr id="209945" name="AutoShape 24"/>
          <p:cNvSpPr/>
          <p:nvPr/>
        </p:nvSpPr>
        <p:spPr>
          <a:xfrm>
            <a:off x="3260408" y="3689350"/>
            <a:ext cx="247650" cy="247650"/>
          </a:xfrm>
          <a:custGeom>
            <a:avLst/>
            <a:gdLst/>
            <a:ahLst/>
            <a:cxnLst>
              <a:cxn ang="0">
                <a:pos x="9576585" y="1643229"/>
              </a:cxn>
              <a:cxn ang="0">
                <a:pos x="9576585" y="9576585"/>
              </a:cxn>
              <a:cxn ang="0">
                <a:pos x="1643229" y="9576585"/>
              </a:cxn>
              <a:cxn ang="0">
                <a:pos x="1643229" y="1643229"/>
              </a:cxn>
              <a:cxn ang="0">
                <a:pos x="9576585" y="1643229"/>
              </a:cxn>
              <a:cxn ang="0">
                <a:pos x="9576585" y="1643229"/>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5F88C6"/>
          </a:solidFill>
          <a:ln w="12700">
            <a:noFill/>
          </a:ln>
        </p:spPr>
        <p:txBody>
          <a:bodyPr/>
          <a:lstStyle/>
          <a:p>
            <a:endParaRPr lang="zh-CN" altLang="en-US" sz="1200"/>
          </a:p>
        </p:txBody>
      </p:sp>
      <p:sp>
        <p:nvSpPr>
          <p:cNvPr id="6" name="AutoShape 24"/>
          <p:cNvSpPr/>
          <p:nvPr/>
        </p:nvSpPr>
        <p:spPr>
          <a:xfrm>
            <a:off x="4487228" y="2803525"/>
            <a:ext cx="247650" cy="247650"/>
          </a:xfrm>
          <a:custGeom>
            <a:avLst/>
            <a:gdLst/>
            <a:ahLst/>
            <a:cxnLst>
              <a:cxn ang="0">
                <a:pos x="9576585" y="1643229"/>
              </a:cxn>
              <a:cxn ang="0">
                <a:pos x="9576585" y="9576585"/>
              </a:cxn>
              <a:cxn ang="0">
                <a:pos x="1643229" y="9576585"/>
              </a:cxn>
              <a:cxn ang="0">
                <a:pos x="1643229" y="1643229"/>
              </a:cxn>
              <a:cxn ang="0">
                <a:pos x="9576585" y="1643229"/>
              </a:cxn>
              <a:cxn ang="0">
                <a:pos x="9576585" y="1643229"/>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5F88C6"/>
          </a:solidFill>
          <a:ln w="12700">
            <a:noFill/>
          </a:ln>
        </p:spPr>
        <p:txBody>
          <a:bodyPr/>
          <a:lstStyle/>
          <a:p>
            <a:endParaRPr lang="zh-CN" altLang="en-US" sz="1200"/>
          </a:p>
        </p:txBody>
      </p:sp>
      <p:sp>
        <p:nvSpPr>
          <p:cNvPr id="7" name="AutoShape 24"/>
          <p:cNvSpPr/>
          <p:nvPr/>
        </p:nvSpPr>
        <p:spPr>
          <a:xfrm>
            <a:off x="6870383" y="2803525"/>
            <a:ext cx="247650" cy="247650"/>
          </a:xfrm>
          <a:custGeom>
            <a:avLst/>
            <a:gdLst/>
            <a:ahLst/>
            <a:cxnLst>
              <a:cxn ang="0">
                <a:pos x="9576585" y="1643229"/>
              </a:cxn>
              <a:cxn ang="0">
                <a:pos x="9576585" y="9576585"/>
              </a:cxn>
              <a:cxn ang="0">
                <a:pos x="1643229" y="9576585"/>
              </a:cxn>
              <a:cxn ang="0">
                <a:pos x="1643229" y="1643229"/>
              </a:cxn>
              <a:cxn ang="0">
                <a:pos x="9576585" y="1643229"/>
              </a:cxn>
              <a:cxn ang="0">
                <a:pos x="9576585" y="1643229"/>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5F88C6"/>
          </a:solidFill>
          <a:ln w="12700">
            <a:noFill/>
          </a:ln>
        </p:spPr>
        <p:txBody>
          <a:bodyPr/>
          <a:lstStyle/>
          <a:p>
            <a:endParaRPr lang="zh-CN" altLang="en-US" sz="1200"/>
          </a:p>
        </p:txBody>
      </p:sp>
      <p:sp>
        <p:nvSpPr>
          <p:cNvPr id="8" name="AutoShape 24"/>
          <p:cNvSpPr/>
          <p:nvPr/>
        </p:nvSpPr>
        <p:spPr>
          <a:xfrm>
            <a:off x="8335328" y="3689350"/>
            <a:ext cx="247650" cy="247650"/>
          </a:xfrm>
          <a:custGeom>
            <a:avLst/>
            <a:gdLst/>
            <a:ahLst/>
            <a:cxnLst>
              <a:cxn ang="0">
                <a:pos x="9576585" y="1643229"/>
              </a:cxn>
              <a:cxn ang="0">
                <a:pos x="9576585" y="9576585"/>
              </a:cxn>
              <a:cxn ang="0">
                <a:pos x="1643229" y="9576585"/>
              </a:cxn>
              <a:cxn ang="0">
                <a:pos x="1643229" y="1643229"/>
              </a:cxn>
              <a:cxn ang="0">
                <a:pos x="9576585" y="1643229"/>
              </a:cxn>
              <a:cxn ang="0">
                <a:pos x="9576585" y="1643229"/>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5F88C6"/>
          </a:solidFill>
          <a:ln w="12700">
            <a:noFill/>
          </a:ln>
        </p:spPr>
        <p:txBody>
          <a:bodyPr/>
          <a:lstStyle/>
          <a:p>
            <a:endParaRPr lang="zh-CN" altLang="en-US" sz="1200"/>
          </a:p>
        </p:txBody>
      </p:sp>
      <p:sp>
        <p:nvSpPr>
          <p:cNvPr id="40" name="文本框 39"/>
          <p:cNvSpPr txBox="1"/>
          <p:nvPr/>
        </p:nvSpPr>
        <p:spPr>
          <a:xfrm>
            <a:off x="8855075" y="354982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41" name="文本框 40"/>
          <p:cNvSpPr txBox="1"/>
          <p:nvPr/>
        </p:nvSpPr>
        <p:spPr>
          <a:xfrm>
            <a:off x="8855075" y="3798570"/>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484745" y="23865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0" name="文本框 9"/>
          <p:cNvSpPr txBox="1"/>
          <p:nvPr/>
        </p:nvSpPr>
        <p:spPr>
          <a:xfrm>
            <a:off x="7484745" y="2635250"/>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1" name="文本框 10"/>
          <p:cNvSpPr txBox="1"/>
          <p:nvPr/>
        </p:nvSpPr>
        <p:spPr>
          <a:xfrm>
            <a:off x="3127177" y="23865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2" name="文本框 11"/>
          <p:cNvSpPr txBox="1"/>
          <p:nvPr/>
        </p:nvSpPr>
        <p:spPr>
          <a:xfrm>
            <a:off x="1295400" y="2635250"/>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097207" y="354982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4" name="文本框 13"/>
          <p:cNvSpPr txBox="1"/>
          <p:nvPr/>
        </p:nvSpPr>
        <p:spPr>
          <a:xfrm>
            <a:off x="265430" y="3798570"/>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AutoShape 24"/>
          <p:cNvSpPr/>
          <p:nvPr/>
        </p:nvSpPr>
        <p:spPr>
          <a:xfrm>
            <a:off x="5778818" y="2476500"/>
            <a:ext cx="247650" cy="247650"/>
          </a:xfrm>
          <a:custGeom>
            <a:avLst/>
            <a:gdLst/>
            <a:ahLst/>
            <a:cxnLst>
              <a:cxn ang="0">
                <a:pos x="9576585" y="1643229"/>
              </a:cxn>
              <a:cxn ang="0">
                <a:pos x="9576585" y="9576585"/>
              </a:cxn>
              <a:cxn ang="0">
                <a:pos x="1643229" y="9576585"/>
              </a:cxn>
              <a:cxn ang="0">
                <a:pos x="1643229" y="1643229"/>
              </a:cxn>
              <a:cxn ang="0">
                <a:pos x="9576585" y="1643229"/>
              </a:cxn>
              <a:cxn ang="0">
                <a:pos x="9576585" y="1643229"/>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5F88C6"/>
          </a:solidFill>
          <a:ln w="12700">
            <a:noFill/>
          </a:ln>
        </p:spPr>
        <p:txBody>
          <a:bodyPr/>
          <a:lstStyle/>
          <a:p>
            <a:endParaRPr lang="zh-CN" altLang="en-US" sz="1200"/>
          </a:p>
        </p:txBody>
      </p:sp>
      <p:sp>
        <p:nvSpPr>
          <p:cNvPr id="16" name="文本框 15"/>
          <p:cNvSpPr txBox="1"/>
          <p:nvPr/>
        </p:nvSpPr>
        <p:spPr>
          <a:xfrm>
            <a:off x="5350093" y="1134283"/>
            <a:ext cx="1005403" cy="338554"/>
          </a:xfrm>
          <a:prstGeom prst="rect">
            <a:avLst/>
          </a:prstGeom>
          <a:noFill/>
        </p:spPr>
        <p:txBody>
          <a:bodyPr wrap="none" rtlCol="0">
            <a:spAutoFit/>
          </a:bodyPr>
          <a:lstStyle/>
          <a:p>
            <a:pPr algn="ctr"/>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7" name="文本框 16"/>
          <p:cNvSpPr txBox="1"/>
          <p:nvPr/>
        </p:nvSpPr>
        <p:spPr>
          <a:xfrm>
            <a:off x="4434205" y="1471930"/>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8480" y="513715"/>
            <a:ext cx="11007725" cy="5880100"/>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37795" y="3914140"/>
            <a:ext cx="6667500" cy="3721735"/>
          </a:xfrm>
          <a:prstGeom prst="rect">
            <a:avLst/>
          </a:prstGeom>
        </p:spPr>
      </p:pic>
      <p:pic>
        <p:nvPicPr>
          <p:cNvPr id="5" name="图片 4" descr="2"/>
          <p:cNvPicPr>
            <a:picLocks noChangeAspect="1"/>
          </p:cNvPicPr>
          <p:nvPr/>
        </p:nvPicPr>
        <p:blipFill>
          <a:blip r:embed="rId1"/>
          <a:stretch>
            <a:fillRect/>
          </a:stretch>
        </p:blipFill>
        <p:spPr>
          <a:xfrm flipH="1">
            <a:off x="6402705" y="3914140"/>
            <a:ext cx="6667500" cy="3721735"/>
          </a:xfrm>
          <a:prstGeom prst="rect">
            <a:avLst/>
          </a:prstGeom>
        </p:spPr>
      </p:pic>
      <p:sp>
        <p:nvSpPr>
          <p:cNvPr id="2" name="文本框 1"/>
          <p:cNvSpPr txBox="1"/>
          <p:nvPr/>
        </p:nvSpPr>
        <p:spPr>
          <a:xfrm>
            <a:off x="1706880" y="2460625"/>
            <a:ext cx="8602345" cy="822960"/>
          </a:xfrm>
          <a:prstGeom prst="rect">
            <a:avLst/>
          </a:prstGeom>
          <a:noFill/>
        </p:spPr>
        <p:txBody>
          <a:bodyPr wrap="square" rtlCol="0">
            <a:spAutoFit/>
          </a:bodyPr>
          <a:lstStyle/>
          <a:p>
            <a:pPr lvl="0" algn="ctr"/>
            <a:r>
              <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rPr>
              <a:t>单击此处输入您的标题</a:t>
            </a:r>
            <a:endPar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endParaRPr>
          </a:p>
        </p:txBody>
      </p:sp>
      <p:sp>
        <p:nvSpPr>
          <p:cNvPr id="13" name="文本框 12"/>
          <p:cNvSpPr txBox="1"/>
          <p:nvPr/>
        </p:nvSpPr>
        <p:spPr>
          <a:xfrm>
            <a:off x="2821940" y="3283585"/>
            <a:ext cx="6372225" cy="457200"/>
          </a:xfrm>
          <a:prstGeom prst="rect">
            <a:avLst/>
          </a:prstGeom>
          <a:noFill/>
        </p:spPr>
        <p:txBody>
          <a:bodyPr wrap="square" rtlCol="0">
            <a:spAutoFit/>
          </a:bodyPr>
          <a:lstStyle/>
          <a:p>
            <a:pPr indent="0" algn="ctr" fontAlgn="auto">
              <a:lnSpc>
                <a:spcPct val="150000"/>
              </a:lnSpc>
            </a:pP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5362575" y="1300480"/>
            <a:ext cx="1290955" cy="1106805"/>
          </a:xfrm>
          <a:prstGeom prst="rect">
            <a:avLst/>
          </a:prstGeom>
          <a:noFill/>
        </p:spPr>
        <p:txBody>
          <a:bodyPr wrap="square" rtlCol="0">
            <a:spAutoFit/>
          </a:bodyPr>
          <a:lstStyle/>
          <a:p>
            <a:r>
              <a:rPr lang="en-US" altLang="zh-CN" sz="6600">
                <a:solidFill>
                  <a:schemeClr val="bg1"/>
                </a:solidFill>
                <a:latin typeface="Palatino Linotype" panose="02040502050505030304" charset="0"/>
                <a:ea typeface="文鼎习字体" panose="020B0602010101010101" charset="-122"/>
              </a:rPr>
              <a:t>02</a:t>
            </a:r>
            <a:endParaRPr lang="en-US" altLang="zh-CN" sz="6600">
              <a:solidFill>
                <a:schemeClr val="bg1"/>
              </a:solidFill>
              <a:latin typeface="Palatino Linotype" panose="02040502050505030304" charset="0"/>
              <a:ea typeface="文鼎习字体" panose="020B0602010101010101"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0333355" y="1219200"/>
            <a:ext cx="337185" cy="314960"/>
          </a:xfrm>
          <a:prstGeom prst="rect">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3"/>
          <p:cNvPicPr>
            <a:picLocks noChangeAspect="1"/>
          </p:cNvPicPr>
          <p:nvPr/>
        </p:nvPicPr>
        <p:blipFill>
          <a:blip r:embed="rId1"/>
          <a:stretch>
            <a:fillRect/>
          </a:stretch>
        </p:blipFill>
        <p:spPr>
          <a:xfrm>
            <a:off x="-79375" y="3092450"/>
            <a:ext cx="3050540" cy="4389120"/>
          </a:xfrm>
          <a:prstGeom prst="rect">
            <a:avLst/>
          </a:prstGeom>
        </p:spPr>
      </p:pic>
      <p:sp>
        <p:nvSpPr>
          <p:cNvPr id="8" name="矩形 7"/>
          <p:cNvSpPr/>
          <p:nvPr/>
        </p:nvSpPr>
        <p:spPr>
          <a:xfrm>
            <a:off x="10502265" y="775335"/>
            <a:ext cx="556895" cy="624840"/>
          </a:xfrm>
          <a:prstGeom prst="rect">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45790" y="1560830"/>
            <a:ext cx="635635" cy="624840"/>
          </a:xfrm>
          <a:prstGeom prst="rect">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5F88C6"/>
                </a:solidFill>
              </a:rPr>
              <a:t>01</a:t>
            </a:r>
            <a:endParaRPr lang="en-US" altLang="zh-CN">
              <a:solidFill>
                <a:srgbClr val="5F88C6"/>
              </a:solidFill>
            </a:endParaRPr>
          </a:p>
        </p:txBody>
      </p:sp>
      <p:sp>
        <p:nvSpPr>
          <p:cNvPr id="10" name="矩形 9"/>
          <p:cNvSpPr/>
          <p:nvPr/>
        </p:nvSpPr>
        <p:spPr>
          <a:xfrm>
            <a:off x="3145790" y="2885440"/>
            <a:ext cx="635635" cy="624840"/>
          </a:xfrm>
          <a:prstGeom prst="rect">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5F88C6"/>
                </a:solidFill>
              </a:rPr>
              <a:t>02</a:t>
            </a:r>
            <a:endParaRPr lang="en-US" altLang="zh-CN">
              <a:solidFill>
                <a:srgbClr val="5F88C6"/>
              </a:solidFill>
            </a:endParaRPr>
          </a:p>
        </p:txBody>
      </p:sp>
      <p:sp>
        <p:nvSpPr>
          <p:cNvPr id="11" name="矩形 10"/>
          <p:cNvSpPr/>
          <p:nvPr/>
        </p:nvSpPr>
        <p:spPr>
          <a:xfrm>
            <a:off x="3145790" y="4191635"/>
            <a:ext cx="635635" cy="624840"/>
          </a:xfrm>
          <a:prstGeom prst="rect">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rgbClr val="5F88C6"/>
                </a:solidFill>
              </a:rPr>
              <a:t>03</a:t>
            </a:r>
            <a:endParaRPr lang="en-US" altLang="zh-CN">
              <a:solidFill>
                <a:srgbClr val="5F88C6"/>
              </a:solidFill>
            </a:endParaRPr>
          </a:p>
        </p:txBody>
      </p:sp>
      <p:sp>
        <p:nvSpPr>
          <p:cNvPr id="40" name="文本框 39"/>
          <p:cNvSpPr txBox="1"/>
          <p:nvPr/>
        </p:nvSpPr>
        <p:spPr>
          <a:xfrm>
            <a:off x="4128135" y="141558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41" name="文本框 40"/>
          <p:cNvSpPr txBox="1"/>
          <p:nvPr/>
        </p:nvSpPr>
        <p:spPr>
          <a:xfrm>
            <a:off x="4128135" y="1664335"/>
            <a:ext cx="611441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4128135" y="27675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3" name="文本框 12"/>
          <p:cNvSpPr txBox="1"/>
          <p:nvPr/>
        </p:nvSpPr>
        <p:spPr>
          <a:xfrm>
            <a:off x="4128135" y="3016250"/>
            <a:ext cx="611441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128135" y="41702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5" name="文本框 14"/>
          <p:cNvSpPr txBox="1"/>
          <p:nvPr/>
        </p:nvSpPr>
        <p:spPr>
          <a:xfrm>
            <a:off x="4128135" y="4418965"/>
            <a:ext cx="611441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p:cNvSpPr/>
          <p:nvPr/>
        </p:nvSpPr>
        <p:spPr>
          <a:xfrm>
            <a:off x="1411605" y="3373120"/>
            <a:ext cx="1639570" cy="973455"/>
          </a:xfrm>
          <a:prstGeom prst="triangle">
            <a:avLst>
              <a:gd name="adj" fmla="val 50000"/>
            </a:avLst>
          </a:prstGeom>
          <a:solidFill>
            <a:srgbClr val="92A9D7"/>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31" name="Rectangle 3"/>
          <p:cNvSpPr/>
          <p:nvPr/>
        </p:nvSpPr>
        <p:spPr>
          <a:xfrm>
            <a:off x="1323340" y="2760980"/>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40</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32" name="Rectangle 4"/>
          <p:cNvSpPr/>
          <p:nvPr/>
        </p:nvSpPr>
        <p:spPr>
          <a:xfrm>
            <a:off x="2265680" y="2760980"/>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33" name="Rectangle 5"/>
          <p:cNvSpPr/>
          <p:nvPr/>
        </p:nvSpPr>
        <p:spPr>
          <a:xfrm>
            <a:off x="2725420" y="2266315"/>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75</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34" name="Rectangle 6"/>
          <p:cNvSpPr/>
          <p:nvPr/>
        </p:nvSpPr>
        <p:spPr>
          <a:xfrm>
            <a:off x="3667760" y="2266315"/>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35" name="Rectangle 7"/>
          <p:cNvSpPr/>
          <p:nvPr/>
        </p:nvSpPr>
        <p:spPr>
          <a:xfrm>
            <a:off x="4040505" y="2926715"/>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35</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36" name="Rectangle 8"/>
          <p:cNvSpPr/>
          <p:nvPr/>
        </p:nvSpPr>
        <p:spPr>
          <a:xfrm>
            <a:off x="4962525" y="2926715"/>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37" name="AutoShape 9"/>
          <p:cNvSpPr/>
          <p:nvPr/>
        </p:nvSpPr>
        <p:spPr>
          <a:xfrm>
            <a:off x="2280285" y="2794635"/>
            <a:ext cx="2331720" cy="1553845"/>
          </a:xfrm>
          <a:prstGeom prst="triangle">
            <a:avLst>
              <a:gd name="adj" fmla="val 50000"/>
            </a:avLst>
          </a:prstGeom>
          <a:solidFill>
            <a:srgbClr val="5F88C6"/>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38" name="AutoShape 10"/>
          <p:cNvSpPr/>
          <p:nvPr/>
        </p:nvSpPr>
        <p:spPr>
          <a:xfrm>
            <a:off x="4090670" y="3373120"/>
            <a:ext cx="1639570" cy="973455"/>
          </a:xfrm>
          <a:prstGeom prst="triangle">
            <a:avLst>
              <a:gd name="adj" fmla="val 50000"/>
            </a:avLst>
          </a:prstGeom>
          <a:solidFill>
            <a:srgbClr val="92A9D7"/>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39" name="AutoShape 11"/>
          <p:cNvSpPr/>
          <p:nvPr/>
        </p:nvSpPr>
        <p:spPr>
          <a:xfrm>
            <a:off x="5074920" y="3174365"/>
            <a:ext cx="1770380" cy="1170305"/>
          </a:xfrm>
          <a:prstGeom prst="triangle">
            <a:avLst>
              <a:gd name="adj" fmla="val 50000"/>
            </a:avLst>
          </a:prstGeom>
          <a:solidFill>
            <a:srgbClr val="5F88C6"/>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40" name="AutoShape 12"/>
          <p:cNvSpPr/>
          <p:nvPr/>
        </p:nvSpPr>
        <p:spPr>
          <a:xfrm>
            <a:off x="6272530" y="2794635"/>
            <a:ext cx="2332355" cy="1553845"/>
          </a:xfrm>
          <a:prstGeom prst="triangle">
            <a:avLst>
              <a:gd name="adj" fmla="val 50000"/>
            </a:avLst>
          </a:prstGeom>
          <a:solidFill>
            <a:srgbClr val="92A9D7"/>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41" name="Rectangle 13"/>
          <p:cNvSpPr/>
          <p:nvPr/>
        </p:nvSpPr>
        <p:spPr>
          <a:xfrm>
            <a:off x="5193665" y="2594610"/>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50</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42" name="Rectangle 14"/>
          <p:cNvSpPr/>
          <p:nvPr/>
        </p:nvSpPr>
        <p:spPr>
          <a:xfrm>
            <a:off x="6126480" y="2594610"/>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43" name="Rectangle 15"/>
          <p:cNvSpPr/>
          <p:nvPr/>
        </p:nvSpPr>
        <p:spPr>
          <a:xfrm>
            <a:off x="6554470" y="2400935"/>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75</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44" name="Rectangle 16"/>
          <p:cNvSpPr/>
          <p:nvPr/>
        </p:nvSpPr>
        <p:spPr>
          <a:xfrm>
            <a:off x="7486650" y="2400935"/>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45" name="AutoShape 17"/>
          <p:cNvSpPr/>
          <p:nvPr/>
        </p:nvSpPr>
        <p:spPr>
          <a:xfrm>
            <a:off x="7882255" y="3373120"/>
            <a:ext cx="1639570" cy="973455"/>
          </a:xfrm>
          <a:prstGeom prst="triangle">
            <a:avLst>
              <a:gd name="adj" fmla="val 50000"/>
            </a:avLst>
          </a:prstGeom>
          <a:solidFill>
            <a:srgbClr val="5F88C6"/>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46" name="Rectangle 18"/>
          <p:cNvSpPr/>
          <p:nvPr/>
        </p:nvSpPr>
        <p:spPr>
          <a:xfrm>
            <a:off x="7963535" y="2926715"/>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35</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47" name="Rectangle 19"/>
          <p:cNvSpPr/>
          <p:nvPr/>
        </p:nvSpPr>
        <p:spPr>
          <a:xfrm>
            <a:off x="8895715" y="2926715"/>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48" name="AutoShape 20"/>
          <p:cNvSpPr/>
          <p:nvPr/>
        </p:nvSpPr>
        <p:spPr>
          <a:xfrm>
            <a:off x="9013825" y="2794635"/>
            <a:ext cx="2332355" cy="1553845"/>
          </a:xfrm>
          <a:prstGeom prst="triangle">
            <a:avLst>
              <a:gd name="adj" fmla="val 50000"/>
            </a:avLst>
          </a:prstGeom>
          <a:solidFill>
            <a:srgbClr val="92A9D7"/>
          </a:solidFill>
          <a:ln w="25400" cap="flat" cmpd="sng">
            <a:solidFill>
              <a:schemeClr val="tx1">
                <a:alpha val="0"/>
              </a:schemeClr>
            </a:solidFill>
            <a:prstDash val="solid"/>
            <a:miter/>
            <a:headEnd type="none" w="med" len="med"/>
            <a:tailEnd type="none" w="med" len="med"/>
          </a:ln>
        </p:spPr>
        <p:txBody>
          <a:bodyPr lIns="0" tIns="0" rIns="0" bIns="0"/>
          <a:lstStyle/>
          <a:p>
            <a:pPr lvl="0" algn="ctr" eaLnBrk="1" hangingPunct="1"/>
            <a:endParaRPr lang="es-ES" altLang="x-none" sz="900" dirty="0">
              <a:solidFill>
                <a:srgbClr val="2B9890"/>
              </a:solidFill>
              <a:ea typeface="ヒラギノ角ゴ ProN W3" pitchFamily="2" charset="-128"/>
              <a:sym typeface="Gill Sans" pitchFamily="2" charset="0"/>
            </a:endParaRPr>
          </a:p>
        </p:txBody>
      </p:sp>
      <p:sp>
        <p:nvSpPr>
          <p:cNvPr id="48149" name="Rectangle 21"/>
          <p:cNvSpPr/>
          <p:nvPr/>
        </p:nvSpPr>
        <p:spPr>
          <a:xfrm>
            <a:off x="9441180" y="2549525"/>
            <a:ext cx="1304925" cy="345440"/>
          </a:xfrm>
          <a:prstGeom prst="rect">
            <a:avLst/>
          </a:prstGeom>
          <a:noFill/>
          <a:ln w="12700">
            <a:noFill/>
          </a:ln>
        </p:spPr>
        <p:txBody>
          <a:bodyPr lIns="0" tIns="0" rIns="0" bIns="0"/>
          <a:lstStyle/>
          <a:p>
            <a:pPr lvl="0" algn="ctr"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75</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48150" name="Rectangle 22"/>
          <p:cNvSpPr/>
          <p:nvPr/>
        </p:nvSpPr>
        <p:spPr>
          <a:xfrm>
            <a:off x="10373360" y="2549525"/>
            <a:ext cx="890905" cy="345440"/>
          </a:xfrm>
          <a:prstGeom prst="rect">
            <a:avLst/>
          </a:prstGeom>
          <a:noFill/>
          <a:ln w="12700">
            <a:noFill/>
          </a:ln>
        </p:spPr>
        <p:txBody>
          <a:bodyPr lIns="0" tIns="0" rIns="0" bIns="0"/>
          <a:lstStyle/>
          <a:p>
            <a:pPr lvl="0" eaLnBrk="1" hangingPunct="1">
              <a:spcBef>
                <a:spcPts val="1700"/>
              </a:spcBef>
            </a:pPr>
            <a:r>
              <a:rPr lang="en-US" altLang="zh-CN" sz="2400" dirty="0">
                <a:solidFill>
                  <a:schemeClr val="tx1">
                    <a:lumMod val="75000"/>
                    <a:lumOff val="25000"/>
                  </a:schemeClr>
                </a:solidFill>
                <a:ea typeface="MS PGothic" panose="020B0600070205080204" pitchFamily="2" charset="-128"/>
                <a:sym typeface="Lato Light" pitchFamily="2" charset="0"/>
              </a:rPr>
              <a:t>%</a:t>
            </a:r>
            <a:endParaRPr lang="en-US" altLang="zh-CN" sz="2400" dirty="0">
              <a:solidFill>
                <a:schemeClr val="tx1">
                  <a:lumMod val="75000"/>
                  <a:lumOff val="25000"/>
                </a:schemeClr>
              </a:solidFill>
              <a:ea typeface="MS PGothic" panose="020B0600070205080204" pitchFamily="2" charset="-128"/>
              <a:sym typeface="Lato Light" pitchFamily="2" charset="0"/>
            </a:endParaRPr>
          </a:p>
        </p:txBody>
      </p:sp>
      <p:sp>
        <p:nvSpPr>
          <p:cNvPr id="180" name="文本框 179"/>
          <p:cNvSpPr txBox="1"/>
          <p:nvPr/>
        </p:nvSpPr>
        <p:spPr>
          <a:xfrm>
            <a:off x="1333500" y="5051425"/>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0" name="文本框 39"/>
          <p:cNvSpPr txBox="1"/>
          <p:nvPr/>
        </p:nvSpPr>
        <p:spPr>
          <a:xfrm>
            <a:off x="1369060" y="835833"/>
            <a:ext cx="1114408" cy="369332"/>
          </a:xfrm>
          <a:prstGeom prst="rect">
            <a:avLst/>
          </a:prstGeom>
          <a:noFill/>
        </p:spPr>
        <p:txBody>
          <a:bodyPr wrap="none" rtlCol="0">
            <a:spAutoFit/>
          </a:bodyPr>
          <a:lstStyle/>
          <a:p>
            <a:pPr algn="l"/>
            <a:r>
              <a:rPr lang="zh-CN" altLang="en-US" b="1" noProof="0" dirty="0" smtClean="0">
                <a:ln>
                  <a:noFill/>
                </a:ln>
                <a:solidFill>
                  <a:srgbClr val="5F88C6"/>
                </a:solidFill>
                <a:uLnTx/>
                <a:uFillTx/>
                <a:ea typeface="方正舒体" panose="02010601030101010101" charset="-122"/>
                <a:sym typeface="+mn-ea"/>
              </a:rPr>
              <a:t>添加标题</a:t>
            </a:r>
            <a:endParaRPr lang="en-US" altLang="zh-CN" b="1" noProof="0" dirty="0">
              <a:ln>
                <a:noFill/>
              </a:ln>
              <a:solidFill>
                <a:srgbClr val="5F88C6"/>
              </a:solidFill>
              <a:uLnTx/>
              <a:uFillTx/>
              <a:latin typeface="微软雅黑" panose="020B0503020204020204" charset="-122"/>
              <a:ea typeface="方正舒体" panose="02010601030101010101" charset="-122"/>
              <a:sym typeface="+mn-ea"/>
            </a:endParaRPr>
          </a:p>
        </p:txBody>
      </p:sp>
      <p:sp>
        <p:nvSpPr>
          <p:cNvPr id="41" name="文本框 40"/>
          <p:cNvSpPr txBox="1"/>
          <p:nvPr/>
        </p:nvSpPr>
        <p:spPr>
          <a:xfrm>
            <a:off x="1369060" y="1084580"/>
            <a:ext cx="100368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4770755" y="1320165"/>
            <a:ext cx="2421255" cy="2421255"/>
          </a:xfrm>
          <a:prstGeom prst="ellipse">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2118360" y="1684020"/>
            <a:ext cx="1693545" cy="1693545"/>
          </a:xfrm>
          <a:prstGeom prst="ellipse">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8256905" y="1684020"/>
            <a:ext cx="1693545" cy="1693545"/>
          </a:xfrm>
          <a:prstGeom prst="ellipse">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Freeform 476"/>
          <p:cNvSpPr>
            <a:spLocks noEditPoints="1"/>
          </p:cNvSpPr>
          <p:nvPr/>
        </p:nvSpPr>
        <p:spPr bwMode="auto">
          <a:xfrm>
            <a:off x="2649855" y="2157730"/>
            <a:ext cx="630555" cy="659765"/>
          </a:xfrm>
          <a:custGeom>
            <a:avLst/>
            <a:gdLst>
              <a:gd name="T0" fmla="*/ 33 w 132"/>
              <a:gd name="T1" fmla="*/ 138 h 138"/>
              <a:gd name="T2" fmla="*/ 33 w 132"/>
              <a:gd name="T3" fmla="*/ 70 h 138"/>
              <a:gd name="T4" fmla="*/ 0 w 132"/>
              <a:gd name="T5" fmla="*/ 70 h 138"/>
              <a:gd name="T6" fmla="*/ 66 w 132"/>
              <a:gd name="T7" fmla="*/ 0 h 138"/>
              <a:gd name="T8" fmla="*/ 132 w 132"/>
              <a:gd name="T9" fmla="*/ 70 h 138"/>
              <a:gd name="T10" fmla="*/ 99 w 132"/>
              <a:gd name="T11" fmla="*/ 70 h 138"/>
              <a:gd name="T12" fmla="*/ 99 w 132"/>
              <a:gd name="T13" fmla="*/ 138 h 138"/>
              <a:gd name="T14" fmla="*/ 33 w 132"/>
              <a:gd name="T15" fmla="*/ 138 h 138"/>
              <a:gd name="T16" fmla="*/ 33 w 132"/>
              <a:gd name="T17" fmla="*/ 138 h 138"/>
              <a:gd name="T18" fmla="*/ 64 w 132"/>
              <a:gd name="T19" fmla="*/ 18 h 138"/>
              <a:gd name="T20" fmla="*/ 29 w 132"/>
              <a:gd name="T21" fmla="*/ 59 h 138"/>
              <a:gd name="T22" fmla="*/ 45 w 132"/>
              <a:gd name="T23" fmla="*/ 59 h 138"/>
              <a:gd name="T24" fmla="*/ 45 w 132"/>
              <a:gd name="T25" fmla="*/ 103 h 138"/>
              <a:gd name="T26" fmla="*/ 55 w 132"/>
              <a:gd name="T27" fmla="*/ 103 h 138"/>
              <a:gd name="T28" fmla="*/ 64 w 132"/>
              <a:gd name="T29" fmla="*/ 1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2" h="138">
                <a:moveTo>
                  <a:pt x="33" y="138"/>
                </a:moveTo>
                <a:lnTo>
                  <a:pt x="33" y="70"/>
                </a:lnTo>
                <a:lnTo>
                  <a:pt x="0" y="70"/>
                </a:lnTo>
                <a:lnTo>
                  <a:pt x="66" y="0"/>
                </a:lnTo>
                <a:lnTo>
                  <a:pt x="132" y="70"/>
                </a:lnTo>
                <a:lnTo>
                  <a:pt x="99" y="70"/>
                </a:lnTo>
                <a:lnTo>
                  <a:pt x="99" y="138"/>
                </a:lnTo>
                <a:lnTo>
                  <a:pt x="33" y="138"/>
                </a:lnTo>
                <a:lnTo>
                  <a:pt x="33" y="138"/>
                </a:lnTo>
                <a:close/>
                <a:moveTo>
                  <a:pt x="64" y="18"/>
                </a:moveTo>
                <a:lnTo>
                  <a:pt x="29" y="59"/>
                </a:lnTo>
                <a:lnTo>
                  <a:pt x="45" y="59"/>
                </a:lnTo>
                <a:lnTo>
                  <a:pt x="45" y="103"/>
                </a:lnTo>
                <a:lnTo>
                  <a:pt x="55" y="103"/>
                </a:lnTo>
                <a:lnTo>
                  <a:pt x="64" y="18"/>
                </a:lnTo>
                <a:close/>
              </a:path>
            </a:pathLst>
          </a:custGeom>
          <a:solidFill>
            <a:srgbClr val="92A9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稻壳儿小白白(http://dwz.cn/Wu2UP)"/>
          <p:cNvSpPr/>
          <p:nvPr/>
        </p:nvSpPr>
        <p:spPr bwMode="auto">
          <a:xfrm>
            <a:off x="5497195" y="1896745"/>
            <a:ext cx="1125220" cy="1071880"/>
          </a:xfrm>
          <a:custGeom>
            <a:avLst/>
            <a:gdLst>
              <a:gd name="T0" fmla="*/ 12 w 47"/>
              <a:gd name="T1" fmla="*/ 44 h 44"/>
              <a:gd name="T2" fmla="*/ 17 w 47"/>
              <a:gd name="T3" fmla="*/ 44 h 44"/>
              <a:gd name="T4" fmla="*/ 27 w 47"/>
              <a:gd name="T5" fmla="*/ 25 h 44"/>
              <a:gd name="T6" fmla="*/ 40 w 47"/>
              <a:gd name="T7" fmla="*/ 25 h 44"/>
              <a:gd name="T8" fmla="*/ 47 w 47"/>
              <a:gd name="T9" fmla="*/ 22 h 44"/>
              <a:gd name="T10" fmla="*/ 40 w 47"/>
              <a:gd name="T11" fmla="*/ 18 h 44"/>
              <a:gd name="T12" fmla="*/ 27 w 47"/>
              <a:gd name="T13" fmla="*/ 18 h 44"/>
              <a:gd name="T14" fmla="*/ 17 w 47"/>
              <a:gd name="T15" fmla="*/ 0 h 44"/>
              <a:gd name="T16" fmla="*/ 12 w 47"/>
              <a:gd name="T17" fmla="*/ 0 h 44"/>
              <a:gd name="T18" fmla="*/ 18 w 47"/>
              <a:gd name="T19" fmla="*/ 18 h 44"/>
              <a:gd name="T20" fmla="*/ 10 w 47"/>
              <a:gd name="T21" fmla="*/ 18 h 44"/>
              <a:gd name="T22" fmla="*/ 4 w 47"/>
              <a:gd name="T23" fmla="*/ 14 h 44"/>
              <a:gd name="T24" fmla="*/ 0 w 47"/>
              <a:gd name="T25" fmla="*/ 14 h 44"/>
              <a:gd name="T26" fmla="*/ 3 w 47"/>
              <a:gd name="T27" fmla="*/ 22 h 44"/>
              <a:gd name="T28" fmla="*/ 0 w 47"/>
              <a:gd name="T29" fmla="*/ 30 h 44"/>
              <a:gd name="T30" fmla="*/ 4 w 47"/>
              <a:gd name="T31" fmla="*/ 30 h 44"/>
              <a:gd name="T32" fmla="*/ 10 w 47"/>
              <a:gd name="T33" fmla="*/ 25 h 44"/>
              <a:gd name="T34" fmla="*/ 18 w 47"/>
              <a:gd name="T35" fmla="*/ 25 h 44"/>
              <a:gd name="T36" fmla="*/ 12 w 47"/>
              <a:gd name="T3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 h="44">
                <a:moveTo>
                  <a:pt x="12" y="44"/>
                </a:moveTo>
                <a:cubicBezTo>
                  <a:pt x="17" y="44"/>
                  <a:pt x="17" y="44"/>
                  <a:pt x="17" y="44"/>
                </a:cubicBezTo>
                <a:cubicBezTo>
                  <a:pt x="27" y="25"/>
                  <a:pt x="27" y="25"/>
                  <a:pt x="27" y="25"/>
                </a:cubicBezTo>
                <a:cubicBezTo>
                  <a:pt x="40" y="25"/>
                  <a:pt x="40" y="25"/>
                  <a:pt x="40" y="25"/>
                </a:cubicBezTo>
                <a:cubicBezTo>
                  <a:pt x="40" y="25"/>
                  <a:pt x="47" y="25"/>
                  <a:pt x="47" y="22"/>
                </a:cubicBezTo>
                <a:cubicBezTo>
                  <a:pt x="47" y="18"/>
                  <a:pt x="40" y="18"/>
                  <a:pt x="40" y="18"/>
                </a:cubicBezTo>
                <a:cubicBezTo>
                  <a:pt x="27" y="18"/>
                  <a:pt x="27" y="18"/>
                  <a:pt x="27" y="18"/>
                </a:cubicBezTo>
                <a:cubicBezTo>
                  <a:pt x="17" y="0"/>
                  <a:pt x="17" y="0"/>
                  <a:pt x="17" y="0"/>
                </a:cubicBezTo>
                <a:cubicBezTo>
                  <a:pt x="12" y="0"/>
                  <a:pt x="12" y="0"/>
                  <a:pt x="12" y="0"/>
                </a:cubicBezTo>
                <a:cubicBezTo>
                  <a:pt x="18" y="18"/>
                  <a:pt x="18" y="18"/>
                  <a:pt x="18" y="18"/>
                </a:cubicBezTo>
                <a:cubicBezTo>
                  <a:pt x="10" y="18"/>
                  <a:pt x="10" y="18"/>
                  <a:pt x="10" y="18"/>
                </a:cubicBezTo>
                <a:cubicBezTo>
                  <a:pt x="4" y="14"/>
                  <a:pt x="4" y="14"/>
                  <a:pt x="4" y="14"/>
                </a:cubicBezTo>
                <a:cubicBezTo>
                  <a:pt x="0" y="14"/>
                  <a:pt x="0" y="14"/>
                  <a:pt x="0" y="14"/>
                </a:cubicBezTo>
                <a:cubicBezTo>
                  <a:pt x="3" y="22"/>
                  <a:pt x="3" y="22"/>
                  <a:pt x="3" y="22"/>
                </a:cubicBezTo>
                <a:cubicBezTo>
                  <a:pt x="0" y="30"/>
                  <a:pt x="0" y="30"/>
                  <a:pt x="0" y="30"/>
                </a:cubicBezTo>
                <a:cubicBezTo>
                  <a:pt x="4" y="30"/>
                  <a:pt x="4" y="30"/>
                  <a:pt x="4" y="30"/>
                </a:cubicBezTo>
                <a:cubicBezTo>
                  <a:pt x="10" y="25"/>
                  <a:pt x="10" y="25"/>
                  <a:pt x="10" y="25"/>
                </a:cubicBezTo>
                <a:cubicBezTo>
                  <a:pt x="18" y="25"/>
                  <a:pt x="18" y="25"/>
                  <a:pt x="18" y="25"/>
                </a:cubicBezTo>
                <a:lnTo>
                  <a:pt x="12" y="44"/>
                </a:lnTo>
                <a:close/>
              </a:path>
            </a:pathLst>
          </a:cu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sp>
        <p:nvSpPr>
          <p:cNvPr id="144" name="稻壳儿小白白(http://dwz.cn/Wu2UP)"/>
          <p:cNvSpPr>
            <a:spLocks noEditPoints="1"/>
          </p:cNvSpPr>
          <p:nvPr/>
        </p:nvSpPr>
        <p:spPr bwMode="auto">
          <a:xfrm>
            <a:off x="8676005" y="2157730"/>
            <a:ext cx="855345" cy="561975"/>
          </a:xfrm>
          <a:custGeom>
            <a:avLst/>
            <a:gdLst>
              <a:gd name="T0" fmla="*/ 35 w 47"/>
              <a:gd name="T1" fmla="*/ 9 h 31"/>
              <a:gd name="T2" fmla="*/ 33 w 47"/>
              <a:gd name="T3" fmla="*/ 9 h 31"/>
              <a:gd name="T4" fmla="*/ 21 w 47"/>
              <a:gd name="T5" fmla="*/ 0 h 31"/>
              <a:gd name="T6" fmla="*/ 9 w 47"/>
              <a:gd name="T7" fmla="*/ 13 h 31"/>
              <a:gd name="T8" fmla="*/ 9 w 47"/>
              <a:gd name="T9" fmla="*/ 14 h 31"/>
              <a:gd name="T10" fmla="*/ 8 w 47"/>
              <a:gd name="T11" fmla="*/ 14 h 31"/>
              <a:gd name="T12" fmla="*/ 0 w 47"/>
              <a:gd name="T13" fmla="*/ 23 h 31"/>
              <a:gd name="T14" fmla="*/ 8 w 47"/>
              <a:gd name="T15" fmla="*/ 31 h 31"/>
              <a:gd name="T16" fmla="*/ 35 w 47"/>
              <a:gd name="T17" fmla="*/ 31 h 31"/>
              <a:gd name="T18" fmla="*/ 47 w 47"/>
              <a:gd name="T19" fmla="*/ 20 h 31"/>
              <a:gd name="T20" fmla="*/ 35 w 47"/>
              <a:gd name="T21" fmla="*/ 9 h 31"/>
              <a:gd name="T22" fmla="*/ 26 w 47"/>
              <a:gd name="T23" fmla="*/ 19 h 31"/>
              <a:gd name="T24" fmla="*/ 20 w 47"/>
              <a:gd name="T25" fmla="*/ 26 h 31"/>
              <a:gd name="T26" fmla="*/ 18 w 47"/>
              <a:gd name="T27" fmla="*/ 26 h 31"/>
              <a:gd name="T28" fmla="*/ 18 w 47"/>
              <a:gd name="T29" fmla="*/ 26 h 31"/>
              <a:gd name="T30" fmla="*/ 18 w 47"/>
              <a:gd name="T31" fmla="*/ 25 h 31"/>
              <a:gd name="T32" fmla="*/ 21 w 47"/>
              <a:gd name="T33" fmla="*/ 19 h 31"/>
              <a:gd name="T34" fmla="*/ 19 w 47"/>
              <a:gd name="T35" fmla="*/ 18 h 31"/>
              <a:gd name="T36" fmla="*/ 19 w 47"/>
              <a:gd name="T37" fmla="*/ 18 h 31"/>
              <a:gd name="T38" fmla="*/ 17 w 47"/>
              <a:gd name="T39" fmla="*/ 17 h 31"/>
              <a:gd name="T40" fmla="*/ 18 w 47"/>
              <a:gd name="T41" fmla="*/ 16 h 31"/>
              <a:gd name="T42" fmla="*/ 24 w 47"/>
              <a:gd name="T43" fmla="*/ 9 h 31"/>
              <a:gd name="T44" fmla="*/ 26 w 47"/>
              <a:gd name="T45" fmla="*/ 8 h 31"/>
              <a:gd name="T46" fmla="*/ 26 w 47"/>
              <a:gd name="T47" fmla="*/ 9 h 31"/>
              <a:gd name="T48" fmla="*/ 26 w 47"/>
              <a:gd name="T49" fmla="*/ 10 h 31"/>
              <a:gd name="T50" fmla="*/ 24 w 47"/>
              <a:gd name="T51" fmla="*/ 15 h 31"/>
              <a:gd name="T52" fmla="*/ 25 w 47"/>
              <a:gd name="T53" fmla="*/ 16 h 31"/>
              <a:gd name="T54" fmla="*/ 26 w 47"/>
              <a:gd name="T55" fmla="*/ 16 h 31"/>
              <a:gd name="T56" fmla="*/ 27 w 47"/>
              <a:gd name="T57" fmla="*/ 18 h 31"/>
              <a:gd name="T58" fmla="*/ 26 w 47"/>
              <a:gd name="T59"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7" h="31">
                <a:moveTo>
                  <a:pt x="35" y="9"/>
                </a:moveTo>
                <a:cubicBezTo>
                  <a:pt x="35" y="9"/>
                  <a:pt x="34" y="9"/>
                  <a:pt x="33" y="9"/>
                </a:cubicBezTo>
                <a:cubicBezTo>
                  <a:pt x="32" y="4"/>
                  <a:pt x="27" y="0"/>
                  <a:pt x="21" y="0"/>
                </a:cubicBezTo>
                <a:cubicBezTo>
                  <a:pt x="15" y="0"/>
                  <a:pt x="9" y="6"/>
                  <a:pt x="9" y="13"/>
                </a:cubicBezTo>
                <a:cubicBezTo>
                  <a:pt x="9" y="13"/>
                  <a:pt x="9" y="14"/>
                  <a:pt x="9" y="14"/>
                </a:cubicBezTo>
                <a:cubicBezTo>
                  <a:pt x="9" y="14"/>
                  <a:pt x="8" y="14"/>
                  <a:pt x="8" y="14"/>
                </a:cubicBezTo>
                <a:cubicBezTo>
                  <a:pt x="3" y="14"/>
                  <a:pt x="0" y="18"/>
                  <a:pt x="0" y="23"/>
                </a:cubicBezTo>
                <a:cubicBezTo>
                  <a:pt x="0" y="27"/>
                  <a:pt x="3" y="31"/>
                  <a:pt x="8" y="31"/>
                </a:cubicBezTo>
                <a:cubicBezTo>
                  <a:pt x="35" y="31"/>
                  <a:pt x="35" y="31"/>
                  <a:pt x="35" y="31"/>
                </a:cubicBezTo>
                <a:cubicBezTo>
                  <a:pt x="42" y="31"/>
                  <a:pt x="47" y="26"/>
                  <a:pt x="47" y="20"/>
                </a:cubicBezTo>
                <a:cubicBezTo>
                  <a:pt x="47" y="14"/>
                  <a:pt x="42" y="9"/>
                  <a:pt x="35" y="9"/>
                </a:cubicBezTo>
                <a:close/>
                <a:moveTo>
                  <a:pt x="26" y="19"/>
                </a:moveTo>
                <a:cubicBezTo>
                  <a:pt x="25" y="21"/>
                  <a:pt x="20" y="26"/>
                  <a:pt x="20" y="26"/>
                </a:cubicBezTo>
                <a:cubicBezTo>
                  <a:pt x="20" y="26"/>
                  <a:pt x="19" y="27"/>
                  <a:pt x="18" y="26"/>
                </a:cubicBezTo>
                <a:cubicBezTo>
                  <a:pt x="18" y="26"/>
                  <a:pt x="18" y="26"/>
                  <a:pt x="18" y="26"/>
                </a:cubicBezTo>
                <a:cubicBezTo>
                  <a:pt x="18" y="25"/>
                  <a:pt x="18" y="25"/>
                  <a:pt x="18" y="25"/>
                </a:cubicBezTo>
                <a:cubicBezTo>
                  <a:pt x="21" y="19"/>
                  <a:pt x="21" y="19"/>
                  <a:pt x="21" y="19"/>
                </a:cubicBezTo>
                <a:cubicBezTo>
                  <a:pt x="20" y="19"/>
                  <a:pt x="19" y="19"/>
                  <a:pt x="19" y="18"/>
                </a:cubicBezTo>
                <a:cubicBezTo>
                  <a:pt x="19" y="18"/>
                  <a:pt x="19" y="18"/>
                  <a:pt x="19" y="18"/>
                </a:cubicBezTo>
                <a:cubicBezTo>
                  <a:pt x="18" y="18"/>
                  <a:pt x="17" y="18"/>
                  <a:pt x="17" y="17"/>
                </a:cubicBezTo>
                <a:cubicBezTo>
                  <a:pt x="17" y="17"/>
                  <a:pt x="17" y="16"/>
                  <a:pt x="18" y="16"/>
                </a:cubicBezTo>
                <a:cubicBezTo>
                  <a:pt x="19" y="14"/>
                  <a:pt x="24" y="9"/>
                  <a:pt x="24" y="9"/>
                </a:cubicBezTo>
                <a:cubicBezTo>
                  <a:pt x="24" y="8"/>
                  <a:pt x="25" y="8"/>
                  <a:pt x="26" y="8"/>
                </a:cubicBezTo>
                <a:cubicBezTo>
                  <a:pt x="26" y="8"/>
                  <a:pt x="26" y="9"/>
                  <a:pt x="26" y="9"/>
                </a:cubicBezTo>
                <a:cubicBezTo>
                  <a:pt x="26" y="9"/>
                  <a:pt x="26" y="10"/>
                  <a:pt x="26" y="10"/>
                </a:cubicBezTo>
                <a:cubicBezTo>
                  <a:pt x="24" y="15"/>
                  <a:pt x="24" y="15"/>
                  <a:pt x="24" y="15"/>
                </a:cubicBezTo>
                <a:cubicBezTo>
                  <a:pt x="24" y="15"/>
                  <a:pt x="25" y="16"/>
                  <a:pt x="25" y="16"/>
                </a:cubicBezTo>
                <a:cubicBezTo>
                  <a:pt x="26" y="16"/>
                  <a:pt x="26" y="16"/>
                  <a:pt x="26" y="16"/>
                </a:cubicBezTo>
                <a:cubicBezTo>
                  <a:pt x="26" y="16"/>
                  <a:pt x="27" y="17"/>
                  <a:pt x="27" y="18"/>
                </a:cubicBezTo>
                <a:cubicBezTo>
                  <a:pt x="27" y="18"/>
                  <a:pt x="27" y="18"/>
                  <a:pt x="26" y="19"/>
                </a:cubicBezTo>
                <a:close/>
              </a:path>
            </a:pathLst>
          </a:cu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panose="020B0604020202020204"/>
              <a:ea typeface="微软雅黑" panose="020B0503020204020204" charset="-122"/>
              <a:cs typeface="+mn-cs"/>
            </a:endParaRPr>
          </a:p>
        </p:txBody>
      </p:sp>
      <p:sp>
        <p:nvSpPr>
          <p:cNvPr id="12" name="文本框 11"/>
          <p:cNvSpPr txBox="1"/>
          <p:nvPr/>
        </p:nvSpPr>
        <p:spPr>
          <a:xfrm>
            <a:off x="2462113" y="3834938"/>
            <a:ext cx="1005403" cy="338554"/>
          </a:xfrm>
          <a:prstGeom prst="rect">
            <a:avLst/>
          </a:prstGeom>
          <a:noFill/>
        </p:spPr>
        <p:txBody>
          <a:bodyPr wrap="none" rtlCol="0">
            <a:spAutoFit/>
          </a:bodyPr>
          <a:lstStyle/>
          <a:p>
            <a:pPr algn="ctr"/>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3" name="文本框 12"/>
          <p:cNvSpPr txBox="1"/>
          <p:nvPr/>
        </p:nvSpPr>
        <p:spPr>
          <a:xfrm>
            <a:off x="1488440" y="4083685"/>
            <a:ext cx="295275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7" name="文本框 6"/>
          <p:cNvSpPr txBox="1"/>
          <p:nvPr/>
        </p:nvSpPr>
        <p:spPr>
          <a:xfrm>
            <a:off x="5478998" y="4099733"/>
            <a:ext cx="1005403" cy="338554"/>
          </a:xfrm>
          <a:prstGeom prst="rect">
            <a:avLst/>
          </a:prstGeom>
          <a:noFill/>
        </p:spPr>
        <p:txBody>
          <a:bodyPr wrap="none" rtlCol="0">
            <a:spAutoFit/>
          </a:bodyPr>
          <a:lstStyle/>
          <a:p>
            <a:pPr algn="ctr"/>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8" name="文本框 7"/>
          <p:cNvSpPr txBox="1"/>
          <p:nvPr/>
        </p:nvSpPr>
        <p:spPr>
          <a:xfrm>
            <a:off x="4505325" y="4422140"/>
            <a:ext cx="295275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8600658" y="3834938"/>
            <a:ext cx="1005403" cy="338554"/>
          </a:xfrm>
          <a:prstGeom prst="rect">
            <a:avLst/>
          </a:prstGeom>
          <a:noFill/>
        </p:spPr>
        <p:txBody>
          <a:bodyPr wrap="none" rtlCol="0">
            <a:spAutoFit/>
          </a:bodyPr>
          <a:lstStyle/>
          <a:p>
            <a:pPr algn="ctr"/>
            <a:r>
              <a:rPr lang="zh-CN" altLang="en-US" sz="1600"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0" name="文本框 9"/>
          <p:cNvSpPr txBox="1"/>
          <p:nvPr/>
        </p:nvSpPr>
        <p:spPr>
          <a:xfrm>
            <a:off x="7626985" y="4083685"/>
            <a:ext cx="295275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8480" y="513715"/>
            <a:ext cx="11007725" cy="5880100"/>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37795" y="3914140"/>
            <a:ext cx="6667500" cy="3721735"/>
          </a:xfrm>
          <a:prstGeom prst="rect">
            <a:avLst/>
          </a:prstGeom>
        </p:spPr>
      </p:pic>
      <p:pic>
        <p:nvPicPr>
          <p:cNvPr id="5" name="图片 4" descr="2"/>
          <p:cNvPicPr>
            <a:picLocks noChangeAspect="1"/>
          </p:cNvPicPr>
          <p:nvPr/>
        </p:nvPicPr>
        <p:blipFill>
          <a:blip r:embed="rId1"/>
          <a:stretch>
            <a:fillRect/>
          </a:stretch>
        </p:blipFill>
        <p:spPr>
          <a:xfrm flipH="1">
            <a:off x="6402705" y="3914140"/>
            <a:ext cx="6667500" cy="3721735"/>
          </a:xfrm>
          <a:prstGeom prst="rect">
            <a:avLst/>
          </a:prstGeom>
        </p:spPr>
      </p:pic>
      <p:sp>
        <p:nvSpPr>
          <p:cNvPr id="2" name="文本框 1"/>
          <p:cNvSpPr txBox="1"/>
          <p:nvPr/>
        </p:nvSpPr>
        <p:spPr>
          <a:xfrm>
            <a:off x="1706880" y="2460625"/>
            <a:ext cx="8602345" cy="822960"/>
          </a:xfrm>
          <a:prstGeom prst="rect">
            <a:avLst/>
          </a:prstGeom>
          <a:noFill/>
        </p:spPr>
        <p:txBody>
          <a:bodyPr wrap="square" rtlCol="0">
            <a:spAutoFit/>
          </a:bodyPr>
          <a:lstStyle/>
          <a:p>
            <a:pPr lvl="0" algn="ctr"/>
            <a:r>
              <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rPr>
              <a:t>单击此处输入您的标题</a:t>
            </a:r>
            <a:endPar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endParaRPr>
          </a:p>
        </p:txBody>
      </p:sp>
      <p:sp>
        <p:nvSpPr>
          <p:cNvPr id="13" name="文本框 12"/>
          <p:cNvSpPr txBox="1"/>
          <p:nvPr/>
        </p:nvSpPr>
        <p:spPr>
          <a:xfrm>
            <a:off x="2821940" y="3283585"/>
            <a:ext cx="6372225" cy="457200"/>
          </a:xfrm>
          <a:prstGeom prst="rect">
            <a:avLst/>
          </a:prstGeom>
          <a:noFill/>
        </p:spPr>
        <p:txBody>
          <a:bodyPr wrap="square" rtlCol="0">
            <a:spAutoFit/>
          </a:bodyPr>
          <a:lstStyle/>
          <a:p>
            <a:pPr indent="0" algn="ctr" fontAlgn="auto">
              <a:lnSpc>
                <a:spcPct val="150000"/>
              </a:lnSpc>
            </a:pP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5362575" y="1300480"/>
            <a:ext cx="1290955" cy="1106805"/>
          </a:xfrm>
          <a:prstGeom prst="rect">
            <a:avLst/>
          </a:prstGeom>
          <a:noFill/>
        </p:spPr>
        <p:txBody>
          <a:bodyPr wrap="square" rtlCol="0">
            <a:spAutoFit/>
          </a:bodyPr>
          <a:lstStyle/>
          <a:p>
            <a:r>
              <a:rPr lang="en-US" altLang="zh-CN" sz="6600">
                <a:solidFill>
                  <a:schemeClr val="bg1"/>
                </a:solidFill>
                <a:latin typeface="Palatino Linotype" panose="02040502050505030304" charset="0"/>
                <a:ea typeface="文鼎习字体" panose="020B0602010101010101" charset="-122"/>
              </a:rPr>
              <a:t>03</a:t>
            </a:r>
            <a:endParaRPr lang="en-US" altLang="zh-CN" sz="6600">
              <a:solidFill>
                <a:schemeClr val="bg1"/>
              </a:solidFill>
              <a:latin typeface="Palatino Linotype" panose="02040502050505030304" charset="0"/>
              <a:ea typeface="文鼎习字体" panose="020B0602010101010101"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10038431_130323419137_2"/>
          <p:cNvPicPr>
            <a:picLocks noChangeAspect="1"/>
          </p:cNvPicPr>
          <p:nvPr/>
        </p:nvPicPr>
        <p:blipFill>
          <a:blip r:embed="rId1"/>
          <a:srcRect l="9356" r="6989" b="6218"/>
          <a:stretch>
            <a:fillRect/>
          </a:stretch>
        </p:blipFill>
        <p:spPr>
          <a:xfrm rot="19680000">
            <a:off x="7543165" y="-884555"/>
            <a:ext cx="11343640" cy="7153275"/>
          </a:xfrm>
          <a:prstGeom prst="rect">
            <a:avLst/>
          </a:prstGeom>
        </p:spPr>
      </p:pic>
      <p:sp>
        <p:nvSpPr>
          <p:cNvPr id="6" name="矩形 5"/>
          <p:cNvSpPr/>
          <p:nvPr/>
        </p:nvSpPr>
        <p:spPr>
          <a:xfrm rot="5400000">
            <a:off x="638175" y="471170"/>
            <a:ext cx="2081530" cy="3594100"/>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3540000">
            <a:off x="7343775" y="342265"/>
            <a:ext cx="6262370" cy="6477000"/>
          </a:xfrm>
          <a:prstGeom prst="rect">
            <a:avLst/>
          </a:prstGeom>
          <a:noFill/>
          <a:ln>
            <a:solidFill>
              <a:srgbClr val="92A9D7"/>
            </a:solidFill>
          </a:ln>
          <a:extLst>
            <a:ext uri="{909E8E84-426E-40DD-AFC4-6F175D3DCCD1}">
              <a14:hiddenFill xmlns:a14="http://schemas.microsoft.com/office/drawing/2010/main">
                <a:solidFill>
                  <a:srgbClr val="92A9D7"/>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07988" y="1730375"/>
            <a:ext cx="2540635" cy="584775"/>
          </a:xfrm>
          <a:prstGeom prst="rect">
            <a:avLst/>
          </a:prstGeom>
          <a:noFill/>
        </p:spPr>
        <p:txBody>
          <a:bodyPr wrap="square" rtlCol="0">
            <a:spAutoFit/>
          </a:bodyPr>
          <a:lstStyle/>
          <a:p>
            <a:pPr algn="ctr"/>
            <a:r>
              <a:rPr lang="zh-CN" altLang="en-US" sz="3200" dirty="0" smtClean="0">
                <a:solidFill>
                  <a:schemeClr val="bg1"/>
                </a:solidFill>
                <a:latin typeface="微软雅黑" panose="020B0503020204020204" charset="-122"/>
                <a:ea typeface="微软雅黑" panose="020B0503020204020204" charset="-122"/>
              </a:rPr>
              <a:t>添加标题</a:t>
            </a:r>
            <a:endParaRPr lang="en-US" altLang="zh-CN" sz="3200" dirty="0">
              <a:solidFill>
                <a:schemeClr val="bg1"/>
              </a:solidFill>
              <a:latin typeface="微软雅黑" panose="020B0503020204020204" charset="-122"/>
              <a:ea typeface="微软雅黑" panose="020B0503020204020204" charset="-122"/>
            </a:endParaRPr>
          </a:p>
        </p:txBody>
      </p:sp>
      <p:sp>
        <p:nvSpPr>
          <p:cNvPr id="41" name="文本框 40"/>
          <p:cNvSpPr txBox="1"/>
          <p:nvPr/>
        </p:nvSpPr>
        <p:spPr>
          <a:xfrm>
            <a:off x="410210" y="3934460"/>
            <a:ext cx="5264785" cy="1545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矩形 7"/>
          <p:cNvSpPr/>
          <p:nvPr/>
        </p:nvSpPr>
        <p:spPr>
          <a:xfrm rot="5400000">
            <a:off x="3249930" y="3093085"/>
            <a:ext cx="400685" cy="414655"/>
          </a:xfrm>
          <a:prstGeom prst="rect">
            <a:avLst/>
          </a:prstGeom>
          <a:noFill/>
          <a:ln>
            <a:solidFill>
              <a:srgbClr val="92A9D7"/>
            </a:solidFill>
          </a:ln>
          <a:extLst>
            <a:ext uri="{909E8E84-426E-40DD-AFC4-6F175D3DCCD1}">
              <a14:hiddenFill xmlns:a14="http://schemas.microsoft.com/office/drawing/2010/main">
                <a:solidFill>
                  <a:srgbClr val="92A9D7"/>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370" name="Group 2"/>
          <p:cNvGrpSpPr/>
          <p:nvPr/>
        </p:nvGrpSpPr>
        <p:grpSpPr>
          <a:xfrm>
            <a:off x="6578600" y="1041400"/>
            <a:ext cx="1954530" cy="1953895"/>
            <a:chOff x="-14" y="-11"/>
            <a:chExt cx="2615" cy="2615"/>
          </a:xfrm>
        </p:grpSpPr>
        <p:sp>
          <p:nvSpPr>
            <p:cNvPr id="216099" name="Oval 3"/>
            <p:cNvSpPr/>
            <p:nvPr/>
          </p:nvSpPr>
          <p:spPr>
            <a:xfrm>
              <a:off x="-14" y="-11"/>
              <a:ext cx="2615" cy="2615"/>
            </a:xfrm>
            <a:prstGeom prst="ellipse">
              <a:avLst/>
            </a:prstGeom>
            <a:solidFill>
              <a:srgbClr val="92A9D7"/>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100" name="AutoShape 4"/>
            <p:cNvSpPr/>
            <p:nvPr/>
          </p:nvSpPr>
          <p:spPr>
            <a:xfrm>
              <a:off x="964" y="901"/>
              <a:ext cx="657" cy="547"/>
            </a:xfrm>
            <a:custGeom>
              <a:avLst/>
              <a:gdLst/>
              <a:ahLst/>
              <a:cxnLst>
                <a:cxn ang="0">
                  <a:pos x="20" y="9"/>
                </a:cxn>
                <a:cxn ang="0">
                  <a:pos x="20" y="13"/>
                </a:cxn>
                <a:cxn ang="0">
                  <a:pos x="19" y="14"/>
                </a:cxn>
                <a:cxn ang="0">
                  <a:pos x="14" y="14"/>
                </a:cxn>
                <a:cxn ang="0">
                  <a:pos x="14" y="10"/>
                </a:cxn>
                <a:cxn ang="0">
                  <a:pos x="15" y="9"/>
                </a:cxn>
                <a:cxn ang="0">
                  <a:pos x="16" y="8"/>
                </a:cxn>
                <a:cxn ang="0">
                  <a:pos x="11" y="7"/>
                </a:cxn>
                <a:cxn ang="0">
                  <a:pos x="12" y="9"/>
                </a:cxn>
                <a:cxn ang="0">
                  <a:pos x="13" y="10"/>
                </a:cxn>
                <a:cxn ang="0">
                  <a:pos x="13" y="14"/>
                </a:cxn>
                <a:cxn ang="0">
                  <a:pos x="8" y="14"/>
                </a:cxn>
                <a:cxn ang="0">
                  <a:pos x="7" y="13"/>
                </a:cxn>
                <a:cxn ang="0">
                  <a:pos x="7" y="9"/>
                </a:cxn>
                <a:cxn ang="0">
                  <a:pos x="9" y="9"/>
                </a:cxn>
                <a:cxn ang="0">
                  <a:pos x="4" y="7"/>
                </a:cxn>
                <a:cxn ang="0">
                  <a:pos x="4" y="9"/>
                </a:cxn>
                <a:cxn ang="0">
                  <a:pos x="6" y="9"/>
                </a:cxn>
                <a:cxn ang="0">
                  <a:pos x="6" y="13"/>
                </a:cxn>
                <a:cxn ang="0">
                  <a:pos x="5" y="14"/>
                </a:cxn>
                <a:cxn ang="0">
                  <a:pos x="0" y="14"/>
                </a:cxn>
                <a:cxn ang="0">
                  <a:pos x="0" y="10"/>
                </a:cxn>
                <a:cxn ang="0">
                  <a:pos x="1" y="9"/>
                </a:cxn>
                <a:cxn ang="0">
                  <a:pos x="2" y="8"/>
                </a:cxn>
                <a:cxn ang="0">
                  <a:pos x="4" y="6"/>
                </a:cxn>
                <a:cxn ang="0">
                  <a:pos x="9" y="5"/>
                </a:cxn>
                <a:cxn ang="0">
                  <a:pos x="7" y="5"/>
                </a:cxn>
                <a:cxn ang="0">
                  <a:pos x="7" y="1"/>
                </a:cxn>
                <a:cxn ang="0">
                  <a:pos x="8" y="0"/>
                </a:cxn>
                <a:cxn ang="0">
                  <a:pos x="13" y="0"/>
                </a:cxn>
                <a:cxn ang="0">
                  <a:pos x="13" y="4"/>
                </a:cxn>
                <a:cxn ang="0">
                  <a:pos x="12" y="5"/>
                </a:cxn>
                <a:cxn ang="0">
                  <a:pos x="11" y="6"/>
                </a:cxn>
                <a:cxn ang="0">
                  <a:pos x="17" y="7"/>
                </a:cxn>
                <a:cxn ang="0">
                  <a:pos x="18" y="9"/>
                </a:cxn>
                <a:cxn ang="0">
                  <a:pos x="19" y="9"/>
                </a:cxn>
              </a:cxnLst>
              <a:rect l="0" t="0" r="0" b="0"/>
              <a:pathLst>
                <a:path w="21600" h="2160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moveTo>
                    <a:pt x="20709" y="14020"/>
                  </a:moveTo>
                </a:path>
              </a:pathLst>
            </a:custGeom>
            <a:solidFill>
              <a:srgbClr val="FFFFFF">
                <a:alpha val="100000"/>
              </a:srgbClr>
            </a:solidFill>
            <a:ln w="12700">
              <a:noFill/>
            </a:ln>
          </p:spPr>
          <p:txBody>
            <a:bodyPr/>
            <a:lstStyle/>
            <a:p>
              <a:endParaRPr lang="zh-CN" altLang="en-US" sz="1000"/>
            </a:p>
          </p:txBody>
        </p:sp>
      </p:grpSp>
      <p:grpSp>
        <p:nvGrpSpPr>
          <p:cNvPr id="58373" name="Group 5"/>
          <p:cNvGrpSpPr/>
          <p:nvPr/>
        </p:nvGrpSpPr>
        <p:grpSpPr>
          <a:xfrm>
            <a:off x="2456180" y="1853565"/>
            <a:ext cx="1571625" cy="1571625"/>
            <a:chOff x="0" y="0"/>
            <a:chExt cx="2104" cy="2104"/>
          </a:xfrm>
        </p:grpSpPr>
        <p:sp>
          <p:nvSpPr>
            <p:cNvPr id="216097" name="Oval 6"/>
            <p:cNvSpPr/>
            <p:nvPr/>
          </p:nvSpPr>
          <p:spPr>
            <a:xfrm>
              <a:off x="0" y="0"/>
              <a:ext cx="2104" cy="2104"/>
            </a:xfrm>
            <a:prstGeom prst="ellipse">
              <a:avLst/>
            </a:prstGeom>
            <a:solidFill>
              <a:srgbClr val="92A9D7"/>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98" name="AutoShape 7"/>
            <p:cNvSpPr/>
            <p:nvPr/>
          </p:nvSpPr>
          <p:spPr>
            <a:xfrm>
              <a:off x="797" y="726"/>
              <a:ext cx="528" cy="528"/>
            </a:xfrm>
            <a:custGeom>
              <a:avLst/>
              <a:gdLst/>
              <a:ahLst/>
              <a:cxnLst>
                <a:cxn ang="0">
                  <a:pos x="13" y="11"/>
                </a:cxn>
                <a:cxn ang="0">
                  <a:pos x="13" y="12"/>
                </a:cxn>
                <a:cxn ang="0">
                  <a:pos x="13" y="12"/>
                </a:cxn>
                <a:cxn ang="0">
                  <a:pos x="12" y="12"/>
                </a:cxn>
                <a:cxn ang="0">
                  <a:pos x="12" y="13"/>
                </a:cxn>
                <a:cxn ang="0">
                  <a:pos x="12" y="13"/>
                </a:cxn>
                <a:cxn ang="0">
                  <a:pos x="11" y="13"/>
                </a:cxn>
                <a:cxn ang="0">
                  <a:pos x="8" y="10"/>
                </a:cxn>
                <a:cxn ang="0">
                  <a:pos x="7" y="11"/>
                </a:cxn>
                <a:cxn ang="0">
                  <a:pos x="5" y="11"/>
                </a:cxn>
                <a:cxn ang="0">
                  <a:pos x="3" y="10"/>
                </a:cxn>
                <a:cxn ang="0">
                  <a:pos x="2" y="9"/>
                </a:cxn>
                <a:cxn ang="0">
                  <a:pos x="0" y="7"/>
                </a:cxn>
                <a:cxn ang="0">
                  <a:pos x="0" y="5"/>
                </a:cxn>
                <a:cxn ang="0">
                  <a:pos x="0" y="3"/>
                </a:cxn>
                <a:cxn ang="0">
                  <a:pos x="2" y="2"/>
                </a:cxn>
                <a:cxn ang="0">
                  <a:pos x="3" y="0"/>
                </a:cxn>
                <a:cxn ang="0">
                  <a:pos x="5" y="0"/>
                </a:cxn>
                <a:cxn ang="0">
                  <a:pos x="7" y="0"/>
                </a:cxn>
                <a:cxn ang="0">
                  <a:pos x="9" y="2"/>
                </a:cxn>
                <a:cxn ang="0">
                  <a:pos x="10" y="3"/>
                </a:cxn>
                <a:cxn ang="0">
                  <a:pos x="11" y="5"/>
                </a:cxn>
                <a:cxn ang="0">
                  <a:pos x="11" y="7"/>
                </a:cxn>
                <a:cxn ang="0">
                  <a:pos x="10" y="8"/>
                </a:cxn>
                <a:cxn ang="0">
                  <a:pos x="13" y="11"/>
                </a:cxn>
                <a:cxn ang="0">
                  <a:pos x="2" y="5"/>
                </a:cxn>
                <a:cxn ang="0">
                  <a:pos x="2" y="7"/>
                </a:cxn>
                <a:cxn ang="0">
                  <a:pos x="3" y="8"/>
                </a:cxn>
                <a:cxn ang="0">
                  <a:pos x="4" y="8"/>
                </a:cxn>
                <a:cxn ang="0">
                  <a:pos x="5" y="9"/>
                </a:cxn>
                <a:cxn ang="0">
                  <a:pos x="7" y="8"/>
                </a:cxn>
                <a:cxn ang="0">
                  <a:pos x="8" y="8"/>
                </a:cxn>
                <a:cxn ang="0">
                  <a:pos x="8" y="7"/>
                </a:cxn>
                <a:cxn ang="0">
                  <a:pos x="9" y="5"/>
                </a:cxn>
                <a:cxn ang="0">
                  <a:pos x="8" y="4"/>
                </a:cxn>
                <a:cxn ang="0">
                  <a:pos x="8" y="3"/>
                </a:cxn>
                <a:cxn ang="0">
                  <a:pos x="7" y="2"/>
                </a:cxn>
                <a:cxn ang="0">
                  <a:pos x="5" y="2"/>
                </a:cxn>
                <a:cxn ang="0">
                  <a:pos x="4" y="2"/>
                </a:cxn>
                <a:cxn ang="0">
                  <a:pos x="3" y="3"/>
                </a:cxn>
                <a:cxn ang="0">
                  <a:pos x="2" y="4"/>
                </a:cxn>
                <a:cxn ang="0">
                  <a:pos x="2" y="5"/>
                </a:cxn>
                <a:cxn ang="0">
                  <a:pos x="5" y="3"/>
                </a:cxn>
                <a:cxn ang="0">
                  <a:pos x="6" y="3"/>
                </a:cxn>
                <a:cxn ang="0">
                  <a:pos x="6" y="4"/>
                </a:cxn>
                <a:cxn ang="0">
                  <a:pos x="6" y="4"/>
                </a:cxn>
                <a:cxn ang="0">
                  <a:pos x="5" y="4"/>
                </a:cxn>
                <a:cxn ang="0">
                  <a:pos x="5" y="4"/>
                </a:cxn>
                <a:cxn ang="0">
                  <a:pos x="4" y="5"/>
                </a:cxn>
                <a:cxn ang="0">
                  <a:pos x="4" y="6"/>
                </a:cxn>
                <a:cxn ang="0">
                  <a:pos x="4" y="6"/>
                </a:cxn>
                <a:cxn ang="0">
                  <a:pos x="3" y="6"/>
                </a:cxn>
                <a:cxn ang="0">
                  <a:pos x="3" y="5"/>
                </a:cxn>
                <a:cxn ang="0">
                  <a:pos x="3" y="5"/>
                </a:cxn>
                <a:cxn ang="0">
                  <a:pos x="4" y="4"/>
                </a:cxn>
                <a:cxn ang="0">
                  <a:pos x="5" y="3"/>
                </a:cxn>
                <a:cxn ang="0">
                  <a:pos x="5" y="3"/>
                </a:cxn>
              </a:cxnLst>
              <a:rect l="0" t="0" r="0" b="0"/>
              <a:pathLst>
                <a:path w="21600" h="21600">
                  <a:moveTo>
                    <a:pt x="21357" y="18802"/>
                  </a:moveTo>
                  <a:cubicBezTo>
                    <a:pt x="21518" y="18965"/>
                    <a:pt x="21600" y="19177"/>
                    <a:pt x="21600" y="19437"/>
                  </a:cubicBezTo>
                  <a:cubicBezTo>
                    <a:pt x="21600" y="19581"/>
                    <a:pt x="21518" y="19776"/>
                    <a:pt x="21357" y="20019"/>
                  </a:cubicBezTo>
                  <a:cubicBezTo>
                    <a:pt x="21193" y="20261"/>
                    <a:pt x="20990" y="20504"/>
                    <a:pt x="20747" y="20741"/>
                  </a:cubicBezTo>
                  <a:cubicBezTo>
                    <a:pt x="20504" y="20979"/>
                    <a:pt x="20261" y="21185"/>
                    <a:pt x="20023" y="21349"/>
                  </a:cubicBezTo>
                  <a:cubicBezTo>
                    <a:pt x="19783" y="21518"/>
                    <a:pt x="19594" y="21600"/>
                    <a:pt x="19447" y="21600"/>
                  </a:cubicBezTo>
                  <a:cubicBezTo>
                    <a:pt x="19190" y="21600"/>
                    <a:pt x="18975" y="21515"/>
                    <a:pt x="18811" y="21343"/>
                  </a:cubicBezTo>
                  <a:lnTo>
                    <a:pt x="13957" y="16503"/>
                  </a:lnTo>
                  <a:cubicBezTo>
                    <a:pt x="13217" y="16980"/>
                    <a:pt x="12429" y="17350"/>
                    <a:pt x="11590" y="17604"/>
                  </a:cubicBezTo>
                  <a:cubicBezTo>
                    <a:pt x="10751" y="17864"/>
                    <a:pt x="9892" y="17991"/>
                    <a:pt x="9007" y="17991"/>
                  </a:cubicBezTo>
                  <a:cubicBezTo>
                    <a:pt x="7770" y="17991"/>
                    <a:pt x="6609" y="17760"/>
                    <a:pt x="5518" y="17291"/>
                  </a:cubicBezTo>
                  <a:cubicBezTo>
                    <a:pt x="4427" y="16822"/>
                    <a:pt x="3470" y="16175"/>
                    <a:pt x="2645" y="15354"/>
                  </a:cubicBezTo>
                  <a:cubicBezTo>
                    <a:pt x="1817" y="14535"/>
                    <a:pt x="1173" y="13580"/>
                    <a:pt x="701" y="12487"/>
                  </a:cubicBezTo>
                  <a:cubicBezTo>
                    <a:pt x="232" y="11400"/>
                    <a:pt x="0" y="10237"/>
                    <a:pt x="0" y="9000"/>
                  </a:cubicBezTo>
                  <a:cubicBezTo>
                    <a:pt x="0" y="7769"/>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7"/>
                    <a:pt x="17873" y="10748"/>
                    <a:pt x="17616" y="11589"/>
                  </a:cubicBezTo>
                  <a:cubicBezTo>
                    <a:pt x="17359" y="12434"/>
                    <a:pt x="16992" y="13219"/>
                    <a:pt x="16514" y="13947"/>
                  </a:cubicBezTo>
                  <a:lnTo>
                    <a:pt x="21357" y="18802"/>
                  </a:lnTo>
                  <a:close/>
                  <a:moveTo>
                    <a:pt x="3597" y="9000"/>
                  </a:moveTo>
                  <a:cubicBezTo>
                    <a:pt x="3597" y="9759"/>
                    <a:pt x="3741" y="10465"/>
                    <a:pt x="4029" y="11118"/>
                  </a:cubicBezTo>
                  <a:cubicBezTo>
                    <a:pt x="4317" y="11770"/>
                    <a:pt x="4707" y="12338"/>
                    <a:pt x="5193" y="12821"/>
                  </a:cubicBezTo>
                  <a:cubicBezTo>
                    <a:pt x="5679" y="13301"/>
                    <a:pt x="6253" y="13685"/>
                    <a:pt x="6908" y="13970"/>
                  </a:cubicBezTo>
                  <a:cubicBezTo>
                    <a:pt x="7566" y="14252"/>
                    <a:pt x="8264" y="14394"/>
                    <a:pt x="9004" y="14394"/>
                  </a:cubicBezTo>
                  <a:cubicBezTo>
                    <a:pt x="9745" y="14394"/>
                    <a:pt x="10440" y="14252"/>
                    <a:pt x="11092" y="13970"/>
                  </a:cubicBezTo>
                  <a:cubicBezTo>
                    <a:pt x="11745" y="13685"/>
                    <a:pt x="12319" y="13301"/>
                    <a:pt x="12802" y="12821"/>
                  </a:cubicBezTo>
                  <a:cubicBezTo>
                    <a:pt x="13291" y="12338"/>
                    <a:pt x="13678" y="11770"/>
                    <a:pt x="13966" y="11118"/>
                  </a:cubicBezTo>
                  <a:cubicBezTo>
                    <a:pt x="14254" y="10465"/>
                    <a:pt x="14398" y="9759"/>
                    <a:pt x="14398" y="9000"/>
                  </a:cubicBezTo>
                  <a:cubicBezTo>
                    <a:pt x="14398" y="8260"/>
                    <a:pt x="14254" y="7565"/>
                    <a:pt x="13966" y="6913"/>
                  </a:cubicBezTo>
                  <a:cubicBezTo>
                    <a:pt x="13675" y="6258"/>
                    <a:pt x="13291" y="5684"/>
                    <a:pt x="12802" y="5193"/>
                  </a:cubicBezTo>
                  <a:cubicBezTo>
                    <a:pt x="12316" y="4704"/>
                    <a:pt x="11745" y="4317"/>
                    <a:pt x="11092" y="4032"/>
                  </a:cubicBezTo>
                  <a:cubicBezTo>
                    <a:pt x="10440" y="3750"/>
                    <a:pt x="9742" y="3606"/>
                    <a:pt x="9004" y="3606"/>
                  </a:cubicBezTo>
                  <a:cubicBezTo>
                    <a:pt x="8267" y="3606"/>
                    <a:pt x="7566" y="3750"/>
                    <a:pt x="6908" y="4032"/>
                  </a:cubicBezTo>
                  <a:cubicBezTo>
                    <a:pt x="6253" y="4317"/>
                    <a:pt x="5676" y="4704"/>
                    <a:pt x="5193" y="5193"/>
                  </a:cubicBezTo>
                  <a:cubicBezTo>
                    <a:pt x="4707" y="5684"/>
                    <a:pt x="4317" y="6258"/>
                    <a:pt x="4029" y="6913"/>
                  </a:cubicBezTo>
                  <a:cubicBezTo>
                    <a:pt x="3741" y="7565"/>
                    <a:pt x="3597" y="8257"/>
                    <a:pt x="3597" y="9000"/>
                  </a:cubicBezTo>
                  <a:moveTo>
                    <a:pt x="9007" y="5591"/>
                  </a:moveTo>
                  <a:cubicBezTo>
                    <a:pt x="9185" y="5591"/>
                    <a:pt x="9344" y="5656"/>
                    <a:pt x="9473" y="5786"/>
                  </a:cubicBezTo>
                  <a:cubicBezTo>
                    <a:pt x="9603" y="5919"/>
                    <a:pt x="9668" y="6082"/>
                    <a:pt x="9668" y="6280"/>
                  </a:cubicBezTo>
                  <a:cubicBezTo>
                    <a:pt x="9668" y="6461"/>
                    <a:pt x="9603" y="6616"/>
                    <a:pt x="9473" y="6746"/>
                  </a:cubicBezTo>
                  <a:cubicBezTo>
                    <a:pt x="9344" y="6879"/>
                    <a:pt x="9185" y="6944"/>
                    <a:pt x="9007" y="6944"/>
                  </a:cubicBezTo>
                  <a:cubicBezTo>
                    <a:pt x="8439" y="6944"/>
                    <a:pt x="7953" y="7144"/>
                    <a:pt x="7552" y="7537"/>
                  </a:cubicBezTo>
                  <a:cubicBezTo>
                    <a:pt x="7151" y="7935"/>
                    <a:pt x="6950" y="8423"/>
                    <a:pt x="6950" y="8997"/>
                  </a:cubicBezTo>
                  <a:cubicBezTo>
                    <a:pt x="6950" y="9180"/>
                    <a:pt x="6885" y="9333"/>
                    <a:pt x="6755" y="9466"/>
                  </a:cubicBezTo>
                  <a:cubicBezTo>
                    <a:pt x="6623" y="9596"/>
                    <a:pt x="6467" y="9658"/>
                    <a:pt x="6289" y="9658"/>
                  </a:cubicBezTo>
                  <a:cubicBezTo>
                    <a:pt x="6080" y="9658"/>
                    <a:pt x="5914" y="9596"/>
                    <a:pt x="5786" y="9466"/>
                  </a:cubicBezTo>
                  <a:cubicBezTo>
                    <a:pt x="5659" y="9333"/>
                    <a:pt x="5600" y="9180"/>
                    <a:pt x="5600" y="8997"/>
                  </a:cubicBezTo>
                  <a:cubicBezTo>
                    <a:pt x="5600" y="8539"/>
                    <a:pt x="5685" y="8104"/>
                    <a:pt x="5863" y="7686"/>
                  </a:cubicBezTo>
                  <a:cubicBezTo>
                    <a:pt x="6038" y="7271"/>
                    <a:pt x="6281" y="6907"/>
                    <a:pt x="6597" y="6591"/>
                  </a:cubicBezTo>
                  <a:cubicBezTo>
                    <a:pt x="6905" y="6277"/>
                    <a:pt x="7264" y="6029"/>
                    <a:pt x="7677" y="5856"/>
                  </a:cubicBezTo>
                  <a:cubicBezTo>
                    <a:pt x="8086" y="5681"/>
                    <a:pt x="8530" y="5591"/>
                    <a:pt x="9007" y="5591"/>
                  </a:cubicBezTo>
                </a:path>
              </a:pathLst>
            </a:custGeom>
            <a:solidFill>
              <a:srgbClr val="FFFFFF">
                <a:alpha val="100000"/>
              </a:srgbClr>
            </a:solidFill>
            <a:ln w="12700">
              <a:noFill/>
            </a:ln>
          </p:spPr>
          <p:txBody>
            <a:bodyPr/>
            <a:lstStyle/>
            <a:p>
              <a:endParaRPr lang="zh-CN" altLang="en-US" sz="1000"/>
            </a:p>
          </p:txBody>
        </p:sp>
      </p:grpSp>
      <p:grpSp>
        <p:nvGrpSpPr>
          <p:cNvPr id="58376" name="Group 8"/>
          <p:cNvGrpSpPr/>
          <p:nvPr/>
        </p:nvGrpSpPr>
        <p:grpSpPr>
          <a:xfrm>
            <a:off x="8268335" y="1468120"/>
            <a:ext cx="2091690" cy="2091690"/>
            <a:chOff x="0" y="0"/>
            <a:chExt cx="2800" cy="2800"/>
          </a:xfrm>
        </p:grpSpPr>
        <p:sp>
          <p:nvSpPr>
            <p:cNvPr id="216095" name="Oval 9"/>
            <p:cNvSpPr/>
            <p:nvPr/>
          </p:nvSpPr>
          <p:spPr>
            <a:xfrm>
              <a:off x="0" y="0"/>
              <a:ext cx="2800" cy="2800"/>
            </a:xfrm>
            <a:prstGeom prst="ellipse">
              <a:avLst/>
            </a:prstGeom>
            <a:solidFill>
              <a:srgbClr val="92A9D7"/>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96" name="AutoShape 10"/>
            <p:cNvSpPr/>
            <p:nvPr/>
          </p:nvSpPr>
          <p:spPr>
            <a:xfrm>
              <a:off x="1054" y="1102"/>
              <a:ext cx="703" cy="586"/>
            </a:xfrm>
            <a:custGeom>
              <a:avLst/>
              <a:gdLst/>
              <a:ahLst/>
              <a:cxnLst>
                <a:cxn ang="0">
                  <a:pos x="23" y="7"/>
                </a:cxn>
                <a:cxn ang="0">
                  <a:pos x="22" y="8"/>
                </a:cxn>
                <a:cxn ang="0">
                  <a:pos x="21" y="8"/>
                </a:cxn>
                <a:cxn ang="0">
                  <a:pos x="21" y="12"/>
                </a:cxn>
                <a:cxn ang="0">
                  <a:pos x="21" y="13"/>
                </a:cxn>
                <a:cxn ang="0">
                  <a:pos x="20" y="14"/>
                </a:cxn>
                <a:cxn ang="0">
                  <a:pos x="18" y="12"/>
                </a:cxn>
                <a:cxn ang="0">
                  <a:pos x="15" y="11"/>
                </a:cxn>
                <a:cxn ang="0">
                  <a:pos x="12" y="10"/>
                </a:cxn>
                <a:cxn ang="0">
                  <a:pos x="9" y="10"/>
                </a:cxn>
                <a:cxn ang="0">
                  <a:pos x="8" y="10"/>
                </a:cxn>
                <a:cxn ang="0">
                  <a:pos x="8" y="11"/>
                </a:cxn>
                <a:cxn ang="0">
                  <a:pos x="8" y="12"/>
                </a:cxn>
                <a:cxn ang="0">
                  <a:pos x="8" y="12"/>
                </a:cxn>
                <a:cxn ang="0">
                  <a:pos x="8" y="13"/>
                </a:cxn>
                <a:cxn ang="0">
                  <a:pos x="8" y="14"/>
                </a:cxn>
                <a:cxn ang="0">
                  <a:pos x="9" y="14"/>
                </a:cxn>
                <a:cxn ang="0">
                  <a:pos x="10" y="15"/>
                </a:cxn>
                <a:cxn ang="0">
                  <a:pos x="9" y="16"/>
                </a:cxn>
                <a:cxn ang="0">
                  <a:pos x="8" y="16"/>
                </a:cxn>
                <a:cxn ang="0">
                  <a:pos x="6" y="16"/>
                </a:cxn>
                <a:cxn ang="0">
                  <a:pos x="5" y="15"/>
                </a:cxn>
                <a:cxn ang="0">
                  <a:pos x="5" y="14"/>
                </a:cxn>
                <a:cxn ang="0">
                  <a:pos x="4" y="13"/>
                </a:cxn>
                <a:cxn ang="0">
                  <a:pos x="4" y="11"/>
                </a:cxn>
                <a:cxn ang="0">
                  <a:pos x="4" y="10"/>
                </a:cxn>
                <a:cxn ang="0">
                  <a:pos x="2" y="10"/>
                </a:cxn>
                <a:cxn ang="0">
                  <a:pos x="1" y="9"/>
                </a:cxn>
                <a:cxn ang="0">
                  <a:pos x="0" y="8"/>
                </a:cxn>
                <a:cxn ang="0">
                  <a:pos x="0" y="6"/>
                </a:cxn>
                <a:cxn ang="0">
                  <a:pos x="1" y="5"/>
                </a:cxn>
                <a:cxn ang="0">
                  <a:pos x="2" y="4"/>
                </a:cxn>
                <a:cxn ang="0">
                  <a:pos x="8" y="4"/>
                </a:cxn>
                <a:cxn ang="0">
                  <a:pos x="11" y="4"/>
                </a:cxn>
                <a:cxn ang="0">
                  <a:pos x="14" y="3"/>
                </a:cxn>
                <a:cxn ang="0">
                  <a:pos x="17" y="2"/>
                </a:cxn>
                <a:cxn ang="0">
                  <a:pos x="20" y="0"/>
                </a:cxn>
                <a:cxn ang="0">
                  <a:pos x="21" y="0"/>
                </a:cxn>
                <a:cxn ang="0">
                  <a:pos x="21" y="2"/>
                </a:cxn>
                <a:cxn ang="0">
                  <a:pos x="21" y="5"/>
                </a:cxn>
                <a:cxn ang="0">
                  <a:pos x="22" y="6"/>
                </a:cxn>
                <a:cxn ang="0">
                  <a:pos x="23" y="7"/>
                </a:cxn>
                <a:cxn ang="0">
                  <a:pos x="20" y="2"/>
                </a:cxn>
                <a:cxn ang="0">
                  <a:pos x="17" y="3"/>
                </a:cxn>
                <a:cxn ang="0">
                  <a:pos x="15" y="4"/>
                </a:cxn>
                <a:cxn ang="0">
                  <a:pos x="13" y="5"/>
                </a:cxn>
                <a:cxn ang="0">
                  <a:pos x="10" y="6"/>
                </a:cxn>
                <a:cxn ang="0">
                  <a:pos x="10" y="8"/>
                </a:cxn>
                <a:cxn ang="0">
                  <a:pos x="13" y="9"/>
                </a:cxn>
                <a:cxn ang="0">
                  <a:pos x="15" y="10"/>
                </a:cxn>
                <a:cxn ang="0">
                  <a:pos x="18" y="11"/>
                </a:cxn>
                <a:cxn ang="0">
                  <a:pos x="20" y="12"/>
                </a:cxn>
                <a:cxn ang="0">
                  <a:pos x="20" y="2"/>
                </a:cxn>
                <a:cxn ang="0">
                  <a:pos x="20" y="2"/>
                </a:cxn>
              </a:cxnLst>
              <a:rect l="0" t="0" r="0" b="0"/>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alpha val="100000"/>
              </a:srgbClr>
            </a:solidFill>
            <a:ln w="12700">
              <a:noFill/>
            </a:ln>
          </p:spPr>
          <p:txBody>
            <a:bodyPr/>
            <a:lstStyle/>
            <a:p>
              <a:endParaRPr lang="zh-CN" altLang="en-US" sz="1000"/>
            </a:p>
          </p:txBody>
        </p:sp>
      </p:grpSp>
      <p:grpSp>
        <p:nvGrpSpPr>
          <p:cNvPr id="58379" name="Group 11"/>
          <p:cNvGrpSpPr/>
          <p:nvPr/>
        </p:nvGrpSpPr>
        <p:grpSpPr>
          <a:xfrm>
            <a:off x="4067175" y="2759075"/>
            <a:ext cx="2312670" cy="2312670"/>
            <a:chOff x="0" y="0"/>
            <a:chExt cx="3095" cy="3095"/>
          </a:xfrm>
        </p:grpSpPr>
        <p:sp>
          <p:nvSpPr>
            <p:cNvPr id="216093" name="Oval 12"/>
            <p:cNvSpPr/>
            <p:nvPr/>
          </p:nvSpPr>
          <p:spPr>
            <a:xfrm>
              <a:off x="0" y="0"/>
              <a:ext cx="3095" cy="3095"/>
            </a:xfrm>
            <a:prstGeom prst="ellipse">
              <a:avLst/>
            </a:prstGeom>
            <a:solidFill>
              <a:srgbClr val="92A9D7"/>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94" name="AutoShape 13"/>
            <p:cNvSpPr/>
            <p:nvPr/>
          </p:nvSpPr>
          <p:spPr>
            <a:xfrm>
              <a:off x="1167" y="1004"/>
              <a:ext cx="774" cy="774"/>
            </a:xfrm>
            <a:custGeom>
              <a:avLst/>
              <a:gdLst/>
              <a:ahLst/>
              <a:cxnLst>
                <a:cxn ang="0">
                  <a:pos x="28" y="5"/>
                </a:cxn>
                <a:cxn ang="0">
                  <a:pos x="26" y="28"/>
                </a:cxn>
                <a:cxn ang="0">
                  <a:pos x="0" y="26"/>
                </a:cxn>
                <a:cxn ang="0">
                  <a:pos x="2" y="3"/>
                </a:cxn>
                <a:cxn ang="0">
                  <a:pos x="3" y="2"/>
                </a:cxn>
                <a:cxn ang="0">
                  <a:pos x="6" y="0"/>
                </a:cxn>
                <a:cxn ang="0">
                  <a:pos x="9" y="2"/>
                </a:cxn>
                <a:cxn ang="0">
                  <a:pos x="10" y="3"/>
                </a:cxn>
                <a:cxn ang="0">
                  <a:pos x="11" y="1"/>
                </a:cxn>
                <a:cxn ang="0">
                  <a:pos x="15" y="0"/>
                </a:cxn>
                <a:cxn ang="0">
                  <a:pos x="17" y="3"/>
                </a:cxn>
                <a:cxn ang="0">
                  <a:pos x="18" y="3"/>
                </a:cxn>
                <a:cxn ang="0">
                  <a:pos x="20" y="0"/>
                </a:cxn>
                <a:cxn ang="0">
                  <a:pos x="24" y="1"/>
                </a:cxn>
                <a:cxn ang="0">
                  <a:pos x="25" y="3"/>
                </a:cxn>
                <a:cxn ang="0">
                  <a:pos x="3" y="10"/>
                </a:cxn>
                <a:cxn ang="0">
                  <a:pos x="8" y="10"/>
                </a:cxn>
                <a:cxn ang="0">
                  <a:pos x="3" y="20"/>
                </a:cxn>
                <a:cxn ang="0">
                  <a:pos x="8" y="20"/>
                </a:cxn>
                <a:cxn ang="0">
                  <a:pos x="8" y="25"/>
                </a:cxn>
                <a:cxn ang="0">
                  <a:pos x="6" y="8"/>
                </a:cxn>
                <a:cxn ang="0">
                  <a:pos x="6" y="2"/>
                </a:cxn>
                <a:cxn ang="0">
                  <a:pos x="14" y="10"/>
                </a:cxn>
                <a:cxn ang="0">
                  <a:pos x="14" y="15"/>
                </a:cxn>
                <a:cxn ang="0">
                  <a:pos x="8" y="15"/>
                </a:cxn>
                <a:cxn ang="0">
                  <a:pos x="14" y="15"/>
                </a:cxn>
                <a:cxn ang="0">
                  <a:pos x="8" y="25"/>
                </a:cxn>
                <a:cxn ang="0">
                  <a:pos x="13" y="7"/>
                </a:cxn>
                <a:cxn ang="0">
                  <a:pos x="15" y="8"/>
                </a:cxn>
                <a:cxn ang="0">
                  <a:pos x="15" y="2"/>
                </a:cxn>
                <a:cxn ang="0">
                  <a:pos x="13" y="3"/>
                </a:cxn>
                <a:cxn ang="0">
                  <a:pos x="14" y="10"/>
                </a:cxn>
                <a:cxn ang="0">
                  <a:pos x="19" y="10"/>
                </a:cxn>
                <a:cxn ang="0">
                  <a:pos x="14" y="20"/>
                </a:cxn>
                <a:cxn ang="0">
                  <a:pos x="19" y="20"/>
                </a:cxn>
                <a:cxn ang="0">
                  <a:pos x="19" y="25"/>
                </a:cxn>
                <a:cxn ang="0">
                  <a:pos x="20" y="10"/>
                </a:cxn>
                <a:cxn ang="0">
                  <a:pos x="25" y="10"/>
                </a:cxn>
                <a:cxn ang="0">
                  <a:pos x="20" y="20"/>
                </a:cxn>
                <a:cxn ang="0">
                  <a:pos x="25" y="20"/>
                </a:cxn>
                <a:cxn ang="0">
                  <a:pos x="25" y="25"/>
                </a:cxn>
                <a:cxn ang="0">
                  <a:pos x="22" y="8"/>
                </a:cxn>
                <a:cxn ang="0">
                  <a:pos x="22" y="2"/>
                </a:cxn>
                <a:cxn ang="0">
                  <a:pos x="20" y="7"/>
                </a:cxn>
              </a:cxnLst>
              <a:rect l="0" t="0" r="0" b="0"/>
              <a:pathLst>
                <a:path w="21600" h="21600">
                  <a:moveTo>
                    <a:pt x="19988" y="2580"/>
                  </a:moveTo>
                  <a:cubicBezTo>
                    <a:pt x="20420" y="2580"/>
                    <a:pt x="20794" y="2736"/>
                    <a:pt x="21116" y="3053"/>
                  </a:cubicBezTo>
                  <a:cubicBezTo>
                    <a:pt x="21439" y="3372"/>
                    <a:pt x="21600" y="3744"/>
                    <a:pt x="21600" y="4176"/>
                  </a:cubicBezTo>
                  <a:lnTo>
                    <a:pt x="21600" y="19987"/>
                  </a:lnTo>
                  <a:cubicBezTo>
                    <a:pt x="21600" y="20419"/>
                    <a:pt x="21439" y="20797"/>
                    <a:pt x="21116" y="21116"/>
                  </a:cubicBezTo>
                  <a:cubicBezTo>
                    <a:pt x="20794" y="21439"/>
                    <a:pt x="20420" y="21600"/>
                    <a:pt x="19988" y="21600"/>
                  </a:cubicBezTo>
                  <a:lnTo>
                    <a:pt x="1612" y="21600"/>
                  </a:lnTo>
                  <a:cubicBezTo>
                    <a:pt x="1180" y="21600"/>
                    <a:pt x="806" y="21439"/>
                    <a:pt x="484" y="21116"/>
                  </a:cubicBezTo>
                  <a:cubicBezTo>
                    <a:pt x="161" y="20797"/>
                    <a:pt x="0" y="20419"/>
                    <a:pt x="0" y="19987"/>
                  </a:cubicBezTo>
                  <a:lnTo>
                    <a:pt x="0" y="4176"/>
                  </a:lnTo>
                  <a:cubicBezTo>
                    <a:pt x="0" y="3744"/>
                    <a:pt x="161" y="3372"/>
                    <a:pt x="484" y="3053"/>
                  </a:cubicBezTo>
                  <a:cubicBezTo>
                    <a:pt x="806" y="2736"/>
                    <a:pt x="1180" y="2580"/>
                    <a:pt x="1612" y="2580"/>
                  </a:cubicBezTo>
                  <a:lnTo>
                    <a:pt x="2151" y="2580"/>
                  </a:lnTo>
                  <a:lnTo>
                    <a:pt x="2151" y="2402"/>
                  </a:lnTo>
                  <a:cubicBezTo>
                    <a:pt x="2151" y="2117"/>
                    <a:pt x="2197" y="1829"/>
                    <a:pt x="2289" y="1541"/>
                  </a:cubicBezTo>
                  <a:cubicBezTo>
                    <a:pt x="2381" y="1250"/>
                    <a:pt x="2531" y="991"/>
                    <a:pt x="2738" y="766"/>
                  </a:cubicBezTo>
                  <a:cubicBezTo>
                    <a:pt x="2943" y="542"/>
                    <a:pt x="3216" y="360"/>
                    <a:pt x="3556" y="213"/>
                  </a:cubicBezTo>
                  <a:cubicBezTo>
                    <a:pt x="3896" y="75"/>
                    <a:pt x="4310" y="0"/>
                    <a:pt x="4797" y="0"/>
                  </a:cubicBezTo>
                  <a:cubicBezTo>
                    <a:pt x="5283" y="0"/>
                    <a:pt x="5698" y="75"/>
                    <a:pt x="6038" y="213"/>
                  </a:cubicBezTo>
                  <a:cubicBezTo>
                    <a:pt x="6378" y="360"/>
                    <a:pt x="6651" y="542"/>
                    <a:pt x="6858" y="766"/>
                  </a:cubicBezTo>
                  <a:cubicBezTo>
                    <a:pt x="7063" y="991"/>
                    <a:pt x="7215" y="1256"/>
                    <a:pt x="7313" y="1546"/>
                  </a:cubicBezTo>
                  <a:cubicBezTo>
                    <a:pt x="7411" y="1840"/>
                    <a:pt x="7457" y="2125"/>
                    <a:pt x="7457" y="2402"/>
                  </a:cubicBezTo>
                  <a:lnTo>
                    <a:pt x="7457" y="2580"/>
                  </a:lnTo>
                  <a:lnTo>
                    <a:pt x="8134" y="2580"/>
                  </a:lnTo>
                  <a:lnTo>
                    <a:pt x="8134" y="2402"/>
                  </a:lnTo>
                  <a:cubicBezTo>
                    <a:pt x="8134" y="2117"/>
                    <a:pt x="8180" y="1829"/>
                    <a:pt x="8269" y="1541"/>
                  </a:cubicBezTo>
                  <a:cubicBezTo>
                    <a:pt x="8364" y="1250"/>
                    <a:pt x="8511" y="991"/>
                    <a:pt x="8718" y="766"/>
                  </a:cubicBezTo>
                  <a:cubicBezTo>
                    <a:pt x="8926" y="541"/>
                    <a:pt x="9199" y="360"/>
                    <a:pt x="9539" y="213"/>
                  </a:cubicBezTo>
                  <a:cubicBezTo>
                    <a:pt x="9879" y="75"/>
                    <a:pt x="10293" y="0"/>
                    <a:pt x="10780" y="0"/>
                  </a:cubicBezTo>
                  <a:cubicBezTo>
                    <a:pt x="11266" y="0"/>
                    <a:pt x="11678" y="75"/>
                    <a:pt x="12021" y="213"/>
                  </a:cubicBezTo>
                  <a:cubicBezTo>
                    <a:pt x="12361" y="360"/>
                    <a:pt x="12637" y="542"/>
                    <a:pt x="12853" y="766"/>
                  </a:cubicBezTo>
                  <a:cubicBezTo>
                    <a:pt x="13069" y="991"/>
                    <a:pt x="13227" y="1256"/>
                    <a:pt x="13322" y="1546"/>
                  </a:cubicBezTo>
                  <a:cubicBezTo>
                    <a:pt x="13417" y="1840"/>
                    <a:pt x="13469" y="2125"/>
                    <a:pt x="13469" y="2402"/>
                  </a:cubicBezTo>
                  <a:lnTo>
                    <a:pt x="13469" y="2580"/>
                  </a:lnTo>
                  <a:lnTo>
                    <a:pt x="14143" y="2580"/>
                  </a:lnTo>
                  <a:lnTo>
                    <a:pt x="14143" y="2402"/>
                  </a:lnTo>
                  <a:cubicBezTo>
                    <a:pt x="14143" y="2117"/>
                    <a:pt x="14192" y="1829"/>
                    <a:pt x="14287" y="1541"/>
                  </a:cubicBezTo>
                  <a:cubicBezTo>
                    <a:pt x="14385" y="1250"/>
                    <a:pt x="14534" y="991"/>
                    <a:pt x="14742" y="766"/>
                  </a:cubicBezTo>
                  <a:cubicBezTo>
                    <a:pt x="14949" y="541"/>
                    <a:pt x="15220" y="360"/>
                    <a:pt x="15556" y="213"/>
                  </a:cubicBezTo>
                  <a:cubicBezTo>
                    <a:pt x="15890" y="75"/>
                    <a:pt x="16305" y="0"/>
                    <a:pt x="16803" y="0"/>
                  </a:cubicBezTo>
                  <a:cubicBezTo>
                    <a:pt x="17290" y="0"/>
                    <a:pt x="17704" y="75"/>
                    <a:pt x="18044" y="213"/>
                  </a:cubicBezTo>
                  <a:cubicBezTo>
                    <a:pt x="18384" y="360"/>
                    <a:pt x="18657" y="541"/>
                    <a:pt x="18865" y="766"/>
                  </a:cubicBezTo>
                  <a:cubicBezTo>
                    <a:pt x="19069" y="991"/>
                    <a:pt x="19219" y="1256"/>
                    <a:pt x="19311" y="1546"/>
                  </a:cubicBezTo>
                  <a:cubicBezTo>
                    <a:pt x="19403" y="1840"/>
                    <a:pt x="19449" y="2125"/>
                    <a:pt x="19449" y="2402"/>
                  </a:cubicBezTo>
                  <a:lnTo>
                    <a:pt x="19449" y="2580"/>
                  </a:lnTo>
                  <a:lnTo>
                    <a:pt x="19988" y="2580"/>
                  </a:lnTo>
                  <a:close/>
                  <a:moveTo>
                    <a:pt x="6067" y="7968"/>
                  </a:moveTo>
                  <a:lnTo>
                    <a:pt x="2180" y="7968"/>
                  </a:lnTo>
                  <a:lnTo>
                    <a:pt x="2180" y="11444"/>
                  </a:lnTo>
                  <a:lnTo>
                    <a:pt x="6067" y="11444"/>
                  </a:lnTo>
                  <a:lnTo>
                    <a:pt x="6067" y="7968"/>
                  </a:lnTo>
                  <a:close/>
                  <a:moveTo>
                    <a:pt x="6067" y="11976"/>
                  </a:moveTo>
                  <a:lnTo>
                    <a:pt x="2180" y="11976"/>
                  </a:lnTo>
                  <a:lnTo>
                    <a:pt x="2180" y="15452"/>
                  </a:lnTo>
                  <a:lnTo>
                    <a:pt x="6067" y="15452"/>
                  </a:lnTo>
                  <a:lnTo>
                    <a:pt x="6067" y="11976"/>
                  </a:lnTo>
                  <a:close/>
                  <a:moveTo>
                    <a:pt x="6067" y="15976"/>
                  </a:moveTo>
                  <a:lnTo>
                    <a:pt x="2180" y="15976"/>
                  </a:lnTo>
                  <a:lnTo>
                    <a:pt x="2180" y="19423"/>
                  </a:lnTo>
                  <a:lnTo>
                    <a:pt x="6067" y="19423"/>
                  </a:lnTo>
                  <a:lnTo>
                    <a:pt x="6067" y="15976"/>
                  </a:lnTo>
                  <a:close/>
                  <a:moveTo>
                    <a:pt x="3755" y="5543"/>
                  </a:moveTo>
                  <a:cubicBezTo>
                    <a:pt x="3755" y="6068"/>
                    <a:pt x="4103" y="6324"/>
                    <a:pt x="4800" y="6324"/>
                  </a:cubicBezTo>
                  <a:cubicBezTo>
                    <a:pt x="5499" y="6324"/>
                    <a:pt x="5848" y="6068"/>
                    <a:pt x="5848" y="5543"/>
                  </a:cubicBezTo>
                  <a:lnTo>
                    <a:pt x="5848" y="2399"/>
                  </a:lnTo>
                  <a:cubicBezTo>
                    <a:pt x="5848" y="1878"/>
                    <a:pt x="5499" y="1613"/>
                    <a:pt x="4800" y="1613"/>
                  </a:cubicBezTo>
                  <a:cubicBezTo>
                    <a:pt x="4103" y="1613"/>
                    <a:pt x="3755" y="1878"/>
                    <a:pt x="3755" y="2399"/>
                  </a:cubicBezTo>
                  <a:lnTo>
                    <a:pt x="3755" y="5543"/>
                  </a:lnTo>
                  <a:close/>
                  <a:moveTo>
                    <a:pt x="10535" y="7968"/>
                  </a:moveTo>
                  <a:lnTo>
                    <a:pt x="6608" y="7968"/>
                  </a:lnTo>
                  <a:lnTo>
                    <a:pt x="6608" y="11444"/>
                  </a:lnTo>
                  <a:lnTo>
                    <a:pt x="10535" y="11444"/>
                  </a:lnTo>
                  <a:lnTo>
                    <a:pt x="10535" y="7968"/>
                  </a:lnTo>
                  <a:close/>
                  <a:moveTo>
                    <a:pt x="10535" y="11976"/>
                  </a:moveTo>
                  <a:lnTo>
                    <a:pt x="6608" y="11976"/>
                  </a:lnTo>
                  <a:lnTo>
                    <a:pt x="6608" y="15452"/>
                  </a:lnTo>
                  <a:lnTo>
                    <a:pt x="10535" y="15452"/>
                  </a:lnTo>
                  <a:lnTo>
                    <a:pt x="10535" y="11976"/>
                  </a:lnTo>
                  <a:close/>
                  <a:moveTo>
                    <a:pt x="10535" y="15976"/>
                  </a:moveTo>
                  <a:lnTo>
                    <a:pt x="6608" y="15976"/>
                  </a:lnTo>
                  <a:lnTo>
                    <a:pt x="6608" y="19423"/>
                  </a:lnTo>
                  <a:lnTo>
                    <a:pt x="10535" y="19423"/>
                  </a:lnTo>
                  <a:lnTo>
                    <a:pt x="10535" y="15976"/>
                  </a:lnTo>
                  <a:close/>
                  <a:moveTo>
                    <a:pt x="9775" y="5543"/>
                  </a:moveTo>
                  <a:cubicBezTo>
                    <a:pt x="9775" y="5826"/>
                    <a:pt x="9850" y="6027"/>
                    <a:pt x="9997" y="6145"/>
                  </a:cubicBezTo>
                  <a:cubicBezTo>
                    <a:pt x="10144" y="6269"/>
                    <a:pt x="10406" y="6324"/>
                    <a:pt x="10783" y="6324"/>
                  </a:cubicBezTo>
                  <a:cubicBezTo>
                    <a:pt x="11160" y="6324"/>
                    <a:pt x="11428" y="6263"/>
                    <a:pt x="11589" y="6140"/>
                  </a:cubicBezTo>
                  <a:cubicBezTo>
                    <a:pt x="11750" y="6016"/>
                    <a:pt x="11831" y="5820"/>
                    <a:pt x="11831" y="5544"/>
                  </a:cubicBezTo>
                  <a:lnTo>
                    <a:pt x="11831" y="2399"/>
                  </a:lnTo>
                  <a:cubicBezTo>
                    <a:pt x="11831" y="2128"/>
                    <a:pt x="11750" y="1933"/>
                    <a:pt x="11589" y="1803"/>
                  </a:cubicBezTo>
                  <a:cubicBezTo>
                    <a:pt x="11428" y="1673"/>
                    <a:pt x="11160" y="1613"/>
                    <a:pt x="10783" y="1613"/>
                  </a:cubicBezTo>
                  <a:cubicBezTo>
                    <a:pt x="10406" y="1613"/>
                    <a:pt x="10144" y="1679"/>
                    <a:pt x="9997" y="1814"/>
                  </a:cubicBezTo>
                  <a:cubicBezTo>
                    <a:pt x="9850" y="1944"/>
                    <a:pt x="9775" y="2140"/>
                    <a:pt x="9775" y="2399"/>
                  </a:cubicBezTo>
                  <a:lnTo>
                    <a:pt x="9775" y="5543"/>
                  </a:lnTo>
                  <a:close/>
                  <a:moveTo>
                    <a:pt x="14986" y="7968"/>
                  </a:moveTo>
                  <a:lnTo>
                    <a:pt x="11074" y="7968"/>
                  </a:lnTo>
                  <a:lnTo>
                    <a:pt x="11074" y="11444"/>
                  </a:lnTo>
                  <a:lnTo>
                    <a:pt x="14986" y="11444"/>
                  </a:lnTo>
                  <a:lnTo>
                    <a:pt x="14986" y="7968"/>
                  </a:lnTo>
                  <a:close/>
                  <a:moveTo>
                    <a:pt x="14986" y="11976"/>
                  </a:moveTo>
                  <a:lnTo>
                    <a:pt x="11074" y="11976"/>
                  </a:lnTo>
                  <a:lnTo>
                    <a:pt x="11074" y="15452"/>
                  </a:lnTo>
                  <a:lnTo>
                    <a:pt x="14986" y="15452"/>
                  </a:lnTo>
                  <a:lnTo>
                    <a:pt x="14986" y="11976"/>
                  </a:lnTo>
                  <a:close/>
                  <a:moveTo>
                    <a:pt x="14986" y="15976"/>
                  </a:moveTo>
                  <a:lnTo>
                    <a:pt x="11074" y="15976"/>
                  </a:lnTo>
                  <a:lnTo>
                    <a:pt x="11074" y="19423"/>
                  </a:lnTo>
                  <a:lnTo>
                    <a:pt x="14986" y="19423"/>
                  </a:lnTo>
                  <a:lnTo>
                    <a:pt x="14986" y="15976"/>
                  </a:lnTo>
                  <a:close/>
                  <a:moveTo>
                    <a:pt x="19423" y="7968"/>
                  </a:moveTo>
                  <a:lnTo>
                    <a:pt x="15522" y="7968"/>
                  </a:lnTo>
                  <a:lnTo>
                    <a:pt x="15522" y="11444"/>
                  </a:lnTo>
                  <a:lnTo>
                    <a:pt x="19423" y="11444"/>
                  </a:lnTo>
                  <a:lnTo>
                    <a:pt x="19423" y="7968"/>
                  </a:lnTo>
                  <a:close/>
                  <a:moveTo>
                    <a:pt x="19423" y="11976"/>
                  </a:moveTo>
                  <a:lnTo>
                    <a:pt x="15522" y="11976"/>
                  </a:lnTo>
                  <a:lnTo>
                    <a:pt x="15522" y="15452"/>
                  </a:lnTo>
                  <a:lnTo>
                    <a:pt x="19423" y="15452"/>
                  </a:lnTo>
                  <a:lnTo>
                    <a:pt x="19423" y="11976"/>
                  </a:lnTo>
                  <a:close/>
                  <a:moveTo>
                    <a:pt x="19423" y="15976"/>
                  </a:moveTo>
                  <a:lnTo>
                    <a:pt x="15522" y="15976"/>
                  </a:lnTo>
                  <a:lnTo>
                    <a:pt x="15522" y="19423"/>
                  </a:lnTo>
                  <a:lnTo>
                    <a:pt x="19423" y="19423"/>
                  </a:lnTo>
                  <a:lnTo>
                    <a:pt x="19423" y="15976"/>
                  </a:lnTo>
                  <a:close/>
                  <a:moveTo>
                    <a:pt x="15758" y="5543"/>
                  </a:moveTo>
                  <a:cubicBezTo>
                    <a:pt x="15758" y="6068"/>
                    <a:pt x="16106" y="6324"/>
                    <a:pt x="16806" y="6324"/>
                  </a:cubicBezTo>
                  <a:cubicBezTo>
                    <a:pt x="17503" y="6324"/>
                    <a:pt x="17848" y="6068"/>
                    <a:pt x="17840" y="5543"/>
                  </a:cubicBezTo>
                  <a:lnTo>
                    <a:pt x="17840" y="2399"/>
                  </a:lnTo>
                  <a:cubicBezTo>
                    <a:pt x="17840" y="1878"/>
                    <a:pt x="17494" y="1613"/>
                    <a:pt x="16806" y="1613"/>
                  </a:cubicBezTo>
                  <a:cubicBezTo>
                    <a:pt x="16106" y="1613"/>
                    <a:pt x="15758" y="1878"/>
                    <a:pt x="15758" y="2399"/>
                  </a:cubicBezTo>
                  <a:lnTo>
                    <a:pt x="15758" y="5543"/>
                  </a:lnTo>
                  <a:close/>
                  <a:moveTo>
                    <a:pt x="15758" y="5543"/>
                  </a:moveTo>
                </a:path>
              </a:pathLst>
            </a:custGeom>
            <a:solidFill>
              <a:srgbClr val="FFFFFF">
                <a:alpha val="100000"/>
              </a:srgbClr>
            </a:solidFill>
            <a:ln w="12700">
              <a:noFill/>
            </a:ln>
          </p:spPr>
          <p:txBody>
            <a:bodyPr/>
            <a:lstStyle/>
            <a:p>
              <a:endParaRPr lang="zh-CN" altLang="en-US" sz="1000"/>
            </a:p>
          </p:txBody>
        </p:sp>
      </p:grpSp>
      <p:sp>
        <p:nvSpPr>
          <p:cNvPr id="216072" name="Oval 15"/>
          <p:cNvSpPr/>
          <p:nvPr/>
        </p:nvSpPr>
        <p:spPr>
          <a:xfrm>
            <a:off x="3689985" y="1468120"/>
            <a:ext cx="1804670" cy="1804670"/>
          </a:xfrm>
          <a:prstGeom prst="ellipse">
            <a:avLst/>
          </a:prstGeom>
          <a:solidFill>
            <a:srgbClr val="5F88C6"/>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73" name="Oval 16"/>
          <p:cNvSpPr/>
          <p:nvPr/>
        </p:nvSpPr>
        <p:spPr>
          <a:xfrm>
            <a:off x="5193665" y="1755140"/>
            <a:ext cx="1804670" cy="1804670"/>
          </a:xfrm>
          <a:prstGeom prst="ellipse">
            <a:avLst/>
          </a:prstGeom>
          <a:solidFill>
            <a:srgbClr val="5F88C6"/>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74" name="Oval 17"/>
          <p:cNvSpPr/>
          <p:nvPr/>
        </p:nvSpPr>
        <p:spPr>
          <a:xfrm>
            <a:off x="7022465" y="2487295"/>
            <a:ext cx="1494155" cy="1494155"/>
          </a:xfrm>
          <a:prstGeom prst="ellipse">
            <a:avLst/>
          </a:prstGeom>
          <a:solidFill>
            <a:srgbClr val="5F88C6"/>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75" name="Rectangle 18"/>
          <p:cNvSpPr/>
          <p:nvPr/>
        </p:nvSpPr>
        <p:spPr>
          <a:xfrm>
            <a:off x="3756025" y="1932305"/>
            <a:ext cx="1673225" cy="173355"/>
          </a:xfrm>
          <a:prstGeom prst="rect">
            <a:avLst/>
          </a:prstGeom>
          <a:noFill/>
          <a:ln w="12700">
            <a:noFill/>
          </a:ln>
        </p:spPr>
        <p:txBody>
          <a:bodyPr lIns="0" tIns="0" rIns="0" bIns="0"/>
          <a:lstStyle/>
          <a:p>
            <a:pPr lvl="0" algn="ctr" eaLnBrk="1" hangingPunct="1">
              <a:spcBef>
                <a:spcPts val="1700"/>
              </a:spcBef>
            </a:pPr>
            <a:r>
              <a:rPr lang="en-US" altLang="zh-CN" sz="1400" dirty="0">
                <a:solidFill>
                  <a:srgbClr val="FFFFFF"/>
                </a:solidFill>
                <a:ea typeface="MS PGothic" panose="020B0600070205080204" pitchFamily="2" charset="-128"/>
                <a:sym typeface="Lato Bold" pitchFamily="2" charset="0"/>
              </a:rPr>
              <a:t>Finder</a:t>
            </a:r>
            <a:endParaRPr lang="en-US" altLang="zh-CN" sz="1400" dirty="0">
              <a:solidFill>
                <a:srgbClr val="FFFFFF"/>
              </a:solidFill>
              <a:ea typeface="MS PGothic" panose="020B0600070205080204" pitchFamily="2" charset="-128"/>
              <a:sym typeface="Lato Bold" pitchFamily="2" charset="0"/>
            </a:endParaRPr>
          </a:p>
        </p:txBody>
      </p:sp>
      <p:sp>
        <p:nvSpPr>
          <p:cNvPr id="216077" name="Rectangle 20"/>
          <p:cNvSpPr/>
          <p:nvPr/>
        </p:nvSpPr>
        <p:spPr>
          <a:xfrm>
            <a:off x="3996055" y="2199640"/>
            <a:ext cx="1215390" cy="796290"/>
          </a:xfrm>
          <a:prstGeom prst="rect">
            <a:avLst/>
          </a:prstGeom>
          <a:noFill/>
          <a:ln w="12700">
            <a:noFill/>
          </a:ln>
        </p:spPr>
        <p:txBody>
          <a:bodyPr lIns="0" tIns="0" rIns="0" bIns="0"/>
          <a:lstStyle/>
          <a:p>
            <a:pPr indent="0" algn="ctr"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a:t>
            </a:r>
            <a:endPar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216078" name="Rectangle 21"/>
          <p:cNvSpPr/>
          <p:nvPr/>
        </p:nvSpPr>
        <p:spPr>
          <a:xfrm>
            <a:off x="5244465" y="2207260"/>
            <a:ext cx="1673225" cy="173355"/>
          </a:xfrm>
          <a:prstGeom prst="rect">
            <a:avLst/>
          </a:prstGeom>
          <a:noFill/>
          <a:ln w="12700">
            <a:noFill/>
          </a:ln>
        </p:spPr>
        <p:txBody>
          <a:bodyPr lIns="0" tIns="0" rIns="0" bIns="0"/>
          <a:lstStyle/>
          <a:p>
            <a:pPr lvl="0" algn="ctr" eaLnBrk="1" hangingPunct="1">
              <a:spcBef>
                <a:spcPts val="1700"/>
              </a:spcBef>
            </a:pPr>
            <a:r>
              <a:rPr lang="en-US" altLang="zh-CN" sz="1400" dirty="0">
                <a:solidFill>
                  <a:srgbClr val="FFFFFF"/>
                </a:solidFill>
                <a:ea typeface="MS PGothic" panose="020B0600070205080204" pitchFamily="2" charset="-128"/>
                <a:sym typeface="Lato Bold" pitchFamily="2" charset="0"/>
              </a:rPr>
              <a:t>Finder</a:t>
            </a:r>
            <a:endParaRPr lang="en-US" altLang="zh-CN" sz="1400" dirty="0">
              <a:solidFill>
                <a:srgbClr val="FFFFFF"/>
              </a:solidFill>
              <a:ea typeface="MS PGothic" panose="020B0600070205080204" pitchFamily="2" charset="-128"/>
              <a:sym typeface="Lato Bold" pitchFamily="2" charset="0"/>
            </a:endParaRPr>
          </a:p>
        </p:txBody>
      </p:sp>
      <p:sp>
        <p:nvSpPr>
          <p:cNvPr id="216081" name="Rectangle 24"/>
          <p:cNvSpPr/>
          <p:nvPr/>
        </p:nvSpPr>
        <p:spPr>
          <a:xfrm>
            <a:off x="6935470" y="2816860"/>
            <a:ext cx="1673225" cy="173355"/>
          </a:xfrm>
          <a:prstGeom prst="rect">
            <a:avLst/>
          </a:prstGeom>
          <a:noFill/>
          <a:ln w="12700">
            <a:noFill/>
          </a:ln>
        </p:spPr>
        <p:txBody>
          <a:bodyPr lIns="0" tIns="0" rIns="0" bIns="0"/>
          <a:lstStyle/>
          <a:p>
            <a:pPr lvl="0" algn="ctr" eaLnBrk="1" hangingPunct="1">
              <a:spcBef>
                <a:spcPts val="1700"/>
              </a:spcBef>
            </a:pPr>
            <a:r>
              <a:rPr lang="en-US" altLang="zh-CN" sz="1400" dirty="0">
                <a:solidFill>
                  <a:srgbClr val="FFFFFF"/>
                </a:solidFill>
                <a:ea typeface="MS PGothic" panose="020B0600070205080204" pitchFamily="2" charset="-128"/>
                <a:sym typeface="Lato Bold" pitchFamily="2" charset="0"/>
              </a:rPr>
              <a:t>Finder</a:t>
            </a:r>
            <a:endParaRPr lang="en-US" altLang="zh-CN" sz="1400" dirty="0">
              <a:solidFill>
                <a:srgbClr val="FFFFFF"/>
              </a:solidFill>
              <a:ea typeface="MS PGothic" panose="020B0600070205080204" pitchFamily="2" charset="-128"/>
              <a:sym typeface="Lato Bold" pitchFamily="2" charset="0"/>
            </a:endParaRPr>
          </a:p>
        </p:txBody>
      </p:sp>
      <p:sp>
        <p:nvSpPr>
          <p:cNvPr id="216084" name="Oval 27"/>
          <p:cNvSpPr/>
          <p:nvPr/>
        </p:nvSpPr>
        <p:spPr>
          <a:xfrm>
            <a:off x="6541135" y="1312545"/>
            <a:ext cx="513715" cy="513715"/>
          </a:xfrm>
          <a:prstGeom prst="ellipse">
            <a:avLst/>
          </a:prstGeom>
          <a:solidFill>
            <a:srgbClr val="5F88C6"/>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85" name="Oval 28"/>
          <p:cNvSpPr/>
          <p:nvPr/>
        </p:nvSpPr>
        <p:spPr>
          <a:xfrm>
            <a:off x="6212205" y="3709035"/>
            <a:ext cx="513715" cy="513715"/>
          </a:xfrm>
          <a:prstGeom prst="ellipse">
            <a:avLst/>
          </a:prstGeom>
          <a:solidFill>
            <a:srgbClr val="5F88C6"/>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86" name="Oval 29"/>
          <p:cNvSpPr/>
          <p:nvPr/>
        </p:nvSpPr>
        <p:spPr>
          <a:xfrm>
            <a:off x="8268335" y="2920365"/>
            <a:ext cx="513715" cy="513715"/>
          </a:xfrm>
          <a:prstGeom prst="ellipse">
            <a:avLst/>
          </a:prstGeom>
          <a:solidFill>
            <a:srgbClr val="92A9D7"/>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216087" name="Oval 30"/>
          <p:cNvSpPr/>
          <p:nvPr/>
        </p:nvSpPr>
        <p:spPr>
          <a:xfrm>
            <a:off x="2841625" y="3523615"/>
            <a:ext cx="513715" cy="513715"/>
          </a:xfrm>
          <a:prstGeom prst="ellipse">
            <a:avLst/>
          </a:prstGeom>
          <a:solidFill>
            <a:srgbClr val="5F88C6"/>
          </a:solidFill>
          <a:ln w="25400">
            <a:noFill/>
          </a:ln>
        </p:spPr>
        <p:txBody>
          <a:bodyPr lIns="0" tIns="0" rIns="0" bIns="0"/>
          <a:lstStyle/>
          <a:p>
            <a:pPr lvl="0" algn="ctr" eaLnBrk="1" hangingPunct="1"/>
            <a:endParaRPr lang="es-ES" altLang="x-none" sz="1000" dirty="0">
              <a:ea typeface="ヒラギノ角ゴ ProN W3" pitchFamily="2" charset="-128"/>
              <a:sym typeface="Gill Sans" pitchFamily="2" charset="0"/>
            </a:endParaRPr>
          </a:p>
        </p:txBody>
      </p:sp>
      <p:sp>
        <p:nvSpPr>
          <p:cNvPr id="4" name="Rectangle 20"/>
          <p:cNvSpPr/>
          <p:nvPr/>
        </p:nvSpPr>
        <p:spPr>
          <a:xfrm>
            <a:off x="5429256" y="2476367"/>
            <a:ext cx="1215350" cy="796350"/>
          </a:xfrm>
          <a:prstGeom prst="rect">
            <a:avLst/>
          </a:prstGeom>
          <a:noFill/>
          <a:ln w="12700">
            <a:noFill/>
          </a:ln>
        </p:spPr>
        <p:txBody>
          <a:bodyPr lIns="0" tIns="0" rIns="0" bIns="0"/>
          <a:lstStyle/>
          <a:p>
            <a:pPr indent="0" algn="ctr"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a:t>
            </a:r>
            <a:endPar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5" name="Rectangle 20"/>
          <p:cNvSpPr/>
          <p:nvPr/>
        </p:nvSpPr>
        <p:spPr>
          <a:xfrm>
            <a:off x="7161536" y="3044692"/>
            <a:ext cx="1215350" cy="796350"/>
          </a:xfrm>
          <a:prstGeom prst="rect">
            <a:avLst/>
          </a:prstGeom>
          <a:noFill/>
          <a:ln w="12700">
            <a:noFill/>
          </a:ln>
        </p:spPr>
        <p:txBody>
          <a:bodyPr lIns="0" tIns="0" rIns="0" bIns="0"/>
          <a:lstStyle/>
          <a:p>
            <a:pPr indent="0" algn="ctr"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a:t>
            </a:r>
            <a:endPar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353185" y="5316855"/>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52475" y="3091180"/>
            <a:ext cx="767715" cy="767715"/>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1713865" y="3091353"/>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41" name="文本框 40"/>
          <p:cNvSpPr txBox="1"/>
          <p:nvPr/>
        </p:nvSpPr>
        <p:spPr>
          <a:xfrm>
            <a:off x="1713865" y="3428365"/>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矩形 4"/>
          <p:cNvSpPr/>
          <p:nvPr/>
        </p:nvSpPr>
        <p:spPr>
          <a:xfrm>
            <a:off x="752475" y="4686935"/>
            <a:ext cx="767715" cy="767715"/>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713865" y="4687108"/>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7" name="文本框 6"/>
          <p:cNvSpPr txBox="1"/>
          <p:nvPr/>
        </p:nvSpPr>
        <p:spPr>
          <a:xfrm>
            <a:off x="1713865" y="5024120"/>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矩形 7"/>
          <p:cNvSpPr/>
          <p:nvPr/>
        </p:nvSpPr>
        <p:spPr>
          <a:xfrm>
            <a:off x="4531360" y="3091180"/>
            <a:ext cx="767715" cy="767715"/>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492750" y="3091353"/>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0" name="文本框 9"/>
          <p:cNvSpPr txBox="1"/>
          <p:nvPr/>
        </p:nvSpPr>
        <p:spPr>
          <a:xfrm>
            <a:off x="5492750" y="3428365"/>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1" name="矩形 10"/>
          <p:cNvSpPr/>
          <p:nvPr/>
        </p:nvSpPr>
        <p:spPr>
          <a:xfrm>
            <a:off x="4531360" y="4686935"/>
            <a:ext cx="767715" cy="767715"/>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492750" y="4687108"/>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3" name="文本框 12"/>
          <p:cNvSpPr txBox="1"/>
          <p:nvPr/>
        </p:nvSpPr>
        <p:spPr>
          <a:xfrm>
            <a:off x="5492750" y="5024120"/>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矩形 13"/>
          <p:cNvSpPr/>
          <p:nvPr/>
        </p:nvSpPr>
        <p:spPr>
          <a:xfrm>
            <a:off x="8317230" y="3091180"/>
            <a:ext cx="767715" cy="767715"/>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9278620" y="3091353"/>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6" name="文本框 15"/>
          <p:cNvSpPr txBox="1"/>
          <p:nvPr/>
        </p:nvSpPr>
        <p:spPr>
          <a:xfrm>
            <a:off x="9278620" y="3428365"/>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矩形 16"/>
          <p:cNvSpPr/>
          <p:nvPr/>
        </p:nvSpPr>
        <p:spPr>
          <a:xfrm>
            <a:off x="8317230" y="4686935"/>
            <a:ext cx="767715" cy="767715"/>
          </a:xfrm>
          <a:prstGeom prst="rect">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9278620" y="4687108"/>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9" name="文本框 18"/>
          <p:cNvSpPr txBox="1"/>
          <p:nvPr/>
        </p:nvSpPr>
        <p:spPr>
          <a:xfrm>
            <a:off x="9278620" y="5024120"/>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20" name="文本框 19"/>
          <p:cNvSpPr txBox="1"/>
          <p:nvPr/>
        </p:nvSpPr>
        <p:spPr>
          <a:xfrm>
            <a:off x="752475" y="1489710"/>
            <a:ext cx="1072832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21" name="文本框 20"/>
          <p:cNvSpPr txBox="1"/>
          <p:nvPr/>
        </p:nvSpPr>
        <p:spPr>
          <a:xfrm>
            <a:off x="752475" y="1029335"/>
            <a:ext cx="5083810" cy="521970"/>
          </a:xfrm>
          <a:prstGeom prst="rect">
            <a:avLst/>
          </a:prstGeom>
          <a:noFill/>
        </p:spPr>
        <p:txBody>
          <a:bodyPr wrap="square" rtlCol="0">
            <a:spAutoFit/>
          </a:bodyPr>
          <a:lstStyle/>
          <a:p>
            <a:pPr algn="l"/>
            <a:r>
              <a:rPr lang="zh-CN" altLang="en-US" sz="2800" dirty="0" smtClean="0">
                <a:solidFill>
                  <a:srgbClr val="5F88C6"/>
                </a:solidFill>
                <a:latin typeface="微软雅黑" panose="020B0503020204020204" charset="-122"/>
                <a:ea typeface="微软雅黑" panose="020B0503020204020204" charset="-122"/>
              </a:rPr>
              <a:t>添加标题</a:t>
            </a:r>
            <a:endParaRPr lang="en-US" altLang="zh-CN" sz="2800" dirty="0">
              <a:solidFill>
                <a:srgbClr val="5F88C6"/>
              </a:solidFill>
              <a:latin typeface="微软雅黑" panose="020B0503020204020204" charset="-122"/>
              <a:ea typeface="微软雅黑" panose="020B0503020204020204" charset="-122"/>
            </a:endParaRPr>
          </a:p>
        </p:txBody>
      </p:sp>
      <p:grpSp>
        <p:nvGrpSpPr>
          <p:cNvPr id="89" name="Group 85"/>
          <p:cNvGrpSpPr>
            <a:grpSpLocks noChangeAspect="1"/>
          </p:cNvGrpSpPr>
          <p:nvPr/>
        </p:nvGrpSpPr>
        <p:grpSpPr bwMode="auto">
          <a:xfrm>
            <a:off x="988695" y="4899660"/>
            <a:ext cx="342265" cy="301625"/>
            <a:chOff x="2772" y="2067"/>
            <a:chExt cx="211" cy="186"/>
          </a:xfrm>
          <a:solidFill>
            <a:srgbClr val="FFFFFF"/>
          </a:solidFill>
        </p:grpSpPr>
        <p:sp>
          <p:nvSpPr>
            <p:cNvPr id="110" name="Freeform 87"/>
            <p:cNvSpPr/>
            <p:nvPr/>
          </p:nvSpPr>
          <p:spPr bwMode="auto">
            <a:xfrm>
              <a:off x="2782" y="2172"/>
              <a:ext cx="191" cy="81"/>
            </a:xfrm>
            <a:custGeom>
              <a:avLst/>
              <a:gdLst>
                <a:gd name="T0" fmla="*/ 0 w 79"/>
                <a:gd name="T1" fmla="*/ 0 h 33"/>
                <a:gd name="T2" fmla="*/ 28 w 79"/>
                <a:gd name="T3" fmla="*/ 0 h 33"/>
                <a:gd name="T4" fmla="*/ 28 w 79"/>
                <a:gd name="T5" fmla="*/ 4 h 33"/>
                <a:gd name="T6" fmla="*/ 51 w 79"/>
                <a:gd name="T7" fmla="*/ 4 h 33"/>
                <a:gd name="T8" fmla="*/ 51 w 79"/>
                <a:gd name="T9" fmla="*/ 0 h 33"/>
                <a:gd name="T10" fmla="*/ 79 w 79"/>
                <a:gd name="T11" fmla="*/ 0 h 33"/>
                <a:gd name="T12" fmla="*/ 79 w 79"/>
                <a:gd name="T13" fmla="*/ 1 h 33"/>
                <a:gd name="T14" fmla="*/ 79 w 79"/>
                <a:gd name="T15" fmla="*/ 27 h 33"/>
                <a:gd name="T16" fmla="*/ 74 w 79"/>
                <a:gd name="T17" fmla="*/ 32 h 33"/>
                <a:gd name="T18" fmla="*/ 73 w 79"/>
                <a:gd name="T19" fmla="*/ 33 h 33"/>
                <a:gd name="T20" fmla="*/ 6 w 79"/>
                <a:gd name="T21" fmla="*/ 33 h 33"/>
                <a:gd name="T22" fmla="*/ 0 w 79"/>
                <a:gd name="T23" fmla="*/ 28 h 33"/>
                <a:gd name="T24" fmla="*/ 0 w 79"/>
                <a:gd name="T25" fmla="*/ 27 h 33"/>
                <a:gd name="T26" fmla="*/ 0 w 79"/>
                <a:gd name="T27" fmla="*/ 1 h 33"/>
                <a:gd name="T28" fmla="*/ 0 w 79"/>
                <a:gd name="T2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 h="33">
                  <a:moveTo>
                    <a:pt x="0" y="0"/>
                  </a:moveTo>
                  <a:cubicBezTo>
                    <a:pt x="10" y="0"/>
                    <a:pt x="19" y="0"/>
                    <a:pt x="28" y="0"/>
                  </a:cubicBezTo>
                  <a:cubicBezTo>
                    <a:pt x="28" y="1"/>
                    <a:pt x="28" y="3"/>
                    <a:pt x="28" y="4"/>
                  </a:cubicBezTo>
                  <a:cubicBezTo>
                    <a:pt x="36" y="4"/>
                    <a:pt x="44" y="4"/>
                    <a:pt x="51" y="4"/>
                  </a:cubicBezTo>
                  <a:cubicBezTo>
                    <a:pt x="51" y="3"/>
                    <a:pt x="51" y="1"/>
                    <a:pt x="51" y="0"/>
                  </a:cubicBezTo>
                  <a:cubicBezTo>
                    <a:pt x="61" y="0"/>
                    <a:pt x="70" y="0"/>
                    <a:pt x="79" y="0"/>
                  </a:cubicBezTo>
                  <a:cubicBezTo>
                    <a:pt x="79" y="0"/>
                    <a:pt x="79" y="0"/>
                    <a:pt x="79" y="1"/>
                  </a:cubicBezTo>
                  <a:cubicBezTo>
                    <a:pt x="79" y="9"/>
                    <a:pt x="79" y="18"/>
                    <a:pt x="79" y="27"/>
                  </a:cubicBezTo>
                  <a:cubicBezTo>
                    <a:pt x="79" y="30"/>
                    <a:pt x="77" y="32"/>
                    <a:pt x="74" y="32"/>
                  </a:cubicBezTo>
                  <a:cubicBezTo>
                    <a:pt x="74" y="33"/>
                    <a:pt x="73" y="33"/>
                    <a:pt x="73" y="33"/>
                  </a:cubicBezTo>
                  <a:cubicBezTo>
                    <a:pt x="51" y="33"/>
                    <a:pt x="29" y="33"/>
                    <a:pt x="6" y="33"/>
                  </a:cubicBezTo>
                  <a:cubicBezTo>
                    <a:pt x="3" y="33"/>
                    <a:pt x="1" y="31"/>
                    <a:pt x="0" y="28"/>
                  </a:cubicBezTo>
                  <a:cubicBezTo>
                    <a:pt x="0" y="28"/>
                    <a:pt x="0" y="27"/>
                    <a:pt x="0" y="27"/>
                  </a:cubicBezTo>
                  <a:cubicBezTo>
                    <a:pt x="0" y="18"/>
                    <a:pt x="0" y="9"/>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8"/>
            <p:cNvSpPr>
              <a:spLocks noEditPoints="1"/>
            </p:cNvSpPr>
            <p:nvPr/>
          </p:nvSpPr>
          <p:spPr bwMode="auto">
            <a:xfrm>
              <a:off x="2772" y="2067"/>
              <a:ext cx="211" cy="96"/>
            </a:xfrm>
            <a:custGeom>
              <a:avLst/>
              <a:gdLst>
                <a:gd name="T0" fmla="*/ 55 w 87"/>
                <a:gd name="T1" fmla="*/ 39 h 39"/>
                <a:gd name="T2" fmla="*/ 55 w 87"/>
                <a:gd name="T3" fmla="*/ 33 h 39"/>
                <a:gd name="T4" fmla="*/ 32 w 87"/>
                <a:gd name="T5" fmla="*/ 33 h 39"/>
                <a:gd name="T6" fmla="*/ 32 w 87"/>
                <a:gd name="T7" fmla="*/ 39 h 39"/>
                <a:gd name="T8" fmla="*/ 31 w 87"/>
                <a:gd name="T9" fmla="*/ 39 h 39"/>
                <a:gd name="T10" fmla="*/ 6 w 87"/>
                <a:gd name="T11" fmla="*/ 39 h 39"/>
                <a:gd name="T12" fmla="*/ 1 w 87"/>
                <a:gd name="T13" fmla="*/ 35 h 39"/>
                <a:gd name="T14" fmla="*/ 0 w 87"/>
                <a:gd name="T15" fmla="*/ 33 h 39"/>
                <a:gd name="T16" fmla="*/ 0 w 87"/>
                <a:gd name="T17" fmla="*/ 17 h 39"/>
                <a:gd name="T18" fmla="*/ 6 w 87"/>
                <a:gd name="T19" fmla="*/ 11 h 39"/>
                <a:gd name="T20" fmla="*/ 27 w 87"/>
                <a:gd name="T21" fmla="*/ 11 h 39"/>
                <a:gd name="T22" fmla="*/ 28 w 87"/>
                <a:gd name="T23" fmla="*/ 11 h 39"/>
                <a:gd name="T24" fmla="*/ 28 w 87"/>
                <a:gd name="T25" fmla="*/ 9 h 39"/>
                <a:gd name="T26" fmla="*/ 32 w 87"/>
                <a:gd name="T27" fmla="*/ 4 h 39"/>
                <a:gd name="T28" fmla="*/ 41 w 87"/>
                <a:gd name="T29" fmla="*/ 1 h 39"/>
                <a:gd name="T30" fmla="*/ 51 w 87"/>
                <a:gd name="T31" fmla="*/ 2 h 39"/>
                <a:gd name="T32" fmla="*/ 57 w 87"/>
                <a:gd name="T33" fmla="*/ 5 h 39"/>
                <a:gd name="T34" fmla="*/ 59 w 87"/>
                <a:gd name="T35" fmla="*/ 10 h 39"/>
                <a:gd name="T36" fmla="*/ 59 w 87"/>
                <a:gd name="T37" fmla="*/ 11 h 39"/>
                <a:gd name="T38" fmla="*/ 60 w 87"/>
                <a:gd name="T39" fmla="*/ 11 h 39"/>
                <a:gd name="T40" fmla="*/ 81 w 87"/>
                <a:gd name="T41" fmla="*/ 11 h 39"/>
                <a:gd name="T42" fmla="*/ 87 w 87"/>
                <a:gd name="T43" fmla="*/ 15 h 39"/>
                <a:gd name="T44" fmla="*/ 87 w 87"/>
                <a:gd name="T45" fmla="*/ 17 h 39"/>
                <a:gd name="T46" fmla="*/ 87 w 87"/>
                <a:gd name="T47" fmla="*/ 33 h 39"/>
                <a:gd name="T48" fmla="*/ 81 w 87"/>
                <a:gd name="T49" fmla="*/ 39 h 39"/>
                <a:gd name="T50" fmla="*/ 56 w 87"/>
                <a:gd name="T51" fmla="*/ 39 h 39"/>
                <a:gd name="T52" fmla="*/ 55 w 87"/>
                <a:gd name="T53" fmla="*/ 39 h 39"/>
                <a:gd name="T54" fmla="*/ 32 w 87"/>
                <a:gd name="T55" fmla="*/ 11 h 39"/>
                <a:gd name="T56" fmla="*/ 55 w 87"/>
                <a:gd name="T57" fmla="*/ 11 h 39"/>
                <a:gd name="T58" fmla="*/ 54 w 87"/>
                <a:gd name="T59" fmla="*/ 8 h 39"/>
                <a:gd name="T60" fmla="*/ 50 w 87"/>
                <a:gd name="T61" fmla="*/ 6 h 39"/>
                <a:gd name="T62" fmla="*/ 39 w 87"/>
                <a:gd name="T63" fmla="*/ 5 h 39"/>
                <a:gd name="T64" fmla="*/ 33 w 87"/>
                <a:gd name="T65" fmla="*/ 8 h 39"/>
                <a:gd name="T66" fmla="*/ 32 w 87"/>
                <a:gd name="T67"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 h="39">
                  <a:moveTo>
                    <a:pt x="55" y="39"/>
                  </a:moveTo>
                  <a:cubicBezTo>
                    <a:pt x="55" y="37"/>
                    <a:pt x="55" y="35"/>
                    <a:pt x="55" y="33"/>
                  </a:cubicBezTo>
                  <a:cubicBezTo>
                    <a:pt x="48" y="33"/>
                    <a:pt x="40" y="33"/>
                    <a:pt x="32" y="33"/>
                  </a:cubicBezTo>
                  <a:cubicBezTo>
                    <a:pt x="32" y="35"/>
                    <a:pt x="32" y="37"/>
                    <a:pt x="32" y="39"/>
                  </a:cubicBezTo>
                  <a:cubicBezTo>
                    <a:pt x="32" y="39"/>
                    <a:pt x="31" y="39"/>
                    <a:pt x="31" y="39"/>
                  </a:cubicBezTo>
                  <a:cubicBezTo>
                    <a:pt x="23" y="39"/>
                    <a:pt x="15" y="39"/>
                    <a:pt x="6" y="39"/>
                  </a:cubicBezTo>
                  <a:cubicBezTo>
                    <a:pt x="3" y="39"/>
                    <a:pt x="1" y="37"/>
                    <a:pt x="1" y="35"/>
                  </a:cubicBezTo>
                  <a:cubicBezTo>
                    <a:pt x="0" y="34"/>
                    <a:pt x="0" y="34"/>
                    <a:pt x="0" y="33"/>
                  </a:cubicBezTo>
                  <a:cubicBezTo>
                    <a:pt x="0" y="28"/>
                    <a:pt x="0" y="22"/>
                    <a:pt x="0" y="17"/>
                  </a:cubicBezTo>
                  <a:cubicBezTo>
                    <a:pt x="0" y="13"/>
                    <a:pt x="3" y="11"/>
                    <a:pt x="6" y="11"/>
                  </a:cubicBezTo>
                  <a:cubicBezTo>
                    <a:pt x="13" y="11"/>
                    <a:pt x="20" y="11"/>
                    <a:pt x="27" y="11"/>
                  </a:cubicBezTo>
                  <a:cubicBezTo>
                    <a:pt x="27" y="11"/>
                    <a:pt x="28" y="11"/>
                    <a:pt x="28" y="11"/>
                  </a:cubicBezTo>
                  <a:cubicBezTo>
                    <a:pt x="28" y="10"/>
                    <a:pt x="28" y="10"/>
                    <a:pt x="28" y="9"/>
                  </a:cubicBezTo>
                  <a:cubicBezTo>
                    <a:pt x="29" y="7"/>
                    <a:pt x="30" y="5"/>
                    <a:pt x="32" y="4"/>
                  </a:cubicBezTo>
                  <a:cubicBezTo>
                    <a:pt x="34" y="2"/>
                    <a:pt x="38" y="1"/>
                    <a:pt x="41" y="1"/>
                  </a:cubicBezTo>
                  <a:cubicBezTo>
                    <a:pt x="44" y="0"/>
                    <a:pt x="48" y="1"/>
                    <a:pt x="51" y="2"/>
                  </a:cubicBezTo>
                  <a:cubicBezTo>
                    <a:pt x="53" y="2"/>
                    <a:pt x="55" y="4"/>
                    <a:pt x="57" y="5"/>
                  </a:cubicBezTo>
                  <a:cubicBezTo>
                    <a:pt x="59" y="7"/>
                    <a:pt x="59" y="8"/>
                    <a:pt x="59" y="10"/>
                  </a:cubicBezTo>
                  <a:cubicBezTo>
                    <a:pt x="59" y="10"/>
                    <a:pt x="59" y="10"/>
                    <a:pt x="59" y="11"/>
                  </a:cubicBezTo>
                  <a:cubicBezTo>
                    <a:pt x="60" y="11"/>
                    <a:pt x="60" y="11"/>
                    <a:pt x="60" y="11"/>
                  </a:cubicBezTo>
                  <a:cubicBezTo>
                    <a:pt x="67" y="11"/>
                    <a:pt x="74" y="11"/>
                    <a:pt x="81" y="11"/>
                  </a:cubicBezTo>
                  <a:cubicBezTo>
                    <a:pt x="84" y="11"/>
                    <a:pt x="86" y="12"/>
                    <a:pt x="87" y="15"/>
                  </a:cubicBezTo>
                  <a:cubicBezTo>
                    <a:pt x="87" y="16"/>
                    <a:pt x="87" y="16"/>
                    <a:pt x="87" y="17"/>
                  </a:cubicBezTo>
                  <a:cubicBezTo>
                    <a:pt x="87" y="22"/>
                    <a:pt x="87" y="28"/>
                    <a:pt x="87" y="33"/>
                  </a:cubicBezTo>
                  <a:cubicBezTo>
                    <a:pt x="87" y="37"/>
                    <a:pt x="85" y="39"/>
                    <a:pt x="81" y="39"/>
                  </a:cubicBezTo>
                  <a:cubicBezTo>
                    <a:pt x="73" y="39"/>
                    <a:pt x="64" y="39"/>
                    <a:pt x="56" y="39"/>
                  </a:cubicBezTo>
                  <a:cubicBezTo>
                    <a:pt x="56" y="39"/>
                    <a:pt x="56" y="39"/>
                    <a:pt x="55" y="39"/>
                  </a:cubicBezTo>
                  <a:close/>
                  <a:moveTo>
                    <a:pt x="32" y="11"/>
                  </a:moveTo>
                  <a:cubicBezTo>
                    <a:pt x="40" y="11"/>
                    <a:pt x="48" y="11"/>
                    <a:pt x="55" y="11"/>
                  </a:cubicBezTo>
                  <a:cubicBezTo>
                    <a:pt x="55" y="10"/>
                    <a:pt x="55" y="9"/>
                    <a:pt x="54" y="8"/>
                  </a:cubicBezTo>
                  <a:cubicBezTo>
                    <a:pt x="53" y="7"/>
                    <a:pt x="52" y="6"/>
                    <a:pt x="50" y="6"/>
                  </a:cubicBezTo>
                  <a:cubicBezTo>
                    <a:pt x="47" y="4"/>
                    <a:pt x="43" y="4"/>
                    <a:pt x="39" y="5"/>
                  </a:cubicBezTo>
                  <a:cubicBezTo>
                    <a:pt x="37" y="5"/>
                    <a:pt x="35" y="6"/>
                    <a:pt x="33" y="8"/>
                  </a:cubicBezTo>
                  <a:cubicBezTo>
                    <a:pt x="33" y="8"/>
                    <a:pt x="32" y="9"/>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9"/>
            <p:cNvSpPr/>
            <p:nvPr/>
          </p:nvSpPr>
          <p:spPr bwMode="auto">
            <a:xfrm>
              <a:off x="2859" y="2158"/>
              <a:ext cx="39" cy="14"/>
            </a:xfrm>
            <a:custGeom>
              <a:avLst/>
              <a:gdLst>
                <a:gd name="T0" fmla="*/ 16 w 16"/>
                <a:gd name="T1" fmla="*/ 0 h 6"/>
                <a:gd name="T2" fmla="*/ 16 w 16"/>
                <a:gd name="T3" fmla="*/ 6 h 6"/>
                <a:gd name="T4" fmla="*/ 0 w 16"/>
                <a:gd name="T5" fmla="*/ 6 h 6"/>
                <a:gd name="T6" fmla="*/ 0 w 16"/>
                <a:gd name="T7" fmla="*/ 0 h 6"/>
                <a:gd name="T8" fmla="*/ 16 w 16"/>
                <a:gd name="T9" fmla="*/ 0 h 6"/>
              </a:gdLst>
              <a:ahLst/>
              <a:cxnLst>
                <a:cxn ang="0">
                  <a:pos x="T0" y="T1"/>
                </a:cxn>
                <a:cxn ang="0">
                  <a:pos x="T2" y="T3"/>
                </a:cxn>
                <a:cxn ang="0">
                  <a:pos x="T4" y="T5"/>
                </a:cxn>
                <a:cxn ang="0">
                  <a:pos x="T6" y="T7"/>
                </a:cxn>
                <a:cxn ang="0">
                  <a:pos x="T8" y="T9"/>
                </a:cxn>
              </a:cxnLst>
              <a:rect l="0" t="0" r="r" b="b"/>
              <a:pathLst>
                <a:path w="16" h="6">
                  <a:moveTo>
                    <a:pt x="16" y="0"/>
                  </a:moveTo>
                  <a:cubicBezTo>
                    <a:pt x="16" y="2"/>
                    <a:pt x="16" y="4"/>
                    <a:pt x="16" y="6"/>
                  </a:cubicBezTo>
                  <a:cubicBezTo>
                    <a:pt x="10" y="6"/>
                    <a:pt x="5" y="6"/>
                    <a:pt x="0" y="6"/>
                  </a:cubicBezTo>
                  <a:cubicBezTo>
                    <a:pt x="0" y="4"/>
                    <a:pt x="0" y="2"/>
                    <a:pt x="0" y="0"/>
                  </a:cubicBezTo>
                  <a:cubicBezTo>
                    <a:pt x="5" y="0"/>
                    <a:pt x="10"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1" name="Freeform 116"/>
          <p:cNvSpPr/>
          <p:nvPr/>
        </p:nvSpPr>
        <p:spPr bwMode="auto">
          <a:xfrm>
            <a:off x="952500" y="3328035"/>
            <a:ext cx="378460" cy="342900"/>
          </a:xfrm>
          <a:custGeom>
            <a:avLst/>
            <a:gdLst>
              <a:gd name="T0" fmla="*/ 107 w 215"/>
              <a:gd name="T1" fmla="*/ 22 h 196"/>
              <a:gd name="T2" fmla="*/ 118 w 215"/>
              <a:gd name="T3" fmla="*/ 13 h 196"/>
              <a:gd name="T4" fmla="*/ 160 w 215"/>
              <a:gd name="T5" fmla="*/ 3 h 196"/>
              <a:gd name="T6" fmla="*/ 207 w 215"/>
              <a:gd name="T7" fmla="*/ 37 h 196"/>
              <a:gd name="T8" fmla="*/ 214 w 215"/>
              <a:gd name="T9" fmla="*/ 70 h 196"/>
              <a:gd name="T10" fmla="*/ 206 w 215"/>
              <a:gd name="T11" fmla="*/ 100 h 196"/>
              <a:gd name="T12" fmla="*/ 188 w 215"/>
              <a:gd name="T13" fmla="*/ 126 h 196"/>
              <a:gd name="T14" fmla="*/ 155 w 215"/>
              <a:gd name="T15" fmla="*/ 160 h 196"/>
              <a:gd name="T16" fmla="*/ 114 w 215"/>
              <a:gd name="T17" fmla="*/ 193 h 196"/>
              <a:gd name="T18" fmla="*/ 106 w 215"/>
              <a:gd name="T19" fmla="*/ 196 h 196"/>
              <a:gd name="T20" fmla="*/ 100 w 215"/>
              <a:gd name="T21" fmla="*/ 193 h 196"/>
              <a:gd name="T22" fmla="*/ 60 w 215"/>
              <a:gd name="T23" fmla="*/ 161 h 196"/>
              <a:gd name="T24" fmla="*/ 24 w 215"/>
              <a:gd name="T25" fmla="*/ 124 h 196"/>
              <a:gd name="T26" fmla="*/ 6 w 215"/>
              <a:gd name="T27" fmla="*/ 94 h 196"/>
              <a:gd name="T28" fmla="*/ 0 w 215"/>
              <a:gd name="T29" fmla="*/ 71 h 196"/>
              <a:gd name="T30" fmla="*/ 5 w 215"/>
              <a:gd name="T31" fmla="*/ 43 h 196"/>
              <a:gd name="T32" fmla="*/ 50 w 215"/>
              <a:gd name="T33" fmla="*/ 4 h 196"/>
              <a:gd name="T34" fmla="*/ 103 w 215"/>
              <a:gd name="T35" fmla="*/ 18 h 196"/>
              <a:gd name="T36" fmla="*/ 107 w 215"/>
              <a:gd name="T37" fmla="*/ 2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5" h="196">
                <a:moveTo>
                  <a:pt x="107" y="22"/>
                </a:moveTo>
                <a:cubicBezTo>
                  <a:pt x="111" y="19"/>
                  <a:pt x="114" y="16"/>
                  <a:pt x="118" y="13"/>
                </a:cubicBezTo>
                <a:cubicBezTo>
                  <a:pt x="131" y="4"/>
                  <a:pt x="145" y="1"/>
                  <a:pt x="160" y="3"/>
                </a:cubicBezTo>
                <a:cubicBezTo>
                  <a:pt x="182" y="6"/>
                  <a:pt x="197" y="18"/>
                  <a:pt x="207" y="37"/>
                </a:cubicBezTo>
                <a:cubicBezTo>
                  <a:pt x="213" y="47"/>
                  <a:pt x="215" y="58"/>
                  <a:pt x="214" y="70"/>
                </a:cubicBezTo>
                <a:cubicBezTo>
                  <a:pt x="214" y="81"/>
                  <a:pt x="211" y="91"/>
                  <a:pt x="206" y="100"/>
                </a:cubicBezTo>
                <a:cubicBezTo>
                  <a:pt x="201" y="109"/>
                  <a:pt x="195" y="118"/>
                  <a:pt x="188" y="126"/>
                </a:cubicBezTo>
                <a:cubicBezTo>
                  <a:pt x="178" y="138"/>
                  <a:pt x="167" y="149"/>
                  <a:pt x="155" y="160"/>
                </a:cubicBezTo>
                <a:cubicBezTo>
                  <a:pt x="142" y="172"/>
                  <a:pt x="128" y="183"/>
                  <a:pt x="114" y="193"/>
                </a:cubicBezTo>
                <a:cubicBezTo>
                  <a:pt x="112" y="195"/>
                  <a:pt x="109" y="196"/>
                  <a:pt x="106" y="196"/>
                </a:cubicBezTo>
                <a:cubicBezTo>
                  <a:pt x="103" y="195"/>
                  <a:pt x="102" y="194"/>
                  <a:pt x="100" y="193"/>
                </a:cubicBezTo>
                <a:cubicBezTo>
                  <a:pt x="86" y="183"/>
                  <a:pt x="73" y="172"/>
                  <a:pt x="60" y="161"/>
                </a:cubicBezTo>
                <a:cubicBezTo>
                  <a:pt x="47" y="149"/>
                  <a:pt x="35" y="137"/>
                  <a:pt x="24" y="124"/>
                </a:cubicBezTo>
                <a:cubicBezTo>
                  <a:pt x="17" y="115"/>
                  <a:pt x="10" y="105"/>
                  <a:pt x="6" y="94"/>
                </a:cubicBezTo>
                <a:cubicBezTo>
                  <a:pt x="2" y="87"/>
                  <a:pt x="0" y="79"/>
                  <a:pt x="0" y="71"/>
                </a:cubicBezTo>
                <a:cubicBezTo>
                  <a:pt x="0" y="61"/>
                  <a:pt x="1" y="52"/>
                  <a:pt x="5" y="43"/>
                </a:cubicBezTo>
                <a:cubicBezTo>
                  <a:pt x="13" y="22"/>
                  <a:pt x="28" y="9"/>
                  <a:pt x="50" y="4"/>
                </a:cubicBezTo>
                <a:cubicBezTo>
                  <a:pt x="70" y="0"/>
                  <a:pt x="88" y="5"/>
                  <a:pt x="103" y="18"/>
                </a:cubicBezTo>
                <a:cubicBezTo>
                  <a:pt x="104" y="20"/>
                  <a:pt x="106" y="21"/>
                  <a:pt x="107" y="22"/>
                </a:cubicBezTo>
                <a:close/>
              </a:path>
            </a:pathLst>
          </a:custGeom>
          <a:solidFill>
            <a:srgbClr val="FFFFFF"/>
          </a:solidFill>
          <a:ln>
            <a:noFill/>
          </a:ln>
        </p:spPr>
        <p:txBody>
          <a:bodyPr vert="horz" wrap="square" lIns="91440" tIns="45720" rIns="91440" bIns="45720" numCol="1" anchor="t" anchorCtr="0" compatLnSpc="1"/>
          <a:lstStyle/>
          <a:p>
            <a:endParaRPr lang="zh-CN" altLang="en-US"/>
          </a:p>
        </p:txBody>
      </p:sp>
      <p:grpSp>
        <p:nvGrpSpPr>
          <p:cNvPr id="92" name="Group 11"/>
          <p:cNvGrpSpPr>
            <a:grpSpLocks noChangeAspect="1"/>
          </p:cNvGrpSpPr>
          <p:nvPr/>
        </p:nvGrpSpPr>
        <p:grpSpPr bwMode="auto">
          <a:xfrm>
            <a:off x="4748530" y="4922520"/>
            <a:ext cx="374650" cy="347980"/>
            <a:chOff x="3605" y="1602"/>
            <a:chExt cx="447" cy="415"/>
          </a:xfrm>
          <a:solidFill>
            <a:srgbClr val="FFFFFF"/>
          </a:solidFill>
        </p:grpSpPr>
        <p:sp>
          <p:nvSpPr>
            <p:cNvPr id="98" name="Freeform 13"/>
            <p:cNvSpPr>
              <a:spLocks noEditPoints="1"/>
            </p:cNvSpPr>
            <p:nvPr/>
          </p:nvSpPr>
          <p:spPr bwMode="auto">
            <a:xfrm>
              <a:off x="3691" y="1602"/>
              <a:ext cx="361" cy="353"/>
            </a:xfrm>
            <a:custGeom>
              <a:avLst/>
              <a:gdLst>
                <a:gd name="T0" fmla="*/ 1 w 150"/>
                <a:gd name="T1" fmla="*/ 77 h 147"/>
                <a:gd name="T2" fmla="*/ 1 w 150"/>
                <a:gd name="T3" fmla="*/ 57 h 147"/>
                <a:gd name="T4" fmla="*/ 12 w 150"/>
                <a:gd name="T5" fmla="*/ 43 h 147"/>
                <a:gd name="T6" fmla="*/ 51 w 150"/>
                <a:gd name="T7" fmla="*/ 35 h 147"/>
                <a:gd name="T8" fmla="*/ 100 w 150"/>
                <a:gd name="T9" fmla="*/ 13 h 147"/>
                <a:gd name="T10" fmla="*/ 135 w 150"/>
                <a:gd name="T11" fmla="*/ 22 h 147"/>
                <a:gd name="T12" fmla="*/ 138 w 150"/>
                <a:gd name="T13" fmla="*/ 124 h 147"/>
                <a:gd name="T14" fmla="*/ 127 w 150"/>
                <a:gd name="T15" fmla="*/ 141 h 147"/>
                <a:gd name="T16" fmla="*/ 109 w 150"/>
                <a:gd name="T17" fmla="*/ 143 h 147"/>
                <a:gd name="T18" fmla="*/ 34 w 150"/>
                <a:gd name="T19" fmla="*/ 114 h 147"/>
                <a:gd name="T20" fmla="*/ 7 w 150"/>
                <a:gd name="T21" fmla="*/ 110 h 147"/>
                <a:gd name="T22" fmla="*/ 1 w 150"/>
                <a:gd name="T23" fmla="*/ 102 h 147"/>
                <a:gd name="T24" fmla="*/ 1 w 150"/>
                <a:gd name="T25" fmla="*/ 77 h 147"/>
                <a:gd name="T26" fmla="*/ 137 w 150"/>
                <a:gd name="T27" fmla="*/ 75 h 147"/>
                <a:gd name="T28" fmla="*/ 136 w 150"/>
                <a:gd name="T29" fmla="*/ 75 h 147"/>
                <a:gd name="T30" fmla="*/ 135 w 150"/>
                <a:gd name="T31" fmla="*/ 56 h 147"/>
                <a:gd name="T32" fmla="*/ 127 w 150"/>
                <a:gd name="T33" fmla="*/ 28 h 147"/>
                <a:gd name="T34" fmla="*/ 119 w 150"/>
                <a:gd name="T35" fmla="*/ 19 h 147"/>
                <a:gd name="T36" fmla="*/ 112 w 150"/>
                <a:gd name="T37" fmla="*/ 29 h 147"/>
                <a:gd name="T38" fmla="*/ 109 w 150"/>
                <a:gd name="T39" fmla="*/ 39 h 147"/>
                <a:gd name="T40" fmla="*/ 106 w 150"/>
                <a:gd name="T41" fmla="*/ 92 h 147"/>
                <a:gd name="T42" fmla="*/ 112 w 150"/>
                <a:gd name="T43" fmla="*/ 124 h 147"/>
                <a:gd name="T44" fmla="*/ 119 w 150"/>
                <a:gd name="T45" fmla="*/ 131 h 147"/>
                <a:gd name="T46" fmla="*/ 127 w 150"/>
                <a:gd name="T47" fmla="*/ 124 h 147"/>
                <a:gd name="T48" fmla="*/ 130 w 150"/>
                <a:gd name="T49" fmla="*/ 115 h 147"/>
                <a:gd name="T50" fmla="*/ 137 w 150"/>
                <a:gd name="T51" fmla="*/ 75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47">
                  <a:moveTo>
                    <a:pt x="1" y="77"/>
                  </a:moveTo>
                  <a:cubicBezTo>
                    <a:pt x="1" y="70"/>
                    <a:pt x="2" y="63"/>
                    <a:pt x="1" y="57"/>
                  </a:cubicBezTo>
                  <a:cubicBezTo>
                    <a:pt x="0" y="48"/>
                    <a:pt x="4" y="45"/>
                    <a:pt x="12" y="43"/>
                  </a:cubicBezTo>
                  <a:cubicBezTo>
                    <a:pt x="25" y="41"/>
                    <a:pt x="38" y="38"/>
                    <a:pt x="51" y="35"/>
                  </a:cubicBezTo>
                  <a:cubicBezTo>
                    <a:pt x="69" y="31"/>
                    <a:pt x="85" y="24"/>
                    <a:pt x="100" y="13"/>
                  </a:cubicBezTo>
                  <a:cubicBezTo>
                    <a:pt x="116" y="0"/>
                    <a:pt x="128" y="3"/>
                    <a:pt x="135" y="22"/>
                  </a:cubicBezTo>
                  <a:cubicBezTo>
                    <a:pt x="147" y="56"/>
                    <a:pt x="150" y="90"/>
                    <a:pt x="138" y="124"/>
                  </a:cubicBezTo>
                  <a:cubicBezTo>
                    <a:pt x="135" y="130"/>
                    <a:pt x="131" y="136"/>
                    <a:pt x="127" y="141"/>
                  </a:cubicBezTo>
                  <a:cubicBezTo>
                    <a:pt x="122" y="147"/>
                    <a:pt x="114" y="147"/>
                    <a:pt x="109" y="143"/>
                  </a:cubicBezTo>
                  <a:cubicBezTo>
                    <a:pt x="88" y="121"/>
                    <a:pt x="61" y="119"/>
                    <a:pt x="34" y="114"/>
                  </a:cubicBezTo>
                  <a:cubicBezTo>
                    <a:pt x="25" y="113"/>
                    <a:pt x="16" y="111"/>
                    <a:pt x="7" y="110"/>
                  </a:cubicBezTo>
                  <a:cubicBezTo>
                    <a:pt x="3" y="109"/>
                    <a:pt x="1" y="107"/>
                    <a:pt x="1" y="102"/>
                  </a:cubicBezTo>
                  <a:cubicBezTo>
                    <a:pt x="1" y="94"/>
                    <a:pt x="1" y="86"/>
                    <a:pt x="1" y="77"/>
                  </a:cubicBezTo>
                  <a:close/>
                  <a:moveTo>
                    <a:pt x="137" y="75"/>
                  </a:moveTo>
                  <a:cubicBezTo>
                    <a:pt x="137" y="75"/>
                    <a:pt x="136" y="75"/>
                    <a:pt x="136" y="75"/>
                  </a:cubicBezTo>
                  <a:cubicBezTo>
                    <a:pt x="136" y="69"/>
                    <a:pt x="136" y="62"/>
                    <a:pt x="135" y="56"/>
                  </a:cubicBezTo>
                  <a:cubicBezTo>
                    <a:pt x="133" y="47"/>
                    <a:pt x="131" y="37"/>
                    <a:pt x="127" y="28"/>
                  </a:cubicBezTo>
                  <a:cubicBezTo>
                    <a:pt x="126" y="25"/>
                    <a:pt x="122" y="22"/>
                    <a:pt x="119" y="19"/>
                  </a:cubicBezTo>
                  <a:cubicBezTo>
                    <a:pt x="117" y="22"/>
                    <a:pt x="113" y="25"/>
                    <a:pt x="112" y="29"/>
                  </a:cubicBezTo>
                  <a:cubicBezTo>
                    <a:pt x="110" y="32"/>
                    <a:pt x="109" y="36"/>
                    <a:pt x="109" y="39"/>
                  </a:cubicBezTo>
                  <a:cubicBezTo>
                    <a:pt x="107" y="57"/>
                    <a:pt x="106" y="74"/>
                    <a:pt x="106" y="92"/>
                  </a:cubicBezTo>
                  <a:cubicBezTo>
                    <a:pt x="106" y="103"/>
                    <a:pt x="109" y="113"/>
                    <a:pt x="112" y="124"/>
                  </a:cubicBezTo>
                  <a:cubicBezTo>
                    <a:pt x="113" y="127"/>
                    <a:pt x="117" y="131"/>
                    <a:pt x="119" y="131"/>
                  </a:cubicBezTo>
                  <a:cubicBezTo>
                    <a:pt x="122" y="131"/>
                    <a:pt x="125" y="127"/>
                    <a:pt x="127" y="124"/>
                  </a:cubicBezTo>
                  <a:cubicBezTo>
                    <a:pt x="128" y="122"/>
                    <a:pt x="130" y="118"/>
                    <a:pt x="130" y="115"/>
                  </a:cubicBezTo>
                  <a:cubicBezTo>
                    <a:pt x="133" y="102"/>
                    <a:pt x="135" y="89"/>
                    <a:pt x="13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4"/>
            <p:cNvSpPr/>
            <p:nvPr/>
          </p:nvSpPr>
          <p:spPr bwMode="auto">
            <a:xfrm>
              <a:off x="3694" y="1890"/>
              <a:ext cx="129" cy="127"/>
            </a:xfrm>
            <a:custGeom>
              <a:avLst/>
              <a:gdLst>
                <a:gd name="T0" fmla="*/ 0 w 54"/>
                <a:gd name="T1" fmla="*/ 0 h 53"/>
                <a:gd name="T2" fmla="*/ 26 w 54"/>
                <a:gd name="T3" fmla="*/ 6 h 53"/>
                <a:gd name="T4" fmla="*/ 29 w 54"/>
                <a:gd name="T5" fmla="*/ 9 h 53"/>
                <a:gd name="T6" fmla="*/ 49 w 54"/>
                <a:gd name="T7" fmla="*/ 40 h 53"/>
                <a:gd name="T8" fmla="*/ 42 w 54"/>
                <a:gd name="T9" fmla="*/ 52 h 53"/>
                <a:gd name="T10" fmla="*/ 17 w 54"/>
                <a:gd name="T11" fmla="*/ 41 h 53"/>
                <a:gd name="T12" fmla="*/ 0 w 54"/>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54" h="53">
                  <a:moveTo>
                    <a:pt x="0" y="0"/>
                  </a:moveTo>
                  <a:cubicBezTo>
                    <a:pt x="9" y="2"/>
                    <a:pt x="18" y="4"/>
                    <a:pt x="26" y="6"/>
                  </a:cubicBezTo>
                  <a:cubicBezTo>
                    <a:pt x="28" y="7"/>
                    <a:pt x="29" y="8"/>
                    <a:pt x="29" y="9"/>
                  </a:cubicBezTo>
                  <a:cubicBezTo>
                    <a:pt x="36" y="19"/>
                    <a:pt x="43" y="30"/>
                    <a:pt x="49" y="40"/>
                  </a:cubicBezTo>
                  <a:cubicBezTo>
                    <a:pt x="54" y="49"/>
                    <a:pt x="52" y="52"/>
                    <a:pt x="42" y="52"/>
                  </a:cubicBezTo>
                  <a:cubicBezTo>
                    <a:pt x="31" y="53"/>
                    <a:pt x="23" y="50"/>
                    <a:pt x="17" y="41"/>
                  </a:cubicBezTo>
                  <a:cubicBezTo>
                    <a:pt x="8" y="29"/>
                    <a:pt x="0" y="17"/>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5"/>
            <p:cNvSpPr/>
            <p:nvPr/>
          </p:nvSpPr>
          <p:spPr bwMode="auto">
            <a:xfrm>
              <a:off x="3605" y="1719"/>
              <a:ext cx="60" cy="128"/>
            </a:xfrm>
            <a:custGeom>
              <a:avLst/>
              <a:gdLst>
                <a:gd name="T0" fmla="*/ 25 w 25"/>
                <a:gd name="T1" fmla="*/ 53 h 53"/>
                <a:gd name="T2" fmla="*/ 14 w 25"/>
                <a:gd name="T3" fmla="*/ 53 h 53"/>
                <a:gd name="T4" fmla="*/ 0 w 25"/>
                <a:gd name="T5" fmla="*/ 40 h 53"/>
                <a:gd name="T6" fmla="*/ 0 w 25"/>
                <a:gd name="T7" fmla="*/ 18 h 53"/>
                <a:gd name="T8" fmla="*/ 18 w 25"/>
                <a:gd name="T9" fmla="*/ 0 h 53"/>
                <a:gd name="T10" fmla="*/ 25 w 25"/>
                <a:gd name="T11" fmla="*/ 1 h 53"/>
                <a:gd name="T12" fmla="*/ 25 w 2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25" h="53">
                  <a:moveTo>
                    <a:pt x="25" y="53"/>
                  </a:moveTo>
                  <a:cubicBezTo>
                    <a:pt x="20" y="53"/>
                    <a:pt x="17" y="53"/>
                    <a:pt x="14" y="53"/>
                  </a:cubicBezTo>
                  <a:cubicBezTo>
                    <a:pt x="5" y="53"/>
                    <a:pt x="1" y="48"/>
                    <a:pt x="0" y="40"/>
                  </a:cubicBezTo>
                  <a:cubicBezTo>
                    <a:pt x="0" y="32"/>
                    <a:pt x="0" y="25"/>
                    <a:pt x="0" y="18"/>
                  </a:cubicBezTo>
                  <a:cubicBezTo>
                    <a:pt x="0" y="4"/>
                    <a:pt x="4" y="0"/>
                    <a:pt x="18" y="0"/>
                  </a:cubicBezTo>
                  <a:cubicBezTo>
                    <a:pt x="20" y="0"/>
                    <a:pt x="22" y="1"/>
                    <a:pt x="25" y="1"/>
                  </a:cubicBezTo>
                  <a:cubicBezTo>
                    <a:pt x="25" y="18"/>
                    <a:pt x="25" y="35"/>
                    <a:pt x="25"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8"/>
          <p:cNvGrpSpPr>
            <a:grpSpLocks noChangeAspect="1"/>
          </p:cNvGrpSpPr>
          <p:nvPr/>
        </p:nvGrpSpPr>
        <p:grpSpPr bwMode="auto">
          <a:xfrm>
            <a:off x="4756785" y="3299460"/>
            <a:ext cx="325120" cy="306070"/>
            <a:chOff x="2647" y="2985"/>
            <a:chExt cx="518" cy="487"/>
          </a:xfrm>
          <a:solidFill>
            <a:srgbClr val="FFFFFF"/>
          </a:solidFill>
        </p:grpSpPr>
        <p:sp>
          <p:nvSpPr>
            <p:cNvPr id="94" name="Freeform 20"/>
            <p:cNvSpPr/>
            <p:nvPr/>
          </p:nvSpPr>
          <p:spPr bwMode="auto">
            <a:xfrm>
              <a:off x="2852" y="2985"/>
              <a:ext cx="103" cy="382"/>
            </a:xfrm>
            <a:custGeom>
              <a:avLst/>
              <a:gdLst>
                <a:gd name="T0" fmla="*/ 43 w 43"/>
                <a:gd name="T1" fmla="*/ 160 h 160"/>
                <a:gd name="T2" fmla="*/ 0 w 43"/>
                <a:gd name="T3" fmla="*/ 160 h 160"/>
                <a:gd name="T4" fmla="*/ 0 w 43"/>
                <a:gd name="T5" fmla="*/ 0 h 160"/>
                <a:gd name="T6" fmla="*/ 43 w 43"/>
                <a:gd name="T7" fmla="*/ 0 h 160"/>
                <a:gd name="T8" fmla="*/ 43 w 43"/>
                <a:gd name="T9" fmla="*/ 160 h 160"/>
              </a:gdLst>
              <a:ahLst/>
              <a:cxnLst>
                <a:cxn ang="0">
                  <a:pos x="T0" y="T1"/>
                </a:cxn>
                <a:cxn ang="0">
                  <a:pos x="T2" y="T3"/>
                </a:cxn>
                <a:cxn ang="0">
                  <a:pos x="T4" y="T5"/>
                </a:cxn>
                <a:cxn ang="0">
                  <a:pos x="T6" y="T7"/>
                </a:cxn>
                <a:cxn ang="0">
                  <a:pos x="T8" y="T9"/>
                </a:cxn>
              </a:cxnLst>
              <a:rect l="0" t="0" r="r" b="b"/>
              <a:pathLst>
                <a:path w="43" h="160">
                  <a:moveTo>
                    <a:pt x="43" y="160"/>
                  </a:moveTo>
                  <a:cubicBezTo>
                    <a:pt x="29" y="160"/>
                    <a:pt x="15" y="160"/>
                    <a:pt x="0" y="160"/>
                  </a:cubicBezTo>
                  <a:cubicBezTo>
                    <a:pt x="0" y="107"/>
                    <a:pt x="0" y="53"/>
                    <a:pt x="0" y="0"/>
                  </a:cubicBezTo>
                  <a:cubicBezTo>
                    <a:pt x="15" y="0"/>
                    <a:pt x="29" y="0"/>
                    <a:pt x="43" y="0"/>
                  </a:cubicBezTo>
                  <a:cubicBezTo>
                    <a:pt x="43" y="53"/>
                    <a:pt x="43" y="107"/>
                    <a:pt x="43"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21"/>
            <p:cNvSpPr/>
            <p:nvPr/>
          </p:nvSpPr>
          <p:spPr bwMode="auto">
            <a:xfrm>
              <a:off x="2647" y="3406"/>
              <a:ext cx="518" cy="66"/>
            </a:xfrm>
            <a:custGeom>
              <a:avLst/>
              <a:gdLst>
                <a:gd name="T0" fmla="*/ 0 w 217"/>
                <a:gd name="T1" fmla="*/ 28 h 28"/>
                <a:gd name="T2" fmla="*/ 0 w 217"/>
                <a:gd name="T3" fmla="*/ 0 h 28"/>
                <a:gd name="T4" fmla="*/ 217 w 217"/>
                <a:gd name="T5" fmla="*/ 0 h 28"/>
                <a:gd name="T6" fmla="*/ 217 w 217"/>
                <a:gd name="T7" fmla="*/ 28 h 28"/>
                <a:gd name="T8" fmla="*/ 0 w 217"/>
                <a:gd name="T9" fmla="*/ 28 h 28"/>
              </a:gdLst>
              <a:ahLst/>
              <a:cxnLst>
                <a:cxn ang="0">
                  <a:pos x="T0" y="T1"/>
                </a:cxn>
                <a:cxn ang="0">
                  <a:pos x="T2" y="T3"/>
                </a:cxn>
                <a:cxn ang="0">
                  <a:pos x="T4" y="T5"/>
                </a:cxn>
                <a:cxn ang="0">
                  <a:pos x="T6" y="T7"/>
                </a:cxn>
                <a:cxn ang="0">
                  <a:pos x="T8" y="T9"/>
                </a:cxn>
              </a:cxnLst>
              <a:rect l="0" t="0" r="r" b="b"/>
              <a:pathLst>
                <a:path w="217" h="28">
                  <a:moveTo>
                    <a:pt x="0" y="28"/>
                  </a:moveTo>
                  <a:cubicBezTo>
                    <a:pt x="0" y="18"/>
                    <a:pt x="0" y="9"/>
                    <a:pt x="0" y="0"/>
                  </a:cubicBezTo>
                  <a:cubicBezTo>
                    <a:pt x="72" y="0"/>
                    <a:pt x="144" y="0"/>
                    <a:pt x="217" y="0"/>
                  </a:cubicBezTo>
                  <a:cubicBezTo>
                    <a:pt x="217" y="9"/>
                    <a:pt x="217" y="18"/>
                    <a:pt x="217" y="28"/>
                  </a:cubicBezTo>
                  <a:cubicBezTo>
                    <a:pt x="144" y="28"/>
                    <a:pt x="72" y="28"/>
                    <a:pt x="0"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22"/>
            <p:cNvSpPr/>
            <p:nvPr/>
          </p:nvSpPr>
          <p:spPr bwMode="auto">
            <a:xfrm>
              <a:off x="2991" y="3093"/>
              <a:ext cx="105" cy="274"/>
            </a:xfrm>
            <a:custGeom>
              <a:avLst/>
              <a:gdLst>
                <a:gd name="T0" fmla="*/ 44 w 44"/>
                <a:gd name="T1" fmla="*/ 115 h 115"/>
                <a:gd name="T2" fmla="*/ 0 w 44"/>
                <a:gd name="T3" fmla="*/ 115 h 115"/>
                <a:gd name="T4" fmla="*/ 0 w 44"/>
                <a:gd name="T5" fmla="*/ 0 h 115"/>
                <a:gd name="T6" fmla="*/ 44 w 44"/>
                <a:gd name="T7" fmla="*/ 0 h 115"/>
                <a:gd name="T8" fmla="*/ 44 w 44"/>
                <a:gd name="T9" fmla="*/ 115 h 115"/>
              </a:gdLst>
              <a:ahLst/>
              <a:cxnLst>
                <a:cxn ang="0">
                  <a:pos x="T0" y="T1"/>
                </a:cxn>
                <a:cxn ang="0">
                  <a:pos x="T2" y="T3"/>
                </a:cxn>
                <a:cxn ang="0">
                  <a:pos x="T4" y="T5"/>
                </a:cxn>
                <a:cxn ang="0">
                  <a:pos x="T6" y="T7"/>
                </a:cxn>
                <a:cxn ang="0">
                  <a:pos x="T8" y="T9"/>
                </a:cxn>
              </a:cxnLst>
              <a:rect l="0" t="0" r="r" b="b"/>
              <a:pathLst>
                <a:path w="44" h="115">
                  <a:moveTo>
                    <a:pt x="44" y="115"/>
                  </a:moveTo>
                  <a:cubicBezTo>
                    <a:pt x="29" y="115"/>
                    <a:pt x="15" y="115"/>
                    <a:pt x="0" y="115"/>
                  </a:cubicBezTo>
                  <a:cubicBezTo>
                    <a:pt x="0" y="77"/>
                    <a:pt x="0" y="39"/>
                    <a:pt x="0" y="0"/>
                  </a:cubicBezTo>
                  <a:cubicBezTo>
                    <a:pt x="15" y="0"/>
                    <a:pt x="29" y="0"/>
                    <a:pt x="44" y="0"/>
                  </a:cubicBezTo>
                  <a:cubicBezTo>
                    <a:pt x="44" y="39"/>
                    <a:pt x="44" y="77"/>
                    <a:pt x="44"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3"/>
            <p:cNvSpPr/>
            <p:nvPr/>
          </p:nvSpPr>
          <p:spPr bwMode="auto">
            <a:xfrm>
              <a:off x="2714" y="3162"/>
              <a:ext cx="102" cy="205"/>
            </a:xfrm>
            <a:custGeom>
              <a:avLst/>
              <a:gdLst>
                <a:gd name="T0" fmla="*/ 0 w 43"/>
                <a:gd name="T1" fmla="*/ 0 h 86"/>
                <a:gd name="T2" fmla="*/ 43 w 43"/>
                <a:gd name="T3" fmla="*/ 0 h 86"/>
                <a:gd name="T4" fmla="*/ 43 w 43"/>
                <a:gd name="T5" fmla="*/ 86 h 86"/>
                <a:gd name="T6" fmla="*/ 0 w 43"/>
                <a:gd name="T7" fmla="*/ 86 h 86"/>
                <a:gd name="T8" fmla="*/ 0 w 43"/>
                <a:gd name="T9" fmla="*/ 0 h 86"/>
              </a:gdLst>
              <a:ahLst/>
              <a:cxnLst>
                <a:cxn ang="0">
                  <a:pos x="T0" y="T1"/>
                </a:cxn>
                <a:cxn ang="0">
                  <a:pos x="T2" y="T3"/>
                </a:cxn>
                <a:cxn ang="0">
                  <a:pos x="T4" y="T5"/>
                </a:cxn>
                <a:cxn ang="0">
                  <a:pos x="T6" y="T7"/>
                </a:cxn>
                <a:cxn ang="0">
                  <a:pos x="T8" y="T9"/>
                </a:cxn>
              </a:cxnLst>
              <a:rect l="0" t="0" r="r" b="b"/>
              <a:pathLst>
                <a:path w="43" h="86">
                  <a:moveTo>
                    <a:pt x="0" y="0"/>
                  </a:moveTo>
                  <a:cubicBezTo>
                    <a:pt x="14" y="0"/>
                    <a:pt x="29" y="0"/>
                    <a:pt x="43" y="0"/>
                  </a:cubicBezTo>
                  <a:cubicBezTo>
                    <a:pt x="43" y="29"/>
                    <a:pt x="43" y="58"/>
                    <a:pt x="43" y="86"/>
                  </a:cubicBezTo>
                  <a:cubicBezTo>
                    <a:pt x="29" y="86"/>
                    <a:pt x="14" y="86"/>
                    <a:pt x="0" y="86"/>
                  </a:cubicBezTo>
                  <a:cubicBezTo>
                    <a:pt x="0" y="58"/>
                    <a:pt x="0" y="29"/>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0" name="Group 70"/>
          <p:cNvGrpSpPr>
            <a:grpSpLocks noChangeAspect="1"/>
          </p:cNvGrpSpPr>
          <p:nvPr/>
        </p:nvGrpSpPr>
        <p:grpSpPr bwMode="auto">
          <a:xfrm>
            <a:off x="8537258" y="3218180"/>
            <a:ext cx="327025" cy="424815"/>
            <a:chOff x="1122" y="2793"/>
            <a:chExt cx="319" cy="415"/>
          </a:xfrm>
          <a:solidFill>
            <a:srgbClr val="FFFFFF"/>
          </a:solidFill>
        </p:grpSpPr>
        <p:sp>
          <p:nvSpPr>
            <p:cNvPr id="107" name="Freeform 72"/>
            <p:cNvSpPr>
              <a:spLocks noEditPoints="1"/>
            </p:cNvSpPr>
            <p:nvPr/>
          </p:nvSpPr>
          <p:spPr bwMode="auto">
            <a:xfrm>
              <a:off x="1122" y="2793"/>
              <a:ext cx="319" cy="338"/>
            </a:xfrm>
            <a:custGeom>
              <a:avLst/>
              <a:gdLst>
                <a:gd name="T0" fmla="*/ 110 w 133"/>
                <a:gd name="T1" fmla="*/ 91 h 141"/>
                <a:gd name="T2" fmla="*/ 117 w 133"/>
                <a:gd name="T3" fmla="*/ 91 h 141"/>
                <a:gd name="T4" fmla="*/ 117 w 133"/>
                <a:gd name="T5" fmla="*/ 95 h 141"/>
                <a:gd name="T6" fmla="*/ 120 w 133"/>
                <a:gd name="T7" fmla="*/ 104 h 141"/>
                <a:gd name="T8" fmla="*/ 132 w 133"/>
                <a:gd name="T9" fmla="*/ 119 h 141"/>
                <a:gd name="T10" fmla="*/ 133 w 133"/>
                <a:gd name="T11" fmla="*/ 124 h 141"/>
                <a:gd name="T12" fmla="*/ 133 w 133"/>
                <a:gd name="T13" fmla="*/ 133 h 141"/>
                <a:gd name="T14" fmla="*/ 125 w 133"/>
                <a:gd name="T15" fmla="*/ 141 h 141"/>
                <a:gd name="T16" fmla="*/ 124 w 133"/>
                <a:gd name="T17" fmla="*/ 141 h 141"/>
                <a:gd name="T18" fmla="*/ 10 w 133"/>
                <a:gd name="T19" fmla="*/ 141 h 141"/>
                <a:gd name="T20" fmla="*/ 1 w 133"/>
                <a:gd name="T21" fmla="*/ 137 h 141"/>
                <a:gd name="T22" fmla="*/ 0 w 133"/>
                <a:gd name="T23" fmla="*/ 133 h 141"/>
                <a:gd name="T24" fmla="*/ 0 w 133"/>
                <a:gd name="T25" fmla="*/ 123 h 141"/>
                <a:gd name="T26" fmla="*/ 2 w 133"/>
                <a:gd name="T27" fmla="*/ 119 h 141"/>
                <a:gd name="T28" fmla="*/ 16 w 133"/>
                <a:gd name="T29" fmla="*/ 101 h 141"/>
                <a:gd name="T30" fmla="*/ 16 w 133"/>
                <a:gd name="T31" fmla="*/ 99 h 141"/>
                <a:gd name="T32" fmla="*/ 16 w 133"/>
                <a:gd name="T33" fmla="*/ 67 h 141"/>
                <a:gd name="T34" fmla="*/ 23 w 133"/>
                <a:gd name="T35" fmla="*/ 39 h 141"/>
                <a:gd name="T36" fmla="*/ 49 w 133"/>
                <a:gd name="T37" fmla="*/ 16 h 141"/>
                <a:gd name="T38" fmla="*/ 51 w 133"/>
                <a:gd name="T39" fmla="*/ 14 h 141"/>
                <a:gd name="T40" fmla="*/ 69 w 133"/>
                <a:gd name="T41" fmla="*/ 1 h 141"/>
                <a:gd name="T42" fmla="*/ 83 w 133"/>
                <a:gd name="T43" fmla="*/ 15 h 141"/>
                <a:gd name="T44" fmla="*/ 84 w 133"/>
                <a:gd name="T45" fmla="*/ 16 h 141"/>
                <a:gd name="T46" fmla="*/ 97 w 133"/>
                <a:gd name="T47" fmla="*/ 23 h 141"/>
                <a:gd name="T48" fmla="*/ 115 w 133"/>
                <a:gd name="T49" fmla="*/ 50 h 141"/>
                <a:gd name="T50" fmla="*/ 117 w 133"/>
                <a:gd name="T51" fmla="*/ 67 h 141"/>
                <a:gd name="T52" fmla="*/ 117 w 133"/>
                <a:gd name="T53" fmla="*/ 74 h 141"/>
                <a:gd name="T54" fmla="*/ 117 w 133"/>
                <a:gd name="T55" fmla="*/ 75 h 141"/>
                <a:gd name="T56" fmla="*/ 110 w 133"/>
                <a:gd name="T57" fmla="*/ 75 h 141"/>
                <a:gd name="T58" fmla="*/ 110 w 133"/>
                <a:gd name="T59" fmla="*/ 73 h 141"/>
                <a:gd name="T60" fmla="*/ 110 w 133"/>
                <a:gd name="T61" fmla="*/ 61 h 141"/>
                <a:gd name="T62" fmla="*/ 99 w 133"/>
                <a:gd name="T63" fmla="*/ 34 h 141"/>
                <a:gd name="T64" fmla="*/ 72 w 133"/>
                <a:gd name="T65" fmla="*/ 20 h 141"/>
                <a:gd name="T66" fmla="*/ 47 w 133"/>
                <a:gd name="T67" fmla="*/ 24 h 141"/>
                <a:gd name="T68" fmla="*/ 27 w 133"/>
                <a:gd name="T69" fmla="*/ 47 h 141"/>
                <a:gd name="T70" fmla="*/ 23 w 133"/>
                <a:gd name="T71" fmla="*/ 67 h 141"/>
                <a:gd name="T72" fmla="*/ 23 w 133"/>
                <a:gd name="T73" fmla="*/ 98 h 141"/>
                <a:gd name="T74" fmla="*/ 21 w 133"/>
                <a:gd name="T75" fmla="*/ 106 h 141"/>
                <a:gd name="T76" fmla="*/ 8 w 133"/>
                <a:gd name="T77" fmla="*/ 123 h 141"/>
                <a:gd name="T78" fmla="*/ 7 w 133"/>
                <a:gd name="T79" fmla="*/ 125 h 141"/>
                <a:gd name="T80" fmla="*/ 7 w 133"/>
                <a:gd name="T81" fmla="*/ 132 h 141"/>
                <a:gd name="T82" fmla="*/ 10 w 133"/>
                <a:gd name="T83" fmla="*/ 135 h 141"/>
                <a:gd name="T84" fmla="*/ 88 w 133"/>
                <a:gd name="T85" fmla="*/ 135 h 141"/>
                <a:gd name="T86" fmla="*/ 124 w 133"/>
                <a:gd name="T87" fmla="*/ 135 h 141"/>
                <a:gd name="T88" fmla="*/ 126 w 133"/>
                <a:gd name="T89" fmla="*/ 132 h 141"/>
                <a:gd name="T90" fmla="*/ 126 w 133"/>
                <a:gd name="T91" fmla="*/ 125 h 141"/>
                <a:gd name="T92" fmla="*/ 126 w 133"/>
                <a:gd name="T93" fmla="*/ 123 h 141"/>
                <a:gd name="T94" fmla="*/ 112 w 133"/>
                <a:gd name="T95" fmla="*/ 104 h 141"/>
                <a:gd name="T96" fmla="*/ 110 w 133"/>
                <a:gd name="T97" fmla="*/ 100 h 141"/>
                <a:gd name="T98" fmla="*/ 110 w 133"/>
                <a:gd name="T99" fmla="*/ 91 h 141"/>
                <a:gd name="T100" fmla="*/ 58 w 133"/>
                <a:gd name="T101" fmla="*/ 13 h 141"/>
                <a:gd name="T102" fmla="*/ 67 w 133"/>
                <a:gd name="T103" fmla="*/ 13 h 141"/>
                <a:gd name="T104" fmla="*/ 76 w 133"/>
                <a:gd name="T105" fmla="*/ 13 h 141"/>
                <a:gd name="T106" fmla="*/ 67 w 133"/>
                <a:gd name="T107" fmla="*/ 8 h 141"/>
                <a:gd name="T108" fmla="*/ 58 w 133"/>
                <a:gd name="T109" fmla="*/ 1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3" h="141">
                  <a:moveTo>
                    <a:pt x="110" y="91"/>
                  </a:moveTo>
                  <a:cubicBezTo>
                    <a:pt x="113" y="91"/>
                    <a:pt x="115" y="91"/>
                    <a:pt x="117" y="91"/>
                  </a:cubicBezTo>
                  <a:cubicBezTo>
                    <a:pt x="117" y="92"/>
                    <a:pt x="117" y="94"/>
                    <a:pt x="117" y="95"/>
                  </a:cubicBezTo>
                  <a:cubicBezTo>
                    <a:pt x="117" y="98"/>
                    <a:pt x="118" y="101"/>
                    <a:pt x="120" y="104"/>
                  </a:cubicBezTo>
                  <a:cubicBezTo>
                    <a:pt x="124" y="109"/>
                    <a:pt x="128" y="114"/>
                    <a:pt x="132" y="119"/>
                  </a:cubicBezTo>
                  <a:cubicBezTo>
                    <a:pt x="133" y="121"/>
                    <a:pt x="133" y="122"/>
                    <a:pt x="133" y="124"/>
                  </a:cubicBezTo>
                  <a:cubicBezTo>
                    <a:pt x="133" y="127"/>
                    <a:pt x="133" y="130"/>
                    <a:pt x="133" y="133"/>
                  </a:cubicBezTo>
                  <a:cubicBezTo>
                    <a:pt x="133" y="138"/>
                    <a:pt x="130" y="141"/>
                    <a:pt x="125" y="141"/>
                  </a:cubicBezTo>
                  <a:cubicBezTo>
                    <a:pt x="125" y="141"/>
                    <a:pt x="124" y="141"/>
                    <a:pt x="124" y="141"/>
                  </a:cubicBezTo>
                  <a:cubicBezTo>
                    <a:pt x="86" y="141"/>
                    <a:pt x="48" y="141"/>
                    <a:pt x="10" y="141"/>
                  </a:cubicBezTo>
                  <a:cubicBezTo>
                    <a:pt x="6" y="141"/>
                    <a:pt x="3" y="140"/>
                    <a:pt x="1" y="137"/>
                  </a:cubicBezTo>
                  <a:cubicBezTo>
                    <a:pt x="1" y="135"/>
                    <a:pt x="0" y="134"/>
                    <a:pt x="0" y="133"/>
                  </a:cubicBezTo>
                  <a:cubicBezTo>
                    <a:pt x="0" y="130"/>
                    <a:pt x="0" y="126"/>
                    <a:pt x="0" y="123"/>
                  </a:cubicBezTo>
                  <a:cubicBezTo>
                    <a:pt x="0" y="122"/>
                    <a:pt x="1" y="120"/>
                    <a:pt x="2" y="119"/>
                  </a:cubicBezTo>
                  <a:cubicBezTo>
                    <a:pt x="7" y="113"/>
                    <a:pt x="11" y="107"/>
                    <a:pt x="16" y="101"/>
                  </a:cubicBezTo>
                  <a:cubicBezTo>
                    <a:pt x="16" y="100"/>
                    <a:pt x="16" y="99"/>
                    <a:pt x="16" y="99"/>
                  </a:cubicBezTo>
                  <a:cubicBezTo>
                    <a:pt x="16" y="88"/>
                    <a:pt x="16" y="78"/>
                    <a:pt x="16" y="67"/>
                  </a:cubicBezTo>
                  <a:cubicBezTo>
                    <a:pt x="16" y="57"/>
                    <a:pt x="18" y="48"/>
                    <a:pt x="23" y="39"/>
                  </a:cubicBezTo>
                  <a:cubicBezTo>
                    <a:pt x="29" y="28"/>
                    <a:pt x="37" y="20"/>
                    <a:pt x="49" y="16"/>
                  </a:cubicBezTo>
                  <a:cubicBezTo>
                    <a:pt x="50" y="16"/>
                    <a:pt x="50" y="15"/>
                    <a:pt x="51" y="14"/>
                  </a:cubicBezTo>
                  <a:cubicBezTo>
                    <a:pt x="52" y="6"/>
                    <a:pt x="60" y="0"/>
                    <a:pt x="69" y="1"/>
                  </a:cubicBezTo>
                  <a:cubicBezTo>
                    <a:pt x="76" y="2"/>
                    <a:pt x="82" y="7"/>
                    <a:pt x="83" y="15"/>
                  </a:cubicBezTo>
                  <a:cubicBezTo>
                    <a:pt x="83" y="15"/>
                    <a:pt x="84" y="16"/>
                    <a:pt x="84" y="16"/>
                  </a:cubicBezTo>
                  <a:cubicBezTo>
                    <a:pt x="89" y="17"/>
                    <a:pt x="93" y="20"/>
                    <a:pt x="97" y="23"/>
                  </a:cubicBezTo>
                  <a:cubicBezTo>
                    <a:pt x="106" y="30"/>
                    <a:pt x="112" y="39"/>
                    <a:pt x="115" y="50"/>
                  </a:cubicBezTo>
                  <a:cubicBezTo>
                    <a:pt x="117" y="55"/>
                    <a:pt x="117" y="61"/>
                    <a:pt x="117" y="67"/>
                  </a:cubicBezTo>
                  <a:cubicBezTo>
                    <a:pt x="117" y="69"/>
                    <a:pt x="117" y="72"/>
                    <a:pt x="117" y="74"/>
                  </a:cubicBezTo>
                  <a:cubicBezTo>
                    <a:pt x="117" y="74"/>
                    <a:pt x="117" y="75"/>
                    <a:pt x="117" y="75"/>
                  </a:cubicBezTo>
                  <a:cubicBezTo>
                    <a:pt x="115" y="75"/>
                    <a:pt x="113" y="75"/>
                    <a:pt x="110" y="75"/>
                  </a:cubicBezTo>
                  <a:cubicBezTo>
                    <a:pt x="110" y="74"/>
                    <a:pt x="110" y="74"/>
                    <a:pt x="110" y="73"/>
                  </a:cubicBezTo>
                  <a:cubicBezTo>
                    <a:pt x="110" y="69"/>
                    <a:pt x="110" y="65"/>
                    <a:pt x="110" y="61"/>
                  </a:cubicBezTo>
                  <a:cubicBezTo>
                    <a:pt x="109" y="51"/>
                    <a:pt x="105" y="42"/>
                    <a:pt x="99" y="34"/>
                  </a:cubicBezTo>
                  <a:cubicBezTo>
                    <a:pt x="92" y="26"/>
                    <a:pt x="82" y="21"/>
                    <a:pt x="72" y="20"/>
                  </a:cubicBezTo>
                  <a:cubicBezTo>
                    <a:pt x="63" y="19"/>
                    <a:pt x="55" y="20"/>
                    <a:pt x="47" y="24"/>
                  </a:cubicBezTo>
                  <a:cubicBezTo>
                    <a:pt x="38" y="29"/>
                    <a:pt x="31" y="37"/>
                    <a:pt x="27" y="47"/>
                  </a:cubicBezTo>
                  <a:cubicBezTo>
                    <a:pt x="24" y="53"/>
                    <a:pt x="23" y="60"/>
                    <a:pt x="23" y="67"/>
                  </a:cubicBezTo>
                  <a:cubicBezTo>
                    <a:pt x="23" y="78"/>
                    <a:pt x="23" y="88"/>
                    <a:pt x="23" y="98"/>
                  </a:cubicBezTo>
                  <a:cubicBezTo>
                    <a:pt x="23" y="101"/>
                    <a:pt x="23" y="103"/>
                    <a:pt x="21" y="106"/>
                  </a:cubicBezTo>
                  <a:cubicBezTo>
                    <a:pt x="16" y="111"/>
                    <a:pt x="12" y="117"/>
                    <a:pt x="8" y="123"/>
                  </a:cubicBezTo>
                  <a:cubicBezTo>
                    <a:pt x="7" y="123"/>
                    <a:pt x="7" y="124"/>
                    <a:pt x="7" y="125"/>
                  </a:cubicBezTo>
                  <a:cubicBezTo>
                    <a:pt x="7" y="127"/>
                    <a:pt x="7" y="130"/>
                    <a:pt x="7" y="132"/>
                  </a:cubicBezTo>
                  <a:cubicBezTo>
                    <a:pt x="7" y="134"/>
                    <a:pt x="8" y="135"/>
                    <a:pt x="10" y="135"/>
                  </a:cubicBezTo>
                  <a:cubicBezTo>
                    <a:pt x="36" y="135"/>
                    <a:pt x="62" y="135"/>
                    <a:pt x="88" y="135"/>
                  </a:cubicBezTo>
                  <a:cubicBezTo>
                    <a:pt x="100" y="135"/>
                    <a:pt x="112" y="135"/>
                    <a:pt x="124" y="135"/>
                  </a:cubicBezTo>
                  <a:cubicBezTo>
                    <a:pt x="126" y="135"/>
                    <a:pt x="126" y="134"/>
                    <a:pt x="126" y="132"/>
                  </a:cubicBezTo>
                  <a:cubicBezTo>
                    <a:pt x="126" y="130"/>
                    <a:pt x="127" y="127"/>
                    <a:pt x="126" y="125"/>
                  </a:cubicBezTo>
                  <a:cubicBezTo>
                    <a:pt x="126" y="124"/>
                    <a:pt x="126" y="123"/>
                    <a:pt x="126" y="123"/>
                  </a:cubicBezTo>
                  <a:cubicBezTo>
                    <a:pt x="121" y="117"/>
                    <a:pt x="117" y="110"/>
                    <a:pt x="112" y="104"/>
                  </a:cubicBezTo>
                  <a:cubicBezTo>
                    <a:pt x="111" y="103"/>
                    <a:pt x="110" y="102"/>
                    <a:pt x="110" y="100"/>
                  </a:cubicBezTo>
                  <a:cubicBezTo>
                    <a:pt x="110" y="97"/>
                    <a:pt x="110" y="94"/>
                    <a:pt x="110" y="91"/>
                  </a:cubicBezTo>
                  <a:close/>
                  <a:moveTo>
                    <a:pt x="58" y="13"/>
                  </a:moveTo>
                  <a:cubicBezTo>
                    <a:pt x="61" y="13"/>
                    <a:pt x="64" y="13"/>
                    <a:pt x="67" y="13"/>
                  </a:cubicBezTo>
                  <a:cubicBezTo>
                    <a:pt x="70" y="13"/>
                    <a:pt x="73" y="13"/>
                    <a:pt x="76" y="13"/>
                  </a:cubicBezTo>
                  <a:cubicBezTo>
                    <a:pt x="75" y="10"/>
                    <a:pt x="71" y="8"/>
                    <a:pt x="67" y="8"/>
                  </a:cubicBezTo>
                  <a:cubicBezTo>
                    <a:pt x="63" y="8"/>
                    <a:pt x="59" y="10"/>
                    <a:pt x="5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3"/>
            <p:cNvSpPr>
              <a:spLocks noEditPoints="1"/>
            </p:cNvSpPr>
            <p:nvPr/>
          </p:nvSpPr>
          <p:spPr bwMode="auto">
            <a:xfrm>
              <a:off x="1225" y="3138"/>
              <a:ext cx="113" cy="70"/>
            </a:xfrm>
            <a:custGeom>
              <a:avLst/>
              <a:gdLst>
                <a:gd name="T0" fmla="*/ 24 w 47"/>
                <a:gd name="T1" fmla="*/ 0 h 29"/>
                <a:gd name="T2" fmla="*/ 41 w 47"/>
                <a:gd name="T3" fmla="*/ 0 h 29"/>
                <a:gd name="T4" fmla="*/ 47 w 47"/>
                <a:gd name="T5" fmla="*/ 7 h 29"/>
                <a:gd name="T6" fmla="*/ 20 w 47"/>
                <a:gd name="T7" fmla="*/ 27 h 29"/>
                <a:gd name="T8" fmla="*/ 1 w 47"/>
                <a:gd name="T9" fmla="*/ 7 h 29"/>
                <a:gd name="T10" fmla="*/ 7 w 47"/>
                <a:gd name="T11" fmla="*/ 0 h 29"/>
                <a:gd name="T12" fmla="*/ 24 w 47"/>
                <a:gd name="T13" fmla="*/ 0 h 29"/>
                <a:gd name="T14" fmla="*/ 8 w 47"/>
                <a:gd name="T15" fmla="*/ 7 h 29"/>
                <a:gd name="T16" fmla="*/ 25 w 47"/>
                <a:gd name="T17" fmla="*/ 20 h 29"/>
                <a:gd name="T18" fmla="*/ 40 w 47"/>
                <a:gd name="T19" fmla="*/ 7 h 29"/>
                <a:gd name="T20" fmla="*/ 8 w 47"/>
                <a:gd name="T21"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29">
                  <a:moveTo>
                    <a:pt x="24" y="0"/>
                  </a:moveTo>
                  <a:cubicBezTo>
                    <a:pt x="30" y="0"/>
                    <a:pt x="35" y="0"/>
                    <a:pt x="41" y="0"/>
                  </a:cubicBezTo>
                  <a:cubicBezTo>
                    <a:pt x="45" y="0"/>
                    <a:pt x="47" y="3"/>
                    <a:pt x="47" y="7"/>
                  </a:cubicBezTo>
                  <a:cubicBezTo>
                    <a:pt x="45" y="19"/>
                    <a:pt x="33" y="29"/>
                    <a:pt x="20" y="27"/>
                  </a:cubicBezTo>
                  <a:cubicBezTo>
                    <a:pt x="10" y="25"/>
                    <a:pt x="2" y="17"/>
                    <a:pt x="1" y="7"/>
                  </a:cubicBezTo>
                  <a:cubicBezTo>
                    <a:pt x="0" y="3"/>
                    <a:pt x="2" y="0"/>
                    <a:pt x="7" y="0"/>
                  </a:cubicBezTo>
                  <a:cubicBezTo>
                    <a:pt x="12" y="0"/>
                    <a:pt x="18" y="0"/>
                    <a:pt x="24" y="0"/>
                  </a:cubicBezTo>
                  <a:close/>
                  <a:moveTo>
                    <a:pt x="8" y="7"/>
                  </a:moveTo>
                  <a:cubicBezTo>
                    <a:pt x="10" y="15"/>
                    <a:pt x="17" y="21"/>
                    <a:pt x="25" y="20"/>
                  </a:cubicBezTo>
                  <a:cubicBezTo>
                    <a:pt x="34" y="19"/>
                    <a:pt x="39" y="13"/>
                    <a:pt x="40" y="7"/>
                  </a:cubicBezTo>
                  <a:cubicBezTo>
                    <a:pt x="29" y="7"/>
                    <a:pt x="19" y="7"/>
                    <a:pt x="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16100" name="AutoShape 4"/>
          <p:cNvSpPr/>
          <p:nvPr/>
        </p:nvSpPr>
        <p:spPr>
          <a:xfrm>
            <a:off x="8537575" y="4874895"/>
            <a:ext cx="412115" cy="343535"/>
          </a:xfrm>
          <a:custGeom>
            <a:avLst/>
            <a:gdLst/>
            <a:ahLst/>
            <a:cxnLst>
              <a:cxn ang="0">
                <a:pos x="20" y="9"/>
              </a:cxn>
              <a:cxn ang="0">
                <a:pos x="20" y="13"/>
              </a:cxn>
              <a:cxn ang="0">
                <a:pos x="19" y="14"/>
              </a:cxn>
              <a:cxn ang="0">
                <a:pos x="14" y="14"/>
              </a:cxn>
              <a:cxn ang="0">
                <a:pos x="14" y="10"/>
              </a:cxn>
              <a:cxn ang="0">
                <a:pos x="15" y="9"/>
              </a:cxn>
              <a:cxn ang="0">
                <a:pos x="16" y="8"/>
              </a:cxn>
              <a:cxn ang="0">
                <a:pos x="11" y="7"/>
              </a:cxn>
              <a:cxn ang="0">
                <a:pos x="12" y="9"/>
              </a:cxn>
              <a:cxn ang="0">
                <a:pos x="13" y="10"/>
              </a:cxn>
              <a:cxn ang="0">
                <a:pos x="13" y="14"/>
              </a:cxn>
              <a:cxn ang="0">
                <a:pos x="8" y="14"/>
              </a:cxn>
              <a:cxn ang="0">
                <a:pos x="7" y="13"/>
              </a:cxn>
              <a:cxn ang="0">
                <a:pos x="7" y="9"/>
              </a:cxn>
              <a:cxn ang="0">
                <a:pos x="9" y="9"/>
              </a:cxn>
              <a:cxn ang="0">
                <a:pos x="4" y="7"/>
              </a:cxn>
              <a:cxn ang="0">
                <a:pos x="4" y="9"/>
              </a:cxn>
              <a:cxn ang="0">
                <a:pos x="6" y="9"/>
              </a:cxn>
              <a:cxn ang="0">
                <a:pos x="6" y="13"/>
              </a:cxn>
              <a:cxn ang="0">
                <a:pos x="5" y="14"/>
              </a:cxn>
              <a:cxn ang="0">
                <a:pos x="0" y="14"/>
              </a:cxn>
              <a:cxn ang="0">
                <a:pos x="0" y="10"/>
              </a:cxn>
              <a:cxn ang="0">
                <a:pos x="1" y="9"/>
              </a:cxn>
              <a:cxn ang="0">
                <a:pos x="2" y="8"/>
              </a:cxn>
              <a:cxn ang="0">
                <a:pos x="4" y="6"/>
              </a:cxn>
              <a:cxn ang="0">
                <a:pos x="9" y="5"/>
              </a:cxn>
              <a:cxn ang="0">
                <a:pos x="7" y="5"/>
              </a:cxn>
              <a:cxn ang="0">
                <a:pos x="7" y="1"/>
              </a:cxn>
              <a:cxn ang="0">
                <a:pos x="8" y="0"/>
              </a:cxn>
              <a:cxn ang="0">
                <a:pos x="13" y="0"/>
              </a:cxn>
              <a:cxn ang="0">
                <a:pos x="13" y="4"/>
              </a:cxn>
              <a:cxn ang="0">
                <a:pos x="12" y="5"/>
              </a:cxn>
              <a:cxn ang="0">
                <a:pos x="11" y="6"/>
              </a:cxn>
              <a:cxn ang="0">
                <a:pos x="17" y="7"/>
              </a:cxn>
              <a:cxn ang="0">
                <a:pos x="18" y="9"/>
              </a:cxn>
              <a:cxn ang="0">
                <a:pos x="19" y="9"/>
              </a:cxn>
            </a:cxnLst>
            <a:rect l="0" t="0" r="0" b="0"/>
            <a:pathLst>
              <a:path w="21600" h="2160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moveTo>
                  <a:pt x="20709" y="14020"/>
                </a:moveTo>
              </a:path>
            </a:pathLst>
          </a:custGeom>
          <a:solidFill>
            <a:srgbClr val="FFFFFF">
              <a:alpha val="100000"/>
            </a:srgbClr>
          </a:solidFill>
          <a:ln w="12700">
            <a:noFill/>
          </a:ln>
        </p:spPr>
        <p:txBody>
          <a:bodyPr/>
          <a:lstStyle/>
          <a:p>
            <a:endParaRPr lang="zh-CN" altLang="en-US" sz="1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461645" y="1394460"/>
            <a:ext cx="4566285" cy="4566285"/>
          </a:xfrm>
          <a:prstGeom prst="ellipse">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35355" y="858520"/>
            <a:ext cx="5638800" cy="5638800"/>
          </a:xfrm>
          <a:prstGeom prst="ellipse">
            <a:avLst/>
          </a:prstGeom>
          <a:noFill/>
          <a:ln>
            <a:solidFill>
              <a:schemeClr val="bg1">
                <a:lumMod val="95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Content Placeholder 2"/>
          <p:cNvSpPr txBox="1"/>
          <p:nvPr/>
        </p:nvSpPr>
        <p:spPr>
          <a:xfrm>
            <a:off x="1280160" y="2753360"/>
            <a:ext cx="3040615" cy="60960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l">
              <a:buNone/>
            </a:pPr>
            <a:r>
              <a:rPr lang="zh-CN" altLang="en-US" sz="2000" dirty="0" smtClean="0">
                <a:solidFill>
                  <a:schemeClr val="tx1">
                    <a:lumMod val="75000"/>
                    <a:lumOff val="25000"/>
                  </a:schemeClr>
                </a:solidFill>
                <a:latin typeface="Roboto Medium" panose="02000000000000000000" pitchFamily="2" charset="0"/>
                <a:ea typeface="Roboto Medium" panose="02000000000000000000" pitchFamily="2" charset="0"/>
                <a:cs typeface="Roboto Medium" panose="02000000000000000000" pitchFamily="2" charset="0"/>
                <a:sym typeface="+mn-ea"/>
              </a:rPr>
              <a:t>添加标题</a:t>
            </a:r>
            <a:endParaRPr lang="en-US" sz="2000" dirty="0">
              <a:solidFill>
                <a:schemeClr val="tx1">
                  <a:lumMod val="75000"/>
                  <a:lumOff val="25000"/>
                </a:schemeClr>
              </a:solidFill>
              <a:latin typeface="Roboto Medium" panose="02000000000000000000" pitchFamily="2" charset="0"/>
              <a:ea typeface="Roboto Medium" panose="02000000000000000000" pitchFamily="2" charset="0"/>
              <a:cs typeface="Roboto Medium" panose="02000000000000000000" pitchFamily="2" charset="0"/>
              <a:sym typeface="+mn-ea"/>
            </a:endParaRPr>
          </a:p>
        </p:txBody>
      </p:sp>
      <p:sp>
        <p:nvSpPr>
          <p:cNvPr id="24" name="Content Placeholder 2"/>
          <p:cNvSpPr txBox="1"/>
          <p:nvPr/>
        </p:nvSpPr>
        <p:spPr>
          <a:xfrm>
            <a:off x="1280160" y="3145155"/>
            <a:ext cx="2824480" cy="1438275"/>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l" fontAlgn="auto">
              <a:lnSpc>
                <a:spcPct val="150000"/>
              </a:lnSpc>
              <a:spcBef>
                <a:spcPts val="0"/>
              </a:spcBef>
              <a:buNone/>
            </a:pPr>
            <a:r>
              <a:rPr lang="en-US" altLang="zh-CN" sz="1100">
                <a:solidFill>
                  <a:schemeClr val="tx1">
                    <a:lumMod val="65000"/>
                    <a:lumOff val="35000"/>
                  </a:schemeClr>
                </a:solidFill>
                <a:ea typeface="微软雅黑" panose="020B0503020204020204" charset="-122"/>
                <a:sym typeface="+mn-ea"/>
              </a:rPr>
              <a:t>C</a:t>
            </a:r>
            <a:r>
              <a:rPr lang="zh-CN" altLang="en-US" sz="1100">
                <a:solidFill>
                  <a:schemeClr val="tx1">
                    <a:lumMod val="65000"/>
                    <a:lumOff val="35000"/>
                  </a:schemeClr>
                </a:solidFill>
                <a:ea typeface="微软雅黑" panose="020B0503020204020204" charset="-122"/>
                <a:sym typeface="+mn-ea"/>
              </a:rPr>
              <a:t>lick here to add your text</a:t>
            </a:r>
            <a:r>
              <a:rPr lang="en-US" altLang="zh-CN" sz="1100">
                <a:solidFill>
                  <a:schemeClr val="tx1">
                    <a:lumMod val="65000"/>
                    <a:lumOff val="35000"/>
                  </a:schemeClr>
                </a:solidFill>
                <a:ea typeface="微软雅黑" panose="020B0503020204020204" charset="-122"/>
                <a:sym typeface="+mn-ea"/>
              </a:rPr>
              <a:t>.C</a:t>
            </a:r>
            <a:r>
              <a:rPr lang="zh-CN" altLang="en-US" sz="1100">
                <a:solidFill>
                  <a:schemeClr val="tx1">
                    <a:lumMod val="65000"/>
                    <a:lumOff val="35000"/>
                  </a:schemeClr>
                </a:solidFill>
                <a:ea typeface="微软雅黑" panose="020B0503020204020204" charset="-122"/>
                <a:sym typeface="+mn-ea"/>
              </a:rPr>
              <a:t>lick here to add your text</a:t>
            </a:r>
            <a:r>
              <a:rPr lang="en-US" altLang="zh-CN" sz="1100">
                <a:solidFill>
                  <a:schemeClr val="tx1">
                    <a:lumMod val="65000"/>
                    <a:lumOff val="35000"/>
                  </a:schemeClr>
                </a:solidFill>
                <a:ea typeface="微软雅黑" panose="020B0503020204020204" charset="-122"/>
                <a:sym typeface="+mn-ea"/>
              </a:rPr>
              <a:t>.C</a:t>
            </a:r>
            <a:r>
              <a:rPr lang="zh-CN" altLang="en-US" sz="1100">
                <a:solidFill>
                  <a:schemeClr val="tx1">
                    <a:lumMod val="65000"/>
                    <a:lumOff val="35000"/>
                  </a:schemeClr>
                </a:solidFill>
                <a:ea typeface="微软雅黑" panose="020B0503020204020204" charset="-122"/>
                <a:sym typeface="+mn-ea"/>
              </a:rPr>
              <a:t>lick here to add your text.Click here to add your text.Click here to add your text.Click here to add your text.Click here to add your text.Click here to add your text.Click here to add your text.</a:t>
            </a:r>
            <a:endParaRPr lang="zh-CN" altLang="en-US" sz="1100" dirty="0">
              <a:solidFill>
                <a:schemeClr val="tx1">
                  <a:lumMod val="65000"/>
                  <a:lumOff val="35000"/>
                </a:schemeClr>
              </a:solidFill>
              <a:latin typeface="Calibri" panose="020F0502020204030204" charset="0"/>
              <a:ea typeface="微软雅黑" panose="020B0503020204020204" charset="-122"/>
              <a:cs typeface="Roboto Light" panose="02000000000000000000" pitchFamily="2" charset="0"/>
              <a:sym typeface="+mn-ea"/>
            </a:endParaRPr>
          </a:p>
        </p:txBody>
      </p:sp>
      <p:sp>
        <p:nvSpPr>
          <p:cNvPr id="7" name="椭圆 6"/>
          <p:cNvSpPr/>
          <p:nvPr/>
        </p:nvSpPr>
        <p:spPr>
          <a:xfrm>
            <a:off x="4104005" y="1099185"/>
            <a:ext cx="599440" cy="599440"/>
          </a:xfrm>
          <a:prstGeom prst="ellipse">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182235" y="3694430"/>
            <a:ext cx="599440" cy="599440"/>
          </a:xfrm>
          <a:prstGeom prst="ellipse">
            <a:avLst/>
          </a:prstGeom>
          <a:noFill/>
          <a:ln>
            <a:solidFill>
              <a:srgbClr val="92A9D7"/>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012055" y="2292985"/>
            <a:ext cx="599440" cy="599440"/>
          </a:xfrm>
          <a:prstGeom prst="ellipse">
            <a:avLst/>
          </a:prstGeom>
          <a:noFill/>
          <a:ln>
            <a:solidFill>
              <a:srgbClr val="5F88C6"/>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589145" y="5293995"/>
            <a:ext cx="599440" cy="599440"/>
          </a:xfrm>
          <a:prstGeom prst="ellipse">
            <a:avLst/>
          </a:prstGeom>
          <a:noFill/>
          <a:ln>
            <a:solidFill>
              <a:srgbClr val="5F88C6"/>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033203" y="1137920"/>
            <a:ext cx="74104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92A9D7"/>
                </a:solidFill>
                <a:uLnTx/>
                <a:uFillTx/>
                <a:latin typeface="Impact" panose="020B0806030902050204" charset="0"/>
                <a:ea typeface="方正舒体" panose="02010601030101010101" charset="-122"/>
                <a:sym typeface="+mn-ea"/>
              </a:rPr>
              <a:t>01</a:t>
            </a:r>
            <a:endParaRPr lang="en-US" altLang="zh-CN" sz="2800" noProof="0" dirty="0">
              <a:ln>
                <a:noFill/>
              </a:ln>
              <a:solidFill>
                <a:srgbClr val="92A9D7"/>
              </a:solidFill>
              <a:uLnTx/>
              <a:uFillTx/>
              <a:latin typeface="Impact" panose="020B0806030902050204" charset="0"/>
              <a:ea typeface="方正舒体" panose="02010601030101010101" charset="-122"/>
              <a:sym typeface="+mn-ea"/>
            </a:endParaRPr>
          </a:p>
        </p:txBody>
      </p:sp>
      <p:sp>
        <p:nvSpPr>
          <p:cNvPr id="11" name="文本框 10"/>
          <p:cNvSpPr txBox="1"/>
          <p:nvPr/>
        </p:nvSpPr>
        <p:spPr>
          <a:xfrm>
            <a:off x="4940618" y="2350135"/>
            <a:ext cx="74104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latin typeface="Impact" panose="020B0806030902050204" charset="0"/>
                <a:ea typeface="方正舒体" panose="02010601030101010101" charset="-122"/>
                <a:sym typeface="+mn-ea"/>
              </a:rPr>
              <a:t>02</a:t>
            </a:r>
            <a:endParaRPr lang="en-US" altLang="zh-CN" sz="2800" noProof="0" dirty="0">
              <a:ln>
                <a:noFill/>
              </a:ln>
              <a:solidFill>
                <a:srgbClr val="5F88C6"/>
              </a:solidFill>
              <a:uLnTx/>
              <a:uFillTx/>
              <a:latin typeface="Impact" panose="020B0806030902050204" charset="0"/>
              <a:ea typeface="方正舒体" panose="02010601030101010101" charset="-122"/>
              <a:sym typeface="+mn-ea"/>
            </a:endParaRPr>
          </a:p>
        </p:txBody>
      </p:sp>
      <p:sp>
        <p:nvSpPr>
          <p:cNvPr id="12" name="文本框 11"/>
          <p:cNvSpPr txBox="1"/>
          <p:nvPr/>
        </p:nvSpPr>
        <p:spPr>
          <a:xfrm>
            <a:off x="5110798" y="3732530"/>
            <a:ext cx="74104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92A9D7"/>
                </a:solidFill>
                <a:uLnTx/>
                <a:uFillTx/>
                <a:latin typeface="Impact" panose="020B0806030902050204" charset="0"/>
                <a:ea typeface="方正舒体" panose="02010601030101010101" charset="-122"/>
                <a:sym typeface="+mn-ea"/>
              </a:rPr>
              <a:t>03</a:t>
            </a:r>
            <a:endParaRPr lang="en-US" altLang="zh-CN" sz="2800" noProof="0" dirty="0">
              <a:ln>
                <a:noFill/>
              </a:ln>
              <a:solidFill>
                <a:srgbClr val="92A9D7"/>
              </a:solidFill>
              <a:uLnTx/>
              <a:uFillTx/>
              <a:latin typeface="Impact" panose="020B0806030902050204" charset="0"/>
              <a:ea typeface="方正舒体" panose="02010601030101010101" charset="-122"/>
              <a:sym typeface="+mn-ea"/>
            </a:endParaRPr>
          </a:p>
        </p:txBody>
      </p:sp>
      <p:sp>
        <p:nvSpPr>
          <p:cNvPr id="13" name="文本框 12"/>
          <p:cNvSpPr txBox="1"/>
          <p:nvPr/>
        </p:nvSpPr>
        <p:spPr>
          <a:xfrm>
            <a:off x="4513898" y="5351145"/>
            <a:ext cx="74104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5F88C6"/>
                </a:solidFill>
                <a:uLnTx/>
                <a:uFillTx/>
                <a:latin typeface="Impact" panose="020B0806030902050204" charset="0"/>
                <a:ea typeface="方正舒体" panose="02010601030101010101" charset="-122"/>
                <a:sym typeface="+mn-ea"/>
              </a:rPr>
              <a:t>04</a:t>
            </a:r>
            <a:endParaRPr lang="en-US" altLang="zh-CN" sz="2800" noProof="0" dirty="0">
              <a:ln>
                <a:noFill/>
              </a:ln>
              <a:solidFill>
                <a:srgbClr val="5F88C6"/>
              </a:solidFill>
              <a:uLnTx/>
              <a:uFillTx/>
              <a:latin typeface="Impact" panose="020B0806030902050204" charset="0"/>
              <a:ea typeface="方正舒体" panose="02010601030101010101" charset="-122"/>
              <a:sym typeface="+mn-ea"/>
            </a:endParaRPr>
          </a:p>
        </p:txBody>
      </p:sp>
      <p:sp>
        <p:nvSpPr>
          <p:cNvPr id="14" name="文本框 13"/>
          <p:cNvSpPr txBox="1"/>
          <p:nvPr/>
        </p:nvSpPr>
        <p:spPr>
          <a:xfrm>
            <a:off x="5111115" y="1291590"/>
            <a:ext cx="3667125" cy="5029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5111115" y="1002665"/>
            <a:ext cx="2540635" cy="287020"/>
          </a:xfrm>
          <a:prstGeom prst="rect">
            <a:avLst/>
          </a:prstGeom>
          <a:noFill/>
        </p:spPr>
        <p:txBody>
          <a:bodyPr wrap="square" rtlCol="0">
            <a:spAutoFit/>
          </a:bodyPr>
          <a:lstStyle/>
          <a:p>
            <a:pPr algn="l"/>
            <a:r>
              <a:rPr lang="zh-CN" altLang="en-US" sz="1200" dirty="0" smtClean="0">
                <a:solidFill>
                  <a:schemeClr val="tx1">
                    <a:lumMod val="65000"/>
                    <a:lumOff val="35000"/>
                  </a:schemeClr>
                </a:solidFill>
                <a:latin typeface="微软雅黑" panose="020B0503020204020204" charset="-122"/>
                <a:ea typeface="微软雅黑" panose="020B0503020204020204" charset="-122"/>
              </a:rPr>
              <a:t>添加标题</a:t>
            </a:r>
            <a:endParaRPr lang="en-US" altLang="zh-CN" sz="1200" dirty="0">
              <a:solidFill>
                <a:schemeClr val="tx1">
                  <a:lumMod val="65000"/>
                  <a:lumOff val="35000"/>
                </a:schemeClr>
              </a:solidFill>
              <a:latin typeface="微软雅黑" panose="020B0503020204020204" charset="-122"/>
              <a:ea typeface="微软雅黑" panose="020B0503020204020204" charset="-122"/>
            </a:endParaRPr>
          </a:p>
        </p:txBody>
      </p:sp>
      <p:sp>
        <p:nvSpPr>
          <p:cNvPr id="16" name="文本框 15"/>
          <p:cNvSpPr txBox="1"/>
          <p:nvPr/>
        </p:nvSpPr>
        <p:spPr>
          <a:xfrm>
            <a:off x="5852160" y="2484120"/>
            <a:ext cx="3667125" cy="5029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5852160" y="2271395"/>
            <a:ext cx="2540635" cy="287020"/>
          </a:xfrm>
          <a:prstGeom prst="rect">
            <a:avLst/>
          </a:prstGeom>
          <a:noFill/>
        </p:spPr>
        <p:txBody>
          <a:bodyPr wrap="square" rtlCol="0">
            <a:spAutoFit/>
          </a:bodyPr>
          <a:lstStyle/>
          <a:p>
            <a:pPr algn="l"/>
            <a:r>
              <a:rPr lang="zh-CN" altLang="en-US" sz="1200" dirty="0" smtClean="0">
                <a:solidFill>
                  <a:schemeClr val="tx1">
                    <a:lumMod val="65000"/>
                    <a:lumOff val="35000"/>
                  </a:schemeClr>
                </a:solidFill>
                <a:latin typeface="微软雅黑" panose="020B0503020204020204" charset="-122"/>
                <a:ea typeface="微软雅黑" panose="020B0503020204020204" charset="-122"/>
              </a:rPr>
              <a:t>添加标题</a:t>
            </a:r>
            <a:endParaRPr lang="en-US" altLang="zh-CN" sz="1200" dirty="0">
              <a:solidFill>
                <a:schemeClr val="tx1">
                  <a:lumMod val="65000"/>
                  <a:lumOff val="35000"/>
                </a:schemeClr>
              </a:solidFill>
              <a:latin typeface="微软雅黑" panose="020B0503020204020204" charset="-122"/>
              <a:ea typeface="微软雅黑" panose="020B0503020204020204" charset="-122"/>
            </a:endParaRPr>
          </a:p>
        </p:txBody>
      </p:sp>
      <p:sp>
        <p:nvSpPr>
          <p:cNvPr id="18" name="文本框 17"/>
          <p:cNvSpPr txBox="1"/>
          <p:nvPr/>
        </p:nvSpPr>
        <p:spPr>
          <a:xfrm>
            <a:off x="5960110" y="3879850"/>
            <a:ext cx="3667125" cy="5029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5960110" y="3590925"/>
            <a:ext cx="2540635" cy="287020"/>
          </a:xfrm>
          <a:prstGeom prst="rect">
            <a:avLst/>
          </a:prstGeom>
          <a:noFill/>
        </p:spPr>
        <p:txBody>
          <a:bodyPr wrap="square" rtlCol="0">
            <a:spAutoFit/>
          </a:bodyPr>
          <a:lstStyle/>
          <a:p>
            <a:pPr algn="l"/>
            <a:r>
              <a:rPr lang="zh-CN" altLang="en-US" sz="1200" dirty="0" smtClean="0">
                <a:solidFill>
                  <a:schemeClr val="tx1">
                    <a:lumMod val="65000"/>
                    <a:lumOff val="35000"/>
                  </a:schemeClr>
                </a:solidFill>
                <a:latin typeface="微软雅黑" panose="020B0503020204020204" charset="-122"/>
                <a:ea typeface="微软雅黑" panose="020B0503020204020204" charset="-122"/>
              </a:rPr>
              <a:t>添加标题</a:t>
            </a:r>
            <a:endParaRPr lang="en-US" altLang="zh-CN" sz="1200" dirty="0">
              <a:solidFill>
                <a:schemeClr val="tx1">
                  <a:lumMod val="65000"/>
                  <a:lumOff val="35000"/>
                </a:schemeClr>
              </a:solidFill>
              <a:latin typeface="微软雅黑" panose="020B0503020204020204" charset="-122"/>
              <a:ea typeface="微软雅黑" panose="020B0503020204020204" charset="-122"/>
            </a:endParaRPr>
          </a:p>
        </p:txBody>
      </p:sp>
      <p:sp>
        <p:nvSpPr>
          <p:cNvPr id="20" name="文本框 19"/>
          <p:cNvSpPr txBox="1"/>
          <p:nvPr/>
        </p:nvSpPr>
        <p:spPr>
          <a:xfrm>
            <a:off x="5396865" y="5457825"/>
            <a:ext cx="3667125" cy="5029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22" name="文本框 21"/>
          <p:cNvSpPr txBox="1"/>
          <p:nvPr/>
        </p:nvSpPr>
        <p:spPr>
          <a:xfrm>
            <a:off x="5396865" y="5168900"/>
            <a:ext cx="2540635" cy="287020"/>
          </a:xfrm>
          <a:prstGeom prst="rect">
            <a:avLst/>
          </a:prstGeom>
          <a:noFill/>
        </p:spPr>
        <p:txBody>
          <a:bodyPr wrap="square" rtlCol="0">
            <a:spAutoFit/>
          </a:bodyPr>
          <a:lstStyle/>
          <a:p>
            <a:pPr algn="l"/>
            <a:r>
              <a:rPr lang="zh-CN" altLang="en-US" sz="1200" dirty="0" smtClean="0">
                <a:solidFill>
                  <a:schemeClr val="tx1">
                    <a:lumMod val="65000"/>
                    <a:lumOff val="35000"/>
                  </a:schemeClr>
                </a:solidFill>
                <a:latin typeface="微软雅黑" panose="020B0503020204020204" charset="-122"/>
                <a:ea typeface="微软雅黑" panose="020B0503020204020204" charset="-122"/>
              </a:rPr>
              <a:t>添加标题</a:t>
            </a:r>
            <a:endParaRPr lang="en-US" altLang="zh-CN" sz="1200" dirty="0">
              <a:solidFill>
                <a:schemeClr val="tx1">
                  <a:lumMod val="65000"/>
                  <a:lumOff val="35000"/>
                </a:schemeClr>
              </a:solidFill>
              <a:latin typeface="微软雅黑" panose="020B0503020204020204" charset="-122"/>
              <a:ea typeface="微软雅黑" panose="020B0503020204020204" charset="-122"/>
            </a:endParaRPr>
          </a:p>
        </p:txBody>
      </p:sp>
      <p:pic>
        <p:nvPicPr>
          <p:cNvPr id="23" name="图片 22" descr="3"/>
          <p:cNvPicPr>
            <a:picLocks noChangeAspect="1"/>
          </p:cNvPicPr>
          <p:nvPr/>
        </p:nvPicPr>
        <p:blipFill>
          <a:blip r:embed="rId1"/>
          <a:stretch>
            <a:fillRect/>
          </a:stretch>
        </p:blipFill>
        <p:spPr>
          <a:xfrm rot="480000">
            <a:off x="-1015365" y="2309495"/>
            <a:ext cx="2095500" cy="301561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8480" y="513715"/>
            <a:ext cx="11007725" cy="5880100"/>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37795" y="3914140"/>
            <a:ext cx="6667500" cy="3721735"/>
          </a:xfrm>
          <a:prstGeom prst="rect">
            <a:avLst/>
          </a:prstGeom>
        </p:spPr>
      </p:pic>
      <p:pic>
        <p:nvPicPr>
          <p:cNvPr id="5" name="图片 4" descr="2"/>
          <p:cNvPicPr>
            <a:picLocks noChangeAspect="1"/>
          </p:cNvPicPr>
          <p:nvPr/>
        </p:nvPicPr>
        <p:blipFill>
          <a:blip r:embed="rId1"/>
          <a:stretch>
            <a:fillRect/>
          </a:stretch>
        </p:blipFill>
        <p:spPr>
          <a:xfrm flipH="1">
            <a:off x="6402705" y="3914140"/>
            <a:ext cx="6667500" cy="3721735"/>
          </a:xfrm>
          <a:prstGeom prst="rect">
            <a:avLst/>
          </a:prstGeom>
        </p:spPr>
      </p:pic>
      <p:sp>
        <p:nvSpPr>
          <p:cNvPr id="2" name="文本框 1"/>
          <p:cNvSpPr txBox="1"/>
          <p:nvPr/>
        </p:nvSpPr>
        <p:spPr>
          <a:xfrm>
            <a:off x="1706880" y="2460625"/>
            <a:ext cx="8602345" cy="822960"/>
          </a:xfrm>
          <a:prstGeom prst="rect">
            <a:avLst/>
          </a:prstGeom>
          <a:noFill/>
        </p:spPr>
        <p:txBody>
          <a:bodyPr wrap="square" rtlCol="0">
            <a:spAutoFit/>
          </a:bodyPr>
          <a:lstStyle/>
          <a:p>
            <a:pPr lvl="0" algn="ctr"/>
            <a:r>
              <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rPr>
              <a:t>单击此处输入您的标题</a:t>
            </a:r>
            <a:endParaRPr lang="zh-CN" altLang="en-US" sz="4800" b="1" noProof="0" dirty="0">
              <a:ln w="12700">
                <a:noFill/>
              </a:ln>
              <a:solidFill>
                <a:schemeClr val="bg1"/>
              </a:solidFill>
              <a:effectLst/>
              <a:uLnTx/>
              <a:uFillTx/>
              <a:latin typeface="方正兰亭超细黑简体" panose="02000000000000000000" charset="-122"/>
              <a:ea typeface="方正兰亭超细黑简体" panose="02000000000000000000" charset="-122"/>
              <a:sym typeface="+mn-ea"/>
            </a:endParaRPr>
          </a:p>
        </p:txBody>
      </p:sp>
      <p:sp>
        <p:nvSpPr>
          <p:cNvPr id="13" name="文本框 12"/>
          <p:cNvSpPr txBox="1"/>
          <p:nvPr/>
        </p:nvSpPr>
        <p:spPr>
          <a:xfrm>
            <a:off x="2821940" y="3283585"/>
            <a:ext cx="6372225" cy="457200"/>
          </a:xfrm>
          <a:prstGeom prst="rect">
            <a:avLst/>
          </a:prstGeom>
          <a:noFill/>
        </p:spPr>
        <p:txBody>
          <a:bodyPr wrap="square" rtlCol="0">
            <a:spAutoFit/>
          </a:bodyPr>
          <a:lstStyle/>
          <a:p>
            <a:pPr indent="0" algn="ctr" fontAlgn="auto">
              <a:lnSpc>
                <a:spcPct val="150000"/>
              </a:lnSpc>
            </a:pP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800" dirty="0">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5362575" y="1300480"/>
            <a:ext cx="1290955" cy="1106805"/>
          </a:xfrm>
          <a:prstGeom prst="rect">
            <a:avLst/>
          </a:prstGeom>
          <a:noFill/>
        </p:spPr>
        <p:txBody>
          <a:bodyPr wrap="square" rtlCol="0">
            <a:spAutoFit/>
          </a:bodyPr>
          <a:lstStyle/>
          <a:p>
            <a:r>
              <a:rPr lang="en-US" altLang="zh-CN" sz="6600">
                <a:solidFill>
                  <a:schemeClr val="bg1"/>
                </a:solidFill>
                <a:latin typeface="Palatino Linotype" panose="02040502050505030304" charset="0"/>
                <a:ea typeface="文鼎习字体" panose="020B0602010101010101" charset="-122"/>
              </a:rPr>
              <a:t>04</a:t>
            </a:r>
            <a:endParaRPr lang="en-US" altLang="zh-CN" sz="6600">
              <a:solidFill>
                <a:schemeClr val="bg1"/>
              </a:solidFill>
              <a:latin typeface="Palatino Linotype" panose="02040502050505030304" charset="0"/>
              <a:ea typeface="文鼎习字体" panose="020B0602010101010101"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a:off x="3969068" y="1692275"/>
            <a:ext cx="1751330" cy="1492885"/>
          </a:xfrm>
          <a:prstGeom prst="hexagon">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1302703" y="1692275"/>
            <a:ext cx="1751330" cy="1492885"/>
          </a:xfrm>
          <a:prstGeom prst="hexagon">
            <a:avLst/>
          </a:pr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6711633" y="1692275"/>
            <a:ext cx="1751330" cy="1492885"/>
          </a:xfrm>
          <a:prstGeom prst="hexagon">
            <a:avLst/>
          </a:pr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a:off x="9463723" y="1692275"/>
            <a:ext cx="1751330" cy="1492885"/>
          </a:xfrm>
          <a:prstGeom prst="hexagon">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Content Placeholder 2"/>
          <p:cNvSpPr txBox="1"/>
          <p:nvPr/>
        </p:nvSpPr>
        <p:spPr>
          <a:xfrm>
            <a:off x="1328103" y="242506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800" dirty="0" smtClean="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rPr>
              <a:t>添加标题</a:t>
            </a:r>
            <a:endParaRPr lang="en-US" sz="1800" dirty="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endParaRPr>
          </a:p>
        </p:txBody>
      </p:sp>
      <p:sp>
        <p:nvSpPr>
          <p:cNvPr id="8" name="Content Placeholder 2"/>
          <p:cNvSpPr txBox="1"/>
          <p:nvPr/>
        </p:nvSpPr>
        <p:spPr>
          <a:xfrm>
            <a:off x="1310958" y="188531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rPr>
              <a:t>01</a:t>
            </a:r>
            <a:endPar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endParaRPr>
          </a:p>
        </p:txBody>
      </p:sp>
      <p:sp>
        <p:nvSpPr>
          <p:cNvPr id="9" name="Content Placeholder 2"/>
          <p:cNvSpPr txBox="1"/>
          <p:nvPr/>
        </p:nvSpPr>
        <p:spPr>
          <a:xfrm>
            <a:off x="4019868" y="242506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800" dirty="0" smtClean="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rPr>
              <a:t>添加标题</a:t>
            </a:r>
            <a:endParaRPr lang="en-US" sz="1800" dirty="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endParaRPr>
          </a:p>
        </p:txBody>
      </p:sp>
      <p:sp>
        <p:nvSpPr>
          <p:cNvPr id="10" name="Content Placeholder 2"/>
          <p:cNvSpPr txBox="1"/>
          <p:nvPr/>
        </p:nvSpPr>
        <p:spPr>
          <a:xfrm>
            <a:off x="3994468" y="188531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rPr>
              <a:t>02</a:t>
            </a:r>
            <a:endPar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endParaRPr>
          </a:p>
        </p:txBody>
      </p:sp>
      <p:sp>
        <p:nvSpPr>
          <p:cNvPr id="11" name="Content Placeholder 2"/>
          <p:cNvSpPr txBox="1"/>
          <p:nvPr/>
        </p:nvSpPr>
        <p:spPr>
          <a:xfrm>
            <a:off x="6737033" y="242506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800" dirty="0" smtClean="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rPr>
              <a:t>添加标题</a:t>
            </a:r>
            <a:endParaRPr lang="en-US" sz="1800" dirty="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endParaRPr>
          </a:p>
        </p:txBody>
      </p:sp>
      <p:sp>
        <p:nvSpPr>
          <p:cNvPr id="12" name="Content Placeholder 2"/>
          <p:cNvSpPr txBox="1"/>
          <p:nvPr/>
        </p:nvSpPr>
        <p:spPr>
          <a:xfrm>
            <a:off x="6711633" y="188531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rPr>
              <a:t>03</a:t>
            </a:r>
            <a:endPar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endParaRPr>
          </a:p>
        </p:txBody>
      </p:sp>
      <p:sp>
        <p:nvSpPr>
          <p:cNvPr id="13" name="Content Placeholder 2"/>
          <p:cNvSpPr txBox="1"/>
          <p:nvPr/>
        </p:nvSpPr>
        <p:spPr>
          <a:xfrm>
            <a:off x="9514523" y="242506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800" dirty="0" smtClean="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rPr>
              <a:t>添加标题</a:t>
            </a:r>
            <a:endParaRPr lang="en-US" sz="1800" dirty="0">
              <a:solidFill>
                <a:schemeClr val="bg1"/>
              </a:solidFill>
              <a:latin typeface="Roboto Medium" panose="02000000000000000000" pitchFamily="2" charset="0"/>
              <a:ea typeface="Roboto Medium" panose="02000000000000000000" pitchFamily="2" charset="0"/>
              <a:cs typeface="Roboto Medium" panose="02000000000000000000" pitchFamily="2" charset="0"/>
              <a:sym typeface="+mn-ea"/>
            </a:endParaRPr>
          </a:p>
        </p:txBody>
      </p:sp>
      <p:sp>
        <p:nvSpPr>
          <p:cNvPr id="14" name="Content Placeholder 2"/>
          <p:cNvSpPr txBox="1"/>
          <p:nvPr/>
        </p:nvSpPr>
        <p:spPr>
          <a:xfrm>
            <a:off x="9489123" y="1885315"/>
            <a:ext cx="1700530" cy="424180"/>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rPr>
              <a:t>04</a:t>
            </a:r>
            <a:endParaRPr lang="en-US" sz="3600" dirty="0">
              <a:solidFill>
                <a:schemeClr val="bg1"/>
              </a:solidFill>
              <a:latin typeface="Impact" panose="020B0806030902050204" charset="0"/>
              <a:ea typeface="MStream HKS Bold" panose="00000800000000000000" charset="-120"/>
              <a:cs typeface="Roboto Medium" panose="02000000000000000000" pitchFamily="2" charset="0"/>
              <a:sym typeface="+mn-ea"/>
            </a:endParaRPr>
          </a:p>
        </p:txBody>
      </p:sp>
      <p:sp>
        <p:nvSpPr>
          <p:cNvPr id="30" name="文本框 29"/>
          <p:cNvSpPr txBox="1"/>
          <p:nvPr/>
        </p:nvSpPr>
        <p:spPr>
          <a:xfrm>
            <a:off x="1046163" y="3528695"/>
            <a:ext cx="2245995" cy="1691640"/>
          </a:xfrm>
          <a:prstGeom prst="rect">
            <a:avLst/>
          </a:prstGeom>
          <a:noFill/>
        </p:spPr>
        <p:txBody>
          <a:bodyPr wrap="square" rtlCol="0">
            <a:spAutoFit/>
          </a:bodyPr>
          <a:lstStyle/>
          <a:p>
            <a:pPr algn="ctr" fontAlgn="auto">
              <a:lnSpc>
                <a:spcPct val="150000"/>
              </a:lnSpc>
            </a:pPr>
            <a:r>
              <a:rPr lang="en-US" altLang="zh-CN" sz="1000">
                <a:solidFill>
                  <a:schemeClr val="tx1">
                    <a:lumMod val="75000"/>
                    <a:lumOff val="25000"/>
                  </a:schemeClr>
                </a:solidFill>
                <a:ea typeface="微软雅黑" panose="020B0503020204020204" charset="-122"/>
              </a:rPr>
              <a:t>C</a:t>
            </a:r>
            <a:r>
              <a:rPr lang="zh-CN" altLang="en-US" sz="1000">
                <a:solidFill>
                  <a:schemeClr val="tx1">
                    <a:lumMod val="75000"/>
                    <a:lumOff val="25000"/>
                  </a:schemeClr>
                </a:solidFill>
                <a:ea typeface="微软雅黑" panose="020B0503020204020204" charset="-122"/>
              </a:rPr>
              <a:t>lick here to add your text</a:t>
            </a:r>
            <a:r>
              <a:rPr lang="en-US" altLang="zh-CN" sz="1000">
                <a:solidFill>
                  <a:schemeClr val="tx1">
                    <a:lumMod val="75000"/>
                    <a:lumOff val="25000"/>
                  </a:schemeClr>
                </a:solidFill>
                <a:ea typeface="微软雅黑" panose="020B0503020204020204" charset="-122"/>
              </a:rPr>
              <a: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text.Click here to add your text.Click here to add your text.Click here to add your text.Click here to add your text.Click here to add your text.</a:t>
            </a:r>
            <a:endParaRPr lang="zh-CN" altLang="en-US" sz="1000">
              <a:solidFill>
                <a:schemeClr val="tx1">
                  <a:lumMod val="75000"/>
                  <a:lumOff val="25000"/>
                </a:schemeClr>
              </a:solidFill>
              <a:ea typeface="微软雅黑" panose="020B0503020204020204" charset="-122"/>
              <a:sym typeface="+mn-ea"/>
            </a:endParaRPr>
          </a:p>
          <a:p>
            <a:pPr algn="ctr" fontAlgn="auto">
              <a:lnSpc>
                <a:spcPct val="150000"/>
              </a:lnSpc>
            </a:pPr>
            <a:endParaRPr lang="zh-CN" altLang="en-US" sz="1000">
              <a:solidFill>
                <a:schemeClr val="tx1">
                  <a:lumMod val="75000"/>
                  <a:lumOff val="25000"/>
                </a:schemeClr>
              </a:solidFill>
              <a:ea typeface="微软雅黑" panose="020B0503020204020204" charset="-122"/>
              <a:sym typeface="+mn-ea"/>
            </a:endParaRPr>
          </a:p>
        </p:txBody>
      </p:sp>
      <p:sp>
        <p:nvSpPr>
          <p:cNvPr id="15" name="文本框 14"/>
          <p:cNvSpPr txBox="1"/>
          <p:nvPr/>
        </p:nvSpPr>
        <p:spPr>
          <a:xfrm>
            <a:off x="3711893" y="3528695"/>
            <a:ext cx="2245995" cy="1691640"/>
          </a:xfrm>
          <a:prstGeom prst="rect">
            <a:avLst/>
          </a:prstGeom>
          <a:noFill/>
        </p:spPr>
        <p:txBody>
          <a:bodyPr wrap="square" rtlCol="0">
            <a:spAutoFit/>
          </a:bodyPr>
          <a:lstStyle/>
          <a:p>
            <a:pPr algn="ctr" fontAlgn="auto">
              <a:lnSpc>
                <a:spcPct val="150000"/>
              </a:lnSpc>
            </a:pPr>
            <a:r>
              <a:rPr lang="en-US" altLang="zh-CN" sz="1000">
                <a:solidFill>
                  <a:schemeClr val="tx1">
                    <a:lumMod val="75000"/>
                    <a:lumOff val="25000"/>
                  </a:schemeClr>
                </a:solidFill>
                <a:ea typeface="微软雅黑" panose="020B0503020204020204" charset="-122"/>
              </a:rPr>
              <a:t>C</a:t>
            </a:r>
            <a:r>
              <a:rPr lang="zh-CN" altLang="en-US" sz="1000">
                <a:solidFill>
                  <a:schemeClr val="tx1">
                    <a:lumMod val="75000"/>
                    <a:lumOff val="25000"/>
                  </a:schemeClr>
                </a:solidFill>
                <a:ea typeface="微软雅黑" panose="020B0503020204020204" charset="-122"/>
              </a:rPr>
              <a:t>lick here to add your text</a:t>
            </a:r>
            <a:r>
              <a:rPr lang="en-US" altLang="zh-CN" sz="1000">
                <a:solidFill>
                  <a:schemeClr val="tx1">
                    <a:lumMod val="75000"/>
                    <a:lumOff val="25000"/>
                  </a:schemeClr>
                </a:solidFill>
                <a:ea typeface="微软雅黑" panose="020B0503020204020204" charset="-122"/>
              </a:rPr>
              <a: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text.Click here to add your text.Click here to add your text.Click here to add your text.Click here to add your text.Click here to add your text.</a:t>
            </a:r>
            <a:endParaRPr lang="zh-CN" altLang="en-US" sz="1000">
              <a:solidFill>
                <a:schemeClr val="tx1">
                  <a:lumMod val="75000"/>
                  <a:lumOff val="25000"/>
                </a:schemeClr>
              </a:solidFill>
              <a:ea typeface="微软雅黑" panose="020B0503020204020204" charset="-122"/>
              <a:sym typeface="+mn-ea"/>
            </a:endParaRPr>
          </a:p>
          <a:p>
            <a:pPr algn="ctr" fontAlgn="auto">
              <a:lnSpc>
                <a:spcPct val="150000"/>
              </a:lnSpc>
            </a:pPr>
            <a:endParaRPr lang="zh-CN" altLang="en-US" sz="1000">
              <a:solidFill>
                <a:schemeClr val="tx1">
                  <a:lumMod val="75000"/>
                  <a:lumOff val="25000"/>
                </a:schemeClr>
              </a:solidFill>
              <a:ea typeface="微软雅黑" panose="020B0503020204020204" charset="-122"/>
              <a:sym typeface="+mn-ea"/>
            </a:endParaRPr>
          </a:p>
        </p:txBody>
      </p:sp>
      <p:sp>
        <p:nvSpPr>
          <p:cNvPr id="16" name="文本框 15"/>
          <p:cNvSpPr txBox="1"/>
          <p:nvPr/>
        </p:nvSpPr>
        <p:spPr>
          <a:xfrm>
            <a:off x="6429058" y="3528695"/>
            <a:ext cx="2245995" cy="1691640"/>
          </a:xfrm>
          <a:prstGeom prst="rect">
            <a:avLst/>
          </a:prstGeom>
          <a:noFill/>
        </p:spPr>
        <p:txBody>
          <a:bodyPr wrap="square" rtlCol="0">
            <a:spAutoFit/>
          </a:bodyPr>
          <a:lstStyle/>
          <a:p>
            <a:pPr algn="ctr" fontAlgn="auto">
              <a:lnSpc>
                <a:spcPct val="150000"/>
              </a:lnSpc>
            </a:pPr>
            <a:r>
              <a:rPr lang="en-US" altLang="zh-CN" sz="1000">
                <a:solidFill>
                  <a:schemeClr val="tx1">
                    <a:lumMod val="75000"/>
                    <a:lumOff val="25000"/>
                  </a:schemeClr>
                </a:solidFill>
                <a:ea typeface="微软雅黑" panose="020B0503020204020204" charset="-122"/>
              </a:rPr>
              <a:t>C</a:t>
            </a:r>
            <a:r>
              <a:rPr lang="zh-CN" altLang="en-US" sz="1000">
                <a:solidFill>
                  <a:schemeClr val="tx1">
                    <a:lumMod val="75000"/>
                    <a:lumOff val="25000"/>
                  </a:schemeClr>
                </a:solidFill>
                <a:ea typeface="微软雅黑" panose="020B0503020204020204" charset="-122"/>
              </a:rPr>
              <a:t>lick here to add your text</a:t>
            </a:r>
            <a:r>
              <a:rPr lang="en-US" altLang="zh-CN" sz="1000">
                <a:solidFill>
                  <a:schemeClr val="tx1">
                    <a:lumMod val="75000"/>
                    <a:lumOff val="25000"/>
                  </a:schemeClr>
                </a:solidFill>
                <a:ea typeface="微软雅黑" panose="020B0503020204020204" charset="-122"/>
              </a:rPr>
              <a: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text.Click here to add your text.Click here to add your text.Click here to add your text.Click here to add your text.Click here to add your text.</a:t>
            </a:r>
            <a:endParaRPr lang="zh-CN" altLang="en-US" sz="1000">
              <a:solidFill>
                <a:schemeClr val="tx1">
                  <a:lumMod val="75000"/>
                  <a:lumOff val="25000"/>
                </a:schemeClr>
              </a:solidFill>
              <a:ea typeface="微软雅黑" panose="020B0503020204020204" charset="-122"/>
              <a:sym typeface="+mn-ea"/>
            </a:endParaRPr>
          </a:p>
          <a:p>
            <a:pPr algn="ctr" fontAlgn="auto">
              <a:lnSpc>
                <a:spcPct val="150000"/>
              </a:lnSpc>
            </a:pPr>
            <a:endParaRPr lang="zh-CN" altLang="en-US" sz="1000">
              <a:solidFill>
                <a:schemeClr val="tx1">
                  <a:lumMod val="75000"/>
                  <a:lumOff val="25000"/>
                </a:schemeClr>
              </a:solidFill>
              <a:ea typeface="微软雅黑" panose="020B0503020204020204" charset="-122"/>
              <a:sym typeface="+mn-ea"/>
            </a:endParaRPr>
          </a:p>
        </p:txBody>
      </p:sp>
      <p:sp>
        <p:nvSpPr>
          <p:cNvPr id="17" name="文本框 16"/>
          <p:cNvSpPr txBox="1"/>
          <p:nvPr/>
        </p:nvSpPr>
        <p:spPr>
          <a:xfrm>
            <a:off x="9129078" y="3528695"/>
            <a:ext cx="2245995" cy="1691640"/>
          </a:xfrm>
          <a:prstGeom prst="rect">
            <a:avLst/>
          </a:prstGeom>
          <a:noFill/>
        </p:spPr>
        <p:txBody>
          <a:bodyPr wrap="square" rtlCol="0">
            <a:spAutoFit/>
          </a:bodyPr>
          <a:lstStyle/>
          <a:p>
            <a:pPr algn="ctr" fontAlgn="auto">
              <a:lnSpc>
                <a:spcPct val="150000"/>
              </a:lnSpc>
            </a:pPr>
            <a:r>
              <a:rPr lang="en-US" altLang="zh-CN" sz="1000">
                <a:solidFill>
                  <a:schemeClr val="tx1">
                    <a:lumMod val="75000"/>
                    <a:lumOff val="25000"/>
                  </a:schemeClr>
                </a:solidFill>
                <a:ea typeface="微软雅黑" panose="020B0503020204020204" charset="-122"/>
              </a:rPr>
              <a:t>C</a:t>
            </a:r>
            <a:r>
              <a:rPr lang="zh-CN" altLang="en-US" sz="1000">
                <a:solidFill>
                  <a:schemeClr val="tx1">
                    <a:lumMod val="75000"/>
                    <a:lumOff val="25000"/>
                  </a:schemeClr>
                </a:solidFill>
                <a:ea typeface="微软雅黑" panose="020B0503020204020204" charset="-122"/>
              </a:rPr>
              <a:t>lick here to add your text</a:t>
            </a:r>
            <a:r>
              <a:rPr lang="en-US" altLang="zh-CN" sz="1000">
                <a:solidFill>
                  <a:schemeClr val="tx1">
                    <a:lumMod val="75000"/>
                    <a:lumOff val="25000"/>
                  </a:schemeClr>
                </a:solidFill>
                <a:ea typeface="微软雅黑" panose="020B0503020204020204" charset="-122"/>
              </a:rPr>
              <a: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a:t>
            </a:r>
            <a:r>
              <a:rPr lang="en-US" altLang="zh-CN" sz="1000">
                <a:solidFill>
                  <a:schemeClr val="tx1">
                    <a:lumMod val="75000"/>
                    <a:lumOff val="25000"/>
                  </a:schemeClr>
                </a:solidFill>
                <a:ea typeface="微软雅黑" panose="020B0503020204020204" charset="-122"/>
                <a:sym typeface="+mn-ea"/>
              </a:rPr>
              <a:t>.C</a:t>
            </a:r>
            <a:r>
              <a:rPr lang="zh-CN" altLang="en-US" sz="1000">
                <a:solidFill>
                  <a:schemeClr val="tx1">
                    <a:lumMod val="75000"/>
                    <a:lumOff val="25000"/>
                  </a:schemeClr>
                </a:solidFill>
                <a:ea typeface="微软雅黑" panose="020B0503020204020204" charset="-122"/>
                <a:sym typeface="+mn-ea"/>
              </a:rPr>
              <a:t>lick here to add your text.Click here to add your text.Click here to add your text.Click here to add your text.Click here to add your text.Click here to add your text.</a:t>
            </a:r>
            <a:endParaRPr lang="zh-CN" altLang="en-US" sz="1000">
              <a:solidFill>
                <a:schemeClr val="tx1">
                  <a:lumMod val="75000"/>
                  <a:lumOff val="25000"/>
                </a:schemeClr>
              </a:solidFill>
              <a:ea typeface="微软雅黑" panose="020B0503020204020204" charset="-122"/>
              <a:sym typeface="+mn-ea"/>
            </a:endParaRPr>
          </a:p>
          <a:p>
            <a:pPr algn="ctr" fontAlgn="auto">
              <a:lnSpc>
                <a:spcPct val="150000"/>
              </a:lnSpc>
            </a:pPr>
            <a:endParaRPr lang="zh-CN" altLang="en-US" sz="1000">
              <a:solidFill>
                <a:schemeClr val="tx1">
                  <a:lumMod val="75000"/>
                  <a:lumOff val="25000"/>
                </a:schemeClr>
              </a:solidFill>
              <a:ea typeface="微软雅黑" panose="020B0503020204020204"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4948555" y="2558415"/>
            <a:ext cx="1928495" cy="1928495"/>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6642100" y="2026285"/>
            <a:ext cx="1411605" cy="1411605"/>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49040" y="2026285"/>
            <a:ext cx="1411605" cy="1411605"/>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148965" y="1385570"/>
            <a:ext cx="1012190" cy="1012190"/>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744460" y="1467485"/>
            <a:ext cx="1012190" cy="1012190"/>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8962390" y="1337483"/>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6" name="文本框 15"/>
          <p:cNvSpPr txBox="1"/>
          <p:nvPr/>
        </p:nvSpPr>
        <p:spPr>
          <a:xfrm>
            <a:off x="8962390" y="1674495"/>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8279765" y="2932603"/>
            <a:ext cx="1191895" cy="368300"/>
          </a:xfrm>
          <a:prstGeom prst="rect">
            <a:avLst/>
          </a:prstGeom>
          <a:noFill/>
        </p:spPr>
        <p:txBody>
          <a:bodyPr wrap="none" rtlCol="0">
            <a:spAutoFit/>
          </a:bodyPr>
          <a:lstStyle/>
          <a:p>
            <a:pPr algn="l"/>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1" name="文本框 10"/>
          <p:cNvSpPr txBox="1"/>
          <p:nvPr/>
        </p:nvSpPr>
        <p:spPr>
          <a:xfrm>
            <a:off x="8279765" y="3269615"/>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1727200" y="1419398"/>
            <a:ext cx="1191895" cy="368300"/>
          </a:xfrm>
          <a:prstGeom prst="rect">
            <a:avLst/>
          </a:prstGeom>
          <a:noFill/>
        </p:spPr>
        <p:txBody>
          <a:bodyPr wrap="none" rtlCol="0">
            <a:spAutoFit/>
          </a:bodyPr>
          <a:lstStyle/>
          <a:p>
            <a:pPr algn="r"/>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3" name="文本框 12"/>
          <p:cNvSpPr txBox="1"/>
          <p:nvPr/>
        </p:nvSpPr>
        <p:spPr>
          <a:xfrm>
            <a:off x="386715" y="1756410"/>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2077720" y="2932603"/>
            <a:ext cx="1191895" cy="368300"/>
          </a:xfrm>
          <a:prstGeom prst="rect">
            <a:avLst/>
          </a:prstGeom>
          <a:noFill/>
        </p:spPr>
        <p:txBody>
          <a:bodyPr wrap="none" rtlCol="0">
            <a:spAutoFit/>
          </a:bodyPr>
          <a:lstStyle/>
          <a:p>
            <a:pPr algn="r"/>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7" name="文本框 16"/>
          <p:cNvSpPr txBox="1"/>
          <p:nvPr/>
        </p:nvSpPr>
        <p:spPr>
          <a:xfrm>
            <a:off x="737235" y="3269615"/>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5212080" y="4529628"/>
            <a:ext cx="1191895" cy="368300"/>
          </a:xfrm>
          <a:prstGeom prst="rect">
            <a:avLst/>
          </a:prstGeom>
          <a:noFill/>
        </p:spPr>
        <p:txBody>
          <a:bodyPr wrap="none" rtlCol="0">
            <a:spAutoFit/>
          </a:bodyPr>
          <a:lstStyle/>
          <a:p>
            <a:pPr algn="ctr"/>
            <a:r>
              <a:rPr lang="zh-CN" altLang="en-US" noProof="0" dirty="0" smtClean="0">
                <a:ln>
                  <a:noFill/>
                </a:ln>
                <a:solidFill>
                  <a:schemeClr val="tx1">
                    <a:lumMod val="65000"/>
                    <a:lumOff val="35000"/>
                  </a:schemeClr>
                </a:solidFill>
                <a:uLnTx/>
                <a:uFillTx/>
                <a:ea typeface="方正舒体" panose="02010601030101010101" charset="-122"/>
                <a:sym typeface="+mn-ea"/>
              </a:rPr>
              <a:t>添加标题</a:t>
            </a:r>
            <a:r>
              <a:rPr lang="en-US" altLang="zh-CN" noProof="0" dirty="0" smtClean="0">
                <a:ln>
                  <a:noFill/>
                </a:ln>
                <a:solidFill>
                  <a:schemeClr val="tx1">
                    <a:lumMod val="65000"/>
                    <a:lumOff val="35000"/>
                  </a:schemeClr>
                </a:solidFill>
                <a:uLnTx/>
                <a:uFillTx/>
                <a:ea typeface="方正舒体" panose="02010601030101010101" charset="-122"/>
                <a:sym typeface="+mn-ea"/>
              </a:rPr>
              <a:t> </a:t>
            </a:r>
            <a:endParaRPr lang="en-US" altLang="zh-CN" noProof="0" dirty="0">
              <a:ln>
                <a:noFill/>
              </a:ln>
              <a:solidFill>
                <a:schemeClr val="tx1">
                  <a:lumMod val="65000"/>
                  <a:lumOff val="35000"/>
                </a:schemeClr>
              </a:solidFill>
              <a:uLnTx/>
              <a:uFillTx/>
              <a:latin typeface="微软雅黑" panose="020B0503020204020204" charset="-122"/>
              <a:ea typeface="方正舒体" panose="02010601030101010101" charset="-122"/>
              <a:sym typeface="+mn-ea"/>
            </a:endParaRPr>
          </a:p>
        </p:txBody>
      </p:sp>
      <p:sp>
        <p:nvSpPr>
          <p:cNvPr id="19" name="文本框 18"/>
          <p:cNvSpPr txBox="1"/>
          <p:nvPr/>
        </p:nvSpPr>
        <p:spPr>
          <a:xfrm>
            <a:off x="4541838" y="4866640"/>
            <a:ext cx="2532380" cy="506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216098" name="AutoShape 7"/>
          <p:cNvSpPr/>
          <p:nvPr/>
        </p:nvSpPr>
        <p:spPr>
          <a:xfrm>
            <a:off x="4169410" y="2479675"/>
            <a:ext cx="571500" cy="571500"/>
          </a:xfrm>
          <a:custGeom>
            <a:avLst/>
            <a:gdLst/>
            <a:ahLst/>
            <a:cxnLst>
              <a:cxn ang="0">
                <a:pos x="13" y="11"/>
              </a:cxn>
              <a:cxn ang="0">
                <a:pos x="13" y="12"/>
              </a:cxn>
              <a:cxn ang="0">
                <a:pos x="13" y="12"/>
              </a:cxn>
              <a:cxn ang="0">
                <a:pos x="12" y="12"/>
              </a:cxn>
              <a:cxn ang="0">
                <a:pos x="12" y="13"/>
              </a:cxn>
              <a:cxn ang="0">
                <a:pos x="12" y="13"/>
              </a:cxn>
              <a:cxn ang="0">
                <a:pos x="11" y="13"/>
              </a:cxn>
              <a:cxn ang="0">
                <a:pos x="8" y="10"/>
              </a:cxn>
              <a:cxn ang="0">
                <a:pos x="7" y="11"/>
              </a:cxn>
              <a:cxn ang="0">
                <a:pos x="5" y="11"/>
              </a:cxn>
              <a:cxn ang="0">
                <a:pos x="3" y="10"/>
              </a:cxn>
              <a:cxn ang="0">
                <a:pos x="2" y="9"/>
              </a:cxn>
              <a:cxn ang="0">
                <a:pos x="0" y="7"/>
              </a:cxn>
              <a:cxn ang="0">
                <a:pos x="0" y="5"/>
              </a:cxn>
              <a:cxn ang="0">
                <a:pos x="0" y="3"/>
              </a:cxn>
              <a:cxn ang="0">
                <a:pos x="2" y="2"/>
              </a:cxn>
              <a:cxn ang="0">
                <a:pos x="3" y="0"/>
              </a:cxn>
              <a:cxn ang="0">
                <a:pos x="5" y="0"/>
              </a:cxn>
              <a:cxn ang="0">
                <a:pos x="7" y="0"/>
              </a:cxn>
              <a:cxn ang="0">
                <a:pos x="9" y="2"/>
              </a:cxn>
              <a:cxn ang="0">
                <a:pos x="10" y="3"/>
              </a:cxn>
              <a:cxn ang="0">
                <a:pos x="11" y="5"/>
              </a:cxn>
              <a:cxn ang="0">
                <a:pos x="11" y="7"/>
              </a:cxn>
              <a:cxn ang="0">
                <a:pos x="10" y="8"/>
              </a:cxn>
              <a:cxn ang="0">
                <a:pos x="13" y="11"/>
              </a:cxn>
              <a:cxn ang="0">
                <a:pos x="2" y="5"/>
              </a:cxn>
              <a:cxn ang="0">
                <a:pos x="2" y="7"/>
              </a:cxn>
              <a:cxn ang="0">
                <a:pos x="3" y="8"/>
              </a:cxn>
              <a:cxn ang="0">
                <a:pos x="4" y="8"/>
              </a:cxn>
              <a:cxn ang="0">
                <a:pos x="5" y="9"/>
              </a:cxn>
              <a:cxn ang="0">
                <a:pos x="7" y="8"/>
              </a:cxn>
              <a:cxn ang="0">
                <a:pos x="8" y="8"/>
              </a:cxn>
              <a:cxn ang="0">
                <a:pos x="8" y="7"/>
              </a:cxn>
              <a:cxn ang="0">
                <a:pos x="9" y="5"/>
              </a:cxn>
              <a:cxn ang="0">
                <a:pos x="8" y="4"/>
              </a:cxn>
              <a:cxn ang="0">
                <a:pos x="8" y="3"/>
              </a:cxn>
              <a:cxn ang="0">
                <a:pos x="7" y="2"/>
              </a:cxn>
              <a:cxn ang="0">
                <a:pos x="5" y="2"/>
              </a:cxn>
              <a:cxn ang="0">
                <a:pos x="4" y="2"/>
              </a:cxn>
              <a:cxn ang="0">
                <a:pos x="3" y="3"/>
              </a:cxn>
              <a:cxn ang="0">
                <a:pos x="2" y="4"/>
              </a:cxn>
              <a:cxn ang="0">
                <a:pos x="2" y="5"/>
              </a:cxn>
              <a:cxn ang="0">
                <a:pos x="5" y="3"/>
              </a:cxn>
              <a:cxn ang="0">
                <a:pos x="6" y="3"/>
              </a:cxn>
              <a:cxn ang="0">
                <a:pos x="6" y="4"/>
              </a:cxn>
              <a:cxn ang="0">
                <a:pos x="6" y="4"/>
              </a:cxn>
              <a:cxn ang="0">
                <a:pos x="5" y="4"/>
              </a:cxn>
              <a:cxn ang="0">
                <a:pos x="5" y="4"/>
              </a:cxn>
              <a:cxn ang="0">
                <a:pos x="4" y="5"/>
              </a:cxn>
              <a:cxn ang="0">
                <a:pos x="4" y="6"/>
              </a:cxn>
              <a:cxn ang="0">
                <a:pos x="4" y="6"/>
              </a:cxn>
              <a:cxn ang="0">
                <a:pos x="3" y="6"/>
              </a:cxn>
              <a:cxn ang="0">
                <a:pos x="3" y="5"/>
              </a:cxn>
              <a:cxn ang="0">
                <a:pos x="3" y="5"/>
              </a:cxn>
              <a:cxn ang="0">
                <a:pos x="4" y="4"/>
              </a:cxn>
              <a:cxn ang="0">
                <a:pos x="5" y="3"/>
              </a:cxn>
              <a:cxn ang="0">
                <a:pos x="5" y="3"/>
              </a:cxn>
            </a:cxnLst>
            <a:rect l="0" t="0" r="0" b="0"/>
            <a:pathLst>
              <a:path w="21600" h="21600">
                <a:moveTo>
                  <a:pt x="21357" y="18802"/>
                </a:moveTo>
                <a:cubicBezTo>
                  <a:pt x="21518" y="18965"/>
                  <a:pt x="21600" y="19177"/>
                  <a:pt x="21600" y="19437"/>
                </a:cubicBezTo>
                <a:cubicBezTo>
                  <a:pt x="21600" y="19581"/>
                  <a:pt x="21518" y="19776"/>
                  <a:pt x="21357" y="20019"/>
                </a:cubicBezTo>
                <a:cubicBezTo>
                  <a:pt x="21193" y="20261"/>
                  <a:pt x="20990" y="20504"/>
                  <a:pt x="20747" y="20741"/>
                </a:cubicBezTo>
                <a:cubicBezTo>
                  <a:pt x="20504" y="20979"/>
                  <a:pt x="20261" y="21185"/>
                  <a:pt x="20023" y="21349"/>
                </a:cubicBezTo>
                <a:cubicBezTo>
                  <a:pt x="19783" y="21518"/>
                  <a:pt x="19594" y="21600"/>
                  <a:pt x="19447" y="21600"/>
                </a:cubicBezTo>
                <a:cubicBezTo>
                  <a:pt x="19190" y="21600"/>
                  <a:pt x="18975" y="21515"/>
                  <a:pt x="18811" y="21343"/>
                </a:cubicBezTo>
                <a:lnTo>
                  <a:pt x="13957" y="16503"/>
                </a:lnTo>
                <a:cubicBezTo>
                  <a:pt x="13217" y="16980"/>
                  <a:pt x="12429" y="17350"/>
                  <a:pt x="11590" y="17604"/>
                </a:cubicBezTo>
                <a:cubicBezTo>
                  <a:pt x="10751" y="17864"/>
                  <a:pt x="9892" y="17991"/>
                  <a:pt x="9007" y="17991"/>
                </a:cubicBezTo>
                <a:cubicBezTo>
                  <a:pt x="7770" y="17991"/>
                  <a:pt x="6609" y="17760"/>
                  <a:pt x="5518" y="17291"/>
                </a:cubicBezTo>
                <a:cubicBezTo>
                  <a:pt x="4427" y="16822"/>
                  <a:pt x="3470" y="16175"/>
                  <a:pt x="2645" y="15354"/>
                </a:cubicBezTo>
                <a:cubicBezTo>
                  <a:pt x="1817" y="14535"/>
                  <a:pt x="1173" y="13580"/>
                  <a:pt x="701" y="12487"/>
                </a:cubicBezTo>
                <a:cubicBezTo>
                  <a:pt x="232" y="11400"/>
                  <a:pt x="0" y="10237"/>
                  <a:pt x="0" y="9000"/>
                </a:cubicBezTo>
                <a:cubicBezTo>
                  <a:pt x="0" y="7769"/>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7"/>
                  <a:pt x="17873" y="10748"/>
                  <a:pt x="17616" y="11589"/>
                </a:cubicBezTo>
                <a:cubicBezTo>
                  <a:pt x="17359" y="12434"/>
                  <a:pt x="16992" y="13219"/>
                  <a:pt x="16514" y="13947"/>
                </a:cubicBezTo>
                <a:lnTo>
                  <a:pt x="21357" y="18802"/>
                </a:lnTo>
                <a:close/>
                <a:moveTo>
                  <a:pt x="3597" y="9000"/>
                </a:moveTo>
                <a:cubicBezTo>
                  <a:pt x="3597" y="9759"/>
                  <a:pt x="3741" y="10465"/>
                  <a:pt x="4029" y="11118"/>
                </a:cubicBezTo>
                <a:cubicBezTo>
                  <a:pt x="4317" y="11770"/>
                  <a:pt x="4707" y="12338"/>
                  <a:pt x="5193" y="12821"/>
                </a:cubicBezTo>
                <a:cubicBezTo>
                  <a:pt x="5679" y="13301"/>
                  <a:pt x="6253" y="13685"/>
                  <a:pt x="6908" y="13970"/>
                </a:cubicBezTo>
                <a:cubicBezTo>
                  <a:pt x="7566" y="14252"/>
                  <a:pt x="8264" y="14394"/>
                  <a:pt x="9004" y="14394"/>
                </a:cubicBezTo>
                <a:cubicBezTo>
                  <a:pt x="9745" y="14394"/>
                  <a:pt x="10440" y="14252"/>
                  <a:pt x="11092" y="13970"/>
                </a:cubicBezTo>
                <a:cubicBezTo>
                  <a:pt x="11745" y="13685"/>
                  <a:pt x="12319" y="13301"/>
                  <a:pt x="12802" y="12821"/>
                </a:cubicBezTo>
                <a:cubicBezTo>
                  <a:pt x="13291" y="12338"/>
                  <a:pt x="13678" y="11770"/>
                  <a:pt x="13966" y="11118"/>
                </a:cubicBezTo>
                <a:cubicBezTo>
                  <a:pt x="14254" y="10465"/>
                  <a:pt x="14398" y="9759"/>
                  <a:pt x="14398" y="9000"/>
                </a:cubicBezTo>
                <a:cubicBezTo>
                  <a:pt x="14398" y="8260"/>
                  <a:pt x="14254" y="7565"/>
                  <a:pt x="13966" y="6913"/>
                </a:cubicBezTo>
                <a:cubicBezTo>
                  <a:pt x="13675" y="6258"/>
                  <a:pt x="13291" y="5684"/>
                  <a:pt x="12802" y="5193"/>
                </a:cubicBezTo>
                <a:cubicBezTo>
                  <a:pt x="12316" y="4704"/>
                  <a:pt x="11745" y="4317"/>
                  <a:pt x="11092" y="4032"/>
                </a:cubicBezTo>
                <a:cubicBezTo>
                  <a:pt x="10440" y="3750"/>
                  <a:pt x="9742" y="3606"/>
                  <a:pt x="9004" y="3606"/>
                </a:cubicBezTo>
                <a:cubicBezTo>
                  <a:pt x="8267" y="3606"/>
                  <a:pt x="7566" y="3750"/>
                  <a:pt x="6908" y="4032"/>
                </a:cubicBezTo>
                <a:cubicBezTo>
                  <a:pt x="6253" y="4317"/>
                  <a:pt x="5676" y="4704"/>
                  <a:pt x="5193" y="5193"/>
                </a:cubicBezTo>
                <a:cubicBezTo>
                  <a:pt x="4707" y="5684"/>
                  <a:pt x="4317" y="6258"/>
                  <a:pt x="4029" y="6913"/>
                </a:cubicBezTo>
                <a:cubicBezTo>
                  <a:pt x="3741" y="7565"/>
                  <a:pt x="3597" y="8257"/>
                  <a:pt x="3597" y="9000"/>
                </a:cubicBezTo>
                <a:moveTo>
                  <a:pt x="9007" y="5591"/>
                </a:moveTo>
                <a:cubicBezTo>
                  <a:pt x="9185" y="5591"/>
                  <a:pt x="9344" y="5656"/>
                  <a:pt x="9473" y="5786"/>
                </a:cubicBezTo>
                <a:cubicBezTo>
                  <a:pt x="9603" y="5919"/>
                  <a:pt x="9668" y="6082"/>
                  <a:pt x="9668" y="6280"/>
                </a:cubicBezTo>
                <a:cubicBezTo>
                  <a:pt x="9668" y="6461"/>
                  <a:pt x="9603" y="6616"/>
                  <a:pt x="9473" y="6746"/>
                </a:cubicBezTo>
                <a:cubicBezTo>
                  <a:pt x="9344" y="6879"/>
                  <a:pt x="9185" y="6944"/>
                  <a:pt x="9007" y="6944"/>
                </a:cubicBezTo>
                <a:cubicBezTo>
                  <a:pt x="8439" y="6944"/>
                  <a:pt x="7953" y="7144"/>
                  <a:pt x="7552" y="7537"/>
                </a:cubicBezTo>
                <a:cubicBezTo>
                  <a:pt x="7151" y="7935"/>
                  <a:pt x="6950" y="8423"/>
                  <a:pt x="6950" y="8997"/>
                </a:cubicBezTo>
                <a:cubicBezTo>
                  <a:pt x="6950" y="9180"/>
                  <a:pt x="6885" y="9333"/>
                  <a:pt x="6755" y="9466"/>
                </a:cubicBezTo>
                <a:cubicBezTo>
                  <a:pt x="6623" y="9596"/>
                  <a:pt x="6467" y="9658"/>
                  <a:pt x="6289" y="9658"/>
                </a:cubicBezTo>
                <a:cubicBezTo>
                  <a:pt x="6080" y="9658"/>
                  <a:pt x="5914" y="9596"/>
                  <a:pt x="5786" y="9466"/>
                </a:cubicBezTo>
                <a:cubicBezTo>
                  <a:pt x="5659" y="9333"/>
                  <a:pt x="5600" y="9180"/>
                  <a:pt x="5600" y="8997"/>
                </a:cubicBezTo>
                <a:cubicBezTo>
                  <a:pt x="5600" y="8539"/>
                  <a:pt x="5685" y="8104"/>
                  <a:pt x="5863" y="7686"/>
                </a:cubicBezTo>
                <a:cubicBezTo>
                  <a:pt x="6038" y="7271"/>
                  <a:pt x="6281" y="6907"/>
                  <a:pt x="6597" y="6591"/>
                </a:cubicBezTo>
                <a:cubicBezTo>
                  <a:pt x="6905" y="6277"/>
                  <a:pt x="7264" y="6029"/>
                  <a:pt x="7677" y="5856"/>
                </a:cubicBezTo>
                <a:cubicBezTo>
                  <a:pt x="8086" y="5681"/>
                  <a:pt x="8530" y="5591"/>
                  <a:pt x="9007" y="5591"/>
                </a:cubicBezTo>
              </a:path>
            </a:pathLst>
          </a:custGeom>
          <a:solidFill>
            <a:srgbClr val="FFFFFF">
              <a:alpha val="100000"/>
            </a:srgbClr>
          </a:solidFill>
          <a:ln w="12700">
            <a:noFill/>
          </a:ln>
        </p:spPr>
        <p:txBody>
          <a:bodyPr/>
          <a:lstStyle/>
          <a:p>
            <a:endParaRPr lang="zh-CN" altLang="en-US" sz="1000"/>
          </a:p>
        </p:txBody>
      </p:sp>
      <p:sp>
        <p:nvSpPr>
          <p:cNvPr id="2050" name="团队"/>
          <p:cNvSpPr/>
          <p:nvPr/>
        </p:nvSpPr>
        <p:spPr bwMode="auto">
          <a:xfrm>
            <a:off x="5373370" y="3051175"/>
            <a:ext cx="1078230" cy="871855"/>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0" name="头像"/>
          <p:cNvSpPr/>
          <p:nvPr/>
        </p:nvSpPr>
        <p:spPr bwMode="auto">
          <a:xfrm>
            <a:off x="7101205" y="2397760"/>
            <a:ext cx="494030" cy="494030"/>
          </a:xfrm>
          <a:custGeom>
            <a:avLst/>
            <a:gdLst/>
            <a:ahLst/>
            <a:cxnLst/>
            <a:rect l="0" t="0" r="r" b="b"/>
            <a:pathLst>
              <a:path w="1647825" h="1824038">
                <a:moveTo>
                  <a:pt x="984667" y="1001712"/>
                </a:moveTo>
                <a:lnTo>
                  <a:pt x="990761" y="1001712"/>
                </a:lnTo>
                <a:lnTo>
                  <a:pt x="1530189" y="1001712"/>
                </a:lnTo>
                <a:lnTo>
                  <a:pt x="1536548" y="1001712"/>
                </a:lnTo>
                <a:lnTo>
                  <a:pt x="1542377" y="1002243"/>
                </a:lnTo>
                <a:lnTo>
                  <a:pt x="1548206" y="1003040"/>
                </a:lnTo>
                <a:lnTo>
                  <a:pt x="1554034" y="1004102"/>
                </a:lnTo>
                <a:lnTo>
                  <a:pt x="1559598" y="1005429"/>
                </a:lnTo>
                <a:lnTo>
                  <a:pt x="1565427" y="1006757"/>
                </a:lnTo>
                <a:lnTo>
                  <a:pt x="1570726" y="1008615"/>
                </a:lnTo>
                <a:lnTo>
                  <a:pt x="1576025" y="1010739"/>
                </a:lnTo>
                <a:lnTo>
                  <a:pt x="1581059" y="1013129"/>
                </a:lnTo>
                <a:lnTo>
                  <a:pt x="1586358" y="1015518"/>
                </a:lnTo>
                <a:lnTo>
                  <a:pt x="1591392" y="1018439"/>
                </a:lnTo>
                <a:lnTo>
                  <a:pt x="1596161" y="1021359"/>
                </a:lnTo>
                <a:lnTo>
                  <a:pt x="1600665" y="1024545"/>
                </a:lnTo>
                <a:lnTo>
                  <a:pt x="1604904" y="1027997"/>
                </a:lnTo>
                <a:lnTo>
                  <a:pt x="1609143" y="1031713"/>
                </a:lnTo>
                <a:lnTo>
                  <a:pt x="1613382" y="1035430"/>
                </a:lnTo>
                <a:lnTo>
                  <a:pt x="1617356" y="1039413"/>
                </a:lnTo>
                <a:lnTo>
                  <a:pt x="1621065" y="1043661"/>
                </a:lnTo>
                <a:lnTo>
                  <a:pt x="1624510" y="1048174"/>
                </a:lnTo>
                <a:lnTo>
                  <a:pt x="1627689" y="1052422"/>
                </a:lnTo>
                <a:lnTo>
                  <a:pt x="1630869" y="1057201"/>
                </a:lnTo>
                <a:lnTo>
                  <a:pt x="1633518" y="1061980"/>
                </a:lnTo>
                <a:lnTo>
                  <a:pt x="1636167" y="1066759"/>
                </a:lnTo>
                <a:lnTo>
                  <a:pt x="1638552" y="1071804"/>
                </a:lnTo>
                <a:lnTo>
                  <a:pt x="1640671" y="1077379"/>
                </a:lnTo>
                <a:lnTo>
                  <a:pt x="1642526" y="1082689"/>
                </a:lnTo>
                <a:lnTo>
                  <a:pt x="1644116" y="1087999"/>
                </a:lnTo>
                <a:lnTo>
                  <a:pt x="1645441" y="1093840"/>
                </a:lnTo>
                <a:lnTo>
                  <a:pt x="1646500" y="1099416"/>
                </a:lnTo>
                <a:lnTo>
                  <a:pt x="1647295" y="1104991"/>
                </a:lnTo>
                <a:lnTo>
                  <a:pt x="1647560" y="1111098"/>
                </a:lnTo>
                <a:lnTo>
                  <a:pt x="1647825" y="1116673"/>
                </a:lnTo>
                <a:lnTo>
                  <a:pt x="1647560" y="1122780"/>
                </a:lnTo>
                <a:lnTo>
                  <a:pt x="1647295" y="1128621"/>
                </a:lnTo>
                <a:lnTo>
                  <a:pt x="1646500" y="1134196"/>
                </a:lnTo>
                <a:lnTo>
                  <a:pt x="1645441" y="1140037"/>
                </a:lnTo>
                <a:lnTo>
                  <a:pt x="1644116" y="1145613"/>
                </a:lnTo>
                <a:lnTo>
                  <a:pt x="1642526" y="1150923"/>
                </a:lnTo>
                <a:lnTo>
                  <a:pt x="1640671" y="1156498"/>
                </a:lnTo>
                <a:lnTo>
                  <a:pt x="1638552" y="1161543"/>
                </a:lnTo>
                <a:lnTo>
                  <a:pt x="1636167" y="1166587"/>
                </a:lnTo>
                <a:lnTo>
                  <a:pt x="1633518" y="1171632"/>
                </a:lnTo>
                <a:lnTo>
                  <a:pt x="1630869" y="1176411"/>
                </a:lnTo>
                <a:lnTo>
                  <a:pt x="1627689" y="1181190"/>
                </a:lnTo>
                <a:lnTo>
                  <a:pt x="1624510" y="1185703"/>
                </a:lnTo>
                <a:lnTo>
                  <a:pt x="1621065" y="1189951"/>
                </a:lnTo>
                <a:lnTo>
                  <a:pt x="1617356" y="1193934"/>
                </a:lnTo>
                <a:lnTo>
                  <a:pt x="1613382" y="1198182"/>
                </a:lnTo>
                <a:lnTo>
                  <a:pt x="1609143" y="1201899"/>
                </a:lnTo>
                <a:lnTo>
                  <a:pt x="1604904" y="1205616"/>
                </a:lnTo>
                <a:lnTo>
                  <a:pt x="1600665" y="1209067"/>
                </a:lnTo>
                <a:lnTo>
                  <a:pt x="1596161" y="1212253"/>
                </a:lnTo>
                <a:lnTo>
                  <a:pt x="1591392" y="1215174"/>
                </a:lnTo>
                <a:lnTo>
                  <a:pt x="1586358" y="1217829"/>
                </a:lnTo>
                <a:lnTo>
                  <a:pt x="1581059" y="1220484"/>
                </a:lnTo>
                <a:lnTo>
                  <a:pt x="1576025" y="1222608"/>
                </a:lnTo>
                <a:lnTo>
                  <a:pt x="1570726" y="1224732"/>
                </a:lnTo>
                <a:lnTo>
                  <a:pt x="1565427" y="1226590"/>
                </a:lnTo>
                <a:lnTo>
                  <a:pt x="1559598" y="1228183"/>
                </a:lnTo>
                <a:lnTo>
                  <a:pt x="1554034" y="1229511"/>
                </a:lnTo>
                <a:lnTo>
                  <a:pt x="1548206" y="1230573"/>
                </a:lnTo>
                <a:lnTo>
                  <a:pt x="1542377" y="1231369"/>
                </a:lnTo>
                <a:lnTo>
                  <a:pt x="1536548" y="1231635"/>
                </a:lnTo>
                <a:lnTo>
                  <a:pt x="1530189" y="1231900"/>
                </a:lnTo>
                <a:lnTo>
                  <a:pt x="990761" y="1231900"/>
                </a:lnTo>
                <a:lnTo>
                  <a:pt x="984667" y="1231635"/>
                </a:lnTo>
                <a:lnTo>
                  <a:pt x="978838" y="1231369"/>
                </a:lnTo>
                <a:lnTo>
                  <a:pt x="972745" y="1230573"/>
                </a:lnTo>
                <a:lnTo>
                  <a:pt x="967181" y="1229511"/>
                </a:lnTo>
                <a:lnTo>
                  <a:pt x="961352" y="1228183"/>
                </a:lnTo>
                <a:lnTo>
                  <a:pt x="955788" y="1226590"/>
                </a:lnTo>
                <a:lnTo>
                  <a:pt x="950489" y="1224732"/>
                </a:lnTo>
                <a:lnTo>
                  <a:pt x="944925" y="1222608"/>
                </a:lnTo>
                <a:lnTo>
                  <a:pt x="939627" y="1220484"/>
                </a:lnTo>
                <a:lnTo>
                  <a:pt x="934593" y="1217829"/>
                </a:lnTo>
                <a:lnTo>
                  <a:pt x="929824" y="1215174"/>
                </a:lnTo>
                <a:lnTo>
                  <a:pt x="925055" y="1212253"/>
                </a:lnTo>
                <a:lnTo>
                  <a:pt x="920286" y="1209067"/>
                </a:lnTo>
                <a:lnTo>
                  <a:pt x="915781" y="1205616"/>
                </a:lnTo>
                <a:lnTo>
                  <a:pt x="911542" y="1201899"/>
                </a:lnTo>
                <a:lnTo>
                  <a:pt x="907568" y="1198182"/>
                </a:lnTo>
                <a:lnTo>
                  <a:pt x="903594" y="1193934"/>
                </a:lnTo>
                <a:lnTo>
                  <a:pt x="900150" y="1189951"/>
                </a:lnTo>
                <a:lnTo>
                  <a:pt x="896440" y="1185703"/>
                </a:lnTo>
                <a:lnTo>
                  <a:pt x="893261" y="1181190"/>
                </a:lnTo>
                <a:lnTo>
                  <a:pt x="890347" y="1176411"/>
                </a:lnTo>
                <a:lnTo>
                  <a:pt x="887167" y="1171632"/>
                </a:lnTo>
                <a:lnTo>
                  <a:pt x="884783" y="1166587"/>
                </a:lnTo>
                <a:lnTo>
                  <a:pt x="882398" y="1161543"/>
                </a:lnTo>
                <a:lnTo>
                  <a:pt x="880279" y="1156498"/>
                </a:lnTo>
                <a:lnTo>
                  <a:pt x="878689" y="1150923"/>
                </a:lnTo>
                <a:lnTo>
                  <a:pt x="876834" y="1145613"/>
                </a:lnTo>
                <a:lnTo>
                  <a:pt x="875510" y="1140037"/>
                </a:lnTo>
                <a:lnTo>
                  <a:pt x="874450" y="1134196"/>
                </a:lnTo>
                <a:lnTo>
                  <a:pt x="873920" y="1128621"/>
                </a:lnTo>
                <a:lnTo>
                  <a:pt x="873125" y="1122780"/>
                </a:lnTo>
                <a:lnTo>
                  <a:pt x="873125" y="1116673"/>
                </a:lnTo>
                <a:lnTo>
                  <a:pt x="873125" y="1111098"/>
                </a:lnTo>
                <a:lnTo>
                  <a:pt x="873920" y="1104991"/>
                </a:lnTo>
                <a:lnTo>
                  <a:pt x="874450" y="1099416"/>
                </a:lnTo>
                <a:lnTo>
                  <a:pt x="875510" y="1093840"/>
                </a:lnTo>
                <a:lnTo>
                  <a:pt x="876834" y="1087999"/>
                </a:lnTo>
                <a:lnTo>
                  <a:pt x="878689" y="1082689"/>
                </a:lnTo>
                <a:lnTo>
                  <a:pt x="880279" y="1077379"/>
                </a:lnTo>
                <a:lnTo>
                  <a:pt x="882398" y="1071804"/>
                </a:lnTo>
                <a:lnTo>
                  <a:pt x="884783" y="1066759"/>
                </a:lnTo>
                <a:lnTo>
                  <a:pt x="887167" y="1061980"/>
                </a:lnTo>
                <a:lnTo>
                  <a:pt x="890347" y="1057201"/>
                </a:lnTo>
                <a:lnTo>
                  <a:pt x="893261" y="1052422"/>
                </a:lnTo>
                <a:lnTo>
                  <a:pt x="896440" y="1048174"/>
                </a:lnTo>
                <a:lnTo>
                  <a:pt x="900150" y="1043661"/>
                </a:lnTo>
                <a:lnTo>
                  <a:pt x="903594" y="1039413"/>
                </a:lnTo>
                <a:lnTo>
                  <a:pt x="907568" y="1035430"/>
                </a:lnTo>
                <a:lnTo>
                  <a:pt x="911542" y="1031713"/>
                </a:lnTo>
                <a:lnTo>
                  <a:pt x="915781" y="1027997"/>
                </a:lnTo>
                <a:lnTo>
                  <a:pt x="920286" y="1024545"/>
                </a:lnTo>
                <a:lnTo>
                  <a:pt x="925055" y="1021359"/>
                </a:lnTo>
                <a:lnTo>
                  <a:pt x="929824" y="1018439"/>
                </a:lnTo>
                <a:lnTo>
                  <a:pt x="934593" y="1015518"/>
                </a:lnTo>
                <a:lnTo>
                  <a:pt x="939627" y="1013129"/>
                </a:lnTo>
                <a:lnTo>
                  <a:pt x="944925" y="1010739"/>
                </a:lnTo>
                <a:lnTo>
                  <a:pt x="950489" y="1008615"/>
                </a:lnTo>
                <a:lnTo>
                  <a:pt x="955788" y="1006757"/>
                </a:lnTo>
                <a:lnTo>
                  <a:pt x="961352" y="1005429"/>
                </a:lnTo>
                <a:lnTo>
                  <a:pt x="967181" y="1004102"/>
                </a:lnTo>
                <a:lnTo>
                  <a:pt x="972745" y="1003040"/>
                </a:lnTo>
                <a:lnTo>
                  <a:pt x="978838" y="1002243"/>
                </a:lnTo>
                <a:lnTo>
                  <a:pt x="984667" y="1001712"/>
                </a:lnTo>
                <a:close/>
                <a:moveTo>
                  <a:pt x="710407" y="800017"/>
                </a:moveTo>
                <a:lnTo>
                  <a:pt x="719935" y="800017"/>
                </a:lnTo>
                <a:lnTo>
                  <a:pt x="729729" y="800281"/>
                </a:lnTo>
                <a:lnTo>
                  <a:pt x="739522" y="800810"/>
                </a:lnTo>
                <a:lnTo>
                  <a:pt x="749050" y="801604"/>
                </a:lnTo>
                <a:lnTo>
                  <a:pt x="768637" y="803190"/>
                </a:lnTo>
                <a:lnTo>
                  <a:pt x="787694" y="805571"/>
                </a:lnTo>
                <a:lnTo>
                  <a:pt x="806222" y="809009"/>
                </a:lnTo>
                <a:lnTo>
                  <a:pt x="825014" y="812711"/>
                </a:lnTo>
                <a:lnTo>
                  <a:pt x="843806" y="817207"/>
                </a:lnTo>
                <a:lnTo>
                  <a:pt x="862070" y="822232"/>
                </a:lnTo>
                <a:lnTo>
                  <a:pt x="880333" y="828315"/>
                </a:lnTo>
                <a:lnTo>
                  <a:pt x="898331" y="834398"/>
                </a:lnTo>
                <a:lnTo>
                  <a:pt x="916329" y="841538"/>
                </a:lnTo>
                <a:lnTo>
                  <a:pt x="934063" y="849472"/>
                </a:lnTo>
                <a:lnTo>
                  <a:pt x="951532" y="857671"/>
                </a:lnTo>
                <a:lnTo>
                  <a:pt x="968736" y="866663"/>
                </a:lnTo>
                <a:lnTo>
                  <a:pt x="985941" y="875919"/>
                </a:lnTo>
                <a:lnTo>
                  <a:pt x="1002351" y="885969"/>
                </a:lnTo>
                <a:lnTo>
                  <a:pt x="973236" y="888349"/>
                </a:lnTo>
                <a:lnTo>
                  <a:pt x="959208" y="889672"/>
                </a:lnTo>
                <a:lnTo>
                  <a:pt x="946503" y="891258"/>
                </a:lnTo>
                <a:lnTo>
                  <a:pt x="934328" y="892845"/>
                </a:lnTo>
                <a:lnTo>
                  <a:pt x="923476" y="894167"/>
                </a:lnTo>
                <a:lnTo>
                  <a:pt x="913947" y="896019"/>
                </a:lnTo>
                <a:lnTo>
                  <a:pt x="906007" y="897870"/>
                </a:lnTo>
                <a:lnTo>
                  <a:pt x="898596" y="899986"/>
                </a:lnTo>
                <a:lnTo>
                  <a:pt x="890920" y="902630"/>
                </a:lnTo>
                <a:lnTo>
                  <a:pt x="883244" y="905540"/>
                </a:lnTo>
                <a:lnTo>
                  <a:pt x="875304" y="909242"/>
                </a:lnTo>
                <a:lnTo>
                  <a:pt x="867628" y="912945"/>
                </a:lnTo>
                <a:lnTo>
                  <a:pt x="859952" y="917176"/>
                </a:lnTo>
                <a:lnTo>
                  <a:pt x="851747" y="921937"/>
                </a:lnTo>
                <a:lnTo>
                  <a:pt x="844071" y="926962"/>
                </a:lnTo>
                <a:lnTo>
                  <a:pt x="836131" y="932251"/>
                </a:lnTo>
                <a:lnTo>
                  <a:pt x="828455" y="938334"/>
                </a:lnTo>
                <a:lnTo>
                  <a:pt x="820779" y="944416"/>
                </a:lnTo>
                <a:lnTo>
                  <a:pt x="813368" y="951028"/>
                </a:lnTo>
                <a:lnTo>
                  <a:pt x="805957" y="958169"/>
                </a:lnTo>
                <a:lnTo>
                  <a:pt x="798811" y="965574"/>
                </a:lnTo>
                <a:lnTo>
                  <a:pt x="791929" y="973244"/>
                </a:lnTo>
                <a:lnTo>
                  <a:pt x="785312" y="981442"/>
                </a:lnTo>
                <a:lnTo>
                  <a:pt x="778695" y="989641"/>
                </a:lnTo>
                <a:lnTo>
                  <a:pt x="772607" y="998368"/>
                </a:lnTo>
                <a:lnTo>
                  <a:pt x="766784" y="1007360"/>
                </a:lnTo>
                <a:lnTo>
                  <a:pt x="761490" y="1016881"/>
                </a:lnTo>
                <a:lnTo>
                  <a:pt x="756197" y="1026402"/>
                </a:lnTo>
                <a:lnTo>
                  <a:pt x="751432" y="1036451"/>
                </a:lnTo>
                <a:lnTo>
                  <a:pt x="747462" y="1046501"/>
                </a:lnTo>
                <a:lnTo>
                  <a:pt x="743492" y="1056815"/>
                </a:lnTo>
                <a:lnTo>
                  <a:pt x="740316" y="1067923"/>
                </a:lnTo>
                <a:lnTo>
                  <a:pt x="737140" y="1079031"/>
                </a:lnTo>
                <a:lnTo>
                  <a:pt x="735287" y="1090138"/>
                </a:lnTo>
                <a:lnTo>
                  <a:pt x="733434" y="1101775"/>
                </a:lnTo>
                <a:lnTo>
                  <a:pt x="732111" y="1113412"/>
                </a:lnTo>
                <a:lnTo>
                  <a:pt x="731846" y="1125577"/>
                </a:lnTo>
                <a:lnTo>
                  <a:pt x="731846" y="1137743"/>
                </a:lnTo>
                <a:lnTo>
                  <a:pt x="732905" y="1150173"/>
                </a:lnTo>
                <a:lnTo>
                  <a:pt x="734228" y="1162867"/>
                </a:lnTo>
                <a:lnTo>
                  <a:pt x="736346" y="1174768"/>
                </a:lnTo>
                <a:lnTo>
                  <a:pt x="738992" y="1186405"/>
                </a:lnTo>
                <a:lnTo>
                  <a:pt x="742433" y="1197513"/>
                </a:lnTo>
                <a:lnTo>
                  <a:pt x="745874" y="1208620"/>
                </a:lnTo>
                <a:lnTo>
                  <a:pt x="750109" y="1219199"/>
                </a:lnTo>
                <a:lnTo>
                  <a:pt x="754873" y="1229513"/>
                </a:lnTo>
                <a:lnTo>
                  <a:pt x="759902" y="1239299"/>
                </a:lnTo>
                <a:lnTo>
                  <a:pt x="765461" y="1248555"/>
                </a:lnTo>
                <a:lnTo>
                  <a:pt x="771548" y="1257547"/>
                </a:lnTo>
                <a:lnTo>
                  <a:pt x="778165" y="1266274"/>
                </a:lnTo>
                <a:lnTo>
                  <a:pt x="784782" y="1274473"/>
                </a:lnTo>
                <a:lnTo>
                  <a:pt x="791929" y="1282407"/>
                </a:lnTo>
                <a:lnTo>
                  <a:pt x="799605" y="1289812"/>
                </a:lnTo>
                <a:lnTo>
                  <a:pt x="807545" y="1296953"/>
                </a:lnTo>
                <a:lnTo>
                  <a:pt x="815485" y="1303829"/>
                </a:lnTo>
                <a:lnTo>
                  <a:pt x="824220" y="1309912"/>
                </a:lnTo>
                <a:lnTo>
                  <a:pt x="832690" y="1315994"/>
                </a:lnTo>
                <a:lnTo>
                  <a:pt x="841689" y="1321284"/>
                </a:lnTo>
                <a:lnTo>
                  <a:pt x="850953" y="1326573"/>
                </a:lnTo>
                <a:lnTo>
                  <a:pt x="860481" y="1331334"/>
                </a:lnTo>
                <a:lnTo>
                  <a:pt x="870010" y="1335565"/>
                </a:lnTo>
                <a:lnTo>
                  <a:pt x="879803" y="1339532"/>
                </a:lnTo>
                <a:lnTo>
                  <a:pt x="889861" y="1342970"/>
                </a:lnTo>
                <a:lnTo>
                  <a:pt x="899919" y="1346144"/>
                </a:lnTo>
                <a:lnTo>
                  <a:pt x="910242" y="1349053"/>
                </a:lnTo>
                <a:lnTo>
                  <a:pt x="920300" y="1350904"/>
                </a:lnTo>
                <a:lnTo>
                  <a:pt x="930622" y="1353020"/>
                </a:lnTo>
                <a:lnTo>
                  <a:pt x="941209" y="1354607"/>
                </a:lnTo>
                <a:lnTo>
                  <a:pt x="951797" y="1355400"/>
                </a:lnTo>
                <a:lnTo>
                  <a:pt x="962384" y="1356194"/>
                </a:lnTo>
                <a:lnTo>
                  <a:pt x="972707" y="1356458"/>
                </a:lnTo>
                <a:lnTo>
                  <a:pt x="1352790" y="1356458"/>
                </a:lnTo>
                <a:lnTo>
                  <a:pt x="1360466" y="1380260"/>
                </a:lnTo>
                <a:lnTo>
                  <a:pt x="1367877" y="1404327"/>
                </a:lnTo>
                <a:lnTo>
                  <a:pt x="1375023" y="1428658"/>
                </a:lnTo>
                <a:lnTo>
                  <a:pt x="1381640" y="1453253"/>
                </a:lnTo>
                <a:lnTo>
                  <a:pt x="1387728" y="1478378"/>
                </a:lnTo>
                <a:lnTo>
                  <a:pt x="1393286" y="1503502"/>
                </a:lnTo>
                <a:lnTo>
                  <a:pt x="1398315" y="1529156"/>
                </a:lnTo>
                <a:lnTo>
                  <a:pt x="1402815" y="1555074"/>
                </a:lnTo>
                <a:lnTo>
                  <a:pt x="1407049" y="1581256"/>
                </a:lnTo>
                <a:lnTo>
                  <a:pt x="1410490" y="1607703"/>
                </a:lnTo>
                <a:lnTo>
                  <a:pt x="1413667" y="1634414"/>
                </a:lnTo>
                <a:lnTo>
                  <a:pt x="1416313" y="1661126"/>
                </a:lnTo>
                <a:lnTo>
                  <a:pt x="1417901" y="1688366"/>
                </a:lnTo>
                <a:lnTo>
                  <a:pt x="1419490" y="1715606"/>
                </a:lnTo>
                <a:lnTo>
                  <a:pt x="1420284" y="1742846"/>
                </a:lnTo>
                <a:lnTo>
                  <a:pt x="1420813" y="1770880"/>
                </a:lnTo>
                <a:lnTo>
                  <a:pt x="1420284" y="1797327"/>
                </a:lnTo>
                <a:lnTo>
                  <a:pt x="1419490" y="1824038"/>
                </a:lnTo>
                <a:lnTo>
                  <a:pt x="1059" y="1824038"/>
                </a:lnTo>
                <a:lnTo>
                  <a:pt x="265" y="1797327"/>
                </a:lnTo>
                <a:lnTo>
                  <a:pt x="0" y="1770880"/>
                </a:lnTo>
                <a:lnTo>
                  <a:pt x="265" y="1745756"/>
                </a:lnTo>
                <a:lnTo>
                  <a:pt x="794" y="1720896"/>
                </a:lnTo>
                <a:lnTo>
                  <a:pt x="2118" y="1696035"/>
                </a:lnTo>
                <a:lnTo>
                  <a:pt x="3441" y="1671704"/>
                </a:lnTo>
                <a:lnTo>
                  <a:pt x="5559" y="1647109"/>
                </a:lnTo>
                <a:lnTo>
                  <a:pt x="8205" y="1622778"/>
                </a:lnTo>
                <a:lnTo>
                  <a:pt x="11117" y="1598976"/>
                </a:lnTo>
                <a:lnTo>
                  <a:pt x="14293" y="1575173"/>
                </a:lnTo>
                <a:lnTo>
                  <a:pt x="17999" y="1551371"/>
                </a:lnTo>
                <a:lnTo>
                  <a:pt x="22234" y="1528362"/>
                </a:lnTo>
                <a:lnTo>
                  <a:pt x="26998" y="1505089"/>
                </a:lnTo>
                <a:lnTo>
                  <a:pt x="31762" y="1482081"/>
                </a:lnTo>
                <a:lnTo>
                  <a:pt x="37056" y="1459601"/>
                </a:lnTo>
                <a:lnTo>
                  <a:pt x="43143" y="1436856"/>
                </a:lnTo>
                <a:lnTo>
                  <a:pt x="49496" y="1414906"/>
                </a:lnTo>
                <a:lnTo>
                  <a:pt x="55848" y="1392955"/>
                </a:lnTo>
                <a:lnTo>
                  <a:pt x="62730" y="1371268"/>
                </a:lnTo>
                <a:lnTo>
                  <a:pt x="69876" y="1349846"/>
                </a:lnTo>
                <a:lnTo>
                  <a:pt x="77552" y="1328689"/>
                </a:lnTo>
                <a:lnTo>
                  <a:pt x="85757" y="1307796"/>
                </a:lnTo>
                <a:lnTo>
                  <a:pt x="93962" y="1287696"/>
                </a:lnTo>
                <a:lnTo>
                  <a:pt x="102697" y="1267332"/>
                </a:lnTo>
                <a:lnTo>
                  <a:pt x="111961" y="1247497"/>
                </a:lnTo>
                <a:lnTo>
                  <a:pt x="121489" y="1227926"/>
                </a:lnTo>
                <a:lnTo>
                  <a:pt x="131018" y="1208885"/>
                </a:lnTo>
                <a:lnTo>
                  <a:pt x="141076" y="1189843"/>
                </a:lnTo>
                <a:lnTo>
                  <a:pt x="151398" y="1171330"/>
                </a:lnTo>
                <a:lnTo>
                  <a:pt x="162250" y="1153346"/>
                </a:lnTo>
                <a:lnTo>
                  <a:pt x="173102" y="1135363"/>
                </a:lnTo>
                <a:lnTo>
                  <a:pt x="184484" y="1118172"/>
                </a:lnTo>
                <a:lnTo>
                  <a:pt x="196130" y="1100982"/>
                </a:lnTo>
                <a:lnTo>
                  <a:pt x="208040" y="1084320"/>
                </a:lnTo>
                <a:lnTo>
                  <a:pt x="220216" y="1067923"/>
                </a:lnTo>
                <a:lnTo>
                  <a:pt x="232656" y="1052055"/>
                </a:lnTo>
                <a:lnTo>
                  <a:pt x="245625" y="1036716"/>
                </a:lnTo>
                <a:lnTo>
                  <a:pt x="258330" y="1021641"/>
                </a:lnTo>
                <a:lnTo>
                  <a:pt x="271829" y="1006831"/>
                </a:lnTo>
                <a:lnTo>
                  <a:pt x="285327" y="992814"/>
                </a:lnTo>
                <a:lnTo>
                  <a:pt x="299091" y="979062"/>
                </a:lnTo>
                <a:lnTo>
                  <a:pt x="313119" y="965574"/>
                </a:lnTo>
                <a:lnTo>
                  <a:pt x="327412" y="952879"/>
                </a:lnTo>
                <a:lnTo>
                  <a:pt x="341969" y="940714"/>
                </a:lnTo>
                <a:lnTo>
                  <a:pt x="356792" y="928548"/>
                </a:lnTo>
                <a:lnTo>
                  <a:pt x="371614" y="917176"/>
                </a:lnTo>
                <a:lnTo>
                  <a:pt x="386965" y="906069"/>
                </a:lnTo>
                <a:lnTo>
                  <a:pt x="402317" y="895754"/>
                </a:lnTo>
                <a:lnTo>
                  <a:pt x="417933" y="885704"/>
                </a:lnTo>
                <a:lnTo>
                  <a:pt x="434079" y="876184"/>
                </a:lnTo>
                <a:lnTo>
                  <a:pt x="449695" y="867192"/>
                </a:lnTo>
                <a:lnTo>
                  <a:pt x="466105" y="858993"/>
                </a:lnTo>
                <a:lnTo>
                  <a:pt x="482516" y="850795"/>
                </a:lnTo>
                <a:lnTo>
                  <a:pt x="499190" y="843654"/>
                </a:lnTo>
                <a:lnTo>
                  <a:pt x="515865" y="836778"/>
                </a:lnTo>
                <a:lnTo>
                  <a:pt x="532805" y="830695"/>
                </a:lnTo>
                <a:lnTo>
                  <a:pt x="550009" y="824612"/>
                </a:lnTo>
                <a:lnTo>
                  <a:pt x="567214" y="819587"/>
                </a:lnTo>
                <a:lnTo>
                  <a:pt x="584683" y="815091"/>
                </a:lnTo>
                <a:lnTo>
                  <a:pt x="602152" y="811389"/>
                </a:lnTo>
                <a:lnTo>
                  <a:pt x="619885" y="807686"/>
                </a:lnTo>
                <a:lnTo>
                  <a:pt x="637619" y="805042"/>
                </a:lnTo>
                <a:lnTo>
                  <a:pt x="655618" y="802661"/>
                </a:lnTo>
                <a:lnTo>
                  <a:pt x="673881" y="801075"/>
                </a:lnTo>
                <a:lnTo>
                  <a:pt x="692144" y="800281"/>
                </a:lnTo>
                <a:lnTo>
                  <a:pt x="710407" y="800017"/>
                </a:lnTo>
                <a:close/>
                <a:moveTo>
                  <a:pt x="717024" y="0"/>
                </a:moveTo>
                <a:lnTo>
                  <a:pt x="726288" y="265"/>
                </a:lnTo>
                <a:lnTo>
                  <a:pt x="735552" y="529"/>
                </a:lnTo>
                <a:lnTo>
                  <a:pt x="744286" y="1322"/>
                </a:lnTo>
                <a:lnTo>
                  <a:pt x="753550" y="1851"/>
                </a:lnTo>
                <a:lnTo>
                  <a:pt x="762549" y="2909"/>
                </a:lnTo>
                <a:lnTo>
                  <a:pt x="771548" y="4232"/>
                </a:lnTo>
                <a:lnTo>
                  <a:pt x="780547" y="5818"/>
                </a:lnTo>
                <a:lnTo>
                  <a:pt x="789017" y="7141"/>
                </a:lnTo>
                <a:lnTo>
                  <a:pt x="798016" y="8992"/>
                </a:lnTo>
                <a:lnTo>
                  <a:pt x="806751" y="11108"/>
                </a:lnTo>
                <a:lnTo>
                  <a:pt x="814956" y="13488"/>
                </a:lnTo>
                <a:lnTo>
                  <a:pt x="823691" y="15868"/>
                </a:lnTo>
                <a:lnTo>
                  <a:pt x="831896" y="18513"/>
                </a:lnTo>
                <a:lnTo>
                  <a:pt x="840366" y="21422"/>
                </a:lnTo>
                <a:lnTo>
                  <a:pt x="848306" y="24331"/>
                </a:lnTo>
                <a:lnTo>
                  <a:pt x="856511" y="27769"/>
                </a:lnTo>
                <a:lnTo>
                  <a:pt x="864452" y="30943"/>
                </a:lnTo>
                <a:lnTo>
                  <a:pt x="872392" y="34645"/>
                </a:lnTo>
                <a:lnTo>
                  <a:pt x="880068" y="38348"/>
                </a:lnTo>
                <a:lnTo>
                  <a:pt x="888008" y="42315"/>
                </a:lnTo>
                <a:lnTo>
                  <a:pt x="895419" y="46546"/>
                </a:lnTo>
                <a:lnTo>
                  <a:pt x="902831" y="50778"/>
                </a:lnTo>
                <a:lnTo>
                  <a:pt x="910242" y="55274"/>
                </a:lnTo>
                <a:lnTo>
                  <a:pt x="917388" y="59770"/>
                </a:lnTo>
                <a:lnTo>
                  <a:pt x="924534" y="64530"/>
                </a:lnTo>
                <a:lnTo>
                  <a:pt x="931416" y="69555"/>
                </a:lnTo>
                <a:lnTo>
                  <a:pt x="938298" y="74580"/>
                </a:lnTo>
                <a:lnTo>
                  <a:pt x="944915" y="80134"/>
                </a:lnTo>
                <a:lnTo>
                  <a:pt x="951532" y="85423"/>
                </a:lnTo>
                <a:lnTo>
                  <a:pt x="958149" y="90977"/>
                </a:lnTo>
                <a:lnTo>
                  <a:pt x="964501" y="96795"/>
                </a:lnTo>
                <a:lnTo>
                  <a:pt x="970324" y="102614"/>
                </a:lnTo>
                <a:lnTo>
                  <a:pt x="976677" y="108697"/>
                </a:lnTo>
                <a:lnTo>
                  <a:pt x="982235" y="114779"/>
                </a:lnTo>
                <a:lnTo>
                  <a:pt x="987793" y="121127"/>
                </a:lnTo>
                <a:lnTo>
                  <a:pt x="993616" y="127738"/>
                </a:lnTo>
                <a:lnTo>
                  <a:pt x="998910" y="134085"/>
                </a:lnTo>
                <a:lnTo>
                  <a:pt x="1004204" y="140697"/>
                </a:lnTo>
                <a:lnTo>
                  <a:pt x="1009233" y="147573"/>
                </a:lnTo>
                <a:lnTo>
                  <a:pt x="1013997" y="154450"/>
                </a:lnTo>
                <a:lnTo>
                  <a:pt x="1018761" y="161590"/>
                </a:lnTo>
                <a:lnTo>
                  <a:pt x="1023526" y="168731"/>
                </a:lnTo>
                <a:lnTo>
                  <a:pt x="1027760" y="175871"/>
                </a:lnTo>
                <a:lnTo>
                  <a:pt x="1032260" y="183277"/>
                </a:lnTo>
                <a:lnTo>
                  <a:pt x="1036230" y="190682"/>
                </a:lnTo>
                <a:lnTo>
                  <a:pt x="1039936" y="198351"/>
                </a:lnTo>
                <a:lnTo>
                  <a:pt x="1043906" y="206021"/>
                </a:lnTo>
                <a:lnTo>
                  <a:pt x="1047082" y="213955"/>
                </a:lnTo>
                <a:lnTo>
                  <a:pt x="1050523" y="221889"/>
                </a:lnTo>
                <a:lnTo>
                  <a:pt x="1053699" y="229823"/>
                </a:lnTo>
                <a:lnTo>
                  <a:pt x="1056611" y="238022"/>
                </a:lnTo>
                <a:lnTo>
                  <a:pt x="1059258" y="245956"/>
                </a:lnTo>
                <a:lnTo>
                  <a:pt x="1061640" y="254419"/>
                </a:lnTo>
                <a:lnTo>
                  <a:pt x="1064022" y="262617"/>
                </a:lnTo>
                <a:lnTo>
                  <a:pt x="1066139" y="271080"/>
                </a:lnTo>
                <a:lnTo>
                  <a:pt x="1068257" y="279543"/>
                </a:lnTo>
                <a:lnTo>
                  <a:pt x="1069845" y="288271"/>
                </a:lnTo>
                <a:lnTo>
                  <a:pt x="1071168" y="296734"/>
                </a:lnTo>
                <a:lnTo>
                  <a:pt x="1072492" y="305461"/>
                </a:lnTo>
                <a:lnTo>
                  <a:pt x="1073550" y="314453"/>
                </a:lnTo>
                <a:lnTo>
                  <a:pt x="1074344" y="323180"/>
                </a:lnTo>
                <a:lnTo>
                  <a:pt x="1074874" y="332172"/>
                </a:lnTo>
                <a:lnTo>
                  <a:pt x="1075403" y="341164"/>
                </a:lnTo>
                <a:lnTo>
                  <a:pt x="1075403" y="350156"/>
                </a:lnTo>
                <a:lnTo>
                  <a:pt x="1075403" y="359412"/>
                </a:lnTo>
                <a:lnTo>
                  <a:pt x="1074874" y="368140"/>
                </a:lnTo>
                <a:lnTo>
                  <a:pt x="1074344" y="377132"/>
                </a:lnTo>
                <a:lnTo>
                  <a:pt x="1073550" y="385859"/>
                </a:lnTo>
                <a:lnTo>
                  <a:pt x="1072492" y="394587"/>
                </a:lnTo>
                <a:lnTo>
                  <a:pt x="1071168" y="403314"/>
                </a:lnTo>
                <a:lnTo>
                  <a:pt x="1069845" y="412042"/>
                </a:lnTo>
                <a:lnTo>
                  <a:pt x="1068257" y="420505"/>
                </a:lnTo>
                <a:lnTo>
                  <a:pt x="1066139" y="429232"/>
                </a:lnTo>
                <a:lnTo>
                  <a:pt x="1064022" y="437431"/>
                </a:lnTo>
                <a:lnTo>
                  <a:pt x="1061640" y="445894"/>
                </a:lnTo>
                <a:lnTo>
                  <a:pt x="1059258" y="454092"/>
                </a:lnTo>
                <a:lnTo>
                  <a:pt x="1056611" y="462555"/>
                </a:lnTo>
                <a:lnTo>
                  <a:pt x="1053699" y="470489"/>
                </a:lnTo>
                <a:lnTo>
                  <a:pt x="1050523" y="478423"/>
                </a:lnTo>
                <a:lnTo>
                  <a:pt x="1047082" y="486357"/>
                </a:lnTo>
                <a:lnTo>
                  <a:pt x="1043906" y="494027"/>
                </a:lnTo>
                <a:lnTo>
                  <a:pt x="1039936" y="501696"/>
                </a:lnTo>
                <a:lnTo>
                  <a:pt x="1036230" y="509366"/>
                </a:lnTo>
                <a:lnTo>
                  <a:pt x="1032260" y="516771"/>
                </a:lnTo>
                <a:lnTo>
                  <a:pt x="1027760" y="524441"/>
                </a:lnTo>
                <a:lnTo>
                  <a:pt x="1023526" y="531581"/>
                </a:lnTo>
                <a:lnTo>
                  <a:pt x="1018761" y="538722"/>
                </a:lnTo>
                <a:lnTo>
                  <a:pt x="1013997" y="545863"/>
                </a:lnTo>
                <a:lnTo>
                  <a:pt x="1009233" y="552474"/>
                </a:lnTo>
                <a:lnTo>
                  <a:pt x="1004204" y="559351"/>
                </a:lnTo>
                <a:lnTo>
                  <a:pt x="998910" y="566227"/>
                </a:lnTo>
                <a:lnTo>
                  <a:pt x="993616" y="572838"/>
                </a:lnTo>
                <a:lnTo>
                  <a:pt x="987793" y="578921"/>
                </a:lnTo>
                <a:lnTo>
                  <a:pt x="982235" y="585533"/>
                </a:lnTo>
                <a:lnTo>
                  <a:pt x="976677" y="591616"/>
                </a:lnTo>
                <a:lnTo>
                  <a:pt x="970324" y="597434"/>
                </a:lnTo>
                <a:lnTo>
                  <a:pt x="964501" y="603517"/>
                </a:lnTo>
                <a:lnTo>
                  <a:pt x="958149" y="609071"/>
                </a:lnTo>
                <a:lnTo>
                  <a:pt x="951532" y="614624"/>
                </a:lnTo>
                <a:lnTo>
                  <a:pt x="944915" y="620178"/>
                </a:lnTo>
                <a:lnTo>
                  <a:pt x="938298" y="625468"/>
                </a:lnTo>
                <a:lnTo>
                  <a:pt x="931416" y="630493"/>
                </a:lnTo>
                <a:lnTo>
                  <a:pt x="924534" y="635517"/>
                </a:lnTo>
                <a:lnTo>
                  <a:pt x="917388" y="640278"/>
                </a:lnTo>
                <a:lnTo>
                  <a:pt x="910242" y="645038"/>
                </a:lnTo>
                <a:lnTo>
                  <a:pt x="902831" y="649534"/>
                </a:lnTo>
                <a:lnTo>
                  <a:pt x="895419" y="653766"/>
                </a:lnTo>
                <a:lnTo>
                  <a:pt x="888008" y="657733"/>
                </a:lnTo>
                <a:lnTo>
                  <a:pt x="880068" y="661700"/>
                </a:lnTo>
                <a:lnTo>
                  <a:pt x="872392" y="665667"/>
                </a:lnTo>
                <a:lnTo>
                  <a:pt x="864452" y="669105"/>
                </a:lnTo>
                <a:lnTo>
                  <a:pt x="856511" y="672807"/>
                </a:lnTo>
                <a:lnTo>
                  <a:pt x="848306" y="675981"/>
                </a:lnTo>
                <a:lnTo>
                  <a:pt x="840366" y="678890"/>
                </a:lnTo>
                <a:lnTo>
                  <a:pt x="831896" y="681535"/>
                </a:lnTo>
                <a:lnTo>
                  <a:pt x="823691" y="684180"/>
                </a:lnTo>
                <a:lnTo>
                  <a:pt x="814956" y="687089"/>
                </a:lnTo>
                <a:lnTo>
                  <a:pt x="806751" y="688940"/>
                </a:lnTo>
                <a:lnTo>
                  <a:pt x="798016" y="691056"/>
                </a:lnTo>
                <a:lnTo>
                  <a:pt x="789017" y="692907"/>
                </a:lnTo>
                <a:lnTo>
                  <a:pt x="780547" y="694758"/>
                </a:lnTo>
                <a:lnTo>
                  <a:pt x="771548" y="696081"/>
                </a:lnTo>
                <a:lnTo>
                  <a:pt x="762549" y="697403"/>
                </a:lnTo>
                <a:lnTo>
                  <a:pt x="753550" y="698196"/>
                </a:lnTo>
                <a:lnTo>
                  <a:pt x="744286" y="699254"/>
                </a:lnTo>
                <a:lnTo>
                  <a:pt x="735552" y="699783"/>
                </a:lnTo>
                <a:lnTo>
                  <a:pt x="726288" y="700048"/>
                </a:lnTo>
                <a:lnTo>
                  <a:pt x="717024" y="700048"/>
                </a:lnTo>
                <a:lnTo>
                  <a:pt x="707760" y="700048"/>
                </a:lnTo>
                <a:lnTo>
                  <a:pt x="698496" y="699783"/>
                </a:lnTo>
                <a:lnTo>
                  <a:pt x="689232" y="699254"/>
                </a:lnTo>
                <a:lnTo>
                  <a:pt x="680498" y="698196"/>
                </a:lnTo>
                <a:lnTo>
                  <a:pt x="671234" y="697403"/>
                </a:lnTo>
                <a:lnTo>
                  <a:pt x="662235" y="696081"/>
                </a:lnTo>
                <a:lnTo>
                  <a:pt x="653235" y="694758"/>
                </a:lnTo>
                <a:lnTo>
                  <a:pt x="644766" y="692907"/>
                </a:lnTo>
                <a:lnTo>
                  <a:pt x="636031" y="691056"/>
                </a:lnTo>
                <a:lnTo>
                  <a:pt x="627561" y="688940"/>
                </a:lnTo>
                <a:lnTo>
                  <a:pt x="618827" y="687089"/>
                </a:lnTo>
                <a:lnTo>
                  <a:pt x="610092" y="684180"/>
                </a:lnTo>
                <a:lnTo>
                  <a:pt x="601887" y="681535"/>
                </a:lnTo>
                <a:lnTo>
                  <a:pt x="593417" y="678890"/>
                </a:lnTo>
                <a:lnTo>
                  <a:pt x="585477" y="675981"/>
                </a:lnTo>
                <a:lnTo>
                  <a:pt x="577536" y="672807"/>
                </a:lnTo>
                <a:lnTo>
                  <a:pt x="569331" y="669105"/>
                </a:lnTo>
                <a:lnTo>
                  <a:pt x="561391" y="665667"/>
                </a:lnTo>
                <a:lnTo>
                  <a:pt x="553715" y="661700"/>
                </a:lnTo>
                <a:lnTo>
                  <a:pt x="545775" y="657733"/>
                </a:lnTo>
                <a:lnTo>
                  <a:pt x="538363" y="653766"/>
                </a:lnTo>
                <a:lnTo>
                  <a:pt x="530952" y="649534"/>
                </a:lnTo>
                <a:lnTo>
                  <a:pt x="523541" y="645038"/>
                </a:lnTo>
                <a:lnTo>
                  <a:pt x="516395" y="640278"/>
                </a:lnTo>
                <a:lnTo>
                  <a:pt x="509248" y="635517"/>
                </a:lnTo>
                <a:lnTo>
                  <a:pt x="502367" y="630493"/>
                </a:lnTo>
                <a:lnTo>
                  <a:pt x="495485" y="625468"/>
                </a:lnTo>
                <a:lnTo>
                  <a:pt x="488603" y="620178"/>
                </a:lnTo>
                <a:lnTo>
                  <a:pt x="482251" y="614624"/>
                </a:lnTo>
                <a:lnTo>
                  <a:pt x="475898" y="609071"/>
                </a:lnTo>
                <a:lnTo>
                  <a:pt x="469546" y="603517"/>
                </a:lnTo>
                <a:lnTo>
                  <a:pt x="463458" y="597434"/>
                </a:lnTo>
                <a:lnTo>
                  <a:pt x="457371" y="591616"/>
                </a:lnTo>
                <a:lnTo>
                  <a:pt x="451548" y="585533"/>
                </a:lnTo>
                <a:lnTo>
                  <a:pt x="445989" y="578921"/>
                </a:lnTo>
                <a:lnTo>
                  <a:pt x="440166" y="572838"/>
                </a:lnTo>
                <a:lnTo>
                  <a:pt x="434873" y="566227"/>
                </a:lnTo>
                <a:lnTo>
                  <a:pt x="429579" y="559351"/>
                </a:lnTo>
                <a:lnTo>
                  <a:pt x="424550" y="552474"/>
                </a:lnTo>
                <a:lnTo>
                  <a:pt x="419786" y="545863"/>
                </a:lnTo>
                <a:lnTo>
                  <a:pt x="415022" y="538722"/>
                </a:lnTo>
                <a:lnTo>
                  <a:pt x="410257" y="531581"/>
                </a:lnTo>
                <a:lnTo>
                  <a:pt x="406022" y="524441"/>
                </a:lnTo>
                <a:lnTo>
                  <a:pt x="401523" y="516771"/>
                </a:lnTo>
                <a:lnTo>
                  <a:pt x="397553" y="509366"/>
                </a:lnTo>
                <a:lnTo>
                  <a:pt x="393847" y="501696"/>
                </a:lnTo>
                <a:lnTo>
                  <a:pt x="389877" y="494027"/>
                </a:lnTo>
                <a:lnTo>
                  <a:pt x="386701" y="486357"/>
                </a:lnTo>
                <a:lnTo>
                  <a:pt x="383260" y="478423"/>
                </a:lnTo>
                <a:lnTo>
                  <a:pt x="380084" y="470489"/>
                </a:lnTo>
                <a:lnTo>
                  <a:pt x="377172" y="462555"/>
                </a:lnTo>
                <a:lnTo>
                  <a:pt x="374525" y="454092"/>
                </a:lnTo>
                <a:lnTo>
                  <a:pt x="372143" y="445894"/>
                </a:lnTo>
                <a:lnTo>
                  <a:pt x="369761" y="437431"/>
                </a:lnTo>
                <a:lnTo>
                  <a:pt x="367644" y="429232"/>
                </a:lnTo>
                <a:lnTo>
                  <a:pt x="365791" y="420505"/>
                </a:lnTo>
                <a:lnTo>
                  <a:pt x="363938" y="412042"/>
                </a:lnTo>
                <a:lnTo>
                  <a:pt x="362615" y="403314"/>
                </a:lnTo>
                <a:lnTo>
                  <a:pt x="361291" y="394587"/>
                </a:lnTo>
                <a:lnTo>
                  <a:pt x="360232" y="385859"/>
                </a:lnTo>
                <a:lnTo>
                  <a:pt x="359438" y="377132"/>
                </a:lnTo>
                <a:lnTo>
                  <a:pt x="358909" y="368140"/>
                </a:lnTo>
                <a:lnTo>
                  <a:pt x="358380" y="359412"/>
                </a:lnTo>
                <a:lnTo>
                  <a:pt x="358380" y="350156"/>
                </a:lnTo>
                <a:lnTo>
                  <a:pt x="358380" y="341164"/>
                </a:lnTo>
                <a:lnTo>
                  <a:pt x="358909" y="332172"/>
                </a:lnTo>
                <a:lnTo>
                  <a:pt x="359438" y="323180"/>
                </a:lnTo>
                <a:lnTo>
                  <a:pt x="360232" y="314453"/>
                </a:lnTo>
                <a:lnTo>
                  <a:pt x="361291" y="305461"/>
                </a:lnTo>
                <a:lnTo>
                  <a:pt x="362615" y="296734"/>
                </a:lnTo>
                <a:lnTo>
                  <a:pt x="363938" y="288271"/>
                </a:lnTo>
                <a:lnTo>
                  <a:pt x="365791" y="279543"/>
                </a:lnTo>
                <a:lnTo>
                  <a:pt x="367644" y="271080"/>
                </a:lnTo>
                <a:lnTo>
                  <a:pt x="369761" y="262617"/>
                </a:lnTo>
                <a:lnTo>
                  <a:pt x="372143" y="254419"/>
                </a:lnTo>
                <a:lnTo>
                  <a:pt x="374525" y="245956"/>
                </a:lnTo>
                <a:lnTo>
                  <a:pt x="377172" y="238022"/>
                </a:lnTo>
                <a:lnTo>
                  <a:pt x="380084" y="229823"/>
                </a:lnTo>
                <a:lnTo>
                  <a:pt x="383260" y="221889"/>
                </a:lnTo>
                <a:lnTo>
                  <a:pt x="386701" y="213955"/>
                </a:lnTo>
                <a:lnTo>
                  <a:pt x="389877" y="206021"/>
                </a:lnTo>
                <a:lnTo>
                  <a:pt x="393847" y="198351"/>
                </a:lnTo>
                <a:lnTo>
                  <a:pt x="397553" y="190682"/>
                </a:lnTo>
                <a:lnTo>
                  <a:pt x="401523" y="183277"/>
                </a:lnTo>
                <a:lnTo>
                  <a:pt x="406022" y="175871"/>
                </a:lnTo>
                <a:lnTo>
                  <a:pt x="410257" y="168731"/>
                </a:lnTo>
                <a:lnTo>
                  <a:pt x="415022" y="161590"/>
                </a:lnTo>
                <a:lnTo>
                  <a:pt x="419786" y="154450"/>
                </a:lnTo>
                <a:lnTo>
                  <a:pt x="424550" y="147573"/>
                </a:lnTo>
                <a:lnTo>
                  <a:pt x="429579" y="140697"/>
                </a:lnTo>
                <a:lnTo>
                  <a:pt x="434873" y="134085"/>
                </a:lnTo>
                <a:lnTo>
                  <a:pt x="440166" y="127738"/>
                </a:lnTo>
                <a:lnTo>
                  <a:pt x="445989" y="121127"/>
                </a:lnTo>
                <a:lnTo>
                  <a:pt x="451548" y="114779"/>
                </a:lnTo>
                <a:lnTo>
                  <a:pt x="457371" y="108697"/>
                </a:lnTo>
                <a:lnTo>
                  <a:pt x="463458" y="102614"/>
                </a:lnTo>
                <a:lnTo>
                  <a:pt x="469546" y="96795"/>
                </a:lnTo>
                <a:lnTo>
                  <a:pt x="475898" y="90977"/>
                </a:lnTo>
                <a:lnTo>
                  <a:pt x="482251" y="85423"/>
                </a:lnTo>
                <a:lnTo>
                  <a:pt x="488603" y="80134"/>
                </a:lnTo>
                <a:lnTo>
                  <a:pt x="495485" y="74580"/>
                </a:lnTo>
                <a:lnTo>
                  <a:pt x="502367" y="69555"/>
                </a:lnTo>
                <a:lnTo>
                  <a:pt x="509248" y="64530"/>
                </a:lnTo>
                <a:lnTo>
                  <a:pt x="516395" y="59770"/>
                </a:lnTo>
                <a:lnTo>
                  <a:pt x="523541" y="55274"/>
                </a:lnTo>
                <a:lnTo>
                  <a:pt x="530952" y="50778"/>
                </a:lnTo>
                <a:lnTo>
                  <a:pt x="538363" y="46546"/>
                </a:lnTo>
                <a:lnTo>
                  <a:pt x="545775" y="42315"/>
                </a:lnTo>
                <a:lnTo>
                  <a:pt x="553715" y="38348"/>
                </a:lnTo>
                <a:lnTo>
                  <a:pt x="561391" y="34645"/>
                </a:lnTo>
                <a:lnTo>
                  <a:pt x="569331" y="30943"/>
                </a:lnTo>
                <a:lnTo>
                  <a:pt x="577536" y="27769"/>
                </a:lnTo>
                <a:lnTo>
                  <a:pt x="585477" y="24331"/>
                </a:lnTo>
                <a:lnTo>
                  <a:pt x="593417" y="21422"/>
                </a:lnTo>
                <a:lnTo>
                  <a:pt x="601887" y="18513"/>
                </a:lnTo>
                <a:lnTo>
                  <a:pt x="610092" y="15868"/>
                </a:lnTo>
                <a:lnTo>
                  <a:pt x="618827" y="13488"/>
                </a:lnTo>
                <a:lnTo>
                  <a:pt x="627561" y="11108"/>
                </a:lnTo>
                <a:lnTo>
                  <a:pt x="636031" y="8992"/>
                </a:lnTo>
                <a:lnTo>
                  <a:pt x="644766" y="7141"/>
                </a:lnTo>
                <a:lnTo>
                  <a:pt x="653235" y="5818"/>
                </a:lnTo>
                <a:lnTo>
                  <a:pt x="662235" y="4232"/>
                </a:lnTo>
                <a:lnTo>
                  <a:pt x="671234" y="2909"/>
                </a:lnTo>
                <a:lnTo>
                  <a:pt x="680498" y="1851"/>
                </a:lnTo>
                <a:lnTo>
                  <a:pt x="689232" y="1322"/>
                </a:lnTo>
                <a:lnTo>
                  <a:pt x="698496" y="529"/>
                </a:lnTo>
                <a:lnTo>
                  <a:pt x="707760" y="265"/>
                </a:lnTo>
                <a:lnTo>
                  <a:pt x="71702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16094" name="AutoShape 13"/>
          <p:cNvSpPr/>
          <p:nvPr/>
        </p:nvSpPr>
        <p:spPr>
          <a:xfrm>
            <a:off x="3467100" y="1703070"/>
            <a:ext cx="376555" cy="376555"/>
          </a:xfrm>
          <a:custGeom>
            <a:avLst/>
            <a:gdLst/>
            <a:ahLst/>
            <a:cxnLst>
              <a:cxn ang="0">
                <a:pos x="28" y="5"/>
              </a:cxn>
              <a:cxn ang="0">
                <a:pos x="26" y="28"/>
              </a:cxn>
              <a:cxn ang="0">
                <a:pos x="0" y="26"/>
              </a:cxn>
              <a:cxn ang="0">
                <a:pos x="2" y="3"/>
              </a:cxn>
              <a:cxn ang="0">
                <a:pos x="3" y="2"/>
              </a:cxn>
              <a:cxn ang="0">
                <a:pos x="6" y="0"/>
              </a:cxn>
              <a:cxn ang="0">
                <a:pos x="9" y="2"/>
              </a:cxn>
              <a:cxn ang="0">
                <a:pos x="10" y="3"/>
              </a:cxn>
              <a:cxn ang="0">
                <a:pos x="11" y="1"/>
              </a:cxn>
              <a:cxn ang="0">
                <a:pos x="15" y="0"/>
              </a:cxn>
              <a:cxn ang="0">
                <a:pos x="17" y="3"/>
              </a:cxn>
              <a:cxn ang="0">
                <a:pos x="18" y="3"/>
              </a:cxn>
              <a:cxn ang="0">
                <a:pos x="20" y="0"/>
              </a:cxn>
              <a:cxn ang="0">
                <a:pos x="24" y="1"/>
              </a:cxn>
              <a:cxn ang="0">
                <a:pos x="25" y="3"/>
              </a:cxn>
              <a:cxn ang="0">
                <a:pos x="3" y="10"/>
              </a:cxn>
              <a:cxn ang="0">
                <a:pos x="8" y="10"/>
              </a:cxn>
              <a:cxn ang="0">
                <a:pos x="3" y="20"/>
              </a:cxn>
              <a:cxn ang="0">
                <a:pos x="8" y="20"/>
              </a:cxn>
              <a:cxn ang="0">
                <a:pos x="8" y="25"/>
              </a:cxn>
              <a:cxn ang="0">
                <a:pos x="6" y="8"/>
              </a:cxn>
              <a:cxn ang="0">
                <a:pos x="6" y="2"/>
              </a:cxn>
              <a:cxn ang="0">
                <a:pos x="14" y="10"/>
              </a:cxn>
              <a:cxn ang="0">
                <a:pos x="14" y="15"/>
              </a:cxn>
              <a:cxn ang="0">
                <a:pos x="8" y="15"/>
              </a:cxn>
              <a:cxn ang="0">
                <a:pos x="14" y="15"/>
              </a:cxn>
              <a:cxn ang="0">
                <a:pos x="8" y="25"/>
              </a:cxn>
              <a:cxn ang="0">
                <a:pos x="13" y="7"/>
              </a:cxn>
              <a:cxn ang="0">
                <a:pos x="15" y="8"/>
              </a:cxn>
              <a:cxn ang="0">
                <a:pos x="15" y="2"/>
              </a:cxn>
              <a:cxn ang="0">
                <a:pos x="13" y="3"/>
              </a:cxn>
              <a:cxn ang="0">
                <a:pos x="14" y="10"/>
              </a:cxn>
              <a:cxn ang="0">
                <a:pos x="19" y="10"/>
              </a:cxn>
              <a:cxn ang="0">
                <a:pos x="14" y="20"/>
              </a:cxn>
              <a:cxn ang="0">
                <a:pos x="19" y="20"/>
              </a:cxn>
              <a:cxn ang="0">
                <a:pos x="19" y="25"/>
              </a:cxn>
              <a:cxn ang="0">
                <a:pos x="20" y="10"/>
              </a:cxn>
              <a:cxn ang="0">
                <a:pos x="25" y="10"/>
              </a:cxn>
              <a:cxn ang="0">
                <a:pos x="20" y="20"/>
              </a:cxn>
              <a:cxn ang="0">
                <a:pos x="25" y="20"/>
              </a:cxn>
              <a:cxn ang="0">
                <a:pos x="25" y="25"/>
              </a:cxn>
              <a:cxn ang="0">
                <a:pos x="22" y="8"/>
              </a:cxn>
              <a:cxn ang="0">
                <a:pos x="22" y="2"/>
              </a:cxn>
              <a:cxn ang="0">
                <a:pos x="20" y="7"/>
              </a:cxn>
            </a:cxnLst>
            <a:rect l="0" t="0" r="0" b="0"/>
            <a:pathLst>
              <a:path w="21600" h="21600">
                <a:moveTo>
                  <a:pt x="19988" y="2580"/>
                </a:moveTo>
                <a:cubicBezTo>
                  <a:pt x="20420" y="2580"/>
                  <a:pt x="20794" y="2736"/>
                  <a:pt x="21116" y="3053"/>
                </a:cubicBezTo>
                <a:cubicBezTo>
                  <a:pt x="21439" y="3372"/>
                  <a:pt x="21600" y="3744"/>
                  <a:pt x="21600" y="4176"/>
                </a:cubicBezTo>
                <a:lnTo>
                  <a:pt x="21600" y="19987"/>
                </a:lnTo>
                <a:cubicBezTo>
                  <a:pt x="21600" y="20419"/>
                  <a:pt x="21439" y="20797"/>
                  <a:pt x="21116" y="21116"/>
                </a:cubicBezTo>
                <a:cubicBezTo>
                  <a:pt x="20794" y="21439"/>
                  <a:pt x="20420" y="21600"/>
                  <a:pt x="19988" y="21600"/>
                </a:cubicBezTo>
                <a:lnTo>
                  <a:pt x="1612" y="21600"/>
                </a:lnTo>
                <a:cubicBezTo>
                  <a:pt x="1180" y="21600"/>
                  <a:pt x="806" y="21439"/>
                  <a:pt x="484" y="21116"/>
                </a:cubicBezTo>
                <a:cubicBezTo>
                  <a:pt x="161" y="20797"/>
                  <a:pt x="0" y="20419"/>
                  <a:pt x="0" y="19987"/>
                </a:cubicBezTo>
                <a:lnTo>
                  <a:pt x="0" y="4176"/>
                </a:lnTo>
                <a:cubicBezTo>
                  <a:pt x="0" y="3744"/>
                  <a:pt x="161" y="3372"/>
                  <a:pt x="484" y="3053"/>
                </a:cubicBezTo>
                <a:cubicBezTo>
                  <a:pt x="806" y="2736"/>
                  <a:pt x="1180" y="2580"/>
                  <a:pt x="1612" y="2580"/>
                </a:cubicBezTo>
                <a:lnTo>
                  <a:pt x="2151" y="2580"/>
                </a:lnTo>
                <a:lnTo>
                  <a:pt x="2151" y="2402"/>
                </a:lnTo>
                <a:cubicBezTo>
                  <a:pt x="2151" y="2117"/>
                  <a:pt x="2197" y="1829"/>
                  <a:pt x="2289" y="1541"/>
                </a:cubicBezTo>
                <a:cubicBezTo>
                  <a:pt x="2381" y="1250"/>
                  <a:pt x="2531" y="991"/>
                  <a:pt x="2738" y="766"/>
                </a:cubicBezTo>
                <a:cubicBezTo>
                  <a:pt x="2943" y="542"/>
                  <a:pt x="3216" y="360"/>
                  <a:pt x="3556" y="213"/>
                </a:cubicBezTo>
                <a:cubicBezTo>
                  <a:pt x="3896" y="75"/>
                  <a:pt x="4310" y="0"/>
                  <a:pt x="4797" y="0"/>
                </a:cubicBezTo>
                <a:cubicBezTo>
                  <a:pt x="5283" y="0"/>
                  <a:pt x="5698" y="75"/>
                  <a:pt x="6038" y="213"/>
                </a:cubicBezTo>
                <a:cubicBezTo>
                  <a:pt x="6378" y="360"/>
                  <a:pt x="6651" y="542"/>
                  <a:pt x="6858" y="766"/>
                </a:cubicBezTo>
                <a:cubicBezTo>
                  <a:pt x="7063" y="991"/>
                  <a:pt x="7215" y="1256"/>
                  <a:pt x="7313" y="1546"/>
                </a:cubicBezTo>
                <a:cubicBezTo>
                  <a:pt x="7411" y="1840"/>
                  <a:pt x="7457" y="2125"/>
                  <a:pt x="7457" y="2402"/>
                </a:cubicBezTo>
                <a:lnTo>
                  <a:pt x="7457" y="2580"/>
                </a:lnTo>
                <a:lnTo>
                  <a:pt x="8134" y="2580"/>
                </a:lnTo>
                <a:lnTo>
                  <a:pt x="8134" y="2402"/>
                </a:lnTo>
                <a:cubicBezTo>
                  <a:pt x="8134" y="2117"/>
                  <a:pt x="8180" y="1829"/>
                  <a:pt x="8269" y="1541"/>
                </a:cubicBezTo>
                <a:cubicBezTo>
                  <a:pt x="8364" y="1250"/>
                  <a:pt x="8511" y="991"/>
                  <a:pt x="8718" y="766"/>
                </a:cubicBezTo>
                <a:cubicBezTo>
                  <a:pt x="8926" y="541"/>
                  <a:pt x="9199" y="360"/>
                  <a:pt x="9539" y="213"/>
                </a:cubicBezTo>
                <a:cubicBezTo>
                  <a:pt x="9879" y="75"/>
                  <a:pt x="10293" y="0"/>
                  <a:pt x="10780" y="0"/>
                </a:cubicBezTo>
                <a:cubicBezTo>
                  <a:pt x="11266" y="0"/>
                  <a:pt x="11678" y="75"/>
                  <a:pt x="12021" y="213"/>
                </a:cubicBezTo>
                <a:cubicBezTo>
                  <a:pt x="12361" y="360"/>
                  <a:pt x="12637" y="542"/>
                  <a:pt x="12853" y="766"/>
                </a:cubicBezTo>
                <a:cubicBezTo>
                  <a:pt x="13069" y="991"/>
                  <a:pt x="13227" y="1256"/>
                  <a:pt x="13322" y="1546"/>
                </a:cubicBezTo>
                <a:cubicBezTo>
                  <a:pt x="13417" y="1840"/>
                  <a:pt x="13469" y="2125"/>
                  <a:pt x="13469" y="2402"/>
                </a:cubicBezTo>
                <a:lnTo>
                  <a:pt x="13469" y="2580"/>
                </a:lnTo>
                <a:lnTo>
                  <a:pt x="14143" y="2580"/>
                </a:lnTo>
                <a:lnTo>
                  <a:pt x="14143" y="2402"/>
                </a:lnTo>
                <a:cubicBezTo>
                  <a:pt x="14143" y="2117"/>
                  <a:pt x="14192" y="1829"/>
                  <a:pt x="14287" y="1541"/>
                </a:cubicBezTo>
                <a:cubicBezTo>
                  <a:pt x="14385" y="1250"/>
                  <a:pt x="14534" y="991"/>
                  <a:pt x="14742" y="766"/>
                </a:cubicBezTo>
                <a:cubicBezTo>
                  <a:pt x="14949" y="541"/>
                  <a:pt x="15220" y="360"/>
                  <a:pt x="15556" y="213"/>
                </a:cubicBezTo>
                <a:cubicBezTo>
                  <a:pt x="15890" y="75"/>
                  <a:pt x="16305" y="0"/>
                  <a:pt x="16803" y="0"/>
                </a:cubicBezTo>
                <a:cubicBezTo>
                  <a:pt x="17290" y="0"/>
                  <a:pt x="17704" y="75"/>
                  <a:pt x="18044" y="213"/>
                </a:cubicBezTo>
                <a:cubicBezTo>
                  <a:pt x="18384" y="360"/>
                  <a:pt x="18657" y="541"/>
                  <a:pt x="18865" y="766"/>
                </a:cubicBezTo>
                <a:cubicBezTo>
                  <a:pt x="19069" y="991"/>
                  <a:pt x="19219" y="1256"/>
                  <a:pt x="19311" y="1546"/>
                </a:cubicBezTo>
                <a:cubicBezTo>
                  <a:pt x="19403" y="1840"/>
                  <a:pt x="19449" y="2125"/>
                  <a:pt x="19449" y="2402"/>
                </a:cubicBezTo>
                <a:lnTo>
                  <a:pt x="19449" y="2580"/>
                </a:lnTo>
                <a:lnTo>
                  <a:pt x="19988" y="2580"/>
                </a:lnTo>
                <a:close/>
                <a:moveTo>
                  <a:pt x="6067" y="7968"/>
                </a:moveTo>
                <a:lnTo>
                  <a:pt x="2180" y="7968"/>
                </a:lnTo>
                <a:lnTo>
                  <a:pt x="2180" y="11444"/>
                </a:lnTo>
                <a:lnTo>
                  <a:pt x="6067" y="11444"/>
                </a:lnTo>
                <a:lnTo>
                  <a:pt x="6067" y="7968"/>
                </a:lnTo>
                <a:close/>
                <a:moveTo>
                  <a:pt x="6067" y="11976"/>
                </a:moveTo>
                <a:lnTo>
                  <a:pt x="2180" y="11976"/>
                </a:lnTo>
                <a:lnTo>
                  <a:pt x="2180" y="15452"/>
                </a:lnTo>
                <a:lnTo>
                  <a:pt x="6067" y="15452"/>
                </a:lnTo>
                <a:lnTo>
                  <a:pt x="6067" y="11976"/>
                </a:lnTo>
                <a:close/>
                <a:moveTo>
                  <a:pt x="6067" y="15976"/>
                </a:moveTo>
                <a:lnTo>
                  <a:pt x="2180" y="15976"/>
                </a:lnTo>
                <a:lnTo>
                  <a:pt x="2180" y="19423"/>
                </a:lnTo>
                <a:lnTo>
                  <a:pt x="6067" y="19423"/>
                </a:lnTo>
                <a:lnTo>
                  <a:pt x="6067" y="15976"/>
                </a:lnTo>
                <a:close/>
                <a:moveTo>
                  <a:pt x="3755" y="5543"/>
                </a:moveTo>
                <a:cubicBezTo>
                  <a:pt x="3755" y="6068"/>
                  <a:pt x="4103" y="6324"/>
                  <a:pt x="4800" y="6324"/>
                </a:cubicBezTo>
                <a:cubicBezTo>
                  <a:pt x="5499" y="6324"/>
                  <a:pt x="5848" y="6068"/>
                  <a:pt x="5848" y="5543"/>
                </a:cubicBezTo>
                <a:lnTo>
                  <a:pt x="5848" y="2399"/>
                </a:lnTo>
                <a:cubicBezTo>
                  <a:pt x="5848" y="1878"/>
                  <a:pt x="5499" y="1613"/>
                  <a:pt x="4800" y="1613"/>
                </a:cubicBezTo>
                <a:cubicBezTo>
                  <a:pt x="4103" y="1613"/>
                  <a:pt x="3755" y="1878"/>
                  <a:pt x="3755" y="2399"/>
                </a:cubicBezTo>
                <a:lnTo>
                  <a:pt x="3755" y="5543"/>
                </a:lnTo>
                <a:close/>
                <a:moveTo>
                  <a:pt x="10535" y="7968"/>
                </a:moveTo>
                <a:lnTo>
                  <a:pt x="6608" y="7968"/>
                </a:lnTo>
                <a:lnTo>
                  <a:pt x="6608" y="11444"/>
                </a:lnTo>
                <a:lnTo>
                  <a:pt x="10535" y="11444"/>
                </a:lnTo>
                <a:lnTo>
                  <a:pt x="10535" y="7968"/>
                </a:lnTo>
                <a:close/>
                <a:moveTo>
                  <a:pt x="10535" y="11976"/>
                </a:moveTo>
                <a:lnTo>
                  <a:pt x="6608" y="11976"/>
                </a:lnTo>
                <a:lnTo>
                  <a:pt x="6608" y="15452"/>
                </a:lnTo>
                <a:lnTo>
                  <a:pt x="10535" y="15452"/>
                </a:lnTo>
                <a:lnTo>
                  <a:pt x="10535" y="11976"/>
                </a:lnTo>
                <a:close/>
                <a:moveTo>
                  <a:pt x="10535" y="15976"/>
                </a:moveTo>
                <a:lnTo>
                  <a:pt x="6608" y="15976"/>
                </a:lnTo>
                <a:lnTo>
                  <a:pt x="6608" y="19423"/>
                </a:lnTo>
                <a:lnTo>
                  <a:pt x="10535" y="19423"/>
                </a:lnTo>
                <a:lnTo>
                  <a:pt x="10535" y="15976"/>
                </a:lnTo>
                <a:close/>
                <a:moveTo>
                  <a:pt x="9775" y="5543"/>
                </a:moveTo>
                <a:cubicBezTo>
                  <a:pt x="9775" y="5826"/>
                  <a:pt x="9850" y="6027"/>
                  <a:pt x="9997" y="6145"/>
                </a:cubicBezTo>
                <a:cubicBezTo>
                  <a:pt x="10144" y="6269"/>
                  <a:pt x="10406" y="6324"/>
                  <a:pt x="10783" y="6324"/>
                </a:cubicBezTo>
                <a:cubicBezTo>
                  <a:pt x="11160" y="6324"/>
                  <a:pt x="11428" y="6263"/>
                  <a:pt x="11589" y="6140"/>
                </a:cubicBezTo>
                <a:cubicBezTo>
                  <a:pt x="11750" y="6016"/>
                  <a:pt x="11831" y="5820"/>
                  <a:pt x="11831" y="5544"/>
                </a:cubicBezTo>
                <a:lnTo>
                  <a:pt x="11831" y="2399"/>
                </a:lnTo>
                <a:cubicBezTo>
                  <a:pt x="11831" y="2128"/>
                  <a:pt x="11750" y="1933"/>
                  <a:pt x="11589" y="1803"/>
                </a:cubicBezTo>
                <a:cubicBezTo>
                  <a:pt x="11428" y="1673"/>
                  <a:pt x="11160" y="1613"/>
                  <a:pt x="10783" y="1613"/>
                </a:cubicBezTo>
                <a:cubicBezTo>
                  <a:pt x="10406" y="1613"/>
                  <a:pt x="10144" y="1679"/>
                  <a:pt x="9997" y="1814"/>
                </a:cubicBezTo>
                <a:cubicBezTo>
                  <a:pt x="9850" y="1944"/>
                  <a:pt x="9775" y="2140"/>
                  <a:pt x="9775" y="2399"/>
                </a:cubicBezTo>
                <a:lnTo>
                  <a:pt x="9775" y="5543"/>
                </a:lnTo>
                <a:close/>
                <a:moveTo>
                  <a:pt x="14986" y="7968"/>
                </a:moveTo>
                <a:lnTo>
                  <a:pt x="11074" y="7968"/>
                </a:lnTo>
                <a:lnTo>
                  <a:pt x="11074" y="11444"/>
                </a:lnTo>
                <a:lnTo>
                  <a:pt x="14986" y="11444"/>
                </a:lnTo>
                <a:lnTo>
                  <a:pt x="14986" y="7968"/>
                </a:lnTo>
                <a:close/>
                <a:moveTo>
                  <a:pt x="14986" y="11976"/>
                </a:moveTo>
                <a:lnTo>
                  <a:pt x="11074" y="11976"/>
                </a:lnTo>
                <a:lnTo>
                  <a:pt x="11074" y="15452"/>
                </a:lnTo>
                <a:lnTo>
                  <a:pt x="14986" y="15452"/>
                </a:lnTo>
                <a:lnTo>
                  <a:pt x="14986" y="11976"/>
                </a:lnTo>
                <a:close/>
                <a:moveTo>
                  <a:pt x="14986" y="15976"/>
                </a:moveTo>
                <a:lnTo>
                  <a:pt x="11074" y="15976"/>
                </a:lnTo>
                <a:lnTo>
                  <a:pt x="11074" y="19423"/>
                </a:lnTo>
                <a:lnTo>
                  <a:pt x="14986" y="19423"/>
                </a:lnTo>
                <a:lnTo>
                  <a:pt x="14986" y="15976"/>
                </a:lnTo>
                <a:close/>
                <a:moveTo>
                  <a:pt x="19423" y="7968"/>
                </a:moveTo>
                <a:lnTo>
                  <a:pt x="15522" y="7968"/>
                </a:lnTo>
                <a:lnTo>
                  <a:pt x="15522" y="11444"/>
                </a:lnTo>
                <a:lnTo>
                  <a:pt x="19423" y="11444"/>
                </a:lnTo>
                <a:lnTo>
                  <a:pt x="19423" y="7968"/>
                </a:lnTo>
                <a:close/>
                <a:moveTo>
                  <a:pt x="19423" y="11976"/>
                </a:moveTo>
                <a:lnTo>
                  <a:pt x="15522" y="11976"/>
                </a:lnTo>
                <a:lnTo>
                  <a:pt x="15522" y="15452"/>
                </a:lnTo>
                <a:lnTo>
                  <a:pt x="19423" y="15452"/>
                </a:lnTo>
                <a:lnTo>
                  <a:pt x="19423" y="11976"/>
                </a:lnTo>
                <a:close/>
                <a:moveTo>
                  <a:pt x="19423" y="15976"/>
                </a:moveTo>
                <a:lnTo>
                  <a:pt x="15522" y="15976"/>
                </a:lnTo>
                <a:lnTo>
                  <a:pt x="15522" y="19423"/>
                </a:lnTo>
                <a:lnTo>
                  <a:pt x="19423" y="19423"/>
                </a:lnTo>
                <a:lnTo>
                  <a:pt x="19423" y="15976"/>
                </a:lnTo>
                <a:close/>
                <a:moveTo>
                  <a:pt x="15758" y="5543"/>
                </a:moveTo>
                <a:cubicBezTo>
                  <a:pt x="15758" y="6068"/>
                  <a:pt x="16106" y="6324"/>
                  <a:pt x="16806" y="6324"/>
                </a:cubicBezTo>
                <a:cubicBezTo>
                  <a:pt x="17503" y="6324"/>
                  <a:pt x="17848" y="6068"/>
                  <a:pt x="17840" y="5543"/>
                </a:cubicBezTo>
                <a:lnTo>
                  <a:pt x="17840" y="2399"/>
                </a:lnTo>
                <a:cubicBezTo>
                  <a:pt x="17840" y="1878"/>
                  <a:pt x="17494" y="1613"/>
                  <a:pt x="16806" y="1613"/>
                </a:cubicBezTo>
                <a:cubicBezTo>
                  <a:pt x="16106" y="1613"/>
                  <a:pt x="15758" y="1878"/>
                  <a:pt x="15758" y="2399"/>
                </a:cubicBezTo>
                <a:lnTo>
                  <a:pt x="15758" y="5543"/>
                </a:lnTo>
                <a:close/>
                <a:moveTo>
                  <a:pt x="15758" y="5543"/>
                </a:moveTo>
              </a:path>
            </a:pathLst>
          </a:custGeom>
          <a:solidFill>
            <a:srgbClr val="FFFFFF">
              <a:alpha val="100000"/>
            </a:srgbClr>
          </a:solidFill>
          <a:ln w="12700">
            <a:noFill/>
          </a:ln>
        </p:spPr>
        <p:txBody>
          <a:bodyPr/>
          <a:lstStyle/>
          <a:p>
            <a:endParaRPr lang="zh-CN" altLang="en-US" sz="1000"/>
          </a:p>
        </p:txBody>
      </p:sp>
      <p:sp>
        <p:nvSpPr>
          <p:cNvPr id="216096" name="AutoShape 10"/>
          <p:cNvSpPr/>
          <p:nvPr/>
        </p:nvSpPr>
        <p:spPr>
          <a:xfrm>
            <a:off x="8053705" y="1756410"/>
            <a:ext cx="441960" cy="368300"/>
          </a:xfrm>
          <a:custGeom>
            <a:avLst/>
            <a:gdLst/>
            <a:ahLst/>
            <a:cxnLst>
              <a:cxn ang="0">
                <a:pos x="23" y="7"/>
              </a:cxn>
              <a:cxn ang="0">
                <a:pos x="22" y="8"/>
              </a:cxn>
              <a:cxn ang="0">
                <a:pos x="21" y="8"/>
              </a:cxn>
              <a:cxn ang="0">
                <a:pos x="21" y="12"/>
              </a:cxn>
              <a:cxn ang="0">
                <a:pos x="21" y="13"/>
              </a:cxn>
              <a:cxn ang="0">
                <a:pos x="20" y="14"/>
              </a:cxn>
              <a:cxn ang="0">
                <a:pos x="18" y="12"/>
              </a:cxn>
              <a:cxn ang="0">
                <a:pos x="15" y="11"/>
              </a:cxn>
              <a:cxn ang="0">
                <a:pos x="12" y="10"/>
              </a:cxn>
              <a:cxn ang="0">
                <a:pos x="9" y="10"/>
              </a:cxn>
              <a:cxn ang="0">
                <a:pos x="8" y="10"/>
              </a:cxn>
              <a:cxn ang="0">
                <a:pos x="8" y="11"/>
              </a:cxn>
              <a:cxn ang="0">
                <a:pos x="8" y="12"/>
              </a:cxn>
              <a:cxn ang="0">
                <a:pos x="8" y="12"/>
              </a:cxn>
              <a:cxn ang="0">
                <a:pos x="8" y="13"/>
              </a:cxn>
              <a:cxn ang="0">
                <a:pos x="8" y="14"/>
              </a:cxn>
              <a:cxn ang="0">
                <a:pos x="9" y="14"/>
              </a:cxn>
              <a:cxn ang="0">
                <a:pos x="10" y="15"/>
              </a:cxn>
              <a:cxn ang="0">
                <a:pos x="9" y="16"/>
              </a:cxn>
              <a:cxn ang="0">
                <a:pos x="8" y="16"/>
              </a:cxn>
              <a:cxn ang="0">
                <a:pos x="6" y="16"/>
              </a:cxn>
              <a:cxn ang="0">
                <a:pos x="5" y="15"/>
              </a:cxn>
              <a:cxn ang="0">
                <a:pos x="5" y="14"/>
              </a:cxn>
              <a:cxn ang="0">
                <a:pos x="4" y="13"/>
              </a:cxn>
              <a:cxn ang="0">
                <a:pos x="4" y="11"/>
              </a:cxn>
              <a:cxn ang="0">
                <a:pos x="4" y="10"/>
              </a:cxn>
              <a:cxn ang="0">
                <a:pos x="2" y="10"/>
              </a:cxn>
              <a:cxn ang="0">
                <a:pos x="1" y="9"/>
              </a:cxn>
              <a:cxn ang="0">
                <a:pos x="0" y="8"/>
              </a:cxn>
              <a:cxn ang="0">
                <a:pos x="0" y="6"/>
              </a:cxn>
              <a:cxn ang="0">
                <a:pos x="1" y="5"/>
              </a:cxn>
              <a:cxn ang="0">
                <a:pos x="2" y="4"/>
              </a:cxn>
              <a:cxn ang="0">
                <a:pos x="8" y="4"/>
              </a:cxn>
              <a:cxn ang="0">
                <a:pos x="11" y="4"/>
              </a:cxn>
              <a:cxn ang="0">
                <a:pos x="14" y="3"/>
              </a:cxn>
              <a:cxn ang="0">
                <a:pos x="17" y="2"/>
              </a:cxn>
              <a:cxn ang="0">
                <a:pos x="20" y="0"/>
              </a:cxn>
              <a:cxn ang="0">
                <a:pos x="21" y="0"/>
              </a:cxn>
              <a:cxn ang="0">
                <a:pos x="21" y="2"/>
              </a:cxn>
              <a:cxn ang="0">
                <a:pos x="21" y="5"/>
              </a:cxn>
              <a:cxn ang="0">
                <a:pos x="22" y="6"/>
              </a:cxn>
              <a:cxn ang="0">
                <a:pos x="23" y="7"/>
              </a:cxn>
              <a:cxn ang="0">
                <a:pos x="20" y="2"/>
              </a:cxn>
              <a:cxn ang="0">
                <a:pos x="17" y="3"/>
              </a:cxn>
              <a:cxn ang="0">
                <a:pos x="15" y="4"/>
              </a:cxn>
              <a:cxn ang="0">
                <a:pos x="13" y="5"/>
              </a:cxn>
              <a:cxn ang="0">
                <a:pos x="10" y="6"/>
              </a:cxn>
              <a:cxn ang="0">
                <a:pos x="10" y="8"/>
              </a:cxn>
              <a:cxn ang="0">
                <a:pos x="13" y="9"/>
              </a:cxn>
              <a:cxn ang="0">
                <a:pos x="15" y="10"/>
              </a:cxn>
              <a:cxn ang="0">
                <a:pos x="18" y="11"/>
              </a:cxn>
              <a:cxn ang="0">
                <a:pos x="20" y="12"/>
              </a:cxn>
              <a:cxn ang="0">
                <a:pos x="20" y="2"/>
              </a:cxn>
              <a:cxn ang="0">
                <a:pos x="20" y="2"/>
              </a:cxn>
            </a:cxnLst>
            <a:rect l="0" t="0" r="0" b="0"/>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5"/>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alpha val="100000"/>
            </a:srgbClr>
          </a:solidFill>
          <a:ln w="12700">
            <a:noFill/>
          </a:ln>
        </p:spPr>
        <p:txBody>
          <a:bodyPr/>
          <a:lstStyle/>
          <a:p>
            <a:endParaRPr lang="zh-CN" altLang="en-US" sz="1000"/>
          </a:p>
        </p:txBody>
      </p:sp>
      <p:sp>
        <p:nvSpPr>
          <p:cNvPr id="22" name="文本框 21"/>
          <p:cNvSpPr txBox="1"/>
          <p:nvPr/>
        </p:nvSpPr>
        <p:spPr>
          <a:xfrm>
            <a:off x="1757680" y="5620385"/>
            <a:ext cx="8100060" cy="2990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本框 33"/>
          <p:cNvSpPr txBox="1"/>
          <p:nvPr/>
        </p:nvSpPr>
        <p:spPr>
          <a:xfrm>
            <a:off x="1025525" y="1670050"/>
            <a:ext cx="1014158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defTabSz="1216025" fontAlgn="auto">
              <a:lnSpc>
                <a:spcPct val="150000"/>
              </a:lnSpc>
              <a:spcBef>
                <a:spcPts val="0"/>
              </a:spcBef>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5" name="TextBox 1210"/>
          <p:cNvSpPr/>
          <p:nvPr/>
        </p:nvSpPr>
        <p:spPr>
          <a:xfrm>
            <a:off x="4399915" y="1097915"/>
            <a:ext cx="3392170" cy="460375"/>
          </a:xfrm>
          <a:prstGeom prst="rect">
            <a:avLst/>
          </a:prstGeom>
          <a:noFill/>
          <a:ln w="9525">
            <a:noFill/>
            <a:miter/>
          </a:ln>
        </p:spPr>
        <p:txBody>
          <a:bodyPr wrap="square">
            <a:spAutoFit/>
          </a:bodyPr>
          <a:lstStyle/>
          <a:p>
            <a:pPr algn="ctr"/>
            <a:r>
              <a:rPr lang="zh-CN" altLang="en-US" sz="2400" b="1" noProof="0" dirty="0" smtClean="0">
                <a:ln>
                  <a:noFill/>
                </a:ln>
                <a:solidFill>
                  <a:schemeClr val="tx1">
                    <a:lumMod val="65000"/>
                    <a:lumOff val="35000"/>
                  </a:schemeClr>
                </a:solidFill>
                <a:uLnTx/>
                <a:uFillTx/>
                <a:ea typeface="方正舒体" panose="02010601030101010101" charset="-122"/>
                <a:sym typeface="+mn-ea"/>
              </a:rPr>
              <a:t>添加标题</a:t>
            </a:r>
            <a:endParaRPr lang="en-US" altLang="zh-CN" sz="2400" b="1" noProof="0" dirty="0">
              <a:ln>
                <a:noFill/>
              </a:ln>
              <a:solidFill>
                <a:schemeClr val="tx1">
                  <a:lumMod val="65000"/>
                  <a:lumOff val="35000"/>
                </a:schemeClr>
              </a:solidFill>
              <a:uLnTx/>
              <a:uFillTx/>
              <a:ea typeface="方正舒体" panose="02010601030101010101" charset="-122"/>
              <a:sym typeface="+mn-ea"/>
            </a:endParaRPr>
          </a:p>
        </p:txBody>
      </p:sp>
      <p:grpSp>
        <p:nvGrpSpPr>
          <p:cNvPr id="8" name="组合 7"/>
          <p:cNvGrpSpPr/>
          <p:nvPr/>
        </p:nvGrpSpPr>
        <p:grpSpPr>
          <a:xfrm>
            <a:off x="1765935" y="3009265"/>
            <a:ext cx="623570" cy="623570"/>
            <a:chOff x="2847" y="4703"/>
            <a:chExt cx="1934" cy="1934"/>
          </a:xfrm>
        </p:grpSpPr>
        <p:sp>
          <p:nvSpPr>
            <p:cNvPr id="46" name="Oval 45"/>
            <p:cNvSpPr/>
            <p:nvPr/>
          </p:nvSpPr>
          <p:spPr>
            <a:xfrm>
              <a:off x="2847" y="4703"/>
              <a:ext cx="1934" cy="1934"/>
            </a:xfrm>
            <a:prstGeom prst="ellipse">
              <a:avLst/>
            </a:pr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Shape 2778"/>
            <p:cNvSpPr/>
            <p:nvPr/>
          </p:nvSpPr>
          <p:spPr>
            <a:xfrm>
              <a:off x="3235" y="5115"/>
              <a:ext cx="1159" cy="1159"/>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38090" tIns="38090" rIns="38090" bIns="38090" anchor="ctr"/>
            <a:lstStyle/>
            <a:p>
              <a:pPr defTabSz="4565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a:p>
          </p:txBody>
        </p:sp>
      </p:grpSp>
      <p:grpSp>
        <p:nvGrpSpPr>
          <p:cNvPr id="9" name="组合 8"/>
          <p:cNvGrpSpPr/>
          <p:nvPr/>
        </p:nvGrpSpPr>
        <p:grpSpPr>
          <a:xfrm>
            <a:off x="6931660" y="2952115"/>
            <a:ext cx="680720" cy="680720"/>
            <a:chOff x="29121" y="7254"/>
            <a:chExt cx="1934" cy="1934"/>
          </a:xfrm>
        </p:grpSpPr>
        <p:sp>
          <p:nvSpPr>
            <p:cNvPr id="10" name="Oval 29"/>
            <p:cNvSpPr/>
            <p:nvPr/>
          </p:nvSpPr>
          <p:spPr>
            <a:xfrm>
              <a:off x="29121" y="7254"/>
              <a:ext cx="1934" cy="1934"/>
            </a:xfrm>
            <a:prstGeom prst="ellipse">
              <a:avLst/>
            </a:prstGeom>
            <a:solidFill>
              <a:srgbClr val="5F8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Shape 2782"/>
            <p:cNvSpPr/>
            <p:nvPr/>
          </p:nvSpPr>
          <p:spPr>
            <a:xfrm>
              <a:off x="29579" y="7764"/>
              <a:ext cx="988" cy="853"/>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38090" tIns="38090" rIns="38090" bIns="38090" anchor="ctr"/>
            <a:lstStyle/>
            <a:p>
              <a:pPr defTabSz="4565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a:p>
          </p:txBody>
        </p:sp>
      </p:grpSp>
      <p:grpSp>
        <p:nvGrpSpPr>
          <p:cNvPr id="11" name="组合 10"/>
          <p:cNvGrpSpPr/>
          <p:nvPr/>
        </p:nvGrpSpPr>
        <p:grpSpPr>
          <a:xfrm>
            <a:off x="9624060" y="2952115"/>
            <a:ext cx="680720" cy="680720"/>
            <a:chOff x="29121" y="13147"/>
            <a:chExt cx="1934" cy="1934"/>
          </a:xfrm>
        </p:grpSpPr>
        <p:sp>
          <p:nvSpPr>
            <p:cNvPr id="12" name="Oval 26"/>
            <p:cNvSpPr/>
            <p:nvPr/>
          </p:nvSpPr>
          <p:spPr>
            <a:xfrm>
              <a:off x="29121" y="13147"/>
              <a:ext cx="1934" cy="1934"/>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Shape 2783"/>
            <p:cNvSpPr/>
            <p:nvPr/>
          </p:nvSpPr>
          <p:spPr>
            <a:xfrm>
              <a:off x="29546" y="13614"/>
              <a:ext cx="1089" cy="940"/>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38090" tIns="38090" rIns="38090" bIns="38090" anchor="ctr"/>
            <a:lstStyle/>
            <a:p>
              <a:pPr defTabSz="4565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a:p>
          </p:txBody>
        </p:sp>
      </p:grpSp>
      <p:grpSp>
        <p:nvGrpSpPr>
          <p:cNvPr id="13" name="组合 12"/>
          <p:cNvGrpSpPr/>
          <p:nvPr/>
        </p:nvGrpSpPr>
        <p:grpSpPr>
          <a:xfrm>
            <a:off x="4104005" y="2952115"/>
            <a:ext cx="680720" cy="680720"/>
            <a:chOff x="20643" y="13147"/>
            <a:chExt cx="1934" cy="1934"/>
          </a:xfrm>
        </p:grpSpPr>
        <p:sp>
          <p:nvSpPr>
            <p:cNvPr id="43" name="Oval 42"/>
            <p:cNvSpPr/>
            <p:nvPr/>
          </p:nvSpPr>
          <p:spPr>
            <a:xfrm>
              <a:off x="20643" y="13147"/>
              <a:ext cx="1934" cy="1934"/>
            </a:xfrm>
            <a:prstGeom prst="ellipse">
              <a:avLst/>
            </a:prstGeom>
            <a:solidFill>
              <a:srgbClr val="92A9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Shape 2779"/>
            <p:cNvSpPr/>
            <p:nvPr/>
          </p:nvSpPr>
          <p:spPr>
            <a:xfrm>
              <a:off x="21189" y="13514"/>
              <a:ext cx="843" cy="1159"/>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38090" tIns="38090" rIns="38090" bIns="38090" anchor="ctr"/>
            <a:lstStyle/>
            <a:p>
              <a:pPr defTabSz="4565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a:p>
          </p:txBody>
        </p:sp>
      </p:grpSp>
      <p:sp>
        <p:nvSpPr>
          <p:cNvPr id="14" name="Shape 540"/>
          <p:cNvSpPr/>
          <p:nvPr/>
        </p:nvSpPr>
        <p:spPr>
          <a:xfrm>
            <a:off x="1400175" y="3862070"/>
            <a:ext cx="1388110" cy="245745"/>
          </a:xfrm>
          <a:prstGeom prst="rect">
            <a:avLst/>
          </a:prstGeom>
          <a:noFill/>
          <a:ln w="12700" cap="flat">
            <a:noFill/>
            <a:miter lim="400000"/>
          </a:ln>
          <a:effectLst/>
        </p:spPr>
        <p:txBody>
          <a:bodyPr wrap="square" lIns="0" tIns="0" rIns="0" bIns="0">
            <a:spAutoFit/>
          </a:bodyPr>
          <a:lstStyle>
            <a:lvl1pPr algn="l">
              <a:defRPr sz="4200" spc="84">
                <a:solidFill>
                  <a:srgbClr val="AAAAAA"/>
                </a:solidFill>
                <a:latin typeface="Oswald Light"/>
                <a:ea typeface="Oswald Light"/>
                <a:cs typeface="Oswald Light"/>
                <a:sym typeface="Oswald Light"/>
              </a:defRPr>
            </a:lvl1pPr>
          </a:lstStyle>
          <a:p>
            <a:pPr algn="ctr"/>
            <a:r>
              <a:rPr kumimoji="0" lang="zh-CN" altLang="en-US" sz="1600" b="1" i="0" u="none" strike="noStrike" kern="1200" cap="none" spc="42" normalizeH="0" baseline="0" noProof="0" dirty="0" smtClean="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rPr>
              <a:t>添加标题</a:t>
            </a:r>
            <a:endParaRPr kumimoji="0" lang="en-US" altLang="zh-CN" sz="1600" b="1" i="0" u="none" strike="noStrike" kern="1200" cap="none" spc="42" normalizeH="0" baseline="0" noProof="0" dirty="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endParaRPr>
          </a:p>
        </p:txBody>
      </p:sp>
      <p:sp>
        <p:nvSpPr>
          <p:cNvPr id="25" name="文本框 24"/>
          <p:cNvSpPr txBox="1"/>
          <p:nvPr/>
        </p:nvSpPr>
        <p:spPr>
          <a:xfrm>
            <a:off x="926465" y="4231640"/>
            <a:ext cx="2301875"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tx1">
                    <a:lumMod val="50000"/>
                    <a:lumOff val="50000"/>
                  </a:schemeClr>
                </a:solidFill>
                <a:uLnTx/>
                <a:uFillTx/>
                <a:latin typeface="Verdana" panose="020B0604030504040204" charset="0"/>
                <a:ea typeface="方正舒体" panose="02010601030101010101" charset="-122"/>
                <a:sym typeface="+mn-ea"/>
              </a:rPr>
              <a:t>Lorme ipsum dolor sit,consecteturadipsiicing elit.Lorme ipsum dolor sit,consectetur adipsiicing elit.</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15" name="Shape 540"/>
          <p:cNvSpPr/>
          <p:nvPr/>
        </p:nvSpPr>
        <p:spPr>
          <a:xfrm>
            <a:off x="3796665" y="3862070"/>
            <a:ext cx="1388110" cy="245745"/>
          </a:xfrm>
          <a:prstGeom prst="rect">
            <a:avLst/>
          </a:prstGeom>
          <a:noFill/>
          <a:ln w="12700" cap="flat">
            <a:noFill/>
            <a:miter lim="400000"/>
          </a:ln>
          <a:effectLst/>
        </p:spPr>
        <p:txBody>
          <a:bodyPr wrap="square" lIns="0" tIns="0" rIns="0" bIns="0">
            <a:spAutoFit/>
          </a:bodyPr>
          <a:lstStyle>
            <a:lvl1pPr algn="l">
              <a:defRPr sz="4200" spc="84">
                <a:solidFill>
                  <a:srgbClr val="AAAAAA"/>
                </a:solidFill>
                <a:latin typeface="Oswald Light"/>
                <a:ea typeface="Oswald Light"/>
                <a:cs typeface="Oswald Light"/>
                <a:sym typeface="Oswald Light"/>
              </a:defRPr>
            </a:lvl1pPr>
          </a:lstStyle>
          <a:p>
            <a:pPr algn="ctr"/>
            <a:r>
              <a:rPr kumimoji="0" lang="zh-CN" altLang="en-US" sz="1600" b="1" i="0" u="none" strike="noStrike" kern="1200" cap="none" spc="42" normalizeH="0" baseline="0" noProof="0" dirty="0" smtClean="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rPr>
              <a:t>添加标题</a:t>
            </a:r>
            <a:endParaRPr kumimoji="0" lang="en-US" altLang="zh-CN" sz="1600" b="1" i="0" u="none" strike="noStrike" kern="1200" cap="none" spc="42" normalizeH="0" baseline="0" noProof="0" dirty="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endParaRPr>
          </a:p>
        </p:txBody>
      </p:sp>
      <p:sp>
        <p:nvSpPr>
          <p:cNvPr id="16" name="文本框 15"/>
          <p:cNvSpPr txBox="1"/>
          <p:nvPr/>
        </p:nvSpPr>
        <p:spPr>
          <a:xfrm>
            <a:off x="3322955" y="4231640"/>
            <a:ext cx="2301875"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tx1">
                    <a:lumMod val="50000"/>
                    <a:lumOff val="50000"/>
                  </a:schemeClr>
                </a:solidFill>
                <a:uLnTx/>
                <a:uFillTx/>
                <a:latin typeface="Verdana" panose="020B0604030504040204" charset="0"/>
                <a:ea typeface="方正舒体" panose="02010601030101010101" charset="-122"/>
                <a:sym typeface="+mn-ea"/>
              </a:rPr>
              <a:t>Lorme ipsum dolor sit,consecteturadipsiicing elit.Lorme ipsum dolor sit,consectetur adipsiicing elit.</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17" name="Shape 540"/>
          <p:cNvSpPr/>
          <p:nvPr/>
        </p:nvSpPr>
        <p:spPr>
          <a:xfrm>
            <a:off x="6572885" y="3862070"/>
            <a:ext cx="1388110" cy="245745"/>
          </a:xfrm>
          <a:prstGeom prst="rect">
            <a:avLst/>
          </a:prstGeom>
          <a:noFill/>
          <a:ln w="12700" cap="flat">
            <a:noFill/>
            <a:miter lim="400000"/>
          </a:ln>
          <a:effectLst/>
        </p:spPr>
        <p:txBody>
          <a:bodyPr wrap="square" lIns="0" tIns="0" rIns="0" bIns="0">
            <a:spAutoFit/>
          </a:bodyPr>
          <a:lstStyle>
            <a:lvl1pPr algn="l">
              <a:defRPr sz="4200" spc="84">
                <a:solidFill>
                  <a:srgbClr val="AAAAAA"/>
                </a:solidFill>
                <a:latin typeface="Oswald Light"/>
                <a:ea typeface="Oswald Light"/>
                <a:cs typeface="Oswald Light"/>
                <a:sym typeface="Oswald Light"/>
              </a:defRPr>
            </a:lvl1pPr>
          </a:lstStyle>
          <a:p>
            <a:pPr algn="ctr"/>
            <a:r>
              <a:rPr kumimoji="0" lang="zh-CN" altLang="en-US" sz="1600" b="1" i="0" u="none" strike="noStrike" kern="1200" cap="none" spc="42" normalizeH="0" baseline="0" noProof="0" dirty="0" smtClean="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rPr>
              <a:t>添加标题</a:t>
            </a:r>
            <a:endParaRPr kumimoji="0" lang="en-US" altLang="zh-CN" sz="1600" b="1" i="0" u="none" strike="noStrike" kern="1200" cap="none" spc="42" normalizeH="0" baseline="0" noProof="0" dirty="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endParaRPr>
          </a:p>
        </p:txBody>
      </p:sp>
      <p:sp>
        <p:nvSpPr>
          <p:cNvPr id="19" name="文本框 18"/>
          <p:cNvSpPr txBox="1"/>
          <p:nvPr/>
        </p:nvSpPr>
        <p:spPr>
          <a:xfrm>
            <a:off x="6099175" y="4231640"/>
            <a:ext cx="2301875"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tx1">
                    <a:lumMod val="50000"/>
                    <a:lumOff val="50000"/>
                  </a:schemeClr>
                </a:solidFill>
                <a:uLnTx/>
                <a:uFillTx/>
                <a:latin typeface="Verdana" panose="020B0604030504040204" charset="0"/>
                <a:ea typeface="方正舒体" panose="02010601030101010101" charset="-122"/>
                <a:sym typeface="+mn-ea"/>
              </a:rPr>
              <a:t>Lorme ipsum dolor sit,consecteturadipsiicing elit.Lorme ipsum dolor sit,consectetur adipsiicing elit.</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
        <p:nvSpPr>
          <p:cNvPr id="32" name="Shape 540"/>
          <p:cNvSpPr/>
          <p:nvPr/>
        </p:nvSpPr>
        <p:spPr>
          <a:xfrm>
            <a:off x="9270365" y="3862070"/>
            <a:ext cx="1388110" cy="245745"/>
          </a:xfrm>
          <a:prstGeom prst="rect">
            <a:avLst/>
          </a:prstGeom>
          <a:noFill/>
          <a:ln w="12700" cap="flat">
            <a:noFill/>
            <a:miter lim="400000"/>
          </a:ln>
          <a:effectLst/>
        </p:spPr>
        <p:txBody>
          <a:bodyPr wrap="square" lIns="0" tIns="0" rIns="0" bIns="0">
            <a:spAutoFit/>
          </a:bodyPr>
          <a:lstStyle>
            <a:lvl1pPr algn="l">
              <a:defRPr sz="4200" spc="84">
                <a:solidFill>
                  <a:srgbClr val="AAAAAA"/>
                </a:solidFill>
                <a:latin typeface="Oswald Light"/>
                <a:ea typeface="Oswald Light"/>
                <a:cs typeface="Oswald Light"/>
                <a:sym typeface="Oswald Light"/>
              </a:defRPr>
            </a:lvl1pPr>
          </a:lstStyle>
          <a:p>
            <a:pPr algn="ctr"/>
            <a:r>
              <a:rPr kumimoji="0" lang="zh-CN" altLang="en-US" sz="1600" b="1" i="0" u="none" strike="noStrike" kern="1200" cap="none" spc="42" normalizeH="0" baseline="0" noProof="0" dirty="0" smtClean="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rPr>
              <a:t>添加标题</a:t>
            </a:r>
            <a:endParaRPr kumimoji="0" lang="en-US" altLang="zh-CN" sz="1600" b="1" i="0" u="none" strike="noStrike" kern="1200" cap="none" spc="42" normalizeH="0" baseline="0" noProof="0" dirty="0">
              <a:ln>
                <a:noFill/>
              </a:ln>
              <a:solidFill>
                <a:schemeClr val="tx1">
                  <a:lumMod val="65000"/>
                  <a:lumOff val="35000"/>
                </a:schemeClr>
              </a:solidFill>
              <a:effectLst/>
              <a:uLnTx/>
              <a:uFillTx/>
              <a:latin typeface="Verdana" panose="020B0604030504040204" charset="0"/>
              <a:ea typeface="方正舒体" panose="02010601030101010101" charset="-122"/>
              <a:cs typeface="Oswald Light"/>
              <a:sym typeface="+mn-ea"/>
            </a:endParaRPr>
          </a:p>
        </p:txBody>
      </p:sp>
      <p:sp>
        <p:nvSpPr>
          <p:cNvPr id="33" name="文本框 32"/>
          <p:cNvSpPr txBox="1"/>
          <p:nvPr/>
        </p:nvSpPr>
        <p:spPr>
          <a:xfrm>
            <a:off x="8796655" y="4231640"/>
            <a:ext cx="2301875" cy="10058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tx1">
                    <a:lumMod val="50000"/>
                    <a:lumOff val="50000"/>
                  </a:schemeClr>
                </a:solidFill>
                <a:uLnTx/>
                <a:uFillTx/>
                <a:latin typeface="Verdana" panose="020B0604030504040204" charset="0"/>
                <a:ea typeface="方正舒体" panose="02010601030101010101" charset="-122"/>
                <a:sym typeface="+mn-ea"/>
              </a:rPr>
              <a:t>Lorme ipsum dolor sit,consecteturadipsiicing elit.Lorme ipsum dolor sit,consectetur adipsiicing elit.</a:t>
            </a:r>
            <a:endParaRPr lang="zh-CN" altLang="en-US" sz="1000" kern="0" noProof="0" dirty="0" smtClean="0">
              <a:ln>
                <a:noFill/>
              </a:ln>
              <a:solidFill>
                <a:schemeClr val="bg1">
                  <a:lumMod val="50000"/>
                </a:schemeClr>
              </a:solidFill>
              <a:uLnTx/>
              <a:uFillTx/>
              <a:latin typeface="微软雅黑" panose="020B0503020204020204" charset="-122"/>
              <a:ea typeface="微软雅黑" panose="020B0503020204020204"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8480" y="513715"/>
            <a:ext cx="11007725" cy="5880100"/>
          </a:xfrm>
          <a:prstGeom prst="rect">
            <a:avLst/>
          </a:prstGeom>
          <a:solidFill>
            <a:srgbClr val="92A9D7"/>
          </a:solidFill>
          <a:ln w="3175">
            <a:solidFill>
              <a:srgbClr val="92A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2"/>
          <p:cNvPicPr>
            <a:picLocks noChangeAspect="1"/>
          </p:cNvPicPr>
          <p:nvPr/>
        </p:nvPicPr>
        <p:blipFill>
          <a:blip r:embed="rId1"/>
          <a:stretch>
            <a:fillRect/>
          </a:stretch>
        </p:blipFill>
        <p:spPr>
          <a:xfrm>
            <a:off x="-137795" y="3914140"/>
            <a:ext cx="6667500" cy="3721735"/>
          </a:xfrm>
          <a:prstGeom prst="rect">
            <a:avLst/>
          </a:prstGeom>
        </p:spPr>
      </p:pic>
      <p:pic>
        <p:nvPicPr>
          <p:cNvPr id="5" name="图片 4" descr="2"/>
          <p:cNvPicPr>
            <a:picLocks noChangeAspect="1"/>
          </p:cNvPicPr>
          <p:nvPr/>
        </p:nvPicPr>
        <p:blipFill>
          <a:blip r:embed="rId1"/>
          <a:stretch>
            <a:fillRect/>
          </a:stretch>
        </p:blipFill>
        <p:spPr>
          <a:xfrm flipH="1">
            <a:off x="6402705" y="3914140"/>
            <a:ext cx="6667500" cy="3721735"/>
          </a:xfrm>
          <a:prstGeom prst="rect">
            <a:avLst/>
          </a:prstGeom>
        </p:spPr>
      </p:pic>
      <p:sp>
        <p:nvSpPr>
          <p:cNvPr id="9" name="文本框 8"/>
          <p:cNvSpPr txBox="1"/>
          <p:nvPr/>
        </p:nvSpPr>
        <p:spPr>
          <a:xfrm>
            <a:off x="4170680" y="2227580"/>
            <a:ext cx="3735705" cy="706755"/>
          </a:xfrm>
          <a:prstGeom prst="rect">
            <a:avLst/>
          </a:prstGeom>
          <a:noFill/>
        </p:spPr>
        <p:txBody>
          <a:bodyPr wrap="square" rtlCol="0" anchor="t">
            <a:spAutoFit/>
          </a:bodyPr>
          <a:lstStyle/>
          <a:p>
            <a:pPr algn="ctr"/>
            <a:r>
              <a:rPr lang="zh-CN" altLang="en-US" sz="4000">
                <a:solidFill>
                  <a:schemeClr val="bg1"/>
                </a:solidFill>
                <a:latin typeface="微软雅黑" panose="020B0503020204020204" charset="-122"/>
                <a:ea typeface="微软雅黑" panose="020B0503020204020204" charset="-122"/>
                <a:sym typeface="+mn-ea"/>
              </a:rPr>
              <a:t>谢谢观看</a:t>
            </a:r>
            <a:endParaRPr lang="zh-CN" altLang="en-US" sz="4000">
              <a:solidFill>
                <a:schemeClr val="bg1"/>
              </a:solidFill>
              <a:latin typeface="微软雅黑" panose="020B0503020204020204" charset="-122"/>
              <a:ea typeface="微软雅黑" panose="020B0503020204020204" charset="-122"/>
              <a:sym typeface="+mn-ea"/>
            </a:endParaRPr>
          </a:p>
        </p:txBody>
      </p:sp>
      <p:cxnSp>
        <p:nvCxnSpPr>
          <p:cNvPr id="2" name="直接连接符 1"/>
          <p:cNvCxnSpPr/>
          <p:nvPr/>
        </p:nvCxnSpPr>
        <p:spPr>
          <a:xfrm flipH="1">
            <a:off x="4044950" y="2369185"/>
            <a:ext cx="554355" cy="55372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346950" y="2369185"/>
            <a:ext cx="554355" cy="55372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12724</Words>
  <Application>WPS 演示</Application>
  <PresentationFormat>宽屏</PresentationFormat>
  <Paragraphs>335</Paragraphs>
  <Slides>20</Slides>
  <Notes>0</Notes>
  <HiddenSlides>0</HiddenSlides>
  <MMClips>0</MMClips>
  <ScaleCrop>false</ScaleCrop>
  <HeadingPairs>
    <vt:vector size="6" baseType="variant">
      <vt:variant>
        <vt:lpstr>已用的字体</vt:lpstr>
      </vt:variant>
      <vt:variant>
        <vt:i4>33</vt:i4>
      </vt:variant>
      <vt:variant>
        <vt:lpstr>主题</vt:lpstr>
      </vt:variant>
      <vt:variant>
        <vt:i4>1</vt:i4>
      </vt:variant>
      <vt:variant>
        <vt:lpstr>幻灯片标题</vt:lpstr>
      </vt:variant>
      <vt:variant>
        <vt:i4>20</vt:i4>
      </vt:variant>
    </vt:vector>
  </HeadingPairs>
  <TitlesOfParts>
    <vt:vector size="54" baseType="lpstr">
      <vt:lpstr>Arial</vt:lpstr>
      <vt:lpstr>宋体</vt:lpstr>
      <vt:lpstr>Wingdings</vt:lpstr>
      <vt:lpstr>微软雅黑</vt:lpstr>
      <vt:lpstr>华文中宋</vt:lpstr>
      <vt:lpstr>Yu Gothic UI Semibold</vt:lpstr>
      <vt:lpstr>方正兰亭超细黑简体</vt:lpstr>
      <vt:lpstr>Palatino Linotype</vt:lpstr>
      <vt:lpstr>文鼎习字体</vt:lpstr>
      <vt:lpstr>Agency FB</vt:lpstr>
      <vt:lpstr>方正舒体</vt:lpstr>
      <vt:lpstr>Arial</vt:lpstr>
      <vt:lpstr>Verdana</vt:lpstr>
      <vt:lpstr>ヒラギノ角ゴ ProN W3</vt:lpstr>
      <vt:lpstr>Gill Sans</vt:lpstr>
      <vt:lpstr>MS PGothic</vt:lpstr>
      <vt:lpstr>Lato Light</vt:lpstr>
      <vt:lpstr>Calibri</vt:lpstr>
      <vt:lpstr>Arial Unicode MS</vt:lpstr>
      <vt:lpstr>Calibri Light</vt:lpstr>
      <vt:lpstr>Lato Bold</vt:lpstr>
      <vt:lpstr>Roboto Medium</vt:lpstr>
      <vt:lpstr>Roboto Light</vt:lpstr>
      <vt:lpstr>Impact</vt:lpstr>
      <vt:lpstr>MStream HKS Bold</vt:lpstr>
      <vt:lpstr>Gill Sans</vt:lpstr>
      <vt:lpstr>Oswald Light</vt:lpstr>
      <vt:lpstr>Yu Gothic</vt:lpstr>
      <vt:lpstr>Wide Latin</vt:lpstr>
      <vt:lpstr>Gill Sans MT</vt:lpstr>
      <vt:lpstr>Yu Mincho</vt:lpstr>
      <vt:lpstr>Segoe Print</vt:lpstr>
      <vt:lpstr>MingLiU</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刘影</dc:creator>
  <cp:lastModifiedBy>拉普耶鲁</cp:lastModifiedBy>
  <cp:revision>6</cp:revision>
  <dcterms:created xsi:type="dcterms:W3CDTF">2015-05-05T08:02:00Z</dcterms:created>
  <dcterms:modified xsi:type="dcterms:W3CDTF">2018-03-31T03:43:19Z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