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heme/themeOverride1.xml" ContentType="application/vnd.openxmlformats-officedocument.themeOverr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836" r:id="rId2"/>
    <p:sldId id="1054" r:id="rId3"/>
    <p:sldId id="1049" r:id="rId4"/>
    <p:sldId id="1101" r:id="rId5"/>
    <p:sldId id="1099" r:id="rId6"/>
    <p:sldId id="1104" r:id="rId7"/>
    <p:sldId id="1112" r:id="rId8"/>
    <p:sldId id="1075" r:id="rId9"/>
    <p:sldId id="1089" r:id="rId10"/>
    <p:sldId id="1100" r:id="rId11"/>
    <p:sldId id="1102" r:id="rId12"/>
    <p:sldId id="1103" r:id="rId13"/>
    <p:sldId id="1076" r:id="rId14"/>
    <p:sldId id="1108" r:id="rId15"/>
    <p:sldId id="1105" r:id="rId16"/>
    <p:sldId id="1109" r:id="rId17"/>
    <p:sldId id="1097" r:id="rId18"/>
    <p:sldId id="1106" r:id="rId19"/>
    <p:sldId id="1077" r:id="rId20"/>
    <p:sldId id="1107" r:id="rId21"/>
    <p:sldId id="1098" r:id="rId22"/>
    <p:sldId id="1110" r:id="rId23"/>
    <p:sldId id="1111" r:id="rId24"/>
    <p:sldId id="1114" r:id="rId25"/>
    <p:sldId id="1096" r:id="rId26"/>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84" autoAdjust="0"/>
    <p:restoredTop sz="99227" autoAdjust="0"/>
  </p:normalViewPr>
  <p:slideViewPr>
    <p:cSldViewPr>
      <p:cViewPr varScale="1">
        <p:scale>
          <a:sx n="151" d="100"/>
          <a:sy n="151" d="100"/>
        </p:scale>
        <p:origin x="-438" y="-90"/>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2018/7/12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slide" Target="../slides/slide14.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41533472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EC530858-BF76-453D-8D3B-E94317EF6EAB}" type="slidenum">
              <a:rPr lang="zh-CN" altLang="en-US" smtClean="0">
                <a:latin typeface="Calibri" panose="020F0502020204030204" pitchFamily="34" charset="0"/>
              </a:rPr>
              <a:pPr/>
              <a:t>2</a:t>
            </a:fld>
            <a:endParaRPr lang="zh-CN" altLang="en-US">
              <a:latin typeface="Calibri" panose="020F0502020204030204" pitchFamily="34" charset="0"/>
            </a:endParaRPr>
          </a:p>
        </p:txBody>
      </p:sp>
    </p:spTree>
    <p:extLst>
      <p:ext uri="{BB962C8B-B14F-4D97-AF65-F5344CB8AC3E}">
        <p14:creationId xmlns:p14="http://schemas.microsoft.com/office/powerpoint/2010/main" val="23896483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pPr/>
              <a:t>3</a:t>
            </a:fld>
            <a:endParaRPr lang="zh-CN" altLang="en-US"/>
          </a:p>
        </p:txBody>
      </p:sp>
    </p:spTree>
    <p:extLst>
      <p:ext uri="{BB962C8B-B14F-4D97-AF65-F5344CB8AC3E}">
        <p14:creationId xmlns:p14="http://schemas.microsoft.com/office/powerpoint/2010/main" val="27826824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5</a:t>
            </a:fld>
            <a:endParaRPr lang="zh-CN" altLang="en-US"/>
          </a:p>
        </p:txBody>
      </p:sp>
    </p:spTree>
    <p:extLst>
      <p:ext uri="{BB962C8B-B14F-4D97-AF65-F5344CB8AC3E}">
        <p14:creationId xmlns:p14="http://schemas.microsoft.com/office/powerpoint/2010/main" val="965800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pPr/>
              <a:t>8</a:t>
            </a:fld>
            <a:endParaRPr lang="zh-CN" altLang="en-US"/>
          </a:p>
        </p:txBody>
      </p:sp>
    </p:spTree>
    <p:extLst>
      <p:ext uri="{BB962C8B-B14F-4D97-AF65-F5344CB8AC3E}">
        <p14:creationId xmlns:p14="http://schemas.microsoft.com/office/powerpoint/2010/main" val="27826824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11</a:t>
            </a:fld>
            <a:endParaRPr lang="zh-CN" altLang="en-US"/>
          </a:p>
        </p:txBody>
      </p:sp>
    </p:spTree>
    <p:extLst>
      <p:ext uri="{BB962C8B-B14F-4D97-AF65-F5344CB8AC3E}">
        <p14:creationId xmlns:p14="http://schemas.microsoft.com/office/powerpoint/2010/main" val="16527004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pPr/>
              <a:t>13</a:t>
            </a:fld>
            <a:endParaRPr lang="zh-CN" altLang="en-US"/>
          </a:p>
        </p:txBody>
      </p:sp>
    </p:spTree>
    <p:extLst>
      <p:ext uri="{BB962C8B-B14F-4D97-AF65-F5344CB8AC3E}">
        <p14:creationId xmlns:p14="http://schemas.microsoft.com/office/powerpoint/2010/main" val="27826824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a:xfrm>
            <a:off x="379413" y="684213"/>
            <a:ext cx="6096000" cy="34290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备注占位符 2"/>
          <p:cNvSpPr>
            <a:spLocks noGrp="1" noChangeArrowheads="1"/>
          </p:cNvSpPr>
          <p:nvPr>
            <p:ph type="body" idx="1"/>
          </p:nvPr>
        </p:nvSpPr>
        <p:spPr>
          <a:xfrm>
            <a:off x="684213" y="4341813"/>
            <a:ext cx="5486400" cy="411480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29700" name="灯片编号占位符 3"/>
          <p:cNvSpPr txBox="1">
            <a:spLocks noGrp="1" noChangeArrowheads="1"/>
          </p:cNvSpPr>
          <p:nvPr/>
        </p:nvSpPr>
        <p:spPr bwMode="auto">
          <a:xfrm>
            <a:off x="3883025" y="8683625"/>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46D230FF-CF30-47C2-BA4C-59A7874B97B3}" type="slidenum">
              <a:rPr lang="zh-CN" altLang="en-US"/>
              <a:pPr algn="r" eaLnBrk="1" latinLnBrk="1" hangingPunct="1">
                <a:spcBef>
                  <a:spcPct val="0"/>
                </a:spcBef>
              </a:pPr>
              <a:t>14</a:t>
            </a:fld>
            <a:endParaRPr lang="zh-CN" altLang="en-US"/>
          </a:p>
        </p:txBody>
      </p:sp>
    </p:spTree>
    <p:extLst>
      <p:ext uri="{BB962C8B-B14F-4D97-AF65-F5344CB8AC3E}">
        <p14:creationId xmlns:p14="http://schemas.microsoft.com/office/powerpoint/2010/main" val="2831829359"/>
      </p:ext>
    </p:extLst>
  </p:cSld>
  <p:clrMapOvr>
    <a:overrideClrMapping bg1="lt1" tx1="dk1" bg2="lt2" tx2="dk2" accent1="accent1" accent2="accent2" accent3="accent3" accent4="accent4" accent5="accent5" accent6="accent6" hlink="hlink" folHlink="folHlink"/>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pPr/>
              <a:t>15</a:t>
            </a:fld>
            <a:endParaRPr lang="zh-CN" altLang="en-US"/>
          </a:p>
        </p:txBody>
      </p:sp>
    </p:spTree>
    <p:extLst>
      <p:ext uri="{BB962C8B-B14F-4D97-AF65-F5344CB8AC3E}">
        <p14:creationId xmlns:p14="http://schemas.microsoft.com/office/powerpoint/2010/main" val="777455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16</a:t>
            </a:fld>
            <a:endParaRPr lang="zh-CN" altLang="en-US"/>
          </a:p>
        </p:txBody>
      </p:sp>
    </p:spTree>
    <p:extLst>
      <p:ext uri="{BB962C8B-B14F-4D97-AF65-F5344CB8AC3E}">
        <p14:creationId xmlns:p14="http://schemas.microsoft.com/office/powerpoint/2010/main" val="18740705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E7B7F8-81FA-46DC-8926-8D6B124E54D6}" type="slidenum">
              <a:rPr lang="en-US" smtClean="0"/>
              <a:pPr/>
              <a:t>17</a:t>
            </a:fld>
            <a:endParaRPr lang="en-US"/>
          </a:p>
        </p:txBody>
      </p:sp>
    </p:spTree>
    <p:extLst>
      <p:ext uri="{BB962C8B-B14F-4D97-AF65-F5344CB8AC3E}">
        <p14:creationId xmlns:p14="http://schemas.microsoft.com/office/powerpoint/2010/main" val="16812206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18</a:t>
            </a:fld>
            <a:endParaRPr lang="zh-CN" altLang="en-US"/>
          </a:p>
        </p:txBody>
      </p:sp>
    </p:spTree>
    <p:extLst>
      <p:ext uri="{BB962C8B-B14F-4D97-AF65-F5344CB8AC3E}">
        <p14:creationId xmlns:p14="http://schemas.microsoft.com/office/powerpoint/2010/main" val="42053466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0D4BE56-0D4C-487B-A77A-5602763B13E3}" type="slidenum">
              <a:rPr lang="zh-CN" altLang="en-US" smtClean="0"/>
              <a:pPr/>
              <a:t>19</a:t>
            </a:fld>
            <a:endParaRPr lang="zh-CN" altLang="en-US"/>
          </a:p>
        </p:txBody>
      </p:sp>
    </p:spTree>
    <p:extLst>
      <p:ext uri="{BB962C8B-B14F-4D97-AF65-F5344CB8AC3E}">
        <p14:creationId xmlns:p14="http://schemas.microsoft.com/office/powerpoint/2010/main" val="27826824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20</a:t>
            </a:fld>
            <a:endParaRPr lang="zh-CN" altLang="en-US"/>
          </a:p>
        </p:txBody>
      </p:sp>
    </p:spTree>
    <p:extLst>
      <p:ext uri="{BB962C8B-B14F-4D97-AF65-F5344CB8AC3E}">
        <p14:creationId xmlns:p14="http://schemas.microsoft.com/office/powerpoint/2010/main" val="676019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21</a:t>
            </a:fld>
            <a:endParaRPr lang="zh-CN" altLang="en-US"/>
          </a:p>
        </p:txBody>
      </p:sp>
    </p:spTree>
    <p:extLst>
      <p:ext uri="{BB962C8B-B14F-4D97-AF65-F5344CB8AC3E}">
        <p14:creationId xmlns:p14="http://schemas.microsoft.com/office/powerpoint/2010/main" val="37905926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headEnd/>
            <a:tailEnd/>
          </a:ln>
        </p:spPr>
      </p:sp>
      <p:sp>
        <p:nvSpPr>
          <p:cNvPr id="52227"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zh-CN" altLang="en-US"/>
          </a:p>
        </p:txBody>
      </p:sp>
      <p:sp>
        <p:nvSpPr>
          <p:cNvPr id="52228"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buFont typeface="Arial" pitchFamily="34" charset="0"/>
              <a:buNone/>
            </a:pPr>
            <a:fld id="{70D34B8C-C28B-4DA9-8ADD-218EBDB7991A}" type="slidenum">
              <a:rPr lang="zh-CN" altLang="en-US">
                <a:latin typeface="Arial" pitchFamily="34" charset="0"/>
              </a:rPr>
              <a:pPr fontAlgn="base">
                <a:spcBef>
                  <a:spcPct val="0"/>
                </a:spcBef>
                <a:spcAft>
                  <a:spcPct val="0"/>
                </a:spcAft>
                <a:buFont typeface="Arial" pitchFamily="34" charset="0"/>
                <a:buNone/>
              </a:pPr>
              <a:t>22</a:t>
            </a:fld>
            <a:endParaRPr lang="en-US" altLang="zh-CN">
              <a:latin typeface="Arial" pitchFamily="34" charset="0"/>
            </a:endParaRPr>
          </a:p>
        </p:txBody>
      </p:sp>
    </p:spTree>
    <p:extLst>
      <p:ext uri="{BB962C8B-B14F-4D97-AF65-F5344CB8AC3E}">
        <p14:creationId xmlns:p14="http://schemas.microsoft.com/office/powerpoint/2010/main" val="22750549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23</a:t>
            </a:fld>
            <a:endParaRPr lang="zh-CN" altLang="en-US"/>
          </a:p>
        </p:txBody>
      </p:sp>
    </p:spTree>
    <p:extLst>
      <p:ext uri="{BB962C8B-B14F-4D97-AF65-F5344CB8AC3E}">
        <p14:creationId xmlns:p14="http://schemas.microsoft.com/office/powerpoint/2010/main" val="29581711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a:p>
        </p:txBody>
      </p:sp>
      <p:sp>
        <p:nvSpPr>
          <p:cNvPr id="25603" name="灯片编号占位符 3"/>
          <p:cNvSpPr>
            <a:spLocks noGrp="1" noChangeArrowheads="1"/>
          </p:cNvSpPr>
          <p:nvPr>
            <p:ph type="sldNum" sz="quarter" idx="5"/>
          </p:nvPr>
        </p:nvSpPr>
        <p:spPr bwMode="auto">
          <a:noFill/>
          <a:ln>
            <a:miter lim="800000"/>
            <a:headEnd/>
            <a:tailEnd/>
          </a:ln>
        </p:spPr>
        <p:txBody>
          <a:bodyPr/>
          <a:lstStyle/>
          <a:p>
            <a:fld id="{B299748B-1A6B-4B94-B982-E2C8837D34CA}" type="slidenum">
              <a:rPr lang="zh-CN" altLang="en-US"/>
              <a:pPr/>
              <a:t>24</a:t>
            </a:fld>
            <a:endParaRPr lang="zh-CN" altLang="en-US"/>
          </a:p>
        </p:txBody>
      </p:sp>
    </p:spTree>
    <p:extLst>
      <p:ext uri="{BB962C8B-B14F-4D97-AF65-F5344CB8AC3E}">
        <p14:creationId xmlns:p14="http://schemas.microsoft.com/office/powerpoint/2010/main" val="14081618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25</a:t>
            </a:fld>
            <a:endParaRPr lang="zh-CN" altLang="en-US"/>
          </a:p>
        </p:txBody>
      </p:sp>
    </p:spTree>
    <p:extLst>
      <p:ext uri="{BB962C8B-B14F-4D97-AF65-F5344CB8AC3E}">
        <p14:creationId xmlns:p14="http://schemas.microsoft.com/office/powerpoint/2010/main" val="3693429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pPr/>
              <a:t>2018/7/12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pPr/>
              <a:t>‹#›</a:t>
            </a:fld>
            <a:endParaRPr lang="zh-CN" altLang="en-US"/>
          </a:p>
        </p:txBody>
      </p:sp>
    </p:spTree>
    <p:extLst>
      <p:ext uri="{BB962C8B-B14F-4D97-AF65-F5344CB8AC3E}">
        <p14:creationId xmlns:p14="http://schemas.microsoft.com/office/powerpoint/2010/main" val="4164599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4_4 Images">
    <p:spTree>
      <p:nvGrpSpPr>
        <p:cNvPr id="1" name=""/>
        <p:cNvGrpSpPr/>
        <p:nvPr/>
      </p:nvGrpSpPr>
      <p:grpSpPr>
        <a:xfrm>
          <a:off x="0" y="0"/>
          <a:ext cx="0" cy="0"/>
          <a:chOff x="0" y="0"/>
          <a:chExt cx="0" cy="0"/>
        </a:xfrm>
      </p:grpSpPr>
      <p:sp>
        <p:nvSpPr>
          <p:cNvPr id="21" name="Picture Placeholder 13"/>
          <p:cNvSpPr>
            <a:spLocks noGrp="1" noChangeAspect="1"/>
          </p:cNvSpPr>
          <p:nvPr>
            <p:ph type="pic" sz="quarter" idx="13"/>
          </p:nvPr>
        </p:nvSpPr>
        <p:spPr>
          <a:xfrm>
            <a:off x="573437" y="1081956"/>
            <a:ext cx="1461134" cy="1460754"/>
          </a:xfrm>
          <a:prstGeom prst="rect">
            <a:avLst/>
          </a:prstGeom>
          <a:effectLst/>
        </p:spPr>
        <p:txBody>
          <a:bodyPr>
            <a:normAutofit/>
          </a:bodyPr>
          <a:lstStyle>
            <a:lvl1pPr marL="0" indent="0">
              <a:buNone/>
              <a:defRPr sz="1300">
                <a:ln>
                  <a:noFill/>
                </a:ln>
                <a:solidFill>
                  <a:schemeClr val="bg1">
                    <a:lumMod val="85000"/>
                  </a:schemeClr>
                </a:solidFill>
              </a:defRPr>
            </a:lvl1pPr>
          </a:lstStyle>
          <a:p>
            <a:endParaRPr lang="en-US" dirty="0"/>
          </a:p>
        </p:txBody>
      </p:sp>
      <p:sp>
        <p:nvSpPr>
          <p:cNvPr id="23" name="Picture Placeholder 13"/>
          <p:cNvSpPr>
            <a:spLocks noGrp="1" noChangeAspect="1"/>
          </p:cNvSpPr>
          <p:nvPr>
            <p:ph type="pic" sz="quarter" idx="19"/>
          </p:nvPr>
        </p:nvSpPr>
        <p:spPr>
          <a:xfrm>
            <a:off x="4572597" y="1081956"/>
            <a:ext cx="1461134" cy="1460754"/>
          </a:xfrm>
          <a:prstGeom prst="rect">
            <a:avLst/>
          </a:prstGeom>
          <a:effectLst/>
        </p:spPr>
        <p:txBody>
          <a:bodyPr>
            <a:normAutofit/>
          </a:bodyPr>
          <a:lstStyle>
            <a:lvl1pPr marL="0" indent="0">
              <a:buNone/>
              <a:defRPr sz="1300">
                <a:ln>
                  <a:noFill/>
                </a:ln>
                <a:solidFill>
                  <a:schemeClr val="bg1">
                    <a:lumMod val="85000"/>
                  </a:schemeClr>
                </a:solidFill>
              </a:defRPr>
            </a:lvl1pPr>
          </a:lstStyle>
          <a:p>
            <a:endParaRPr lang="en-US" dirty="0"/>
          </a:p>
        </p:txBody>
      </p:sp>
      <p:sp>
        <p:nvSpPr>
          <p:cNvPr id="25" name="Picture Placeholder 13"/>
          <p:cNvSpPr>
            <a:spLocks noGrp="1" noChangeAspect="1"/>
          </p:cNvSpPr>
          <p:nvPr>
            <p:ph type="pic" sz="quarter" idx="20"/>
          </p:nvPr>
        </p:nvSpPr>
        <p:spPr>
          <a:xfrm>
            <a:off x="3112766" y="2542709"/>
            <a:ext cx="1461134" cy="1460754"/>
          </a:xfrm>
          <a:prstGeom prst="rect">
            <a:avLst/>
          </a:prstGeom>
          <a:effectLst/>
        </p:spPr>
        <p:txBody>
          <a:bodyPr>
            <a:normAutofit/>
          </a:bodyPr>
          <a:lstStyle>
            <a:lvl1pPr marL="0" indent="0">
              <a:buNone/>
              <a:defRPr sz="1300">
                <a:ln>
                  <a:noFill/>
                </a:ln>
                <a:solidFill>
                  <a:schemeClr val="bg1">
                    <a:lumMod val="85000"/>
                  </a:schemeClr>
                </a:solidFill>
              </a:defRPr>
            </a:lvl1pPr>
          </a:lstStyle>
          <a:p>
            <a:endParaRPr lang="en-US" dirty="0"/>
          </a:p>
        </p:txBody>
      </p:sp>
      <p:sp>
        <p:nvSpPr>
          <p:cNvPr id="27" name="Picture Placeholder 13"/>
          <p:cNvSpPr>
            <a:spLocks noGrp="1" noChangeAspect="1"/>
          </p:cNvSpPr>
          <p:nvPr>
            <p:ph type="pic" sz="quarter" idx="21"/>
          </p:nvPr>
        </p:nvSpPr>
        <p:spPr>
          <a:xfrm>
            <a:off x="7108513" y="2542709"/>
            <a:ext cx="1461134" cy="1460754"/>
          </a:xfrm>
          <a:prstGeom prst="rect">
            <a:avLst/>
          </a:prstGeom>
          <a:effectLst/>
        </p:spPr>
        <p:txBody>
          <a:bodyPr>
            <a:normAutofit/>
          </a:bodyPr>
          <a:lstStyle>
            <a:lvl1pPr marL="0" indent="0">
              <a:buNone/>
              <a:defRPr sz="1300">
                <a:ln>
                  <a:noFill/>
                </a:ln>
                <a:solidFill>
                  <a:schemeClr val="bg1">
                    <a:lumMod val="85000"/>
                  </a:schemeClr>
                </a:solidFill>
              </a:defRPr>
            </a:lvl1pPr>
          </a:lstStyle>
          <a:p>
            <a:endParaRPr lang="en-US" dirty="0"/>
          </a:p>
        </p:txBody>
      </p:sp>
    </p:spTree>
    <p:extLst>
      <p:ext uri="{BB962C8B-B14F-4D97-AF65-F5344CB8AC3E}">
        <p14:creationId xmlns:p14="http://schemas.microsoft.com/office/powerpoint/2010/main" val="27255249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2018/7/12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
        <p:nvSpPr>
          <p:cNvPr id="5" name="文本框 32"/>
          <p:cNvSpPr txBox="1"/>
          <p:nvPr userDrawn="1"/>
        </p:nvSpPr>
        <p:spPr>
          <a:xfrm>
            <a:off x="265226" y="257597"/>
            <a:ext cx="1805317" cy="269226"/>
          </a:xfrm>
          <a:prstGeom prst="rect">
            <a:avLst/>
          </a:prstGeom>
          <a:noFill/>
        </p:spPr>
        <p:txBody>
          <a:bodyPr wrap="none" lIns="68563" tIns="34282" rIns="68563" bIns="34282" rtlCol="0">
            <a:spAutoFit/>
          </a:bodyPr>
          <a:lstStyle/>
          <a:p>
            <a:pPr defTabSz="685589"/>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 name="文本框 33"/>
          <p:cNvSpPr txBox="1"/>
          <p:nvPr userDrawn="1"/>
        </p:nvSpPr>
        <p:spPr>
          <a:xfrm>
            <a:off x="265225" y="465774"/>
            <a:ext cx="1451115" cy="207689"/>
          </a:xfrm>
          <a:prstGeom prst="rect">
            <a:avLst/>
          </a:prstGeom>
          <a:noFill/>
        </p:spPr>
        <p:txBody>
          <a:bodyPr wrap="none" lIns="68563" tIns="34282" rIns="68563" bIns="34282" rtlCol="0">
            <a:spAutoFit/>
          </a:bodyPr>
          <a:lstStyle/>
          <a:p>
            <a:pPr defTabSz="685589"/>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
        <p:nvSpPr>
          <p:cNvPr id="7" name="矩形 6"/>
          <p:cNvSpPr/>
          <p:nvPr userDrawn="1"/>
        </p:nvSpPr>
        <p:spPr>
          <a:xfrm>
            <a:off x="253" y="257177"/>
            <a:ext cx="160011" cy="41719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3" tIns="34282" rIns="68563" bIns="34282" rtlCol="0" anchor="ctr"/>
          <a:lstStyle/>
          <a:p>
            <a:pPr algn="ctr" defTabSz="685589"/>
            <a:endParaRPr lang="zh-CN" altLang="en-US" sz="1400" dirty="0">
              <a:solidFill>
                <a:srgbClr val="E7E6E6">
                  <a:lumMod val="50000"/>
                </a:srgbClr>
              </a:solidFill>
              <a:cs typeface="+mn-ea"/>
              <a:sym typeface="+mn-lt"/>
            </a:endParaRPr>
          </a:p>
        </p:txBody>
      </p:sp>
    </p:spTree>
    <p:extLst>
      <p:ext uri="{BB962C8B-B14F-4D97-AF65-F5344CB8AC3E}">
        <p14:creationId xmlns:p14="http://schemas.microsoft.com/office/powerpoint/2010/main" val="1933288649"/>
      </p:ext>
    </p:extLst>
  </p:cSld>
  <p:clrMapOvr>
    <a:masterClrMapping/>
  </p:clrMapOvr>
  <p:transition spd="med" advClick="0" advTm="0">
    <p:push dir="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32143552"/>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2018/7/12</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65" r:id="rId1"/>
    <p:sldLayoutId id="2147483675" r:id="rId2"/>
    <p:sldLayoutId id="2147483676" r:id="rId3"/>
    <p:sldLayoutId id="2147483677" r:id="rId4"/>
    <p:sldLayoutId id="2147483678" r:id="rId5"/>
  </p:sldLayoutIdLst>
  <p:transition/>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29CE4000-6AA9-4CFF-8BA1-CC45AA6D14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30" name="矩形 259"/>
          <p:cNvSpPr>
            <a:spLocks noChangeArrowheads="1"/>
          </p:cNvSpPr>
          <p:nvPr/>
        </p:nvSpPr>
        <p:spPr bwMode="auto">
          <a:xfrm>
            <a:off x="510037" y="1923678"/>
            <a:ext cx="50700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600" b="1" cap="all" dirty="0">
                <a:solidFill>
                  <a:schemeClr val="tx1">
                    <a:lumMod val="75000"/>
                    <a:lumOff val="25000"/>
                  </a:schemeClr>
                </a:solidFill>
                <a:cs typeface="Arial" panose="020B0604020202020204" pitchFamily="34" charset="0"/>
              </a:rPr>
              <a:t>团队建设</a:t>
            </a:r>
            <a:r>
              <a:rPr lang="en-US" altLang="zh-CN" sz="4600" b="1" cap="all" dirty="0">
                <a:solidFill>
                  <a:schemeClr val="tx1">
                    <a:lumMod val="75000"/>
                    <a:lumOff val="25000"/>
                  </a:schemeClr>
                </a:solidFill>
                <a:cs typeface="Arial" panose="020B0604020202020204" pitchFamily="34" charset="0"/>
              </a:rPr>
              <a:t>PPT</a:t>
            </a:r>
            <a:r>
              <a:rPr lang="zh-CN" altLang="en-US" sz="4600" b="1" cap="all" dirty="0">
                <a:solidFill>
                  <a:schemeClr val="tx1">
                    <a:lumMod val="75000"/>
                    <a:lumOff val="25000"/>
                  </a:schemeClr>
                </a:solidFill>
                <a:cs typeface="Arial" panose="020B0604020202020204" pitchFamily="34" charset="0"/>
              </a:rPr>
              <a:t>模版</a:t>
            </a:r>
          </a:p>
        </p:txBody>
      </p:sp>
      <p:sp>
        <p:nvSpPr>
          <p:cNvPr id="31" name="矩形 259"/>
          <p:cNvSpPr>
            <a:spLocks noChangeArrowheads="1"/>
          </p:cNvSpPr>
          <p:nvPr/>
        </p:nvSpPr>
        <p:spPr bwMode="auto">
          <a:xfrm>
            <a:off x="582045" y="2555850"/>
            <a:ext cx="4844765" cy="21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50" dirty="0">
                <a:solidFill>
                  <a:schemeClr val="tx1">
                    <a:lumMod val="75000"/>
                    <a:lumOff val="25000"/>
                  </a:schemeClr>
                </a:solidFill>
                <a:latin typeface="Arial" panose="020B0604020202020204" pitchFamily="34" charset="0"/>
                <a:cs typeface="Arial" panose="020B0604020202020204" pitchFamily="34" charset="0"/>
              </a:rPr>
              <a:t>YEAR-END SUMMARY PLAN BUSINESS REPORT PPT IN THE NEW YEAR</a:t>
            </a:r>
            <a:endParaRPr lang="zh-CN" altLang="en-US" sz="105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32" name="矩形 259"/>
          <p:cNvSpPr>
            <a:spLocks noChangeArrowheads="1"/>
          </p:cNvSpPr>
          <p:nvPr/>
        </p:nvSpPr>
        <p:spPr bwMode="auto">
          <a:xfrm>
            <a:off x="1518149" y="930073"/>
            <a:ext cx="3024336"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7200" b="1" cap="all" dirty="0" smtClean="0">
                <a:solidFill>
                  <a:schemeClr val="tx1">
                    <a:lumMod val="75000"/>
                    <a:lumOff val="25000"/>
                  </a:schemeClr>
                </a:solidFill>
                <a:latin typeface="Broadway" pitchFamily="82" charset="0"/>
                <a:ea typeface="Dotum" pitchFamily="34" charset="-127"/>
                <a:cs typeface="Arial" panose="020B0604020202020204" pitchFamily="34" charset="0"/>
              </a:rPr>
              <a:t>2019</a:t>
            </a:r>
            <a:endParaRPr lang="zh-CN" altLang="en-US" sz="7200" b="1" cap="all" dirty="0">
              <a:solidFill>
                <a:schemeClr val="tx1">
                  <a:lumMod val="75000"/>
                  <a:lumOff val="25000"/>
                </a:schemeClr>
              </a:solidFill>
              <a:latin typeface="Broadway" pitchFamily="82" charset="0"/>
              <a:ea typeface="Dotum" pitchFamily="34" charset="-127"/>
              <a:cs typeface="Arial" panose="020B0604020202020204" pitchFamily="34" charset="0"/>
            </a:endParaRPr>
          </a:p>
        </p:txBody>
      </p:sp>
      <p:sp>
        <p:nvSpPr>
          <p:cNvPr id="36" name="矩形 35"/>
          <p:cNvSpPr/>
          <p:nvPr/>
        </p:nvSpPr>
        <p:spPr>
          <a:xfrm>
            <a:off x="833787" y="2974173"/>
            <a:ext cx="4572794" cy="461673"/>
          </a:xfrm>
          <a:prstGeom prst="rect">
            <a:avLst/>
          </a:prstGeom>
        </p:spPr>
        <p:txBody>
          <a:bodyPr lIns="91448" tIns="45724" rIns="91448" bIns="45724">
            <a:spAutoFit/>
          </a:bodyPr>
          <a:lstStyle/>
          <a:p>
            <a:pPr algn="ctr"/>
            <a:r>
              <a:rPr lang="en-US" altLang="zh-CN" sz="800" dirty="0">
                <a:solidFill>
                  <a:schemeClr val="tx1">
                    <a:lumMod val="75000"/>
                    <a:lumOff val="25000"/>
                  </a:schemeClr>
                </a:solidFill>
              </a:rPr>
              <a:t>Chinese  companies  will no longer remain in the hard stage and they are also promoting a culture Chinese  companies  will no longer remain </a:t>
            </a:r>
          </a:p>
          <a:p>
            <a:pPr algn="ctr"/>
            <a:r>
              <a:rPr lang="en-US" altLang="zh-CN" sz="800" dirty="0">
                <a:solidFill>
                  <a:schemeClr val="tx1">
                    <a:lumMod val="75000"/>
                    <a:lumOff val="25000"/>
                  </a:schemeClr>
                </a:solidFill>
              </a:rPr>
              <a:t>in the hard stage and they are also promoting a culture</a:t>
            </a:r>
          </a:p>
        </p:txBody>
      </p:sp>
    </p:spTree>
    <p:extLst>
      <p:ext uri="{BB962C8B-B14F-4D97-AF65-F5344CB8AC3E}">
        <p14:creationId xmlns:p14="http://schemas.microsoft.com/office/powerpoint/2010/main" val="155701020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2"/>
                                        </p:tgtEl>
                                        <p:attrNameLst>
                                          <p:attrName>ppt_y</p:attrName>
                                        </p:attrNameLst>
                                      </p:cBhvr>
                                      <p:tavLst>
                                        <p:tav tm="0">
                                          <p:val>
                                            <p:strVal val="#ppt_y"/>
                                          </p:val>
                                        </p:tav>
                                        <p:tav tm="100000">
                                          <p:val>
                                            <p:strVal val="#ppt_y"/>
                                          </p:val>
                                        </p:tav>
                                      </p:tavLst>
                                    </p:anim>
                                    <p:anim calcmode="lin" valueType="num">
                                      <p:cBhvr>
                                        <p:cTn id="15"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2"/>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32"/>
                                        </p:tgtEl>
                                      </p:cBhvr>
                                    </p:animEffect>
                                    <p:animScale>
                                      <p:cBhvr>
                                        <p:cTn id="21" dur="250" autoRev="1" fill="hold"/>
                                        <p:tgtEl>
                                          <p:spTgt spid="32"/>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0"/>
                                        </p:tgtEl>
                                        <p:attrNameLst>
                                          <p:attrName>ppt_y</p:attrName>
                                        </p:attrNameLst>
                                      </p:cBhvr>
                                      <p:tavLst>
                                        <p:tav tm="0">
                                          <p:val>
                                            <p:strVal val="#ppt_y"/>
                                          </p:val>
                                        </p:tav>
                                        <p:tav tm="100000">
                                          <p:val>
                                            <p:strVal val="#ppt_y"/>
                                          </p:val>
                                        </p:tav>
                                      </p:tavLst>
                                    </p:anim>
                                    <p:anim calcmode="lin" valueType="num">
                                      <p:cBhvr>
                                        <p:cTn id="27"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0"/>
                                        </p:tgtEl>
                                      </p:cBhvr>
                                    </p:animEffect>
                                  </p:childTnLst>
                                </p:cTn>
                              </p:par>
                            </p:childTnLst>
                          </p:cTn>
                        </p:par>
                        <p:par>
                          <p:cTn id="30" fill="hold">
                            <p:stCondLst>
                              <p:cond delay="305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30"/>
                                        </p:tgtEl>
                                      </p:cBhvr>
                                    </p:animEffect>
                                    <p:animScale>
                                      <p:cBhvr>
                                        <p:cTn id="33" dur="250" autoRev="1" fill="hold"/>
                                        <p:tgtEl>
                                          <p:spTgt spid="30"/>
                                        </p:tgtEl>
                                      </p:cBhvr>
                                      <p:by x="105000" y="105000"/>
                                    </p:animScale>
                                  </p:childTnLst>
                                </p:cTn>
                              </p:par>
                            </p:childTnLst>
                          </p:cTn>
                        </p:par>
                        <p:par>
                          <p:cTn id="34" fill="hold">
                            <p:stCondLst>
                              <p:cond delay="355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31"/>
                                        </p:tgtEl>
                                        <p:attrNameLst>
                                          <p:attrName>ppt_y</p:attrName>
                                        </p:attrNameLst>
                                      </p:cBhvr>
                                      <p:tavLst>
                                        <p:tav tm="0">
                                          <p:val>
                                            <p:strVal val="#ppt_y"/>
                                          </p:val>
                                        </p:tav>
                                        <p:tav tm="100000">
                                          <p:val>
                                            <p:strVal val="#ppt_y"/>
                                          </p:val>
                                        </p:tav>
                                      </p:tavLst>
                                    </p:anim>
                                    <p:anim calcmode="lin" valueType="num">
                                      <p:cBhvr>
                                        <p:cTn id="3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31"/>
                                        </p:tgtEl>
                                      </p:cBhvr>
                                    </p:animEffect>
                                  </p:childTnLst>
                                </p:cTn>
                              </p:par>
                            </p:childTnLst>
                          </p:cTn>
                        </p:par>
                        <p:par>
                          <p:cTn id="42" fill="hold">
                            <p:stCondLst>
                              <p:cond delay="640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31"/>
                                        </p:tgtEl>
                                      </p:cBhvr>
                                    </p:animEffect>
                                    <p:animScale>
                                      <p:cBhvr>
                                        <p:cTn id="45" dur="250" autoRev="1" fill="hold"/>
                                        <p:tgtEl>
                                          <p:spTgt spid="31"/>
                                        </p:tgtEl>
                                      </p:cBhvr>
                                      <p:by x="105000" y="105000"/>
                                    </p:animScale>
                                  </p:childTnLst>
                                </p:cTn>
                              </p:par>
                            </p:childTnLst>
                          </p:cTn>
                        </p:par>
                        <p:par>
                          <p:cTn id="46" fill="hold">
                            <p:stCondLst>
                              <p:cond delay="6900"/>
                            </p:stCondLst>
                            <p:childTnLst>
                              <p:par>
                                <p:cTn id="47" presetID="42" presetClass="entr" presetSubtype="0"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1000"/>
                                        <p:tgtEl>
                                          <p:spTgt spid="36"/>
                                        </p:tgtEl>
                                      </p:cBhvr>
                                    </p:animEffect>
                                    <p:anim calcmode="lin" valueType="num">
                                      <p:cBhvr>
                                        <p:cTn id="50" dur="1000" fill="hold"/>
                                        <p:tgtEl>
                                          <p:spTgt spid="36"/>
                                        </p:tgtEl>
                                        <p:attrNameLst>
                                          <p:attrName>ppt_x</p:attrName>
                                        </p:attrNameLst>
                                      </p:cBhvr>
                                      <p:tavLst>
                                        <p:tav tm="0">
                                          <p:val>
                                            <p:strVal val="#ppt_x"/>
                                          </p:val>
                                        </p:tav>
                                        <p:tav tm="100000">
                                          <p:val>
                                            <p:strVal val="#ppt_x"/>
                                          </p:val>
                                        </p:tav>
                                      </p:tavLst>
                                    </p:anim>
                                    <p:anim calcmode="lin" valueType="num">
                                      <p:cBhvr>
                                        <p:cTn id="51"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0" grpId="1"/>
      <p:bldP spid="31" grpId="0"/>
      <p:bldP spid="31" grpId="1"/>
      <p:bldP spid="32" grpId="0"/>
      <p:bldP spid="32" grpId="1"/>
      <p:bldP spid="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任意多边形 36"/>
          <p:cNvSpPr>
            <a:spLocks/>
          </p:cNvSpPr>
          <p:nvPr/>
        </p:nvSpPr>
        <p:spPr bwMode="auto">
          <a:xfrm>
            <a:off x="251" y="1309243"/>
            <a:ext cx="3736507" cy="2708522"/>
          </a:xfrm>
          <a:custGeom>
            <a:avLst/>
            <a:gdLst>
              <a:gd name="connsiteX0" fmla="*/ 0 w 5254752"/>
              <a:gd name="connsiteY0" fmla="*/ 0 h 3808859"/>
              <a:gd name="connsiteX1" fmla="*/ 2094866 w 5254752"/>
              <a:gd name="connsiteY1" fmla="*/ 0 h 3808859"/>
              <a:gd name="connsiteX2" fmla="*/ 3657269 w 5254752"/>
              <a:gd name="connsiteY2" fmla="*/ 0 h 3808859"/>
              <a:gd name="connsiteX3" fmla="*/ 3693071 w 5254752"/>
              <a:gd name="connsiteY3" fmla="*/ 0 h 3808859"/>
              <a:gd name="connsiteX4" fmla="*/ 3793929 w 5254752"/>
              <a:gd name="connsiteY4" fmla="*/ 0 h 3808859"/>
              <a:gd name="connsiteX5" fmla="*/ 4797400 w 5254752"/>
              <a:gd name="connsiteY5" fmla="*/ 0 h 3808859"/>
              <a:gd name="connsiteX6" fmla="*/ 5254752 w 5254752"/>
              <a:gd name="connsiteY6" fmla="*/ 457896 h 3808859"/>
              <a:gd name="connsiteX7" fmla="*/ 5254752 w 5254752"/>
              <a:gd name="connsiteY7" fmla="*/ 3350964 h 3808859"/>
              <a:gd name="connsiteX8" fmla="*/ 4797400 w 5254752"/>
              <a:gd name="connsiteY8" fmla="*/ 3808859 h 3808859"/>
              <a:gd name="connsiteX9" fmla="*/ 3718218 w 5254752"/>
              <a:gd name="connsiteY9" fmla="*/ 3808859 h 3808859"/>
              <a:gd name="connsiteX10" fmla="*/ 3693071 w 5254752"/>
              <a:gd name="connsiteY10" fmla="*/ 3808859 h 3808859"/>
              <a:gd name="connsiteX11" fmla="*/ 3544443 w 5254752"/>
              <a:gd name="connsiteY11" fmla="*/ 3808859 h 3808859"/>
              <a:gd name="connsiteX12" fmla="*/ 2094866 w 5254752"/>
              <a:gd name="connsiteY12" fmla="*/ 3808859 h 3808859"/>
              <a:gd name="connsiteX13" fmla="*/ 0 w 5254752"/>
              <a:gd name="connsiteY13" fmla="*/ 3808859 h 3808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54752" h="3808859">
                <a:moveTo>
                  <a:pt x="0" y="0"/>
                </a:moveTo>
                <a:lnTo>
                  <a:pt x="2094866" y="0"/>
                </a:lnTo>
                <a:cubicBezTo>
                  <a:pt x="2770500" y="0"/>
                  <a:pt x="3277225" y="0"/>
                  <a:pt x="3657269" y="0"/>
                </a:cubicBezTo>
                <a:lnTo>
                  <a:pt x="3693071" y="0"/>
                </a:lnTo>
                <a:lnTo>
                  <a:pt x="3793929" y="0"/>
                </a:lnTo>
                <a:cubicBezTo>
                  <a:pt x="4797400" y="0"/>
                  <a:pt x="4797400" y="0"/>
                  <a:pt x="4797400" y="0"/>
                </a:cubicBezTo>
                <a:cubicBezTo>
                  <a:pt x="5046865" y="0"/>
                  <a:pt x="5254752" y="208134"/>
                  <a:pt x="5254752" y="457896"/>
                </a:cubicBezTo>
                <a:lnTo>
                  <a:pt x="5254752" y="3350964"/>
                </a:lnTo>
                <a:cubicBezTo>
                  <a:pt x="5254752" y="3611131"/>
                  <a:pt x="5046865" y="3808859"/>
                  <a:pt x="4797400" y="3808859"/>
                </a:cubicBezTo>
                <a:cubicBezTo>
                  <a:pt x="4375129" y="3808859"/>
                  <a:pt x="4018838" y="3808859"/>
                  <a:pt x="3718218" y="3808859"/>
                </a:cubicBezTo>
                <a:lnTo>
                  <a:pt x="3693071" y="3808859"/>
                </a:lnTo>
                <a:lnTo>
                  <a:pt x="3544443" y="3808859"/>
                </a:lnTo>
                <a:cubicBezTo>
                  <a:pt x="2094866" y="3808859"/>
                  <a:pt x="2094866" y="3808859"/>
                  <a:pt x="2094866" y="3808859"/>
                </a:cubicBezTo>
                <a:lnTo>
                  <a:pt x="0" y="3808859"/>
                </a:lnTo>
                <a:close/>
              </a:path>
            </a:pathLst>
          </a:custGeom>
          <a:solidFill>
            <a:schemeClr val="accent1"/>
          </a:solidFill>
          <a:ln>
            <a:noFill/>
          </a:ln>
          <a:extLst/>
        </p:spPr>
        <p:txBody>
          <a:bodyPr vert="horz" wrap="square" lIns="91428" tIns="45714" rIns="91428" bIns="45714" numCol="1" anchor="t" anchorCtr="0" compatLnSpc="1">
            <a:prstTxWarp prst="textNoShape">
              <a:avLst/>
            </a:prstTxWarp>
            <a:noAutofit/>
          </a:bodyPr>
          <a:lstStyle/>
          <a:p>
            <a:endParaRPr lang="zh-CN" altLang="en-US"/>
          </a:p>
        </p:txBody>
      </p:sp>
      <p:sp>
        <p:nvSpPr>
          <p:cNvPr id="12" name="MH_SubTitle_1"/>
          <p:cNvSpPr/>
          <p:nvPr>
            <p:custDataLst>
              <p:tags r:id="rId2"/>
            </p:custDataLst>
          </p:nvPr>
        </p:nvSpPr>
        <p:spPr>
          <a:xfrm>
            <a:off x="4655242" y="1309243"/>
            <a:ext cx="2908378" cy="572659"/>
          </a:xfrm>
          <a:custGeom>
            <a:avLst/>
            <a:gdLst>
              <a:gd name="connsiteX0" fmla="*/ 2 w 3878508"/>
              <a:gd name="connsiteY0" fmla="*/ 0 h 762904"/>
              <a:gd name="connsiteX1" fmla="*/ 3497056 w 3878508"/>
              <a:gd name="connsiteY1" fmla="*/ 0 h 762904"/>
              <a:gd name="connsiteX2" fmla="*/ 3878508 w 3878508"/>
              <a:gd name="connsiteY2" fmla="*/ 381452 h 762904"/>
              <a:gd name="connsiteX3" fmla="*/ 3878507 w 3878508"/>
              <a:gd name="connsiteY3" fmla="*/ 381452 h 762904"/>
              <a:gd name="connsiteX4" fmla="*/ 3497055 w 3878508"/>
              <a:gd name="connsiteY4" fmla="*/ 762904 h 762904"/>
              <a:gd name="connsiteX5" fmla="*/ 0 w 3878508"/>
              <a:gd name="connsiteY5" fmla="*/ 762903 h 762904"/>
              <a:gd name="connsiteX6" fmla="*/ 51426 w 3878508"/>
              <a:gd name="connsiteY6" fmla="*/ 720474 h 762904"/>
              <a:gd name="connsiteX7" fmla="*/ 191853 w 3878508"/>
              <a:gd name="connsiteY7" fmla="*/ 381451 h 762904"/>
              <a:gd name="connsiteX8" fmla="*/ 51426 w 3878508"/>
              <a:gd name="connsiteY8" fmla="*/ 42429 h 762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78508" h="762904">
                <a:moveTo>
                  <a:pt x="2" y="0"/>
                </a:moveTo>
                <a:lnTo>
                  <a:pt x="3497056" y="0"/>
                </a:lnTo>
                <a:cubicBezTo>
                  <a:pt x="3707726" y="0"/>
                  <a:pt x="3878508" y="170782"/>
                  <a:pt x="3878508" y="381452"/>
                </a:cubicBezTo>
                <a:lnTo>
                  <a:pt x="3878507" y="381452"/>
                </a:lnTo>
                <a:cubicBezTo>
                  <a:pt x="3878507" y="592122"/>
                  <a:pt x="3707725" y="762904"/>
                  <a:pt x="3497055" y="762904"/>
                </a:cubicBezTo>
                <a:lnTo>
                  <a:pt x="0" y="762903"/>
                </a:lnTo>
                <a:lnTo>
                  <a:pt x="51426" y="720474"/>
                </a:lnTo>
                <a:cubicBezTo>
                  <a:pt x="138189" y="633710"/>
                  <a:pt x="191853" y="513848"/>
                  <a:pt x="191853" y="381451"/>
                </a:cubicBezTo>
                <a:cubicBezTo>
                  <a:pt x="191853" y="249055"/>
                  <a:pt x="138189" y="129192"/>
                  <a:pt x="51426" y="42429"/>
                </a:cubicBezTo>
                <a:close/>
              </a:path>
            </a:pathLst>
          </a:custGeom>
          <a:solidFill>
            <a:schemeClr val="accent1"/>
          </a:solidFill>
          <a:ln w="25400" cap="flat" cmpd="sng" algn="ctr">
            <a:noFill/>
            <a:prstDash val="solid"/>
          </a:ln>
          <a:effectLst/>
        </p:spPr>
        <p:txBody>
          <a:bodyPr lIns="0" tIns="0" rIns="0" bIns="0" anchor="ctr">
            <a:noAutofit/>
          </a:bodyPr>
          <a:lstStyle/>
          <a:p>
            <a:pPr algn="ctr"/>
            <a:r>
              <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ctr"/>
            <a:r>
              <a:rPr lang="en-US" altLang="zh-CN" sz="900" dirty="0">
                <a:solidFill>
                  <a:schemeClr val="bg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MH_Other_1"/>
          <p:cNvSpPr/>
          <p:nvPr>
            <p:custDataLst>
              <p:tags r:id="rId3"/>
            </p:custDataLst>
          </p:nvPr>
        </p:nvSpPr>
        <p:spPr>
          <a:xfrm>
            <a:off x="4154043" y="1309243"/>
            <a:ext cx="571437" cy="572659"/>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3000" kern="0" dirty="0">
                <a:solidFill>
                  <a:schemeClr val="accent1"/>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3" name="MH_SubTitle_2"/>
          <p:cNvSpPr/>
          <p:nvPr>
            <p:custDataLst>
              <p:tags r:id="rId4"/>
            </p:custDataLst>
          </p:nvPr>
        </p:nvSpPr>
        <p:spPr>
          <a:xfrm>
            <a:off x="4655242" y="2021198"/>
            <a:ext cx="2908378" cy="572659"/>
          </a:xfrm>
          <a:custGeom>
            <a:avLst/>
            <a:gdLst>
              <a:gd name="connsiteX0" fmla="*/ 2 w 3878508"/>
              <a:gd name="connsiteY0" fmla="*/ 0 h 762904"/>
              <a:gd name="connsiteX1" fmla="*/ 3497056 w 3878508"/>
              <a:gd name="connsiteY1" fmla="*/ 0 h 762904"/>
              <a:gd name="connsiteX2" fmla="*/ 3878508 w 3878508"/>
              <a:gd name="connsiteY2" fmla="*/ 381452 h 762904"/>
              <a:gd name="connsiteX3" fmla="*/ 3878507 w 3878508"/>
              <a:gd name="connsiteY3" fmla="*/ 381452 h 762904"/>
              <a:gd name="connsiteX4" fmla="*/ 3497055 w 3878508"/>
              <a:gd name="connsiteY4" fmla="*/ 762904 h 762904"/>
              <a:gd name="connsiteX5" fmla="*/ 0 w 3878508"/>
              <a:gd name="connsiteY5" fmla="*/ 762903 h 762904"/>
              <a:gd name="connsiteX6" fmla="*/ 51426 w 3878508"/>
              <a:gd name="connsiteY6" fmla="*/ 720474 h 762904"/>
              <a:gd name="connsiteX7" fmla="*/ 191853 w 3878508"/>
              <a:gd name="connsiteY7" fmla="*/ 381451 h 762904"/>
              <a:gd name="connsiteX8" fmla="*/ 51426 w 3878508"/>
              <a:gd name="connsiteY8" fmla="*/ 42429 h 762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78508" h="762904">
                <a:moveTo>
                  <a:pt x="2" y="0"/>
                </a:moveTo>
                <a:lnTo>
                  <a:pt x="3497056" y="0"/>
                </a:lnTo>
                <a:cubicBezTo>
                  <a:pt x="3707726" y="0"/>
                  <a:pt x="3878508" y="170782"/>
                  <a:pt x="3878508" y="381452"/>
                </a:cubicBezTo>
                <a:lnTo>
                  <a:pt x="3878507" y="381452"/>
                </a:lnTo>
                <a:cubicBezTo>
                  <a:pt x="3878507" y="592122"/>
                  <a:pt x="3707725" y="762904"/>
                  <a:pt x="3497055" y="762904"/>
                </a:cubicBezTo>
                <a:lnTo>
                  <a:pt x="0" y="762903"/>
                </a:lnTo>
                <a:lnTo>
                  <a:pt x="51426" y="720474"/>
                </a:lnTo>
                <a:cubicBezTo>
                  <a:pt x="138189" y="633710"/>
                  <a:pt x="191853" y="513848"/>
                  <a:pt x="191853" y="381451"/>
                </a:cubicBezTo>
                <a:cubicBezTo>
                  <a:pt x="191853" y="249055"/>
                  <a:pt x="138189" y="129192"/>
                  <a:pt x="51426" y="42429"/>
                </a:cubicBezTo>
                <a:close/>
              </a:path>
            </a:pathLst>
          </a:custGeom>
          <a:solidFill>
            <a:schemeClr val="accent2"/>
          </a:solidFill>
          <a:ln w="25400" cap="flat" cmpd="sng" algn="ctr">
            <a:noFill/>
            <a:prstDash val="solid"/>
          </a:ln>
          <a:effectLst/>
        </p:spPr>
        <p:txBody>
          <a:bodyPr lIns="0" tIns="0" rIns="0" bIns="0" anchor="ctr">
            <a:noAutofit/>
          </a:bodyPr>
          <a:lstStyle/>
          <a:p>
            <a:pPr lvl="0" algn="ctr"/>
            <a:r>
              <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rPr>
              <a:t>工作完成情况</a:t>
            </a:r>
            <a:endParaRPr lang="en-US" altLang="zh-CN"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900" dirty="0">
                <a:solidFill>
                  <a:schemeClr val="bg1"/>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Other_2"/>
          <p:cNvSpPr/>
          <p:nvPr>
            <p:custDataLst>
              <p:tags r:id="rId5"/>
            </p:custDataLst>
          </p:nvPr>
        </p:nvSpPr>
        <p:spPr>
          <a:xfrm>
            <a:off x="4154043" y="2021198"/>
            <a:ext cx="571437" cy="572659"/>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3000" kern="0" dirty="0">
                <a:solidFill>
                  <a:schemeClr val="accent2"/>
                </a:solidFill>
                <a:latin typeface="Arial" panose="020B0604020202020204" pitchFamily="34" charset="0"/>
                <a:ea typeface="微软雅黑" panose="020B0503020204020204" pitchFamily="34" charset="-122"/>
                <a:sym typeface="Arial" panose="020B0604020202020204" pitchFamily="34" charset="0"/>
              </a:rPr>
              <a:t>2</a:t>
            </a:r>
          </a:p>
        </p:txBody>
      </p:sp>
      <p:sp>
        <p:nvSpPr>
          <p:cNvPr id="15" name="MH_SubTitle_3"/>
          <p:cNvSpPr/>
          <p:nvPr>
            <p:custDataLst>
              <p:tags r:id="rId6"/>
            </p:custDataLst>
          </p:nvPr>
        </p:nvSpPr>
        <p:spPr>
          <a:xfrm>
            <a:off x="4655242" y="2733152"/>
            <a:ext cx="2908378" cy="572659"/>
          </a:xfrm>
          <a:custGeom>
            <a:avLst/>
            <a:gdLst>
              <a:gd name="connsiteX0" fmla="*/ 2 w 3878508"/>
              <a:gd name="connsiteY0" fmla="*/ 0 h 762904"/>
              <a:gd name="connsiteX1" fmla="*/ 3497056 w 3878508"/>
              <a:gd name="connsiteY1" fmla="*/ 0 h 762904"/>
              <a:gd name="connsiteX2" fmla="*/ 3878508 w 3878508"/>
              <a:gd name="connsiteY2" fmla="*/ 381452 h 762904"/>
              <a:gd name="connsiteX3" fmla="*/ 3878507 w 3878508"/>
              <a:gd name="connsiteY3" fmla="*/ 381452 h 762904"/>
              <a:gd name="connsiteX4" fmla="*/ 3497055 w 3878508"/>
              <a:gd name="connsiteY4" fmla="*/ 762904 h 762904"/>
              <a:gd name="connsiteX5" fmla="*/ 0 w 3878508"/>
              <a:gd name="connsiteY5" fmla="*/ 762903 h 762904"/>
              <a:gd name="connsiteX6" fmla="*/ 51426 w 3878508"/>
              <a:gd name="connsiteY6" fmla="*/ 720474 h 762904"/>
              <a:gd name="connsiteX7" fmla="*/ 191853 w 3878508"/>
              <a:gd name="connsiteY7" fmla="*/ 381451 h 762904"/>
              <a:gd name="connsiteX8" fmla="*/ 51426 w 3878508"/>
              <a:gd name="connsiteY8" fmla="*/ 42429 h 762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78508" h="762904">
                <a:moveTo>
                  <a:pt x="2" y="0"/>
                </a:moveTo>
                <a:lnTo>
                  <a:pt x="3497056" y="0"/>
                </a:lnTo>
                <a:cubicBezTo>
                  <a:pt x="3707726" y="0"/>
                  <a:pt x="3878508" y="170782"/>
                  <a:pt x="3878508" y="381452"/>
                </a:cubicBezTo>
                <a:lnTo>
                  <a:pt x="3878507" y="381452"/>
                </a:lnTo>
                <a:cubicBezTo>
                  <a:pt x="3878507" y="592122"/>
                  <a:pt x="3707725" y="762904"/>
                  <a:pt x="3497055" y="762904"/>
                </a:cubicBezTo>
                <a:lnTo>
                  <a:pt x="0" y="762903"/>
                </a:lnTo>
                <a:lnTo>
                  <a:pt x="51426" y="720474"/>
                </a:lnTo>
                <a:cubicBezTo>
                  <a:pt x="138189" y="633710"/>
                  <a:pt x="191853" y="513848"/>
                  <a:pt x="191853" y="381451"/>
                </a:cubicBezTo>
                <a:cubicBezTo>
                  <a:pt x="191853" y="249055"/>
                  <a:pt x="138189" y="129192"/>
                  <a:pt x="51426" y="42429"/>
                </a:cubicBezTo>
                <a:close/>
              </a:path>
            </a:pathLst>
          </a:custGeom>
          <a:solidFill>
            <a:schemeClr val="accent3"/>
          </a:solidFill>
          <a:ln w="25400" cap="flat" cmpd="sng" algn="ctr">
            <a:noFill/>
            <a:prstDash val="solid"/>
          </a:ln>
          <a:effectLst/>
        </p:spPr>
        <p:txBody>
          <a:bodyPr lIns="0" tIns="0" rIns="0" bIns="0" anchor="ctr">
            <a:noAutofit/>
          </a:bodyPr>
          <a:lstStyle/>
          <a:p>
            <a:pPr lvl="0" algn="ctr"/>
            <a:r>
              <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900" dirty="0">
                <a:solidFill>
                  <a:schemeClr val="bg1"/>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MH_Other_3"/>
          <p:cNvSpPr/>
          <p:nvPr>
            <p:custDataLst>
              <p:tags r:id="rId7"/>
            </p:custDataLst>
          </p:nvPr>
        </p:nvSpPr>
        <p:spPr>
          <a:xfrm>
            <a:off x="4154043" y="2733152"/>
            <a:ext cx="571437" cy="572659"/>
          </a:xfrm>
          <a:prstGeom prst="ellipse">
            <a:avLst/>
          </a:prstGeom>
          <a:solidFill>
            <a:srgbClr val="FFFFFF"/>
          </a:solidFill>
          <a:ln w="57150" cap="flat" cmpd="sng" algn="ctr">
            <a:solidFill>
              <a:schemeClr val="accent3"/>
            </a:solidFill>
            <a:prstDash val="solid"/>
          </a:ln>
          <a:effectLst/>
        </p:spPr>
        <p:txBody>
          <a:bodyPr lIns="0" tIns="0" rIns="0" bIns="0" anchor="ctr"/>
          <a:lstStyle/>
          <a:p>
            <a:pPr algn="ctr">
              <a:defRPr/>
            </a:pPr>
            <a:r>
              <a:rPr lang="en-US" altLang="zh-CN" sz="3000" kern="0" dirty="0">
                <a:solidFill>
                  <a:schemeClr val="accent3"/>
                </a:solidFill>
                <a:latin typeface="Arial" panose="020B0604020202020204" pitchFamily="34" charset="0"/>
                <a:ea typeface="微软雅黑" panose="020B0503020204020204" pitchFamily="34" charset="-122"/>
                <a:sym typeface="Arial" panose="020B0604020202020204" pitchFamily="34" charset="0"/>
              </a:rPr>
              <a:t>3</a:t>
            </a:r>
          </a:p>
        </p:txBody>
      </p:sp>
      <p:sp>
        <p:nvSpPr>
          <p:cNvPr id="9" name="MH_SubTitle_4"/>
          <p:cNvSpPr/>
          <p:nvPr>
            <p:custDataLst>
              <p:tags r:id="rId8"/>
            </p:custDataLst>
          </p:nvPr>
        </p:nvSpPr>
        <p:spPr>
          <a:xfrm>
            <a:off x="4655242" y="3445107"/>
            <a:ext cx="2908378" cy="572659"/>
          </a:xfrm>
          <a:custGeom>
            <a:avLst/>
            <a:gdLst>
              <a:gd name="connsiteX0" fmla="*/ 2 w 3878508"/>
              <a:gd name="connsiteY0" fmla="*/ 0 h 762904"/>
              <a:gd name="connsiteX1" fmla="*/ 3497056 w 3878508"/>
              <a:gd name="connsiteY1" fmla="*/ 0 h 762904"/>
              <a:gd name="connsiteX2" fmla="*/ 3878508 w 3878508"/>
              <a:gd name="connsiteY2" fmla="*/ 381452 h 762904"/>
              <a:gd name="connsiteX3" fmla="*/ 3878507 w 3878508"/>
              <a:gd name="connsiteY3" fmla="*/ 381452 h 762904"/>
              <a:gd name="connsiteX4" fmla="*/ 3497055 w 3878508"/>
              <a:gd name="connsiteY4" fmla="*/ 762904 h 762904"/>
              <a:gd name="connsiteX5" fmla="*/ 0 w 3878508"/>
              <a:gd name="connsiteY5" fmla="*/ 762903 h 762904"/>
              <a:gd name="connsiteX6" fmla="*/ 51426 w 3878508"/>
              <a:gd name="connsiteY6" fmla="*/ 720474 h 762904"/>
              <a:gd name="connsiteX7" fmla="*/ 191853 w 3878508"/>
              <a:gd name="connsiteY7" fmla="*/ 381451 h 762904"/>
              <a:gd name="connsiteX8" fmla="*/ 51426 w 3878508"/>
              <a:gd name="connsiteY8" fmla="*/ 42429 h 762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78508" h="762904">
                <a:moveTo>
                  <a:pt x="2" y="0"/>
                </a:moveTo>
                <a:lnTo>
                  <a:pt x="3497056" y="0"/>
                </a:lnTo>
                <a:cubicBezTo>
                  <a:pt x="3707726" y="0"/>
                  <a:pt x="3878508" y="170782"/>
                  <a:pt x="3878508" y="381452"/>
                </a:cubicBezTo>
                <a:lnTo>
                  <a:pt x="3878507" y="381452"/>
                </a:lnTo>
                <a:cubicBezTo>
                  <a:pt x="3878507" y="592122"/>
                  <a:pt x="3707725" y="762904"/>
                  <a:pt x="3497055" y="762904"/>
                </a:cubicBezTo>
                <a:lnTo>
                  <a:pt x="0" y="762903"/>
                </a:lnTo>
                <a:lnTo>
                  <a:pt x="51426" y="720474"/>
                </a:lnTo>
                <a:cubicBezTo>
                  <a:pt x="138189" y="633710"/>
                  <a:pt x="191853" y="513848"/>
                  <a:pt x="191853" y="381451"/>
                </a:cubicBezTo>
                <a:cubicBezTo>
                  <a:pt x="191853" y="249055"/>
                  <a:pt x="138189" y="129192"/>
                  <a:pt x="51426" y="42429"/>
                </a:cubicBezTo>
                <a:close/>
              </a:path>
            </a:pathLst>
          </a:custGeom>
          <a:solidFill>
            <a:schemeClr val="accent4"/>
          </a:solidFill>
          <a:ln w="25400" cap="flat" cmpd="sng" algn="ctr">
            <a:noFill/>
            <a:prstDash val="solid"/>
          </a:ln>
          <a:effectLst/>
        </p:spPr>
        <p:txBody>
          <a:bodyPr lIns="0" tIns="0" rIns="0" bIns="0" anchor="ctr">
            <a:noAutofit/>
          </a:bodyPr>
          <a:lstStyle/>
          <a:p>
            <a:pPr lvl="0" algn="ctr"/>
            <a:r>
              <a:rPr lang="zh-CN" altLang="en-US" sz="2000" dirty="0">
                <a:solidFill>
                  <a:schemeClr val="bg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lvl="0" algn="ctr"/>
            <a:r>
              <a:rPr lang="en-US" altLang="zh-CN" sz="900" dirty="0">
                <a:solidFill>
                  <a:schemeClr val="bg1"/>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9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MH_Other_4"/>
          <p:cNvSpPr/>
          <p:nvPr>
            <p:custDataLst>
              <p:tags r:id="rId9"/>
            </p:custDataLst>
          </p:nvPr>
        </p:nvSpPr>
        <p:spPr>
          <a:xfrm>
            <a:off x="4154043" y="3445107"/>
            <a:ext cx="571437" cy="572659"/>
          </a:xfrm>
          <a:prstGeom prst="ellipse">
            <a:avLst/>
          </a:prstGeom>
          <a:solidFill>
            <a:srgbClr val="FFFFFF"/>
          </a:solidFill>
          <a:ln w="57150" cap="flat" cmpd="sng" algn="ctr">
            <a:solidFill>
              <a:schemeClr val="accent4"/>
            </a:solidFill>
            <a:prstDash val="solid"/>
          </a:ln>
          <a:effectLst/>
        </p:spPr>
        <p:txBody>
          <a:bodyPr lIns="0" tIns="0" rIns="0" bIns="0" anchor="ctr"/>
          <a:lstStyle/>
          <a:p>
            <a:pPr algn="ctr">
              <a:defRPr/>
            </a:pPr>
            <a:r>
              <a:rPr lang="en-US" altLang="zh-CN" sz="3000" kern="0" dirty="0">
                <a:solidFill>
                  <a:schemeClr val="accent4"/>
                </a:solidFill>
                <a:latin typeface="Arial" panose="020B0604020202020204" pitchFamily="34" charset="0"/>
                <a:ea typeface="微软雅黑" panose="020B0503020204020204" pitchFamily="34" charset="-122"/>
                <a:sym typeface="Arial" panose="020B0604020202020204" pitchFamily="34" charset="0"/>
              </a:rPr>
              <a:t>4</a:t>
            </a:r>
          </a:p>
        </p:txBody>
      </p:sp>
      <p:sp>
        <p:nvSpPr>
          <p:cNvPr id="11" name="MH_Others_1"/>
          <p:cNvSpPr txBox="1"/>
          <p:nvPr>
            <p:custDataLst>
              <p:tags r:id="rId10"/>
            </p:custDataLst>
          </p:nvPr>
        </p:nvSpPr>
        <p:spPr>
          <a:xfrm>
            <a:off x="1479532" y="2108095"/>
            <a:ext cx="2043551" cy="722197"/>
          </a:xfrm>
          <a:prstGeom prst="rect">
            <a:avLst/>
          </a:prstGeom>
          <a:noFill/>
        </p:spPr>
        <p:txBody>
          <a:bodyPr vert="horz" wrap="square" lIns="0" tIns="0" rIns="0" bIns="0" rtlCol="0" anchor="ctr" anchorCtr="0">
            <a:spAutoFit/>
          </a:bodyPr>
          <a:lstStyle/>
          <a:p>
            <a:pPr algn="ctr"/>
            <a:r>
              <a:rPr lang="zh-CN" altLang="en-US" sz="4700"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17" name="MH_Others_2"/>
          <p:cNvSpPr txBox="1"/>
          <p:nvPr>
            <p:custDataLst>
              <p:tags r:id="rId11"/>
            </p:custDataLst>
          </p:nvPr>
        </p:nvSpPr>
        <p:spPr>
          <a:xfrm>
            <a:off x="1489851" y="2830318"/>
            <a:ext cx="2022909" cy="306425"/>
          </a:xfrm>
          <a:prstGeom prst="rect">
            <a:avLst/>
          </a:prstGeom>
          <a:noFill/>
        </p:spPr>
        <p:txBody>
          <a:bodyPr wrap="square" lIns="0" tIns="0" rIns="0" bIns="0">
            <a:spAutoFit/>
          </a:bodyPr>
          <a:lstStyle/>
          <a:p>
            <a:pPr algn="ctr">
              <a:defRPr/>
            </a:pPr>
            <a:r>
              <a:rPr lang="en-US" altLang="zh-CN" sz="2000"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57873682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by="(-#ppt_w*2)" calcmode="lin" valueType="num">
                                          <p:cBhvr rctx="PPT">
                                            <p:cTn id="12" dur="500" autoRev="1" fill="hold">
                                              <p:stCondLst>
                                                <p:cond delay="0"/>
                                              </p:stCondLst>
                                            </p:cTn>
                                            <p:tgtEl>
                                              <p:spTgt spid="11"/>
                                            </p:tgtEl>
                                            <p:attrNameLst>
                                              <p:attrName>ppt_w</p:attrName>
                                            </p:attrNameLst>
                                          </p:cBhvr>
                                        </p:anim>
                                        <p:anim by="(#ppt_w*0.50)" calcmode="lin" valueType="num">
                                          <p:cBhvr>
                                            <p:cTn id="13" dur="500" decel="50000" autoRev="1" fill="hold">
                                              <p:stCondLst>
                                                <p:cond delay="0"/>
                                              </p:stCondLst>
                                            </p:cTn>
                                            <p:tgtEl>
                                              <p:spTgt spid="11"/>
                                            </p:tgtEl>
                                            <p:attrNameLst>
                                              <p:attrName>ppt_x</p:attrName>
                                            </p:attrNameLst>
                                          </p:cBhvr>
                                        </p:anim>
                                        <p:anim from="(-#ppt_h/2)" to="(#ppt_y)" calcmode="lin" valueType="num">
                                          <p:cBhvr>
                                            <p:cTn id="14" dur="1000" fill="hold">
                                              <p:stCondLst>
                                                <p:cond delay="0"/>
                                              </p:stCondLst>
                                            </p:cTn>
                                            <p:tgtEl>
                                              <p:spTgt spid="11"/>
                                            </p:tgtEl>
                                            <p:attrNameLst>
                                              <p:attrName>ppt_y</p:attrName>
                                            </p:attrNameLst>
                                          </p:cBhvr>
                                        </p:anim>
                                        <p:animRot by="21600000">
                                          <p:cBhvr>
                                            <p:cTn id="15" dur="1000" fill="hold">
                                              <p:stCondLst>
                                                <p:cond delay="0"/>
                                              </p:stCondLst>
                                            </p:cTn>
                                            <p:tgtEl>
                                              <p:spTgt spid="11"/>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17"/>
                                            </p:tgtEl>
                                            <p:attrNameLst>
                                              <p:attrName>style.visibility</p:attrName>
                                            </p:attrNameLst>
                                          </p:cBhvr>
                                          <p:to>
                                            <p:strVal val="visible"/>
                                          </p:to>
                                        </p:set>
                                        <p:anim by="(-#ppt_w*2)" calcmode="lin" valueType="num">
                                          <p:cBhvr rctx="PPT">
                                            <p:cTn id="18" dur="500" autoRev="1" fill="hold">
                                              <p:stCondLst>
                                                <p:cond delay="0"/>
                                              </p:stCondLst>
                                            </p:cTn>
                                            <p:tgtEl>
                                              <p:spTgt spid="17"/>
                                            </p:tgtEl>
                                            <p:attrNameLst>
                                              <p:attrName>ppt_w</p:attrName>
                                            </p:attrNameLst>
                                          </p:cBhvr>
                                        </p:anim>
                                        <p:anim by="(#ppt_w*0.50)" calcmode="lin" valueType="num">
                                          <p:cBhvr>
                                            <p:cTn id="19" dur="500" decel="50000" autoRev="1" fill="hold">
                                              <p:stCondLst>
                                                <p:cond delay="0"/>
                                              </p:stCondLst>
                                            </p:cTn>
                                            <p:tgtEl>
                                              <p:spTgt spid="17"/>
                                            </p:tgtEl>
                                            <p:attrNameLst>
                                              <p:attrName>ppt_x</p:attrName>
                                            </p:attrNameLst>
                                          </p:cBhvr>
                                        </p:anim>
                                        <p:anim from="(-#ppt_h/2)" to="(#ppt_y)" calcmode="lin" valueType="num">
                                          <p:cBhvr>
                                            <p:cTn id="20" dur="1000" fill="hold">
                                              <p:stCondLst>
                                                <p:cond delay="0"/>
                                              </p:stCondLst>
                                            </p:cTn>
                                            <p:tgtEl>
                                              <p:spTgt spid="17"/>
                                            </p:tgtEl>
                                            <p:attrNameLst>
                                              <p:attrName>ppt_y</p:attrName>
                                            </p:attrNameLst>
                                          </p:cBhvr>
                                        </p:anim>
                                        <p:animRot by="21600000">
                                          <p:cBhvr>
                                            <p:cTn id="21" dur="1000" fill="hold">
                                              <p:stCondLst>
                                                <p:cond delay="0"/>
                                              </p:stCondLst>
                                            </p:cTn>
                                            <p:tgtEl>
                                              <p:spTgt spid="17"/>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2"/>
                                            </p:tgtEl>
                                            <p:attrNameLst>
                                              <p:attrName>style.visibility</p:attrName>
                                            </p:attrNameLst>
                                          </p:cBhvr>
                                          <p:to>
                                            <p:strVal val="visible"/>
                                          </p:to>
                                        </p:set>
                                        <p:anim by="(-#ppt_w*2)" calcmode="lin" valueType="num">
                                          <p:cBhvr rctx="PPT">
                                            <p:cTn id="26" dur="500" autoRev="1" fill="hold">
                                              <p:stCondLst>
                                                <p:cond delay="0"/>
                                              </p:stCondLst>
                                            </p:cTn>
                                            <p:tgtEl>
                                              <p:spTgt spid="42"/>
                                            </p:tgtEl>
                                            <p:attrNameLst>
                                              <p:attrName>ppt_w</p:attrName>
                                            </p:attrNameLst>
                                          </p:cBhvr>
                                        </p:anim>
                                        <p:anim by="(#ppt_w*0.50)" calcmode="lin" valueType="num">
                                          <p:cBhvr>
                                            <p:cTn id="27" dur="500" decel="50000" autoRev="1" fill="hold">
                                              <p:stCondLst>
                                                <p:cond delay="0"/>
                                              </p:stCondLst>
                                            </p:cTn>
                                            <p:tgtEl>
                                              <p:spTgt spid="42"/>
                                            </p:tgtEl>
                                            <p:attrNameLst>
                                              <p:attrName>ppt_x</p:attrName>
                                            </p:attrNameLst>
                                          </p:cBhvr>
                                        </p:anim>
                                        <p:anim from="(-#ppt_h/2)" to="(#ppt_y)" calcmode="lin" valueType="num">
                                          <p:cBhvr>
                                            <p:cTn id="28" dur="1000" fill="hold">
                                              <p:stCondLst>
                                                <p:cond delay="0"/>
                                              </p:stCondLst>
                                            </p:cTn>
                                            <p:tgtEl>
                                              <p:spTgt spid="42"/>
                                            </p:tgtEl>
                                            <p:attrNameLst>
                                              <p:attrName>ppt_y</p:attrName>
                                            </p:attrNameLst>
                                          </p:cBhvr>
                                        </p:anim>
                                        <p:animRot by="21600000">
                                          <p:cBhvr>
                                            <p:cTn id="29" dur="1000" fill="hold">
                                              <p:stCondLst>
                                                <p:cond delay="0"/>
                                              </p:stCondLst>
                                            </p:cTn>
                                            <p:tgtEl>
                                              <p:spTgt spid="42"/>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 presetClass="entr" presetSubtype="8" accel="40000" fill="hold" grpId="0" nodeType="clickEffect" p14:presetBounceEnd="40000">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14:bounceEnd="40000">
                                          <p:cBhvr additive="base">
                                            <p:cTn id="34" dur="1250" fill="hold"/>
                                            <p:tgtEl>
                                              <p:spTgt spid="12"/>
                                            </p:tgtEl>
                                            <p:attrNameLst>
                                              <p:attrName>ppt_x</p:attrName>
                                            </p:attrNameLst>
                                          </p:cBhvr>
                                          <p:tavLst>
                                            <p:tav tm="0">
                                              <p:val>
                                                <p:strVal val="0-#ppt_w/2"/>
                                              </p:val>
                                            </p:tav>
                                            <p:tav tm="100000">
                                              <p:val>
                                                <p:strVal val="#ppt_x"/>
                                              </p:val>
                                            </p:tav>
                                          </p:tavLst>
                                        </p:anim>
                                        <p:anim calcmode="lin" valueType="num" p14:bounceEnd="40000">
                                          <p:cBhvr additive="base">
                                            <p:cTn id="35" dur="125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grpId="0" nodeType="clickEffect">
                                      <p:stCondLst>
                                        <p:cond delay="0"/>
                                      </p:stCondLst>
                                      <p:iterate type="lt">
                                        <p:tmPct val="10000"/>
                                      </p:iterate>
                                      <p:childTnLst>
                                        <p:set>
                                          <p:cBhvr>
                                            <p:cTn id="39" dur="1" fill="hold">
                                              <p:stCondLst>
                                                <p:cond delay="0"/>
                                              </p:stCondLst>
                                            </p:cTn>
                                            <p:tgtEl>
                                              <p:spTgt spid="14"/>
                                            </p:tgtEl>
                                            <p:attrNameLst>
                                              <p:attrName>style.visibility</p:attrName>
                                            </p:attrNameLst>
                                          </p:cBhvr>
                                          <p:to>
                                            <p:strVal val="visible"/>
                                          </p:to>
                                        </p:set>
                                        <p:anim by="(-#ppt_w*2)" calcmode="lin" valueType="num">
                                          <p:cBhvr rctx="PPT">
                                            <p:cTn id="40" dur="500" autoRev="1" fill="hold">
                                              <p:stCondLst>
                                                <p:cond delay="0"/>
                                              </p:stCondLst>
                                            </p:cTn>
                                            <p:tgtEl>
                                              <p:spTgt spid="14"/>
                                            </p:tgtEl>
                                            <p:attrNameLst>
                                              <p:attrName>ppt_w</p:attrName>
                                            </p:attrNameLst>
                                          </p:cBhvr>
                                        </p:anim>
                                        <p:anim by="(#ppt_w*0.50)" calcmode="lin" valueType="num">
                                          <p:cBhvr>
                                            <p:cTn id="41" dur="500" decel="50000" autoRev="1" fill="hold">
                                              <p:stCondLst>
                                                <p:cond delay="0"/>
                                              </p:stCondLst>
                                            </p:cTn>
                                            <p:tgtEl>
                                              <p:spTgt spid="14"/>
                                            </p:tgtEl>
                                            <p:attrNameLst>
                                              <p:attrName>ppt_x</p:attrName>
                                            </p:attrNameLst>
                                          </p:cBhvr>
                                        </p:anim>
                                        <p:anim from="(-#ppt_h/2)" to="(#ppt_y)" calcmode="lin" valueType="num">
                                          <p:cBhvr>
                                            <p:cTn id="42" dur="1000" fill="hold">
                                              <p:stCondLst>
                                                <p:cond delay="0"/>
                                              </p:stCondLst>
                                            </p:cTn>
                                            <p:tgtEl>
                                              <p:spTgt spid="14"/>
                                            </p:tgtEl>
                                            <p:attrNameLst>
                                              <p:attrName>ppt_y</p:attrName>
                                            </p:attrNameLst>
                                          </p:cBhvr>
                                        </p:anim>
                                        <p:animRot by="21600000">
                                          <p:cBhvr>
                                            <p:cTn id="43" dur="1000" fill="hold">
                                              <p:stCondLst>
                                                <p:cond delay="0"/>
                                              </p:stCondLst>
                                            </p:cTn>
                                            <p:tgtEl>
                                              <p:spTgt spid="14"/>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2" presetClass="entr" presetSubtype="8" accel="40000" fill="hold" grpId="0" nodeType="clickEffect" p14:presetBounceEnd="40000">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14:bounceEnd="40000">
                                          <p:cBhvr additive="base">
                                            <p:cTn id="48" dur="1250" fill="hold"/>
                                            <p:tgtEl>
                                              <p:spTgt spid="13"/>
                                            </p:tgtEl>
                                            <p:attrNameLst>
                                              <p:attrName>ppt_x</p:attrName>
                                            </p:attrNameLst>
                                          </p:cBhvr>
                                          <p:tavLst>
                                            <p:tav tm="0">
                                              <p:val>
                                                <p:strVal val="0-#ppt_w/2"/>
                                              </p:val>
                                            </p:tav>
                                            <p:tav tm="100000">
                                              <p:val>
                                                <p:strVal val="#ppt_x"/>
                                              </p:val>
                                            </p:tav>
                                          </p:tavLst>
                                        </p:anim>
                                        <p:anim calcmode="lin" valueType="num" p14:bounceEnd="40000">
                                          <p:cBhvr additive="base">
                                            <p:cTn id="49" dur="125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56" presetClass="entr" presetSubtype="0" fill="hold" grpId="0" nodeType="clickEffect">
                                      <p:stCondLst>
                                        <p:cond delay="0"/>
                                      </p:stCondLst>
                                      <p:iterate type="lt">
                                        <p:tmPct val="10000"/>
                                      </p:iterate>
                                      <p:childTnLst>
                                        <p:set>
                                          <p:cBhvr>
                                            <p:cTn id="53" dur="1" fill="hold">
                                              <p:stCondLst>
                                                <p:cond delay="0"/>
                                              </p:stCondLst>
                                            </p:cTn>
                                            <p:tgtEl>
                                              <p:spTgt spid="16"/>
                                            </p:tgtEl>
                                            <p:attrNameLst>
                                              <p:attrName>style.visibility</p:attrName>
                                            </p:attrNameLst>
                                          </p:cBhvr>
                                          <p:to>
                                            <p:strVal val="visible"/>
                                          </p:to>
                                        </p:set>
                                        <p:anim by="(-#ppt_w*2)" calcmode="lin" valueType="num">
                                          <p:cBhvr rctx="PPT">
                                            <p:cTn id="54" dur="500" autoRev="1" fill="hold">
                                              <p:stCondLst>
                                                <p:cond delay="0"/>
                                              </p:stCondLst>
                                            </p:cTn>
                                            <p:tgtEl>
                                              <p:spTgt spid="16"/>
                                            </p:tgtEl>
                                            <p:attrNameLst>
                                              <p:attrName>ppt_w</p:attrName>
                                            </p:attrNameLst>
                                          </p:cBhvr>
                                        </p:anim>
                                        <p:anim by="(#ppt_w*0.50)" calcmode="lin" valueType="num">
                                          <p:cBhvr>
                                            <p:cTn id="55" dur="500" decel="50000" autoRev="1" fill="hold">
                                              <p:stCondLst>
                                                <p:cond delay="0"/>
                                              </p:stCondLst>
                                            </p:cTn>
                                            <p:tgtEl>
                                              <p:spTgt spid="16"/>
                                            </p:tgtEl>
                                            <p:attrNameLst>
                                              <p:attrName>ppt_x</p:attrName>
                                            </p:attrNameLst>
                                          </p:cBhvr>
                                        </p:anim>
                                        <p:anim from="(-#ppt_h/2)" to="(#ppt_y)" calcmode="lin" valueType="num">
                                          <p:cBhvr>
                                            <p:cTn id="56" dur="1000" fill="hold">
                                              <p:stCondLst>
                                                <p:cond delay="0"/>
                                              </p:stCondLst>
                                            </p:cTn>
                                            <p:tgtEl>
                                              <p:spTgt spid="16"/>
                                            </p:tgtEl>
                                            <p:attrNameLst>
                                              <p:attrName>ppt_y</p:attrName>
                                            </p:attrNameLst>
                                          </p:cBhvr>
                                        </p:anim>
                                        <p:animRot by="21600000">
                                          <p:cBhvr>
                                            <p:cTn id="57" dur="1000" fill="hold">
                                              <p:stCondLst>
                                                <p:cond delay="0"/>
                                              </p:stCondLst>
                                            </p:cTn>
                                            <p:tgtEl>
                                              <p:spTgt spid="16"/>
                                            </p:tgtEl>
                                            <p:attrNameLst>
                                              <p:attrName>r</p:attrName>
                                            </p:attrNameLst>
                                          </p:cBhvr>
                                        </p:animRot>
                                      </p:childTnLst>
                                    </p:cTn>
                                  </p:par>
                                </p:childTnLst>
                              </p:cTn>
                            </p:par>
                          </p:childTnLst>
                        </p:cTn>
                      </p:par>
                      <p:par>
                        <p:cTn id="58" fill="hold">
                          <p:stCondLst>
                            <p:cond delay="indefinite"/>
                          </p:stCondLst>
                          <p:childTnLst>
                            <p:par>
                              <p:cTn id="59" fill="hold">
                                <p:stCondLst>
                                  <p:cond delay="0"/>
                                </p:stCondLst>
                                <p:childTnLst>
                                  <p:par>
                                    <p:cTn id="60" presetID="2" presetClass="entr" presetSubtype="8" accel="40000" fill="hold" grpId="0" nodeType="clickEffect" p14:presetBounceEnd="40000">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14:bounceEnd="40000">
                                          <p:cBhvr additive="base">
                                            <p:cTn id="62" dur="1250" fill="hold"/>
                                            <p:tgtEl>
                                              <p:spTgt spid="15"/>
                                            </p:tgtEl>
                                            <p:attrNameLst>
                                              <p:attrName>ppt_x</p:attrName>
                                            </p:attrNameLst>
                                          </p:cBhvr>
                                          <p:tavLst>
                                            <p:tav tm="0">
                                              <p:val>
                                                <p:strVal val="0-#ppt_w/2"/>
                                              </p:val>
                                            </p:tav>
                                            <p:tav tm="100000">
                                              <p:val>
                                                <p:strVal val="#ppt_x"/>
                                              </p:val>
                                            </p:tav>
                                          </p:tavLst>
                                        </p:anim>
                                        <p:anim calcmode="lin" valueType="num" p14:bounceEnd="40000">
                                          <p:cBhvr additive="base">
                                            <p:cTn id="63" dur="1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56" presetClass="entr" presetSubtype="0" fill="hold" grpId="0" nodeType="clickEffect">
                                      <p:stCondLst>
                                        <p:cond delay="0"/>
                                      </p:stCondLst>
                                      <p:iterate type="lt">
                                        <p:tmPct val="10000"/>
                                      </p:iterate>
                                      <p:childTnLst>
                                        <p:set>
                                          <p:cBhvr>
                                            <p:cTn id="67" dur="1" fill="hold">
                                              <p:stCondLst>
                                                <p:cond delay="0"/>
                                              </p:stCondLst>
                                            </p:cTn>
                                            <p:tgtEl>
                                              <p:spTgt spid="10"/>
                                            </p:tgtEl>
                                            <p:attrNameLst>
                                              <p:attrName>style.visibility</p:attrName>
                                            </p:attrNameLst>
                                          </p:cBhvr>
                                          <p:to>
                                            <p:strVal val="visible"/>
                                          </p:to>
                                        </p:set>
                                        <p:anim by="(-#ppt_w*2)" calcmode="lin" valueType="num">
                                          <p:cBhvr rctx="PPT">
                                            <p:cTn id="68" dur="500" autoRev="1" fill="hold">
                                              <p:stCondLst>
                                                <p:cond delay="0"/>
                                              </p:stCondLst>
                                            </p:cTn>
                                            <p:tgtEl>
                                              <p:spTgt spid="10"/>
                                            </p:tgtEl>
                                            <p:attrNameLst>
                                              <p:attrName>ppt_w</p:attrName>
                                            </p:attrNameLst>
                                          </p:cBhvr>
                                        </p:anim>
                                        <p:anim by="(#ppt_w*0.50)" calcmode="lin" valueType="num">
                                          <p:cBhvr>
                                            <p:cTn id="69" dur="500" decel="50000" autoRev="1" fill="hold">
                                              <p:stCondLst>
                                                <p:cond delay="0"/>
                                              </p:stCondLst>
                                            </p:cTn>
                                            <p:tgtEl>
                                              <p:spTgt spid="10"/>
                                            </p:tgtEl>
                                            <p:attrNameLst>
                                              <p:attrName>ppt_x</p:attrName>
                                            </p:attrNameLst>
                                          </p:cBhvr>
                                        </p:anim>
                                        <p:anim from="(-#ppt_h/2)" to="(#ppt_y)" calcmode="lin" valueType="num">
                                          <p:cBhvr>
                                            <p:cTn id="70" dur="1000" fill="hold">
                                              <p:stCondLst>
                                                <p:cond delay="0"/>
                                              </p:stCondLst>
                                            </p:cTn>
                                            <p:tgtEl>
                                              <p:spTgt spid="10"/>
                                            </p:tgtEl>
                                            <p:attrNameLst>
                                              <p:attrName>ppt_y</p:attrName>
                                            </p:attrNameLst>
                                          </p:cBhvr>
                                        </p:anim>
                                        <p:animRot by="21600000">
                                          <p:cBhvr>
                                            <p:cTn id="71" dur="1000" fill="hold">
                                              <p:stCondLst>
                                                <p:cond delay="0"/>
                                              </p:stCondLst>
                                            </p:cTn>
                                            <p:tgtEl>
                                              <p:spTgt spid="10"/>
                                            </p:tgtEl>
                                            <p:attrNameLst>
                                              <p:attrName>r</p:attrName>
                                            </p:attrNameLst>
                                          </p:cBhvr>
                                        </p:animRot>
                                      </p:childTnLst>
                                    </p:cTn>
                                  </p:par>
                                </p:childTnLst>
                              </p:cTn>
                            </p:par>
                          </p:childTnLst>
                        </p:cTn>
                      </p:par>
                      <p:par>
                        <p:cTn id="72" fill="hold">
                          <p:stCondLst>
                            <p:cond delay="indefinite"/>
                          </p:stCondLst>
                          <p:childTnLst>
                            <p:par>
                              <p:cTn id="73" fill="hold">
                                <p:stCondLst>
                                  <p:cond delay="0"/>
                                </p:stCondLst>
                                <p:childTnLst>
                                  <p:par>
                                    <p:cTn id="74" presetID="2" presetClass="entr" presetSubtype="8" accel="40000" fill="hold" grpId="0" nodeType="clickEffect" p14:presetBounceEnd="40000">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14:bounceEnd="40000">
                                          <p:cBhvr additive="base">
                                            <p:cTn id="76" dur="1250" fill="hold"/>
                                            <p:tgtEl>
                                              <p:spTgt spid="9"/>
                                            </p:tgtEl>
                                            <p:attrNameLst>
                                              <p:attrName>ppt_x</p:attrName>
                                            </p:attrNameLst>
                                          </p:cBhvr>
                                          <p:tavLst>
                                            <p:tav tm="0">
                                              <p:val>
                                                <p:strVal val="0-#ppt_w/2"/>
                                              </p:val>
                                            </p:tav>
                                            <p:tav tm="100000">
                                              <p:val>
                                                <p:strVal val="#ppt_x"/>
                                              </p:val>
                                            </p:tav>
                                          </p:tavLst>
                                        </p:anim>
                                        <p:anim calcmode="lin" valueType="num" p14:bounceEnd="40000">
                                          <p:cBhvr additive="base">
                                            <p:cTn id="77" dur="125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12" grpId="0" animBg="1"/>
          <p:bldP spid="42" grpId="0" animBg="1"/>
          <p:bldP spid="13" grpId="0" animBg="1"/>
          <p:bldP spid="14" grpId="0" animBg="1"/>
          <p:bldP spid="15" grpId="0" animBg="1"/>
          <p:bldP spid="16" grpId="0" animBg="1"/>
          <p:bldP spid="9" grpId="0" animBg="1"/>
          <p:bldP spid="10" grpId="0" animBg="1"/>
          <p:bldP spid="11"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1"/>
                                            </p:tgtEl>
                                            <p:attrNameLst>
                                              <p:attrName>style.visibility</p:attrName>
                                            </p:attrNameLst>
                                          </p:cBhvr>
                                          <p:to>
                                            <p:strVal val="visible"/>
                                          </p:to>
                                        </p:set>
                                        <p:anim by="(-#ppt_w*2)" calcmode="lin" valueType="num">
                                          <p:cBhvr rctx="PPT">
                                            <p:cTn id="12" dur="500" autoRev="1" fill="hold">
                                              <p:stCondLst>
                                                <p:cond delay="0"/>
                                              </p:stCondLst>
                                            </p:cTn>
                                            <p:tgtEl>
                                              <p:spTgt spid="11"/>
                                            </p:tgtEl>
                                            <p:attrNameLst>
                                              <p:attrName>ppt_w</p:attrName>
                                            </p:attrNameLst>
                                          </p:cBhvr>
                                        </p:anim>
                                        <p:anim by="(#ppt_w*0.50)" calcmode="lin" valueType="num">
                                          <p:cBhvr>
                                            <p:cTn id="13" dur="500" decel="50000" autoRev="1" fill="hold">
                                              <p:stCondLst>
                                                <p:cond delay="0"/>
                                              </p:stCondLst>
                                            </p:cTn>
                                            <p:tgtEl>
                                              <p:spTgt spid="11"/>
                                            </p:tgtEl>
                                            <p:attrNameLst>
                                              <p:attrName>ppt_x</p:attrName>
                                            </p:attrNameLst>
                                          </p:cBhvr>
                                        </p:anim>
                                        <p:anim from="(-#ppt_h/2)" to="(#ppt_y)" calcmode="lin" valueType="num">
                                          <p:cBhvr>
                                            <p:cTn id="14" dur="1000" fill="hold">
                                              <p:stCondLst>
                                                <p:cond delay="0"/>
                                              </p:stCondLst>
                                            </p:cTn>
                                            <p:tgtEl>
                                              <p:spTgt spid="11"/>
                                            </p:tgtEl>
                                            <p:attrNameLst>
                                              <p:attrName>ppt_y</p:attrName>
                                            </p:attrNameLst>
                                          </p:cBhvr>
                                        </p:anim>
                                        <p:animRot by="21600000">
                                          <p:cBhvr>
                                            <p:cTn id="15" dur="1000" fill="hold">
                                              <p:stCondLst>
                                                <p:cond delay="0"/>
                                              </p:stCondLst>
                                            </p:cTn>
                                            <p:tgtEl>
                                              <p:spTgt spid="11"/>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17"/>
                                            </p:tgtEl>
                                            <p:attrNameLst>
                                              <p:attrName>style.visibility</p:attrName>
                                            </p:attrNameLst>
                                          </p:cBhvr>
                                          <p:to>
                                            <p:strVal val="visible"/>
                                          </p:to>
                                        </p:set>
                                        <p:anim by="(-#ppt_w*2)" calcmode="lin" valueType="num">
                                          <p:cBhvr rctx="PPT">
                                            <p:cTn id="18" dur="500" autoRev="1" fill="hold">
                                              <p:stCondLst>
                                                <p:cond delay="0"/>
                                              </p:stCondLst>
                                            </p:cTn>
                                            <p:tgtEl>
                                              <p:spTgt spid="17"/>
                                            </p:tgtEl>
                                            <p:attrNameLst>
                                              <p:attrName>ppt_w</p:attrName>
                                            </p:attrNameLst>
                                          </p:cBhvr>
                                        </p:anim>
                                        <p:anim by="(#ppt_w*0.50)" calcmode="lin" valueType="num">
                                          <p:cBhvr>
                                            <p:cTn id="19" dur="500" decel="50000" autoRev="1" fill="hold">
                                              <p:stCondLst>
                                                <p:cond delay="0"/>
                                              </p:stCondLst>
                                            </p:cTn>
                                            <p:tgtEl>
                                              <p:spTgt spid="17"/>
                                            </p:tgtEl>
                                            <p:attrNameLst>
                                              <p:attrName>ppt_x</p:attrName>
                                            </p:attrNameLst>
                                          </p:cBhvr>
                                        </p:anim>
                                        <p:anim from="(-#ppt_h/2)" to="(#ppt_y)" calcmode="lin" valueType="num">
                                          <p:cBhvr>
                                            <p:cTn id="20" dur="1000" fill="hold">
                                              <p:stCondLst>
                                                <p:cond delay="0"/>
                                              </p:stCondLst>
                                            </p:cTn>
                                            <p:tgtEl>
                                              <p:spTgt spid="17"/>
                                            </p:tgtEl>
                                            <p:attrNameLst>
                                              <p:attrName>ppt_y</p:attrName>
                                            </p:attrNameLst>
                                          </p:cBhvr>
                                        </p:anim>
                                        <p:animRot by="21600000">
                                          <p:cBhvr>
                                            <p:cTn id="21" dur="1000" fill="hold">
                                              <p:stCondLst>
                                                <p:cond delay="0"/>
                                              </p:stCondLst>
                                            </p:cTn>
                                            <p:tgtEl>
                                              <p:spTgt spid="17"/>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6" presetClass="entr" presetSubtype="0" fill="hold" grpId="0" nodeType="clickEffect">
                                      <p:stCondLst>
                                        <p:cond delay="0"/>
                                      </p:stCondLst>
                                      <p:iterate type="lt">
                                        <p:tmPct val="10000"/>
                                      </p:iterate>
                                      <p:childTnLst>
                                        <p:set>
                                          <p:cBhvr>
                                            <p:cTn id="25" dur="1" fill="hold">
                                              <p:stCondLst>
                                                <p:cond delay="0"/>
                                              </p:stCondLst>
                                            </p:cTn>
                                            <p:tgtEl>
                                              <p:spTgt spid="42"/>
                                            </p:tgtEl>
                                            <p:attrNameLst>
                                              <p:attrName>style.visibility</p:attrName>
                                            </p:attrNameLst>
                                          </p:cBhvr>
                                          <p:to>
                                            <p:strVal val="visible"/>
                                          </p:to>
                                        </p:set>
                                        <p:anim by="(-#ppt_w*2)" calcmode="lin" valueType="num">
                                          <p:cBhvr rctx="PPT">
                                            <p:cTn id="26" dur="500" autoRev="1" fill="hold">
                                              <p:stCondLst>
                                                <p:cond delay="0"/>
                                              </p:stCondLst>
                                            </p:cTn>
                                            <p:tgtEl>
                                              <p:spTgt spid="42"/>
                                            </p:tgtEl>
                                            <p:attrNameLst>
                                              <p:attrName>ppt_w</p:attrName>
                                            </p:attrNameLst>
                                          </p:cBhvr>
                                        </p:anim>
                                        <p:anim by="(#ppt_w*0.50)" calcmode="lin" valueType="num">
                                          <p:cBhvr>
                                            <p:cTn id="27" dur="500" decel="50000" autoRev="1" fill="hold">
                                              <p:stCondLst>
                                                <p:cond delay="0"/>
                                              </p:stCondLst>
                                            </p:cTn>
                                            <p:tgtEl>
                                              <p:spTgt spid="42"/>
                                            </p:tgtEl>
                                            <p:attrNameLst>
                                              <p:attrName>ppt_x</p:attrName>
                                            </p:attrNameLst>
                                          </p:cBhvr>
                                        </p:anim>
                                        <p:anim from="(-#ppt_h/2)" to="(#ppt_y)" calcmode="lin" valueType="num">
                                          <p:cBhvr>
                                            <p:cTn id="28" dur="1000" fill="hold">
                                              <p:stCondLst>
                                                <p:cond delay="0"/>
                                              </p:stCondLst>
                                            </p:cTn>
                                            <p:tgtEl>
                                              <p:spTgt spid="42"/>
                                            </p:tgtEl>
                                            <p:attrNameLst>
                                              <p:attrName>ppt_y</p:attrName>
                                            </p:attrNameLst>
                                          </p:cBhvr>
                                        </p:anim>
                                        <p:animRot by="21600000">
                                          <p:cBhvr>
                                            <p:cTn id="29" dur="1000" fill="hold">
                                              <p:stCondLst>
                                                <p:cond delay="0"/>
                                              </p:stCondLst>
                                            </p:cTn>
                                            <p:tgtEl>
                                              <p:spTgt spid="42"/>
                                            </p:tgtEl>
                                            <p:attrNameLst>
                                              <p:attrName>r</p:attrName>
                                            </p:attrNameLst>
                                          </p:cBhvr>
                                        </p:animRot>
                                      </p:childTnLst>
                                    </p:cTn>
                                  </p:par>
                                </p:childTnLst>
                              </p:cTn>
                            </p:par>
                          </p:childTnLst>
                        </p:cTn>
                      </p:par>
                      <p:par>
                        <p:cTn id="30" fill="hold">
                          <p:stCondLst>
                            <p:cond delay="indefinite"/>
                          </p:stCondLst>
                          <p:childTnLst>
                            <p:par>
                              <p:cTn id="31" fill="hold">
                                <p:stCondLst>
                                  <p:cond delay="0"/>
                                </p:stCondLst>
                                <p:childTnLst>
                                  <p:par>
                                    <p:cTn id="32" presetID="2" presetClass="entr" presetSubtype="8" accel="40000"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1250" fill="hold"/>
                                            <p:tgtEl>
                                              <p:spTgt spid="12"/>
                                            </p:tgtEl>
                                            <p:attrNameLst>
                                              <p:attrName>ppt_x</p:attrName>
                                            </p:attrNameLst>
                                          </p:cBhvr>
                                          <p:tavLst>
                                            <p:tav tm="0">
                                              <p:val>
                                                <p:strVal val="0-#ppt_w/2"/>
                                              </p:val>
                                            </p:tav>
                                            <p:tav tm="100000">
                                              <p:val>
                                                <p:strVal val="#ppt_x"/>
                                              </p:val>
                                            </p:tav>
                                          </p:tavLst>
                                        </p:anim>
                                        <p:anim calcmode="lin" valueType="num">
                                          <p:cBhvr additive="base">
                                            <p:cTn id="35" dur="125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grpId="0" nodeType="clickEffect">
                                      <p:stCondLst>
                                        <p:cond delay="0"/>
                                      </p:stCondLst>
                                      <p:iterate type="lt">
                                        <p:tmPct val="10000"/>
                                      </p:iterate>
                                      <p:childTnLst>
                                        <p:set>
                                          <p:cBhvr>
                                            <p:cTn id="39" dur="1" fill="hold">
                                              <p:stCondLst>
                                                <p:cond delay="0"/>
                                              </p:stCondLst>
                                            </p:cTn>
                                            <p:tgtEl>
                                              <p:spTgt spid="14"/>
                                            </p:tgtEl>
                                            <p:attrNameLst>
                                              <p:attrName>style.visibility</p:attrName>
                                            </p:attrNameLst>
                                          </p:cBhvr>
                                          <p:to>
                                            <p:strVal val="visible"/>
                                          </p:to>
                                        </p:set>
                                        <p:anim by="(-#ppt_w*2)" calcmode="lin" valueType="num">
                                          <p:cBhvr rctx="PPT">
                                            <p:cTn id="40" dur="500" autoRev="1" fill="hold">
                                              <p:stCondLst>
                                                <p:cond delay="0"/>
                                              </p:stCondLst>
                                            </p:cTn>
                                            <p:tgtEl>
                                              <p:spTgt spid="14"/>
                                            </p:tgtEl>
                                            <p:attrNameLst>
                                              <p:attrName>ppt_w</p:attrName>
                                            </p:attrNameLst>
                                          </p:cBhvr>
                                        </p:anim>
                                        <p:anim by="(#ppt_w*0.50)" calcmode="lin" valueType="num">
                                          <p:cBhvr>
                                            <p:cTn id="41" dur="500" decel="50000" autoRev="1" fill="hold">
                                              <p:stCondLst>
                                                <p:cond delay="0"/>
                                              </p:stCondLst>
                                            </p:cTn>
                                            <p:tgtEl>
                                              <p:spTgt spid="14"/>
                                            </p:tgtEl>
                                            <p:attrNameLst>
                                              <p:attrName>ppt_x</p:attrName>
                                            </p:attrNameLst>
                                          </p:cBhvr>
                                        </p:anim>
                                        <p:anim from="(-#ppt_h/2)" to="(#ppt_y)" calcmode="lin" valueType="num">
                                          <p:cBhvr>
                                            <p:cTn id="42" dur="1000" fill="hold">
                                              <p:stCondLst>
                                                <p:cond delay="0"/>
                                              </p:stCondLst>
                                            </p:cTn>
                                            <p:tgtEl>
                                              <p:spTgt spid="14"/>
                                            </p:tgtEl>
                                            <p:attrNameLst>
                                              <p:attrName>ppt_y</p:attrName>
                                            </p:attrNameLst>
                                          </p:cBhvr>
                                        </p:anim>
                                        <p:animRot by="21600000">
                                          <p:cBhvr>
                                            <p:cTn id="43" dur="1000" fill="hold">
                                              <p:stCondLst>
                                                <p:cond delay="0"/>
                                              </p:stCondLst>
                                            </p:cTn>
                                            <p:tgtEl>
                                              <p:spTgt spid="14"/>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2" presetClass="entr" presetSubtype="8" accel="40000"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1250" fill="hold"/>
                                            <p:tgtEl>
                                              <p:spTgt spid="13"/>
                                            </p:tgtEl>
                                            <p:attrNameLst>
                                              <p:attrName>ppt_x</p:attrName>
                                            </p:attrNameLst>
                                          </p:cBhvr>
                                          <p:tavLst>
                                            <p:tav tm="0">
                                              <p:val>
                                                <p:strVal val="0-#ppt_w/2"/>
                                              </p:val>
                                            </p:tav>
                                            <p:tav tm="100000">
                                              <p:val>
                                                <p:strVal val="#ppt_x"/>
                                              </p:val>
                                            </p:tav>
                                          </p:tavLst>
                                        </p:anim>
                                        <p:anim calcmode="lin" valueType="num">
                                          <p:cBhvr additive="base">
                                            <p:cTn id="49" dur="125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56" presetClass="entr" presetSubtype="0" fill="hold" grpId="0" nodeType="clickEffect">
                                      <p:stCondLst>
                                        <p:cond delay="0"/>
                                      </p:stCondLst>
                                      <p:iterate type="lt">
                                        <p:tmPct val="10000"/>
                                      </p:iterate>
                                      <p:childTnLst>
                                        <p:set>
                                          <p:cBhvr>
                                            <p:cTn id="53" dur="1" fill="hold">
                                              <p:stCondLst>
                                                <p:cond delay="0"/>
                                              </p:stCondLst>
                                            </p:cTn>
                                            <p:tgtEl>
                                              <p:spTgt spid="16"/>
                                            </p:tgtEl>
                                            <p:attrNameLst>
                                              <p:attrName>style.visibility</p:attrName>
                                            </p:attrNameLst>
                                          </p:cBhvr>
                                          <p:to>
                                            <p:strVal val="visible"/>
                                          </p:to>
                                        </p:set>
                                        <p:anim by="(-#ppt_w*2)" calcmode="lin" valueType="num">
                                          <p:cBhvr rctx="PPT">
                                            <p:cTn id="54" dur="500" autoRev="1" fill="hold">
                                              <p:stCondLst>
                                                <p:cond delay="0"/>
                                              </p:stCondLst>
                                            </p:cTn>
                                            <p:tgtEl>
                                              <p:spTgt spid="16"/>
                                            </p:tgtEl>
                                            <p:attrNameLst>
                                              <p:attrName>ppt_w</p:attrName>
                                            </p:attrNameLst>
                                          </p:cBhvr>
                                        </p:anim>
                                        <p:anim by="(#ppt_w*0.50)" calcmode="lin" valueType="num">
                                          <p:cBhvr>
                                            <p:cTn id="55" dur="500" decel="50000" autoRev="1" fill="hold">
                                              <p:stCondLst>
                                                <p:cond delay="0"/>
                                              </p:stCondLst>
                                            </p:cTn>
                                            <p:tgtEl>
                                              <p:spTgt spid="16"/>
                                            </p:tgtEl>
                                            <p:attrNameLst>
                                              <p:attrName>ppt_x</p:attrName>
                                            </p:attrNameLst>
                                          </p:cBhvr>
                                        </p:anim>
                                        <p:anim from="(-#ppt_h/2)" to="(#ppt_y)" calcmode="lin" valueType="num">
                                          <p:cBhvr>
                                            <p:cTn id="56" dur="1000" fill="hold">
                                              <p:stCondLst>
                                                <p:cond delay="0"/>
                                              </p:stCondLst>
                                            </p:cTn>
                                            <p:tgtEl>
                                              <p:spTgt spid="16"/>
                                            </p:tgtEl>
                                            <p:attrNameLst>
                                              <p:attrName>ppt_y</p:attrName>
                                            </p:attrNameLst>
                                          </p:cBhvr>
                                        </p:anim>
                                        <p:animRot by="21600000">
                                          <p:cBhvr>
                                            <p:cTn id="57" dur="1000" fill="hold">
                                              <p:stCondLst>
                                                <p:cond delay="0"/>
                                              </p:stCondLst>
                                            </p:cTn>
                                            <p:tgtEl>
                                              <p:spTgt spid="16"/>
                                            </p:tgtEl>
                                            <p:attrNameLst>
                                              <p:attrName>r</p:attrName>
                                            </p:attrNameLst>
                                          </p:cBhvr>
                                        </p:animRot>
                                      </p:childTnLst>
                                    </p:cTn>
                                  </p:par>
                                </p:childTnLst>
                              </p:cTn>
                            </p:par>
                          </p:childTnLst>
                        </p:cTn>
                      </p:par>
                      <p:par>
                        <p:cTn id="58" fill="hold">
                          <p:stCondLst>
                            <p:cond delay="indefinite"/>
                          </p:stCondLst>
                          <p:childTnLst>
                            <p:par>
                              <p:cTn id="59" fill="hold">
                                <p:stCondLst>
                                  <p:cond delay="0"/>
                                </p:stCondLst>
                                <p:childTnLst>
                                  <p:par>
                                    <p:cTn id="60" presetID="2" presetClass="entr" presetSubtype="8" accel="40000"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1250" fill="hold"/>
                                            <p:tgtEl>
                                              <p:spTgt spid="15"/>
                                            </p:tgtEl>
                                            <p:attrNameLst>
                                              <p:attrName>ppt_x</p:attrName>
                                            </p:attrNameLst>
                                          </p:cBhvr>
                                          <p:tavLst>
                                            <p:tav tm="0">
                                              <p:val>
                                                <p:strVal val="0-#ppt_w/2"/>
                                              </p:val>
                                            </p:tav>
                                            <p:tav tm="100000">
                                              <p:val>
                                                <p:strVal val="#ppt_x"/>
                                              </p:val>
                                            </p:tav>
                                          </p:tavLst>
                                        </p:anim>
                                        <p:anim calcmode="lin" valueType="num">
                                          <p:cBhvr additive="base">
                                            <p:cTn id="63" dur="1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56" presetClass="entr" presetSubtype="0" fill="hold" grpId="0" nodeType="clickEffect">
                                      <p:stCondLst>
                                        <p:cond delay="0"/>
                                      </p:stCondLst>
                                      <p:iterate type="lt">
                                        <p:tmPct val="10000"/>
                                      </p:iterate>
                                      <p:childTnLst>
                                        <p:set>
                                          <p:cBhvr>
                                            <p:cTn id="67" dur="1" fill="hold">
                                              <p:stCondLst>
                                                <p:cond delay="0"/>
                                              </p:stCondLst>
                                            </p:cTn>
                                            <p:tgtEl>
                                              <p:spTgt spid="10"/>
                                            </p:tgtEl>
                                            <p:attrNameLst>
                                              <p:attrName>style.visibility</p:attrName>
                                            </p:attrNameLst>
                                          </p:cBhvr>
                                          <p:to>
                                            <p:strVal val="visible"/>
                                          </p:to>
                                        </p:set>
                                        <p:anim by="(-#ppt_w*2)" calcmode="lin" valueType="num">
                                          <p:cBhvr rctx="PPT">
                                            <p:cTn id="68" dur="500" autoRev="1" fill="hold">
                                              <p:stCondLst>
                                                <p:cond delay="0"/>
                                              </p:stCondLst>
                                            </p:cTn>
                                            <p:tgtEl>
                                              <p:spTgt spid="10"/>
                                            </p:tgtEl>
                                            <p:attrNameLst>
                                              <p:attrName>ppt_w</p:attrName>
                                            </p:attrNameLst>
                                          </p:cBhvr>
                                        </p:anim>
                                        <p:anim by="(#ppt_w*0.50)" calcmode="lin" valueType="num">
                                          <p:cBhvr>
                                            <p:cTn id="69" dur="500" decel="50000" autoRev="1" fill="hold">
                                              <p:stCondLst>
                                                <p:cond delay="0"/>
                                              </p:stCondLst>
                                            </p:cTn>
                                            <p:tgtEl>
                                              <p:spTgt spid="10"/>
                                            </p:tgtEl>
                                            <p:attrNameLst>
                                              <p:attrName>ppt_x</p:attrName>
                                            </p:attrNameLst>
                                          </p:cBhvr>
                                        </p:anim>
                                        <p:anim from="(-#ppt_h/2)" to="(#ppt_y)" calcmode="lin" valueType="num">
                                          <p:cBhvr>
                                            <p:cTn id="70" dur="1000" fill="hold">
                                              <p:stCondLst>
                                                <p:cond delay="0"/>
                                              </p:stCondLst>
                                            </p:cTn>
                                            <p:tgtEl>
                                              <p:spTgt spid="10"/>
                                            </p:tgtEl>
                                            <p:attrNameLst>
                                              <p:attrName>ppt_y</p:attrName>
                                            </p:attrNameLst>
                                          </p:cBhvr>
                                        </p:anim>
                                        <p:animRot by="21600000">
                                          <p:cBhvr>
                                            <p:cTn id="71" dur="1000" fill="hold">
                                              <p:stCondLst>
                                                <p:cond delay="0"/>
                                              </p:stCondLst>
                                            </p:cTn>
                                            <p:tgtEl>
                                              <p:spTgt spid="10"/>
                                            </p:tgtEl>
                                            <p:attrNameLst>
                                              <p:attrName>r</p:attrName>
                                            </p:attrNameLst>
                                          </p:cBhvr>
                                        </p:animRot>
                                      </p:childTnLst>
                                    </p:cTn>
                                  </p:par>
                                </p:childTnLst>
                              </p:cTn>
                            </p:par>
                          </p:childTnLst>
                        </p:cTn>
                      </p:par>
                      <p:par>
                        <p:cTn id="72" fill="hold">
                          <p:stCondLst>
                            <p:cond delay="indefinite"/>
                          </p:stCondLst>
                          <p:childTnLst>
                            <p:par>
                              <p:cTn id="73" fill="hold">
                                <p:stCondLst>
                                  <p:cond delay="0"/>
                                </p:stCondLst>
                                <p:childTnLst>
                                  <p:par>
                                    <p:cTn id="74" presetID="2" presetClass="entr" presetSubtype="8" accel="40000" fill="hold" grpId="0" nodeType="click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additive="base">
                                            <p:cTn id="76" dur="1250" fill="hold"/>
                                            <p:tgtEl>
                                              <p:spTgt spid="9"/>
                                            </p:tgtEl>
                                            <p:attrNameLst>
                                              <p:attrName>ppt_x</p:attrName>
                                            </p:attrNameLst>
                                          </p:cBhvr>
                                          <p:tavLst>
                                            <p:tav tm="0">
                                              <p:val>
                                                <p:strVal val="0-#ppt_w/2"/>
                                              </p:val>
                                            </p:tav>
                                            <p:tav tm="100000">
                                              <p:val>
                                                <p:strVal val="#ppt_x"/>
                                              </p:val>
                                            </p:tav>
                                          </p:tavLst>
                                        </p:anim>
                                        <p:anim calcmode="lin" valueType="num">
                                          <p:cBhvr additive="base">
                                            <p:cTn id="77" dur="125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12" grpId="0" animBg="1"/>
          <p:bldP spid="42" grpId="0" animBg="1"/>
          <p:bldP spid="13" grpId="0" animBg="1"/>
          <p:bldP spid="14" grpId="0" animBg="1"/>
          <p:bldP spid="15" grpId="0" animBg="1"/>
          <p:bldP spid="16" grpId="0" animBg="1"/>
          <p:bldP spid="9" grpId="0" animBg="1"/>
          <p:bldP spid="10" grpId="0" animBg="1"/>
          <p:bldP spid="11" grpId="0"/>
          <p:bldP spid="17"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1"/>
          <p:cNvSpPr txBox="1"/>
          <p:nvPr/>
        </p:nvSpPr>
        <p:spPr>
          <a:xfrm>
            <a:off x="4413967" y="1906205"/>
            <a:ext cx="2431754" cy="927431"/>
          </a:xfrm>
          <a:prstGeom prst="rect">
            <a:avLst/>
          </a:prstGeom>
          <a:noFill/>
        </p:spPr>
        <p:txBody>
          <a:bodyPr wrap="none" lIns="65023" tIns="32511" rIns="65023" bIns="32511" rtlCol="0">
            <a:spAutoFit/>
          </a:bodyPr>
          <a:lstStyle/>
          <a:p>
            <a:pPr marL="0" lvl="1"/>
            <a:r>
              <a:rPr lang="zh-CN" altLang="en-US" sz="1400" b="1" dirty="0">
                <a:solidFill>
                  <a:schemeClr val="accent2"/>
                </a:solidFill>
                <a:latin typeface="微软雅黑" panose="020B0503020204020204" pitchFamily="34" charset="-122"/>
                <a:ea typeface="微软雅黑" panose="020B0503020204020204" pitchFamily="34" charset="-122"/>
              </a:rPr>
              <a:t> </a:t>
            </a:r>
            <a:r>
              <a:rPr lang="zh-CN" altLang="en-US" sz="2000" b="1" dirty="0">
                <a:solidFill>
                  <a:schemeClr val="accent2"/>
                </a:solidFill>
                <a:latin typeface="微软雅黑" panose="020B0503020204020204" pitchFamily="34" charset="-122"/>
                <a:ea typeface="微软雅黑" panose="020B0503020204020204" pitchFamily="34" charset="-122"/>
              </a:rPr>
              <a:t>第一部分</a:t>
            </a:r>
            <a:endParaRPr lang="en-US" altLang="zh-CN" sz="20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3600" dirty="0">
                <a:solidFill>
                  <a:srgbClr val="F0D04E"/>
                </a:solidFill>
                <a:latin typeface="微软雅黑" panose="020B0503020204020204" pitchFamily="34" charset="-122"/>
                <a:ea typeface="微软雅黑" panose="020B0503020204020204" pitchFamily="34" charset="-122"/>
              </a:rPr>
              <a:t>   </a:t>
            </a:r>
            <a:r>
              <a:rPr lang="zh-CN" altLang="en-US" sz="2300" dirty="0">
                <a:solidFill>
                  <a:srgbClr val="535353"/>
                </a:solidFill>
                <a:latin typeface="微软雅黑" panose="020B0503020204020204" pitchFamily="34" charset="-122"/>
                <a:ea typeface="微软雅黑" panose="020B0503020204020204" pitchFamily="34" charset="-122"/>
              </a:rPr>
              <a:t>标题文字内容</a:t>
            </a:r>
            <a:endParaRPr lang="en-US" altLang="zh-CN" sz="360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4279241" y="1808090"/>
            <a:ext cx="0" cy="1420419"/>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3025457" y="2982336"/>
            <a:ext cx="902574" cy="246174"/>
          </a:xfrm>
          <a:prstGeom prst="rect">
            <a:avLst/>
          </a:prstGeom>
          <a:noFill/>
        </p:spPr>
        <p:txBody>
          <a:bodyPr wrap="square" lIns="0" tIns="0" rIns="0" bIns="0" rtlCol="0">
            <a:spAutoFit/>
          </a:bodyPr>
          <a:lstStyle/>
          <a:p>
            <a:r>
              <a:rPr lang="en-US" altLang="zh-CN" sz="1600" dirty="0">
                <a:solidFill>
                  <a:schemeClr val="tx1">
                    <a:lumMod val="65000"/>
                    <a:lumOff val="35000"/>
                  </a:schemeClr>
                </a:solidFill>
                <a:latin typeface="Arial" panose="020B0604020202020204" pitchFamily="34" charset="0"/>
                <a:ea typeface="+mj-ea"/>
                <a:cs typeface="Arial" panose="020B0604020202020204" pitchFamily="34" charset="0"/>
              </a:rPr>
              <a:t>PART 01</a:t>
            </a:r>
            <a:endParaRPr lang="zh-CN" altLang="en-US" sz="1600" dirty="0">
              <a:solidFill>
                <a:schemeClr val="tx1">
                  <a:lumMod val="65000"/>
                  <a:lumOff val="35000"/>
                </a:schemeClr>
              </a:solidFill>
              <a:latin typeface="Arial" panose="020B0604020202020204" pitchFamily="34" charset="0"/>
              <a:ea typeface="+mj-ea"/>
              <a:cs typeface="Arial" panose="020B0604020202020204" pitchFamily="34" charset="0"/>
            </a:endParaRPr>
          </a:p>
        </p:txBody>
      </p:sp>
      <p:sp>
        <p:nvSpPr>
          <p:cNvPr id="28" name="椭圆 27"/>
          <p:cNvSpPr/>
          <p:nvPr/>
        </p:nvSpPr>
        <p:spPr>
          <a:xfrm>
            <a:off x="2915816" y="1804850"/>
            <a:ext cx="1004222" cy="100427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9" name="TextBox 24"/>
          <p:cNvSpPr txBox="1"/>
          <p:nvPr/>
        </p:nvSpPr>
        <p:spPr>
          <a:xfrm>
            <a:off x="4591843" y="2891323"/>
            <a:ext cx="1064411"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5644197" y="2891323"/>
            <a:ext cx="1111942"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3089472" y="1946841"/>
            <a:ext cx="902574" cy="769248"/>
          </a:xfrm>
          <a:prstGeom prst="rect">
            <a:avLst/>
          </a:prstGeom>
          <a:noFill/>
        </p:spPr>
        <p:txBody>
          <a:bodyPr wrap="square" lIns="0" tIns="0" rIns="0" bIns="0" rtlCol="0">
            <a:spAutoFit/>
          </a:bodyPr>
          <a:lstStyle/>
          <a:p>
            <a:r>
              <a:rPr lang="en-US" altLang="zh-CN" sz="5000" b="1" dirty="0">
                <a:solidFill>
                  <a:schemeClr val="bg1"/>
                </a:solidFill>
                <a:latin typeface="Arial" panose="020B0604020202020204" pitchFamily="34" charset="0"/>
                <a:ea typeface="+mj-ea"/>
                <a:cs typeface="Arial" panose="020B0604020202020204" pitchFamily="34" charset="0"/>
              </a:rPr>
              <a:t>01</a:t>
            </a:r>
            <a:endParaRPr lang="zh-CN" altLang="en-US" sz="5000" b="1" dirty="0">
              <a:solidFill>
                <a:schemeClr val="bg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4591843" y="3097300"/>
            <a:ext cx="1064411"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5644197" y="3097300"/>
            <a:ext cx="1111942"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024402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anim calcmode="lin" valueType="num">
                                      <p:cBhvr>
                                        <p:cTn id="12" dur="500" fill="hold"/>
                                        <p:tgtEl>
                                          <p:spTgt spid="31"/>
                                        </p:tgtEl>
                                        <p:attrNameLst>
                                          <p:attrName>ppt_x</p:attrName>
                                        </p:attrNameLst>
                                      </p:cBhvr>
                                      <p:tavLst>
                                        <p:tav tm="0">
                                          <p:val>
                                            <p:strVal val="#ppt_x"/>
                                          </p:val>
                                        </p:tav>
                                        <p:tav tm="100000">
                                          <p:val>
                                            <p:strVal val="#ppt_x"/>
                                          </p:val>
                                        </p:tav>
                                      </p:tavLst>
                                    </p:anim>
                                    <p:anim calcmode="lin" valueType="num">
                                      <p:cBhvr>
                                        <p:cTn id="13" dur="500" fill="hold"/>
                                        <p:tgtEl>
                                          <p:spTgt spid="31"/>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p:tgtEl>
                                          <p:spTgt spid="23"/>
                                        </p:tgtEl>
                                        <p:attrNameLst>
                                          <p:attrName>ppt_x</p:attrName>
                                        </p:attrNameLst>
                                      </p:cBhvr>
                                      <p:tavLst>
                                        <p:tav tm="0">
                                          <p:val>
                                            <p:strVal val="#ppt_x-#ppt_w*1.125000"/>
                                          </p:val>
                                        </p:tav>
                                        <p:tav tm="100000">
                                          <p:val>
                                            <p:strVal val="#ppt_x"/>
                                          </p:val>
                                        </p:tav>
                                      </p:tavLst>
                                    </p:anim>
                                    <p:animEffect transition="in" filter="wipe(right)">
                                      <p:cBhvr>
                                        <p:cTn id="18" dur="500"/>
                                        <p:tgtEl>
                                          <p:spTgt spid="23"/>
                                        </p:tgtEl>
                                      </p:cBhvr>
                                    </p:animEffect>
                                  </p:childTnLst>
                                </p:cTn>
                              </p:par>
                            </p:childTnLst>
                          </p:cTn>
                        </p:par>
                        <p:par>
                          <p:cTn id="19" fill="hold">
                            <p:stCondLst>
                              <p:cond delay="1500"/>
                            </p:stCondLst>
                            <p:childTnLst>
                              <p:par>
                                <p:cTn id="20" presetID="47"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anim calcmode="lin" valueType="num">
                                      <p:cBhvr>
                                        <p:cTn id="23" dur="500" fill="hold"/>
                                        <p:tgtEl>
                                          <p:spTgt spid="25"/>
                                        </p:tgtEl>
                                        <p:attrNameLst>
                                          <p:attrName>ppt_x</p:attrName>
                                        </p:attrNameLst>
                                      </p:cBhvr>
                                      <p:tavLst>
                                        <p:tav tm="0">
                                          <p:val>
                                            <p:strVal val="#ppt_x"/>
                                          </p:val>
                                        </p:tav>
                                        <p:tav tm="100000">
                                          <p:val>
                                            <p:strVal val="#ppt_x"/>
                                          </p:val>
                                        </p:tav>
                                      </p:tavLst>
                                    </p:anim>
                                    <p:anim calcmode="lin" valueType="num">
                                      <p:cBhvr>
                                        <p:cTn id="24" dur="500" fill="hold"/>
                                        <p:tgtEl>
                                          <p:spTgt spid="25"/>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fill="hold"/>
                                        <p:tgtEl>
                                          <p:spTgt spid="30"/>
                                        </p:tgtEl>
                                        <p:attrNameLst>
                                          <p:attrName>ppt_x</p:attrName>
                                        </p:attrNameLst>
                                      </p:cBhvr>
                                      <p:tavLst>
                                        <p:tav tm="0">
                                          <p:val>
                                            <p:strVal val="#ppt_x"/>
                                          </p:val>
                                        </p:tav>
                                        <p:tav tm="100000">
                                          <p:val>
                                            <p:strVal val="#ppt_x"/>
                                          </p:val>
                                        </p:tav>
                                      </p:tavLst>
                                    </p:anim>
                                    <p:anim calcmode="lin" valueType="num">
                                      <p:cBhvr additive="base">
                                        <p:cTn id="33" dur="500" fill="hold"/>
                                        <p:tgtEl>
                                          <p:spTgt spid="30"/>
                                        </p:tgtEl>
                                        <p:attrNameLst>
                                          <p:attrName>ppt_y</p:attrName>
                                        </p:attrNameLst>
                                      </p:cBhvr>
                                      <p:tavLst>
                                        <p:tav tm="0">
                                          <p:val>
                                            <p:strVal val="1+#ppt_h/2"/>
                                          </p:val>
                                        </p:tav>
                                        <p:tav tm="100000">
                                          <p:val>
                                            <p:strVal val="#ppt_y"/>
                                          </p:val>
                                        </p:tav>
                                      </p:tavLst>
                                    </p:anim>
                                  </p:childTnLst>
                                </p:cTn>
                              </p:par>
                            </p:childTnLst>
                          </p:cTn>
                        </p:par>
                        <p:par>
                          <p:cTn id="34" fill="hold">
                            <p:stCondLst>
                              <p:cond delay="2700"/>
                            </p:stCondLst>
                            <p:childTnLst>
                              <p:par>
                                <p:cTn id="35" presetID="2" presetClass="entr" presetSubtype="4"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20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fill="hold"/>
                                        <p:tgtEl>
                                          <p:spTgt spid="33"/>
                                        </p:tgtEl>
                                        <p:attrNameLst>
                                          <p:attrName>ppt_x</p:attrName>
                                        </p:attrNameLst>
                                      </p:cBhvr>
                                      <p:tavLst>
                                        <p:tav tm="0">
                                          <p:val>
                                            <p:strVal val="#ppt_x"/>
                                          </p:val>
                                        </p:tav>
                                        <p:tav tm="100000">
                                          <p:val>
                                            <p:strVal val="#ppt_x"/>
                                          </p:val>
                                        </p:tav>
                                      </p:tavLst>
                                    </p:anim>
                                    <p:anim calcmode="lin" valueType="num">
                                      <p:cBhvr additive="base">
                                        <p:cTn id="4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9" grpId="0"/>
      <p:bldP spid="30" grpId="0"/>
      <p:bldP spid="31"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48509" y="2186258"/>
            <a:ext cx="611872" cy="421059"/>
            <a:chOff x="4703015" y="2556465"/>
            <a:chExt cx="815938" cy="561412"/>
          </a:xfrm>
        </p:grpSpPr>
        <p:sp>
          <p:nvSpPr>
            <p:cNvPr id="3" name="任意多边形 2"/>
            <p:cNvSpPr/>
            <p:nvPr/>
          </p:nvSpPr>
          <p:spPr>
            <a:xfrm flipH="1">
              <a:off x="4761074" y="2556465"/>
              <a:ext cx="757879" cy="546522"/>
            </a:xfrm>
            <a:custGeom>
              <a:avLst/>
              <a:gdLst>
                <a:gd name="connsiteX0" fmla="*/ 434324 w 757881"/>
                <a:gd name="connsiteY0" fmla="*/ 0 h 546522"/>
                <a:gd name="connsiteX1" fmla="*/ 77427 w 757881"/>
                <a:gd name="connsiteY1" fmla="*/ 0 h 546522"/>
                <a:gd name="connsiteX2" fmla="*/ 68881 w 757881"/>
                <a:gd name="connsiteY2" fmla="*/ 0 h 546522"/>
                <a:gd name="connsiteX3" fmla="*/ 0 w 757881"/>
                <a:gd name="connsiteY3" fmla="*/ 0 h 546522"/>
                <a:gd name="connsiteX4" fmla="*/ 0 w 757881"/>
                <a:gd name="connsiteY4" fmla="*/ 546522 h 546522"/>
                <a:gd name="connsiteX5" fmla="*/ 68881 w 757881"/>
                <a:gd name="connsiteY5" fmla="*/ 546522 h 546522"/>
                <a:gd name="connsiteX6" fmla="*/ 77427 w 757881"/>
                <a:gd name="connsiteY6" fmla="*/ 546522 h 546522"/>
                <a:gd name="connsiteX7" fmla="*/ 434324 w 757881"/>
                <a:gd name="connsiteY7" fmla="*/ 546522 h 546522"/>
                <a:gd name="connsiteX8" fmla="*/ 757881 w 757881"/>
                <a:gd name="connsiteY8" fmla="*/ 273261 h 546522"/>
                <a:gd name="connsiteX9" fmla="*/ 434324 w 757881"/>
                <a:gd name="connsiteY9"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57881" h="546522">
                  <a:moveTo>
                    <a:pt x="434324" y="0"/>
                  </a:moveTo>
                  <a:lnTo>
                    <a:pt x="77427" y="0"/>
                  </a:lnTo>
                  <a:lnTo>
                    <a:pt x="68881" y="0"/>
                  </a:lnTo>
                  <a:lnTo>
                    <a:pt x="0" y="0"/>
                  </a:lnTo>
                  <a:lnTo>
                    <a:pt x="0" y="546522"/>
                  </a:lnTo>
                  <a:lnTo>
                    <a:pt x="68881" y="546522"/>
                  </a:lnTo>
                  <a:lnTo>
                    <a:pt x="77427" y="546522"/>
                  </a:lnTo>
                  <a:lnTo>
                    <a:pt x="434324" y="546522"/>
                  </a:lnTo>
                  <a:cubicBezTo>
                    <a:pt x="613020" y="546522"/>
                    <a:pt x="757881" y="424179"/>
                    <a:pt x="757881" y="273261"/>
                  </a:cubicBezTo>
                  <a:cubicBezTo>
                    <a:pt x="757881" y="122343"/>
                    <a:pt x="613020" y="0"/>
                    <a:pt x="434324"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799">
                <a:solidFill>
                  <a:schemeClr val="bg1"/>
                </a:solidFill>
              </a:endParaRPr>
            </a:p>
          </p:txBody>
        </p:sp>
        <p:sp>
          <p:nvSpPr>
            <p:cNvPr id="4" name="文本框 29"/>
            <p:cNvSpPr txBox="1"/>
            <p:nvPr/>
          </p:nvSpPr>
          <p:spPr>
            <a:xfrm>
              <a:off x="4703015" y="2564051"/>
              <a:ext cx="767950" cy="553826"/>
            </a:xfrm>
            <a:prstGeom prst="rect">
              <a:avLst/>
            </a:prstGeom>
            <a:noFill/>
            <a:effectLst/>
          </p:spPr>
          <p:txBody>
            <a:bodyPr wrap="square" rtlCol="0">
              <a:spAutoFit/>
            </a:bodyPr>
            <a:lstStyle/>
            <a:p>
              <a:r>
                <a:rPr lang="en-US" altLang="zh-CN" sz="2099" b="1" dirty="0">
                  <a:solidFill>
                    <a:schemeClr val="bg1"/>
                  </a:solidFill>
                </a:rPr>
                <a:t>  </a:t>
              </a:r>
              <a:r>
                <a:rPr lang="en-US" altLang="zh-CN" sz="1799" b="1" dirty="0">
                  <a:solidFill>
                    <a:schemeClr val="bg1"/>
                  </a:solidFill>
                  <a:latin typeface="方正姚体" panose="02010601030101010101" pitchFamily="2" charset="-122"/>
                  <a:ea typeface="方正姚体" panose="02010601030101010101" pitchFamily="2" charset="-122"/>
                </a:rPr>
                <a:t>01</a:t>
              </a:r>
            </a:p>
          </p:txBody>
        </p:sp>
      </p:grpSp>
      <p:grpSp>
        <p:nvGrpSpPr>
          <p:cNvPr id="5" name="组合 4"/>
          <p:cNvGrpSpPr/>
          <p:nvPr/>
        </p:nvGrpSpPr>
        <p:grpSpPr>
          <a:xfrm>
            <a:off x="2541319" y="3137804"/>
            <a:ext cx="580886" cy="415483"/>
            <a:chOff x="4026682" y="3825186"/>
            <a:chExt cx="774619" cy="553976"/>
          </a:xfrm>
        </p:grpSpPr>
        <p:sp>
          <p:nvSpPr>
            <p:cNvPr id="6" name="任意多边形 5"/>
            <p:cNvSpPr/>
            <p:nvPr/>
          </p:nvSpPr>
          <p:spPr>
            <a:xfrm flipH="1">
              <a:off x="4027811" y="3832640"/>
              <a:ext cx="773490" cy="546522"/>
            </a:xfrm>
            <a:custGeom>
              <a:avLst/>
              <a:gdLst>
                <a:gd name="connsiteX0" fmla="*/ 449933 w 773490"/>
                <a:gd name="connsiteY0" fmla="*/ 0 h 546522"/>
                <a:gd name="connsiteX1" fmla="*/ 93036 w 773490"/>
                <a:gd name="connsiteY1" fmla="*/ 0 h 546522"/>
                <a:gd name="connsiteX2" fmla="*/ 84490 w 773490"/>
                <a:gd name="connsiteY2" fmla="*/ 0 h 546522"/>
                <a:gd name="connsiteX3" fmla="*/ 0 w 773490"/>
                <a:gd name="connsiteY3" fmla="*/ 0 h 546522"/>
                <a:gd name="connsiteX4" fmla="*/ 0 w 773490"/>
                <a:gd name="connsiteY4" fmla="*/ 546522 h 546522"/>
                <a:gd name="connsiteX5" fmla="*/ 84490 w 773490"/>
                <a:gd name="connsiteY5" fmla="*/ 546522 h 546522"/>
                <a:gd name="connsiteX6" fmla="*/ 93036 w 773490"/>
                <a:gd name="connsiteY6" fmla="*/ 546522 h 546522"/>
                <a:gd name="connsiteX7" fmla="*/ 449933 w 773490"/>
                <a:gd name="connsiteY7" fmla="*/ 546522 h 546522"/>
                <a:gd name="connsiteX8" fmla="*/ 773490 w 773490"/>
                <a:gd name="connsiteY8" fmla="*/ 273261 h 546522"/>
                <a:gd name="connsiteX9" fmla="*/ 449933 w 773490"/>
                <a:gd name="connsiteY9"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73490" h="546522">
                  <a:moveTo>
                    <a:pt x="449933" y="0"/>
                  </a:moveTo>
                  <a:lnTo>
                    <a:pt x="93036" y="0"/>
                  </a:lnTo>
                  <a:lnTo>
                    <a:pt x="84490" y="0"/>
                  </a:lnTo>
                  <a:lnTo>
                    <a:pt x="0" y="0"/>
                  </a:lnTo>
                  <a:lnTo>
                    <a:pt x="0" y="546522"/>
                  </a:lnTo>
                  <a:lnTo>
                    <a:pt x="84490" y="546522"/>
                  </a:lnTo>
                  <a:lnTo>
                    <a:pt x="93036" y="546522"/>
                  </a:lnTo>
                  <a:lnTo>
                    <a:pt x="449933" y="546522"/>
                  </a:lnTo>
                  <a:cubicBezTo>
                    <a:pt x="628629" y="546522"/>
                    <a:pt x="773490" y="424179"/>
                    <a:pt x="773490" y="273261"/>
                  </a:cubicBezTo>
                  <a:cubicBezTo>
                    <a:pt x="773490" y="122343"/>
                    <a:pt x="628629" y="0"/>
                    <a:pt x="449933"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文本框 30"/>
            <p:cNvSpPr txBox="1"/>
            <p:nvPr/>
          </p:nvSpPr>
          <p:spPr>
            <a:xfrm>
              <a:off x="4026682" y="3825186"/>
              <a:ext cx="725083" cy="492441"/>
            </a:xfrm>
            <a:prstGeom prst="rect">
              <a:avLst/>
            </a:prstGeom>
            <a:noFill/>
            <a:effectLst/>
          </p:spPr>
          <p:txBody>
            <a:bodyPr wrap="none" rtlCol="0">
              <a:spAutoFit/>
            </a:bodyPr>
            <a:lstStyle/>
            <a:p>
              <a:r>
                <a:rPr lang="en-US" altLang="zh-CN" b="1" dirty="0">
                  <a:solidFill>
                    <a:schemeClr val="bg1">
                      <a:lumMod val="50000"/>
                    </a:schemeClr>
                  </a:solidFill>
                  <a:latin typeface="微软雅黑" panose="020B0503020204020204" pitchFamily="34" charset="-122"/>
                  <a:ea typeface="微软雅黑" panose="020B0503020204020204" pitchFamily="34" charset="-122"/>
                </a:rPr>
                <a:t>  </a:t>
              </a:r>
              <a:r>
                <a:rPr lang="en-US" altLang="zh-CN" sz="1400" b="1" dirty="0">
                  <a:solidFill>
                    <a:schemeClr val="bg1">
                      <a:lumMod val="50000"/>
                    </a:schemeClr>
                  </a:solidFill>
                  <a:latin typeface="微软雅黑" panose="020B0503020204020204" pitchFamily="34" charset="-122"/>
                  <a:ea typeface="微软雅黑" panose="020B0503020204020204" pitchFamily="34" charset="-122"/>
                </a:rPr>
                <a:t>02</a:t>
              </a:r>
            </a:p>
          </p:txBody>
        </p:sp>
      </p:grpSp>
      <p:grpSp>
        <p:nvGrpSpPr>
          <p:cNvPr id="11" name="组合 10"/>
          <p:cNvGrpSpPr/>
          <p:nvPr/>
        </p:nvGrpSpPr>
        <p:grpSpPr>
          <a:xfrm>
            <a:off x="5661432" y="2180669"/>
            <a:ext cx="618241" cy="420957"/>
            <a:chOff x="8187395" y="2549014"/>
            <a:chExt cx="824433" cy="561276"/>
          </a:xfrm>
        </p:grpSpPr>
        <p:sp>
          <p:nvSpPr>
            <p:cNvPr id="12" name="任意多边形 11"/>
            <p:cNvSpPr/>
            <p:nvPr/>
          </p:nvSpPr>
          <p:spPr>
            <a:xfrm flipV="1">
              <a:off x="8243667" y="2549014"/>
              <a:ext cx="768161" cy="546522"/>
            </a:xfrm>
            <a:custGeom>
              <a:avLst/>
              <a:gdLst>
                <a:gd name="connsiteX0" fmla="*/ 0 w 768161"/>
                <a:gd name="connsiteY0" fmla="*/ 546522 h 546522"/>
                <a:gd name="connsiteX1" fmla="*/ 79161 w 768161"/>
                <a:gd name="connsiteY1" fmla="*/ 546522 h 546522"/>
                <a:gd name="connsiteX2" fmla="*/ 87707 w 768161"/>
                <a:gd name="connsiteY2" fmla="*/ 546522 h 546522"/>
                <a:gd name="connsiteX3" fmla="*/ 444604 w 768161"/>
                <a:gd name="connsiteY3" fmla="*/ 546522 h 546522"/>
                <a:gd name="connsiteX4" fmla="*/ 768161 w 768161"/>
                <a:gd name="connsiteY4" fmla="*/ 273261 h 546522"/>
                <a:gd name="connsiteX5" fmla="*/ 444604 w 768161"/>
                <a:gd name="connsiteY5" fmla="*/ 0 h 546522"/>
                <a:gd name="connsiteX6" fmla="*/ 87707 w 768161"/>
                <a:gd name="connsiteY6" fmla="*/ 0 h 546522"/>
                <a:gd name="connsiteX7" fmla="*/ 79161 w 768161"/>
                <a:gd name="connsiteY7" fmla="*/ 0 h 546522"/>
                <a:gd name="connsiteX8" fmla="*/ 0 w 768161"/>
                <a:gd name="connsiteY8"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8161" h="546522">
                  <a:moveTo>
                    <a:pt x="0" y="546522"/>
                  </a:moveTo>
                  <a:lnTo>
                    <a:pt x="79161" y="546522"/>
                  </a:lnTo>
                  <a:lnTo>
                    <a:pt x="87707" y="546522"/>
                  </a:lnTo>
                  <a:lnTo>
                    <a:pt x="444604" y="546522"/>
                  </a:lnTo>
                  <a:cubicBezTo>
                    <a:pt x="623300" y="546522"/>
                    <a:pt x="768161" y="424179"/>
                    <a:pt x="768161" y="273261"/>
                  </a:cubicBezTo>
                  <a:cubicBezTo>
                    <a:pt x="768161" y="122343"/>
                    <a:pt x="623300" y="0"/>
                    <a:pt x="444604" y="0"/>
                  </a:cubicBezTo>
                  <a:lnTo>
                    <a:pt x="87707" y="0"/>
                  </a:lnTo>
                  <a:lnTo>
                    <a:pt x="79161" y="0"/>
                  </a:lnTo>
                  <a:lnTo>
                    <a:pt x="0" y="0"/>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799">
                <a:solidFill>
                  <a:schemeClr val="bg1"/>
                </a:solidFill>
              </a:endParaRPr>
            </a:p>
          </p:txBody>
        </p:sp>
        <p:sp>
          <p:nvSpPr>
            <p:cNvPr id="13" name="文本框 32"/>
            <p:cNvSpPr txBox="1"/>
            <p:nvPr/>
          </p:nvSpPr>
          <p:spPr>
            <a:xfrm>
              <a:off x="8187395" y="2556464"/>
              <a:ext cx="720586" cy="553826"/>
            </a:xfrm>
            <a:prstGeom prst="rect">
              <a:avLst/>
            </a:prstGeom>
            <a:noFill/>
            <a:effectLst/>
          </p:spPr>
          <p:txBody>
            <a:bodyPr wrap="none" rtlCol="0">
              <a:spAutoFit/>
            </a:bodyPr>
            <a:lstStyle/>
            <a:p>
              <a:r>
                <a:rPr lang="en-US" altLang="zh-CN" sz="2099" b="1" dirty="0">
                  <a:solidFill>
                    <a:schemeClr val="bg1"/>
                  </a:solidFill>
                </a:rPr>
                <a:t>  </a:t>
              </a:r>
              <a:r>
                <a:rPr lang="en-US" altLang="zh-CN" sz="1799" b="1" dirty="0">
                  <a:solidFill>
                    <a:schemeClr val="bg1"/>
                  </a:solidFill>
                  <a:latin typeface="方正姚体" panose="02010601030101010101" pitchFamily="2" charset="-122"/>
                  <a:ea typeface="方正姚体" panose="02010601030101010101" pitchFamily="2" charset="-122"/>
                </a:rPr>
                <a:t>03</a:t>
              </a:r>
            </a:p>
          </p:txBody>
        </p:sp>
      </p:grpSp>
      <p:grpSp>
        <p:nvGrpSpPr>
          <p:cNvPr id="14" name="组合 13"/>
          <p:cNvGrpSpPr/>
          <p:nvPr/>
        </p:nvGrpSpPr>
        <p:grpSpPr>
          <a:xfrm>
            <a:off x="5153615" y="3137799"/>
            <a:ext cx="610089" cy="423246"/>
            <a:chOff x="7510206" y="3825189"/>
            <a:chExt cx="813561" cy="564329"/>
          </a:xfrm>
        </p:grpSpPr>
        <p:sp>
          <p:nvSpPr>
            <p:cNvPr id="15" name="任意多边形 14"/>
            <p:cNvSpPr/>
            <p:nvPr/>
          </p:nvSpPr>
          <p:spPr>
            <a:xfrm flipV="1">
              <a:off x="7544219" y="3825189"/>
              <a:ext cx="779548" cy="546522"/>
            </a:xfrm>
            <a:custGeom>
              <a:avLst/>
              <a:gdLst>
                <a:gd name="connsiteX0" fmla="*/ 0 w 779548"/>
                <a:gd name="connsiteY0" fmla="*/ 546522 h 546522"/>
                <a:gd name="connsiteX1" fmla="*/ 90548 w 779548"/>
                <a:gd name="connsiteY1" fmla="*/ 546522 h 546522"/>
                <a:gd name="connsiteX2" fmla="*/ 99094 w 779548"/>
                <a:gd name="connsiteY2" fmla="*/ 546522 h 546522"/>
                <a:gd name="connsiteX3" fmla="*/ 455991 w 779548"/>
                <a:gd name="connsiteY3" fmla="*/ 546522 h 546522"/>
                <a:gd name="connsiteX4" fmla="*/ 779548 w 779548"/>
                <a:gd name="connsiteY4" fmla="*/ 273261 h 546522"/>
                <a:gd name="connsiteX5" fmla="*/ 455991 w 779548"/>
                <a:gd name="connsiteY5" fmla="*/ 0 h 546522"/>
                <a:gd name="connsiteX6" fmla="*/ 99094 w 779548"/>
                <a:gd name="connsiteY6" fmla="*/ 0 h 546522"/>
                <a:gd name="connsiteX7" fmla="*/ 90548 w 779548"/>
                <a:gd name="connsiteY7" fmla="*/ 0 h 546522"/>
                <a:gd name="connsiteX8" fmla="*/ 0 w 779548"/>
                <a:gd name="connsiteY8" fmla="*/ 0 h 546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9548" h="546522">
                  <a:moveTo>
                    <a:pt x="0" y="546522"/>
                  </a:moveTo>
                  <a:lnTo>
                    <a:pt x="90548" y="546522"/>
                  </a:lnTo>
                  <a:lnTo>
                    <a:pt x="99094" y="546522"/>
                  </a:lnTo>
                  <a:lnTo>
                    <a:pt x="455991" y="546522"/>
                  </a:lnTo>
                  <a:cubicBezTo>
                    <a:pt x="634687" y="546522"/>
                    <a:pt x="779548" y="424179"/>
                    <a:pt x="779548" y="273261"/>
                  </a:cubicBezTo>
                  <a:cubicBezTo>
                    <a:pt x="779548" y="122343"/>
                    <a:pt x="634687" y="0"/>
                    <a:pt x="455991" y="0"/>
                  </a:cubicBezTo>
                  <a:lnTo>
                    <a:pt x="99094" y="0"/>
                  </a:lnTo>
                  <a:lnTo>
                    <a:pt x="90548" y="0"/>
                  </a:lnTo>
                  <a:lnTo>
                    <a:pt x="0" y="0"/>
                  </a:lnTo>
                  <a:close/>
                </a:path>
              </a:pathLst>
            </a:cu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799">
                <a:solidFill>
                  <a:schemeClr val="bg1"/>
                </a:solidFill>
              </a:endParaRPr>
            </a:p>
          </p:txBody>
        </p:sp>
        <p:sp>
          <p:nvSpPr>
            <p:cNvPr id="16" name="文本框 33"/>
            <p:cNvSpPr txBox="1"/>
            <p:nvPr/>
          </p:nvSpPr>
          <p:spPr>
            <a:xfrm>
              <a:off x="7510206" y="3835692"/>
              <a:ext cx="720586" cy="553826"/>
            </a:xfrm>
            <a:prstGeom prst="rect">
              <a:avLst/>
            </a:prstGeom>
            <a:noFill/>
            <a:effectLst/>
          </p:spPr>
          <p:txBody>
            <a:bodyPr wrap="none" rtlCol="0">
              <a:spAutoFit/>
            </a:bodyPr>
            <a:lstStyle/>
            <a:p>
              <a:r>
                <a:rPr lang="en-US" altLang="zh-CN" sz="2099" b="1" dirty="0">
                  <a:solidFill>
                    <a:schemeClr val="bg1"/>
                  </a:solidFill>
                </a:rPr>
                <a:t>  </a:t>
              </a:r>
              <a:r>
                <a:rPr lang="en-US" altLang="zh-CN" sz="1799" b="1" dirty="0">
                  <a:solidFill>
                    <a:schemeClr val="bg1"/>
                  </a:solidFill>
                  <a:latin typeface="方正姚体" panose="02010601030101010101" pitchFamily="2" charset="-122"/>
                  <a:ea typeface="方正姚体" panose="02010601030101010101" pitchFamily="2" charset="-122"/>
                </a:rPr>
                <a:t>04</a:t>
              </a:r>
            </a:p>
          </p:txBody>
        </p:sp>
      </p:grpSp>
      <p:grpSp>
        <p:nvGrpSpPr>
          <p:cNvPr id="20" name="组合 19"/>
          <p:cNvGrpSpPr/>
          <p:nvPr/>
        </p:nvGrpSpPr>
        <p:grpSpPr>
          <a:xfrm>
            <a:off x="3646929" y="1813037"/>
            <a:ext cx="996702" cy="1156331"/>
            <a:chOff x="5501028" y="2058839"/>
            <a:chExt cx="1329116" cy="1541774"/>
          </a:xfrm>
        </p:grpSpPr>
        <p:grpSp>
          <p:nvGrpSpPr>
            <p:cNvPr id="21" name="组合 62"/>
            <p:cNvGrpSpPr/>
            <p:nvPr/>
          </p:nvGrpSpPr>
          <p:grpSpPr>
            <a:xfrm>
              <a:off x="5924949" y="2565487"/>
              <a:ext cx="589875" cy="497152"/>
              <a:chOff x="3526102" y="915987"/>
              <a:chExt cx="560236" cy="472172"/>
            </a:xfrm>
            <a:gradFill>
              <a:gsLst>
                <a:gs pos="0">
                  <a:srgbClr val="FDFA75"/>
                </a:gs>
                <a:gs pos="100000">
                  <a:srgbClr val="D79E11"/>
                </a:gs>
              </a:gsLst>
              <a:lin ang="2700000" scaled="1"/>
            </a:gradFill>
            <a:effectLst/>
          </p:grpSpPr>
          <p:sp>
            <p:nvSpPr>
              <p:cNvPr id="23" name="Freeform 5"/>
              <p:cNvSpPr>
                <a:spLocks/>
              </p:cNvSpPr>
              <p:nvPr/>
            </p:nvSpPr>
            <p:spPr bwMode="auto">
              <a:xfrm>
                <a:off x="3526102" y="992809"/>
                <a:ext cx="370992" cy="249202"/>
              </a:xfrm>
              <a:custGeom>
                <a:avLst/>
                <a:gdLst>
                  <a:gd name="T0" fmla="*/ 594 w 594"/>
                  <a:gd name="T1" fmla="*/ 0 h 399"/>
                  <a:gd name="T2" fmla="*/ 0 w 594"/>
                  <a:gd name="T3" fmla="*/ 82 h 399"/>
                  <a:gd name="T4" fmla="*/ 59 w 594"/>
                  <a:gd name="T5" fmla="*/ 399 h 399"/>
                  <a:gd name="T6" fmla="*/ 454 w 594"/>
                  <a:gd name="T7" fmla="*/ 399 h 399"/>
                  <a:gd name="T8" fmla="*/ 594 w 594"/>
                  <a:gd name="T9" fmla="*/ 0 h 399"/>
                </a:gdLst>
                <a:ahLst/>
                <a:cxnLst>
                  <a:cxn ang="0">
                    <a:pos x="T0" y="T1"/>
                  </a:cxn>
                  <a:cxn ang="0">
                    <a:pos x="T2" y="T3"/>
                  </a:cxn>
                  <a:cxn ang="0">
                    <a:pos x="T4" y="T5"/>
                  </a:cxn>
                  <a:cxn ang="0">
                    <a:pos x="T6" y="T7"/>
                  </a:cxn>
                  <a:cxn ang="0">
                    <a:pos x="T8" y="T9"/>
                  </a:cxn>
                </a:cxnLst>
                <a:rect l="0" t="0" r="r" b="b"/>
                <a:pathLst>
                  <a:path w="594" h="399">
                    <a:moveTo>
                      <a:pt x="594" y="0"/>
                    </a:moveTo>
                    <a:lnTo>
                      <a:pt x="0" y="82"/>
                    </a:lnTo>
                    <a:lnTo>
                      <a:pt x="59" y="399"/>
                    </a:lnTo>
                    <a:lnTo>
                      <a:pt x="454" y="399"/>
                    </a:lnTo>
                    <a:lnTo>
                      <a:pt x="594" y="0"/>
                    </a:lnTo>
                    <a:close/>
                  </a:path>
                </a:pathLst>
              </a:custGeom>
              <a:solidFill>
                <a:schemeClr val="accent1"/>
              </a:solidFill>
              <a:ln>
                <a:solidFill>
                  <a:schemeClr val="accent1"/>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24" name="Freeform 6"/>
              <p:cNvSpPr>
                <a:spLocks/>
              </p:cNvSpPr>
              <p:nvPr/>
            </p:nvSpPr>
            <p:spPr bwMode="auto">
              <a:xfrm>
                <a:off x="3569197" y="915987"/>
                <a:ext cx="517141" cy="382234"/>
              </a:xfrm>
              <a:custGeom>
                <a:avLst/>
                <a:gdLst>
                  <a:gd name="T0" fmla="*/ 339 w 350"/>
                  <a:gd name="T1" fmla="*/ 0 h 259"/>
                  <a:gd name="T2" fmla="*/ 271 w 350"/>
                  <a:gd name="T3" fmla="*/ 0 h 259"/>
                  <a:gd name="T4" fmla="*/ 271 w 350"/>
                  <a:gd name="T5" fmla="*/ 0 h 259"/>
                  <a:gd name="T6" fmla="*/ 269 w 350"/>
                  <a:gd name="T7" fmla="*/ 1 h 259"/>
                  <a:gd name="T8" fmla="*/ 267 w 350"/>
                  <a:gd name="T9" fmla="*/ 1 h 259"/>
                  <a:gd name="T10" fmla="*/ 265 w 350"/>
                  <a:gd name="T11" fmla="*/ 2 h 259"/>
                  <a:gd name="T12" fmla="*/ 264 w 350"/>
                  <a:gd name="T13" fmla="*/ 3 h 259"/>
                  <a:gd name="T14" fmla="*/ 263 w 350"/>
                  <a:gd name="T15" fmla="*/ 5 h 259"/>
                  <a:gd name="T16" fmla="*/ 261 w 350"/>
                  <a:gd name="T17" fmla="*/ 7 h 259"/>
                  <a:gd name="T18" fmla="*/ 261 w 350"/>
                  <a:gd name="T19" fmla="*/ 7 h 259"/>
                  <a:gd name="T20" fmla="*/ 176 w 350"/>
                  <a:gd name="T21" fmla="*/ 238 h 259"/>
                  <a:gd name="T22" fmla="*/ 10 w 350"/>
                  <a:gd name="T23" fmla="*/ 238 h 259"/>
                  <a:gd name="T24" fmla="*/ 0 w 350"/>
                  <a:gd name="T25" fmla="*/ 248 h 259"/>
                  <a:gd name="T26" fmla="*/ 10 w 350"/>
                  <a:gd name="T27" fmla="*/ 259 h 259"/>
                  <a:gd name="T28" fmla="*/ 184 w 350"/>
                  <a:gd name="T29" fmla="*/ 259 h 259"/>
                  <a:gd name="T30" fmla="*/ 187 w 350"/>
                  <a:gd name="T31" fmla="*/ 258 h 259"/>
                  <a:gd name="T32" fmla="*/ 188 w 350"/>
                  <a:gd name="T33" fmla="*/ 258 h 259"/>
                  <a:gd name="T34" fmla="*/ 191 w 350"/>
                  <a:gd name="T35" fmla="*/ 256 h 259"/>
                  <a:gd name="T36" fmla="*/ 191 w 350"/>
                  <a:gd name="T37" fmla="*/ 255 h 259"/>
                  <a:gd name="T38" fmla="*/ 193 w 350"/>
                  <a:gd name="T39" fmla="*/ 253 h 259"/>
                  <a:gd name="T40" fmla="*/ 194 w 350"/>
                  <a:gd name="T41" fmla="*/ 252 h 259"/>
                  <a:gd name="T42" fmla="*/ 194 w 350"/>
                  <a:gd name="T43" fmla="*/ 252 h 259"/>
                  <a:gd name="T44" fmla="*/ 279 w 350"/>
                  <a:gd name="T45" fmla="*/ 21 h 259"/>
                  <a:gd name="T46" fmla="*/ 339 w 350"/>
                  <a:gd name="T47" fmla="*/ 21 h 259"/>
                  <a:gd name="T48" fmla="*/ 350 w 350"/>
                  <a:gd name="T49" fmla="*/ 11 h 259"/>
                  <a:gd name="T50" fmla="*/ 339 w 350"/>
                  <a:gd name="T51" fmla="*/ 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50" h="259">
                    <a:moveTo>
                      <a:pt x="339" y="0"/>
                    </a:moveTo>
                    <a:cubicBezTo>
                      <a:pt x="271" y="0"/>
                      <a:pt x="271" y="0"/>
                      <a:pt x="271" y="0"/>
                    </a:cubicBezTo>
                    <a:cubicBezTo>
                      <a:pt x="271" y="0"/>
                      <a:pt x="271" y="0"/>
                      <a:pt x="271" y="0"/>
                    </a:cubicBezTo>
                    <a:cubicBezTo>
                      <a:pt x="270" y="0"/>
                      <a:pt x="269" y="1"/>
                      <a:pt x="269" y="1"/>
                    </a:cubicBezTo>
                    <a:cubicBezTo>
                      <a:pt x="268" y="1"/>
                      <a:pt x="267" y="1"/>
                      <a:pt x="267" y="1"/>
                    </a:cubicBezTo>
                    <a:cubicBezTo>
                      <a:pt x="266" y="1"/>
                      <a:pt x="266" y="2"/>
                      <a:pt x="265" y="2"/>
                    </a:cubicBezTo>
                    <a:cubicBezTo>
                      <a:pt x="265" y="3"/>
                      <a:pt x="264" y="3"/>
                      <a:pt x="264" y="3"/>
                    </a:cubicBezTo>
                    <a:cubicBezTo>
                      <a:pt x="263" y="4"/>
                      <a:pt x="263" y="4"/>
                      <a:pt x="263" y="5"/>
                    </a:cubicBezTo>
                    <a:cubicBezTo>
                      <a:pt x="262" y="6"/>
                      <a:pt x="262" y="6"/>
                      <a:pt x="261" y="7"/>
                    </a:cubicBezTo>
                    <a:cubicBezTo>
                      <a:pt x="261" y="7"/>
                      <a:pt x="261" y="7"/>
                      <a:pt x="261" y="7"/>
                    </a:cubicBezTo>
                    <a:cubicBezTo>
                      <a:pt x="176" y="238"/>
                      <a:pt x="176" y="238"/>
                      <a:pt x="176" y="238"/>
                    </a:cubicBezTo>
                    <a:cubicBezTo>
                      <a:pt x="10" y="238"/>
                      <a:pt x="10" y="238"/>
                      <a:pt x="10" y="238"/>
                    </a:cubicBezTo>
                    <a:cubicBezTo>
                      <a:pt x="4" y="238"/>
                      <a:pt x="0" y="243"/>
                      <a:pt x="0" y="248"/>
                    </a:cubicBezTo>
                    <a:cubicBezTo>
                      <a:pt x="0" y="254"/>
                      <a:pt x="4" y="259"/>
                      <a:pt x="10" y="259"/>
                    </a:cubicBezTo>
                    <a:cubicBezTo>
                      <a:pt x="184" y="259"/>
                      <a:pt x="184" y="259"/>
                      <a:pt x="184" y="259"/>
                    </a:cubicBezTo>
                    <a:cubicBezTo>
                      <a:pt x="185" y="259"/>
                      <a:pt x="186" y="259"/>
                      <a:pt x="187" y="258"/>
                    </a:cubicBezTo>
                    <a:cubicBezTo>
                      <a:pt x="188" y="258"/>
                      <a:pt x="188" y="258"/>
                      <a:pt x="188" y="258"/>
                    </a:cubicBezTo>
                    <a:cubicBezTo>
                      <a:pt x="189" y="257"/>
                      <a:pt x="190" y="257"/>
                      <a:pt x="191" y="256"/>
                    </a:cubicBezTo>
                    <a:cubicBezTo>
                      <a:pt x="191" y="256"/>
                      <a:pt x="191" y="256"/>
                      <a:pt x="191" y="255"/>
                    </a:cubicBezTo>
                    <a:cubicBezTo>
                      <a:pt x="192" y="255"/>
                      <a:pt x="193" y="254"/>
                      <a:pt x="193" y="253"/>
                    </a:cubicBezTo>
                    <a:cubicBezTo>
                      <a:pt x="193" y="253"/>
                      <a:pt x="193" y="253"/>
                      <a:pt x="194" y="252"/>
                    </a:cubicBezTo>
                    <a:cubicBezTo>
                      <a:pt x="194" y="252"/>
                      <a:pt x="194" y="252"/>
                      <a:pt x="194" y="252"/>
                    </a:cubicBezTo>
                    <a:cubicBezTo>
                      <a:pt x="279" y="21"/>
                      <a:pt x="279" y="21"/>
                      <a:pt x="279" y="21"/>
                    </a:cubicBezTo>
                    <a:cubicBezTo>
                      <a:pt x="339" y="21"/>
                      <a:pt x="339" y="21"/>
                      <a:pt x="339" y="21"/>
                    </a:cubicBezTo>
                    <a:cubicBezTo>
                      <a:pt x="345" y="21"/>
                      <a:pt x="350" y="17"/>
                      <a:pt x="350" y="11"/>
                    </a:cubicBezTo>
                    <a:cubicBezTo>
                      <a:pt x="350" y="5"/>
                      <a:pt x="345" y="0"/>
                      <a:pt x="339" y="0"/>
                    </a:cubicBezTo>
                    <a:close/>
                  </a:path>
                </a:pathLst>
              </a:custGeom>
              <a:solidFill>
                <a:schemeClr val="accent1"/>
              </a:solidFill>
              <a:ln>
                <a:solidFill>
                  <a:schemeClr val="accent1"/>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25" name="Oval 7"/>
              <p:cNvSpPr>
                <a:spLocks noChangeArrowheads="1"/>
              </p:cNvSpPr>
              <p:nvPr/>
            </p:nvSpPr>
            <p:spPr bwMode="auto">
              <a:xfrm>
                <a:off x="3586685" y="1317583"/>
                <a:ext cx="71201" cy="70576"/>
              </a:xfrm>
              <a:prstGeom prst="ellipse">
                <a:avLst/>
              </a:prstGeom>
              <a:solidFill>
                <a:schemeClr val="accent1"/>
              </a:solidFill>
              <a:ln>
                <a:solidFill>
                  <a:schemeClr val="accent1"/>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26" name="Oval 8"/>
              <p:cNvSpPr>
                <a:spLocks noChangeArrowheads="1"/>
              </p:cNvSpPr>
              <p:nvPr/>
            </p:nvSpPr>
            <p:spPr bwMode="auto">
              <a:xfrm>
                <a:off x="3772805" y="1317583"/>
                <a:ext cx="71201" cy="70576"/>
              </a:xfrm>
              <a:prstGeom prst="ellipse">
                <a:avLst/>
              </a:prstGeom>
              <a:solidFill>
                <a:schemeClr val="accent1"/>
              </a:solidFill>
              <a:ln>
                <a:solidFill>
                  <a:schemeClr val="accent1"/>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grpSp>
        <p:sp>
          <p:nvSpPr>
            <p:cNvPr id="22" name="六边形 21"/>
            <p:cNvSpPr/>
            <p:nvPr/>
          </p:nvSpPr>
          <p:spPr>
            <a:xfrm rot="5400000">
              <a:off x="5394699" y="2165168"/>
              <a:ext cx="1541774" cy="1329116"/>
            </a:xfrm>
            <a:prstGeom prst="hexagon">
              <a:avLst/>
            </a:prstGeom>
            <a:noFill/>
            <a:ln w="1270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tx1">
                    <a:lumMod val="75000"/>
                    <a:lumOff val="25000"/>
                  </a:schemeClr>
                </a:solidFill>
              </a:endParaRPr>
            </a:p>
          </p:txBody>
        </p:sp>
      </p:grpSp>
      <p:grpSp>
        <p:nvGrpSpPr>
          <p:cNvPr id="27" name="组合 26"/>
          <p:cNvGrpSpPr/>
          <p:nvPr/>
        </p:nvGrpSpPr>
        <p:grpSpPr>
          <a:xfrm>
            <a:off x="4706928" y="1813037"/>
            <a:ext cx="996702" cy="1156331"/>
            <a:chOff x="6914551" y="2058840"/>
            <a:chExt cx="1329116" cy="1541774"/>
          </a:xfrm>
        </p:grpSpPr>
        <p:grpSp>
          <p:nvGrpSpPr>
            <p:cNvPr id="28" name="组合 59"/>
            <p:cNvGrpSpPr/>
            <p:nvPr/>
          </p:nvGrpSpPr>
          <p:grpSpPr>
            <a:xfrm>
              <a:off x="7293247" y="2598691"/>
              <a:ext cx="589875" cy="448188"/>
              <a:chOff x="4268086" y="4221191"/>
              <a:chExt cx="509646" cy="387231"/>
            </a:xfrm>
            <a:gradFill>
              <a:gsLst>
                <a:gs pos="0">
                  <a:srgbClr val="FDFA75"/>
                </a:gs>
                <a:gs pos="100000">
                  <a:srgbClr val="D79E11"/>
                </a:gs>
              </a:gsLst>
              <a:lin ang="2700000" scaled="1"/>
            </a:gradFill>
            <a:effectLst/>
          </p:grpSpPr>
          <p:sp>
            <p:nvSpPr>
              <p:cNvPr id="30"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solidFill>
                <a:schemeClr val="accent3"/>
              </a:solidFill>
              <a:ln>
                <a:solidFill>
                  <a:schemeClr val="accent3"/>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31"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solidFill>
                <a:schemeClr val="accent3"/>
              </a:solidFill>
              <a:ln>
                <a:solidFill>
                  <a:schemeClr val="accent3"/>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grpSp>
        <p:sp>
          <p:nvSpPr>
            <p:cNvPr id="29" name="六边形 28"/>
            <p:cNvSpPr/>
            <p:nvPr/>
          </p:nvSpPr>
          <p:spPr>
            <a:xfrm rot="5400000">
              <a:off x="6808222" y="2165169"/>
              <a:ext cx="1541774" cy="1329116"/>
            </a:xfrm>
            <a:prstGeom prst="hexagon">
              <a:avLst/>
            </a:prstGeom>
            <a:noFill/>
            <a:ln w="12700">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tx1">
                    <a:lumMod val="75000"/>
                    <a:lumOff val="25000"/>
                  </a:schemeClr>
                </a:solidFill>
              </a:endParaRPr>
            </a:p>
          </p:txBody>
        </p:sp>
      </p:grpSp>
      <p:grpSp>
        <p:nvGrpSpPr>
          <p:cNvPr id="32" name="组合 31"/>
          <p:cNvGrpSpPr/>
          <p:nvPr/>
        </p:nvGrpSpPr>
        <p:grpSpPr>
          <a:xfrm>
            <a:off x="4182412" y="2764581"/>
            <a:ext cx="996702" cy="1156331"/>
            <a:chOff x="6215103" y="3327563"/>
            <a:chExt cx="1329116" cy="1541774"/>
          </a:xfrm>
        </p:grpSpPr>
        <p:grpSp>
          <p:nvGrpSpPr>
            <p:cNvPr id="33" name="组合 32"/>
            <p:cNvGrpSpPr>
              <a:grpSpLocks noChangeAspect="1"/>
            </p:cNvGrpSpPr>
            <p:nvPr/>
          </p:nvGrpSpPr>
          <p:grpSpPr>
            <a:xfrm>
              <a:off x="6664323" y="3840239"/>
              <a:ext cx="464575" cy="487024"/>
              <a:chOff x="7002627" y="828237"/>
              <a:chExt cx="444697" cy="466185"/>
            </a:xfrm>
            <a:gradFill>
              <a:gsLst>
                <a:gs pos="0">
                  <a:srgbClr val="FDFA75"/>
                </a:gs>
                <a:gs pos="100000">
                  <a:srgbClr val="D79E11"/>
                </a:gs>
              </a:gsLst>
              <a:lin ang="2700000" scaled="1"/>
            </a:gradFill>
            <a:effectLst/>
          </p:grpSpPr>
          <p:sp>
            <p:nvSpPr>
              <p:cNvPr id="35" name="Freeform 11"/>
              <p:cNvSpPr>
                <a:spLocks/>
              </p:cNvSpPr>
              <p:nvPr/>
            </p:nvSpPr>
            <p:spPr bwMode="auto">
              <a:xfrm>
                <a:off x="7133420" y="1073942"/>
                <a:ext cx="88753" cy="87818"/>
              </a:xfrm>
              <a:custGeom>
                <a:avLst/>
                <a:gdLst>
                  <a:gd name="T0" fmla="*/ 24 w 40"/>
                  <a:gd name="T1" fmla="*/ 1 h 40"/>
                  <a:gd name="T2" fmla="*/ 20 w 40"/>
                  <a:gd name="T3" fmla="*/ 0 h 40"/>
                  <a:gd name="T4" fmla="*/ 0 w 40"/>
                  <a:gd name="T5" fmla="*/ 20 h 40"/>
                  <a:gd name="T6" fmla="*/ 20 w 40"/>
                  <a:gd name="T7" fmla="*/ 40 h 40"/>
                  <a:gd name="T8" fmla="*/ 40 w 40"/>
                  <a:gd name="T9" fmla="*/ 20 h 40"/>
                  <a:gd name="T10" fmla="*/ 39 w 40"/>
                  <a:gd name="T11" fmla="*/ 15 h 40"/>
                  <a:gd name="T12" fmla="*/ 15 w 40"/>
                  <a:gd name="T13" fmla="*/ 26 h 40"/>
                  <a:gd name="T14" fmla="*/ 24 w 40"/>
                  <a:gd name="T15" fmla="*/ 1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40">
                    <a:moveTo>
                      <a:pt x="24" y="1"/>
                    </a:moveTo>
                    <a:cubicBezTo>
                      <a:pt x="23" y="1"/>
                      <a:pt x="21" y="0"/>
                      <a:pt x="20" y="0"/>
                    </a:cubicBezTo>
                    <a:cubicBezTo>
                      <a:pt x="9" y="0"/>
                      <a:pt x="0" y="9"/>
                      <a:pt x="0" y="20"/>
                    </a:cubicBezTo>
                    <a:cubicBezTo>
                      <a:pt x="0" y="31"/>
                      <a:pt x="9" y="40"/>
                      <a:pt x="20" y="40"/>
                    </a:cubicBezTo>
                    <a:cubicBezTo>
                      <a:pt x="31" y="40"/>
                      <a:pt x="40" y="31"/>
                      <a:pt x="40" y="20"/>
                    </a:cubicBezTo>
                    <a:cubicBezTo>
                      <a:pt x="40" y="18"/>
                      <a:pt x="40" y="17"/>
                      <a:pt x="39" y="15"/>
                    </a:cubicBezTo>
                    <a:cubicBezTo>
                      <a:pt x="15" y="26"/>
                      <a:pt x="15" y="26"/>
                      <a:pt x="15" y="26"/>
                    </a:cubicBezTo>
                    <a:lnTo>
                      <a:pt x="24" y="1"/>
                    </a:lnTo>
                    <a:close/>
                  </a:path>
                </a:pathLst>
              </a:custGeom>
              <a:solidFill>
                <a:schemeClr val="accent4"/>
              </a:solidFill>
              <a:ln>
                <a:solidFill>
                  <a:schemeClr val="accent4"/>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36" name="Freeform 12"/>
              <p:cNvSpPr>
                <a:spLocks/>
              </p:cNvSpPr>
              <p:nvPr/>
            </p:nvSpPr>
            <p:spPr bwMode="auto">
              <a:xfrm>
                <a:off x="7002627" y="943149"/>
                <a:ext cx="351273" cy="351273"/>
              </a:xfrm>
              <a:custGeom>
                <a:avLst/>
                <a:gdLst>
                  <a:gd name="T0" fmla="*/ 131 w 159"/>
                  <a:gd name="T1" fmla="*/ 41 h 159"/>
                  <a:gd name="T2" fmla="*/ 144 w 159"/>
                  <a:gd name="T3" fmla="*/ 79 h 159"/>
                  <a:gd name="T4" fmla="*/ 79 w 159"/>
                  <a:gd name="T5" fmla="*/ 144 h 159"/>
                  <a:gd name="T6" fmla="*/ 15 w 159"/>
                  <a:gd name="T7" fmla="*/ 79 h 159"/>
                  <a:gd name="T8" fmla="*/ 79 w 159"/>
                  <a:gd name="T9" fmla="*/ 15 h 159"/>
                  <a:gd name="T10" fmla="*/ 112 w 159"/>
                  <a:gd name="T11" fmla="*/ 24 h 159"/>
                  <a:gd name="T12" fmla="*/ 122 w 159"/>
                  <a:gd name="T13" fmla="*/ 13 h 159"/>
                  <a:gd name="T14" fmla="*/ 79 w 159"/>
                  <a:gd name="T15" fmla="*/ 0 h 159"/>
                  <a:gd name="T16" fmla="*/ 0 w 159"/>
                  <a:gd name="T17" fmla="*/ 79 h 159"/>
                  <a:gd name="T18" fmla="*/ 79 w 159"/>
                  <a:gd name="T19" fmla="*/ 159 h 159"/>
                  <a:gd name="T20" fmla="*/ 159 w 159"/>
                  <a:gd name="T21" fmla="*/ 79 h 159"/>
                  <a:gd name="T22" fmla="*/ 141 w 159"/>
                  <a:gd name="T23" fmla="*/ 30 h 159"/>
                  <a:gd name="T24" fmla="*/ 131 w 159"/>
                  <a:gd name="T25" fmla="*/ 41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159">
                    <a:moveTo>
                      <a:pt x="131" y="41"/>
                    </a:moveTo>
                    <a:cubicBezTo>
                      <a:pt x="139" y="52"/>
                      <a:pt x="144" y="65"/>
                      <a:pt x="144" y="79"/>
                    </a:cubicBezTo>
                    <a:cubicBezTo>
                      <a:pt x="144" y="115"/>
                      <a:pt x="115" y="144"/>
                      <a:pt x="79" y="144"/>
                    </a:cubicBezTo>
                    <a:cubicBezTo>
                      <a:pt x="44" y="144"/>
                      <a:pt x="15" y="115"/>
                      <a:pt x="15" y="79"/>
                    </a:cubicBezTo>
                    <a:cubicBezTo>
                      <a:pt x="15" y="44"/>
                      <a:pt x="44" y="15"/>
                      <a:pt x="79" y="15"/>
                    </a:cubicBezTo>
                    <a:cubicBezTo>
                      <a:pt x="91" y="15"/>
                      <a:pt x="103" y="18"/>
                      <a:pt x="112" y="24"/>
                    </a:cubicBezTo>
                    <a:cubicBezTo>
                      <a:pt x="122" y="13"/>
                      <a:pt x="122" y="13"/>
                      <a:pt x="122" y="13"/>
                    </a:cubicBezTo>
                    <a:cubicBezTo>
                      <a:pt x="110" y="5"/>
                      <a:pt x="95" y="0"/>
                      <a:pt x="79" y="0"/>
                    </a:cubicBezTo>
                    <a:cubicBezTo>
                      <a:pt x="35" y="0"/>
                      <a:pt x="0" y="35"/>
                      <a:pt x="0" y="79"/>
                    </a:cubicBezTo>
                    <a:cubicBezTo>
                      <a:pt x="0" y="123"/>
                      <a:pt x="35" y="159"/>
                      <a:pt x="79" y="159"/>
                    </a:cubicBezTo>
                    <a:cubicBezTo>
                      <a:pt x="123" y="159"/>
                      <a:pt x="159" y="123"/>
                      <a:pt x="159" y="79"/>
                    </a:cubicBezTo>
                    <a:cubicBezTo>
                      <a:pt x="159" y="61"/>
                      <a:pt x="152" y="43"/>
                      <a:pt x="141" y="30"/>
                    </a:cubicBezTo>
                    <a:lnTo>
                      <a:pt x="131" y="41"/>
                    </a:lnTo>
                    <a:close/>
                  </a:path>
                </a:pathLst>
              </a:custGeom>
              <a:solidFill>
                <a:schemeClr val="accent4"/>
              </a:solidFill>
              <a:ln>
                <a:solidFill>
                  <a:schemeClr val="accent4"/>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37" name="Freeform 13"/>
              <p:cNvSpPr>
                <a:spLocks/>
              </p:cNvSpPr>
              <p:nvPr/>
            </p:nvSpPr>
            <p:spPr bwMode="auto">
              <a:xfrm>
                <a:off x="7177329" y="1049652"/>
                <a:ext cx="66331" cy="68199"/>
              </a:xfrm>
              <a:custGeom>
                <a:avLst/>
                <a:gdLst>
                  <a:gd name="T0" fmla="*/ 71 w 71"/>
                  <a:gd name="T1" fmla="*/ 30 h 73"/>
                  <a:gd name="T2" fmla="*/ 38 w 71"/>
                  <a:gd name="T3" fmla="*/ 0 h 73"/>
                  <a:gd name="T4" fmla="*/ 19 w 71"/>
                  <a:gd name="T5" fmla="*/ 19 h 73"/>
                  <a:gd name="T6" fmla="*/ 0 w 71"/>
                  <a:gd name="T7" fmla="*/ 73 h 73"/>
                  <a:gd name="T8" fmla="*/ 55 w 71"/>
                  <a:gd name="T9" fmla="*/ 49 h 73"/>
                  <a:gd name="T10" fmla="*/ 71 w 71"/>
                  <a:gd name="T11" fmla="*/ 30 h 73"/>
                </a:gdLst>
                <a:ahLst/>
                <a:cxnLst>
                  <a:cxn ang="0">
                    <a:pos x="T0" y="T1"/>
                  </a:cxn>
                  <a:cxn ang="0">
                    <a:pos x="T2" y="T3"/>
                  </a:cxn>
                  <a:cxn ang="0">
                    <a:pos x="T4" y="T5"/>
                  </a:cxn>
                  <a:cxn ang="0">
                    <a:pos x="T6" y="T7"/>
                  </a:cxn>
                  <a:cxn ang="0">
                    <a:pos x="T8" y="T9"/>
                  </a:cxn>
                  <a:cxn ang="0">
                    <a:pos x="T10" y="T11"/>
                  </a:cxn>
                </a:cxnLst>
                <a:rect l="0" t="0" r="r" b="b"/>
                <a:pathLst>
                  <a:path w="71" h="73">
                    <a:moveTo>
                      <a:pt x="71" y="30"/>
                    </a:moveTo>
                    <a:lnTo>
                      <a:pt x="38" y="0"/>
                    </a:lnTo>
                    <a:lnTo>
                      <a:pt x="19" y="19"/>
                    </a:lnTo>
                    <a:lnTo>
                      <a:pt x="0" y="73"/>
                    </a:lnTo>
                    <a:lnTo>
                      <a:pt x="55" y="49"/>
                    </a:lnTo>
                    <a:lnTo>
                      <a:pt x="71" y="30"/>
                    </a:lnTo>
                    <a:close/>
                  </a:path>
                </a:pathLst>
              </a:custGeom>
              <a:solidFill>
                <a:schemeClr val="accent2"/>
              </a:solidFill>
              <a:ln>
                <a:solidFill>
                  <a:schemeClr val="accent4"/>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38" name="Freeform 14"/>
              <p:cNvSpPr>
                <a:spLocks/>
              </p:cNvSpPr>
              <p:nvPr/>
            </p:nvSpPr>
            <p:spPr bwMode="auto">
              <a:xfrm>
                <a:off x="7219370" y="916990"/>
                <a:ext cx="143873" cy="152281"/>
              </a:xfrm>
              <a:custGeom>
                <a:avLst/>
                <a:gdLst>
                  <a:gd name="T0" fmla="*/ 121 w 154"/>
                  <a:gd name="T1" fmla="*/ 0 h 163"/>
                  <a:gd name="T2" fmla="*/ 0 w 154"/>
                  <a:gd name="T3" fmla="*/ 132 h 163"/>
                  <a:gd name="T4" fmla="*/ 33 w 154"/>
                  <a:gd name="T5" fmla="*/ 163 h 163"/>
                  <a:gd name="T6" fmla="*/ 154 w 154"/>
                  <a:gd name="T7" fmla="*/ 31 h 163"/>
                  <a:gd name="T8" fmla="*/ 121 w 154"/>
                  <a:gd name="T9" fmla="*/ 35 h 163"/>
                  <a:gd name="T10" fmla="*/ 121 w 154"/>
                  <a:gd name="T11" fmla="*/ 0 h 163"/>
                </a:gdLst>
                <a:ahLst/>
                <a:cxnLst>
                  <a:cxn ang="0">
                    <a:pos x="T0" y="T1"/>
                  </a:cxn>
                  <a:cxn ang="0">
                    <a:pos x="T2" y="T3"/>
                  </a:cxn>
                  <a:cxn ang="0">
                    <a:pos x="T4" y="T5"/>
                  </a:cxn>
                  <a:cxn ang="0">
                    <a:pos x="T6" y="T7"/>
                  </a:cxn>
                  <a:cxn ang="0">
                    <a:pos x="T8" y="T9"/>
                  </a:cxn>
                  <a:cxn ang="0">
                    <a:pos x="T10" y="T11"/>
                  </a:cxn>
                </a:cxnLst>
                <a:rect l="0" t="0" r="r" b="b"/>
                <a:pathLst>
                  <a:path w="154" h="163">
                    <a:moveTo>
                      <a:pt x="121" y="0"/>
                    </a:moveTo>
                    <a:lnTo>
                      <a:pt x="0" y="132"/>
                    </a:lnTo>
                    <a:lnTo>
                      <a:pt x="33" y="163"/>
                    </a:lnTo>
                    <a:lnTo>
                      <a:pt x="154" y="31"/>
                    </a:lnTo>
                    <a:lnTo>
                      <a:pt x="121" y="35"/>
                    </a:lnTo>
                    <a:lnTo>
                      <a:pt x="121" y="0"/>
                    </a:lnTo>
                    <a:close/>
                  </a:path>
                </a:pathLst>
              </a:custGeom>
              <a:solidFill>
                <a:schemeClr val="accent4"/>
              </a:solidFill>
              <a:ln>
                <a:solidFill>
                  <a:schemeClr val="accent4"/>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39" name="Freeform 15"/>
              <p:cNvSpPr>
                <a:spLocks/>
              </p:cNvSpPr>
              <p:nvPr/>
            </p:nvSpPr>
            <p:spPr bwMode="auto">
              <a:xfrm>
                <a:off x="7338952" y="883357"/>
                <a:ext cx="56988" cy="59791"/>
              </a:xfrm>
              <a:custGeom>
                <a:avLst/>
                <a:gdLst>
                  <a:gd name="T0" fmla="*/ 14 w 61"/>
                  <a:gd name="T1" fmla="*/ 48 h 64"/>
                  <a:gd name="T2" fmla="*/ 14 w 61"/>
                  <a:gd name="T3" fmla="*/ 12 h 64"/>
                  <a:gd name="T4" fmla="*/ 0 w 61"/>
                  <a:gd name="T5" fmla="*/ 0 h 64"/>
                  <a:gd name="T6" fmla="*/ 0 w 61"/>
                  <a:gd name="T7" fmla="*/ 0 h 64"/>
                  <a:gd name="T8" fmla="*/ 0 w 61"/>
                  <a:gd name="T9" fmla="*/ 64 h 64"/>
                  <a:gd name="T10" fmla="*/ 61 w 61"/>
                  <a:gd name="T11" fmla="*/ 55 h 64"/>
                  <a:gd name="T12" fmla="*/ 61 w 61"/>
                  <a:gd name="T13" fmla="*/ 55 h 64"/>
                  <a:gd name="T14" fmla="*/ 50 w 61"/>
                  <a:gd name="T15" fmla="*/ 43 h 64"/>
                  <a:gd name="T16" fmla="*/ 14 w 61"/>
                  <a:gd name="T17" fmla="*/ 4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64">
                    <a:moveTo>
                      <a:pt x="14" y="48"/>
                    </a:moveTo>
                    <a:lnTo>
                      <a:pt x="14" y="12"/>
                    </a:lnTo>
                    <a:lnTo>
                      <a:pt x="0" y="0"/>
                    </a:lnTo>
                    <a:lnTo>
                      <a:pt x="0" y="0"/>
                    </a:lnTo>
                    <a:lnTo>
                      <a:pt x="0" y="64"/>
                    </a:lnTo>
                    <a:lnTo>
                      <a:pt x="61" y="55"/>
                    </a:lnTo>
                    <a:lnTo>
                      <a:pt x="61" y="55"/>
                    </a:lnTo>
                    <a:lnTo>
                      <a:pt x="50" y="43"/>
                    </a:lnTo>
                    <a:lnTo>
                      <a:pt x="14" y="48"/>
                    </a:lnTo>
                    <a:close/>
                  </a:path>
                </a:pathLst>
              </a:custGeom>
              <a:solidFill>
                <a:schemeClr val="accent4"/>
              </a:solidFill>
              <a:ln>
                <a:solidFill>
                  <a:schemeClr val="accent4"/>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40" name="Freeform 16"/>
              <p:cNvSpPr>
                <a:spLocks/>
              </p:cNvSpPr>
              <p:nvPr/>
            </p:nvSpPr>
            <p:spPr bwMode="auto">
              <a:xfrm>
                <a:off x="7363242" y="855330"/>
                <a:ext cx="59791" cy="61660"/>
              </a:xfrm>
              <a:custGeom>
                <a:avLst/>
                <a:gdLst>
                  <a:gd name="T0" fmla="*/ 14 w 64"/>
                  <a:gd name="T1" fmla="*/ 49 h 66"/>
                  <a:gd name="T2" fmla="*/ 14 w 64"/>
                  <a:gd name="T3" fmla="*/ 11 h 66"/>
                  <a:gd name="T4" fmla="*/ 2 w 64"/>
                  <a:gd name="T5" fmla="*/ 0 h 66"/>
                  <a:gd name="T6" fmla="*/ 2 w 64"/>
                  <a:gd name="T7" fmla="*/ 0 h 66"/>
                  <a:gd name="T8" fmla="*/ 0 w 64"/>
                  <a:gd name="T9" fmla="*/ 66 h 66"/>
                  <a:gd name="T10" fmla="*/ 64 w 64"/>
                  <a:gd name="T11" fmla="*/ 56 h 66"/>
                  <a:gd name="T12" fmla="*/ 64 w 64"/>
                  <a:gd name="T13" fmla="*/ 56 h 66"/>
                  <a:gd name="T14" fmla="*/ 50 w 64"/>
                  <a:gd name="T15" fmla="*/ 44 h 66"/>
                  <a:gd name="T16" fmla="*/ 14 w 64"/>
                  <a:gd name="T17"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66">
                    <a:moveTo>
                      <a:pt x="14" y="49"/>
                    </a:moveTo>
                    <a:lnTo>
                      <a:pt x="14" y="11"/>
                    </a:lnTo>
                    <a:lnTo>
                      <a:pt x="2" y="0"/>
                    </a:lnTo>
                    <a:lnTo>
                      <a:pt x="2" y="0"/>
                    </a:lnTo>
                    <a:lnTo>
                      <a:pt x="0" y="66"/>
                    </a:lnTo>
                    <a:lnTo>
                      <a:pt x="64" y="56"/>
                    </a:lnTo>
                    <a:lnTo>
                      <a:pt x="64" y="56"/>
                    </a:lnTo>
                    <a:lnTo>
                      <a:pt x="50" y="44"/>
                    </a:lnTo>
                    <a:lnTo>
                      <a:pt x="14" y="49"/>
                    </a:lnTo>
                    <a:close/>
                  </a:path>
                </a:pathLst>
              </a:custGeom>
              <a:solidFill>
                <a:schemeClr val="accent4"/>
              </a:solidFill>
              <a:ln>
                <a:solidFill>
                  <a:schemeClr val="accent2"/>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41" name="Freeform 17"/>
              <p:cNvSpPr>
                <a:spLocks/>
              </p:cNvSpPr>
              <p:nvPr/>
            </p:nvSpPr>
            <p:spPr bwMode="auto">
              <a:xfrm>
                <a:off x="7067089" y="1009479"/>
                <a:ext cx="220480" cy="218612"/>
              </a:xfrm>
              <a:custGeom>
                <a:avLst/>
                <a:gdLst>
                  <a:gd name="T0" fmla="*/ 50 w 100"/>
                  <a:gd name="T1" fmla="*/ 0 h 99"/>
                  <a:gd name="T2" fmla="*/ 0 w 100"/>
                  <a:gd name="T3" fmla="*/ 49 h 99"/>
                  <a:gd name="T4" fmla="*/ 50 w 100"/>
                  <a:gd name="T5" fmla="*/ 99 h 99"/>
                  <a:gd name="T6" fmla="*/ 100 w 100"/>
                  <a:gd name="T7" fmla="*/ 49 h 99"/>
                  <a:gd name="T8" fmla="*/ 92 w 100"/>
                  <a:gd name="T9" fmla="*/ 22 h 99"/>
                  <a:gd name="T10" fmla="*/ 83 w 100"/>
                  <a:gd name="T11" fmla="*/ 32 h 99"/>
                  <a:gd name="T12" fmla="*/ 81 w 100"/>
                  <a:gd name="T13" fmla="*/ 34 h 99"/>
                  <a:gd name="T14" fmla="*/ 85 w 100"/>
                  <a:gd name="T15" fmla="*/ 49 h 99"/>
                  <a:gd name="T16" fmla="*/ 50 w 100"/>
                  <a:gd name="T17" fmla="*/ 84 h 99"/>
                  <a:gd name="T18" fmla="*/ 15 w 100"/>
                  <a:gd name="T19" fmla="*/ 49 h 99"/>
                  <a:gd name="T20" fmla="*/ 50 w 100"/>
                  <a:gd name="T21" fmla="*/ 15 h 99"/>
                  <a:gd name="T22" fmla="*/ 62 w 100"/>
                  <a:gd name="T23" fmla="*/ 17 h 99"/>
                  <a:gd name="T24" fmla="*/ 64 w 100"/>
                  <a:gd name="T25" fmla="*/ 14 h 99"/>
                  <a:gd name="T26" fmla="*/ 73 w 100"/>
                  <a:gd name="T27" fmla="*/ 5 h 99"/>
                  <a:gd name="T28" fmla="*/ 50 w 100"/>
                  <a:gd name="T29"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0" h="99">
                    <a:moveTo>
                      <a:pt x="50" y="0"/>
                    </a:moveTo>
                    <a:cubicBezTo>
                      <a:pt x="23" y="0"/>
                      <a:pt x="0" y="22"/>
                      <a:pt x="0" y="49"/>
                    </a:cubicBezTo>
                    <a:cubicBezTo>
                      <a:pt x="0" y="77"/>
                      <a:pt x="23" y="99"/>
                      <a:pt x="50" y="99"/>
                    </a:cubicBezTo>
                    <a:cubicBezTo>
                      <a:pt x="78" y="99"/>
                      <a:pt x="100" y="77"/>
                      <a:pt x="100" y="49"/>
                    </a:cubicBezTo>
                    <a:cubicBezTo>
                      <a:pt x="100" y="39"/>
                      <a:pt x="97" y="30"/>
                      <a:pt x="92" y="22"/>
                    </a:cubicBezTo>
                    <a:cubicBezTo>
                      <a:pt x="83" y="32"/>
                      <a:pt x="83" y="32"/>
                      <a:pt x="83" y="32"/>
                    </a:cubicBezTo>
                    <a:cubicBezTo>
                      <a:pt x="81" y="34"/>
                      <a:pt x="81" y="34"/>
                      <a:pt x="81" y="34"/>
                    </a:cubicBezTo>
                    <a:cubicBezTo>
                      <a:pt x="84" y="39"/>
                      <a:pt x="85" y="44"/>
                      <a:pt x="85" y="49"/>
                    </a:cubicBezTo>
                    <a:cubicBezTo>
                      <a:pt x="85" y="69"/>
                      <a:pt x="69" y="84"/>
                      <a:pt x="50" y="84"/>
                    </a:cubicBezTo>
                    <a:cubicBezTo>
                      <a:pt x="31" y="84"/>
                      <a:pt x="15" y="69"/>
                      <a:pt x="15" y="49"/>
                    </a:cubicBezTo>
                    <a:cubicBezTo>
                      <a:pt x="15" y="30"/>
                      <a:pt x="31" y="15"/>
                      <a:pt x="50" y="15"/>
                    </a:cubicBezTo>
                    <a:cubicBezTo>
                      <a:pt x="54" y="15"/>
                      <a:pt x="59" y="15"/>
                      <a:pt x="62" y="17"/>
                    </a:cubicBezTo>
                    <a:cubicBezTo>
                      <a:pt x="64" y="14"/>
                      <a:pt x="64" y="14"/>
                      <a:pt x="64" y="14"/>
                    </a:cubicBezTo>
                    <a:cubicBezTo>
                      <a:pt x="73" y="5"/>
                      <a:pt x="73" y="5"/>
                      <a:pt x="73" y="5"/>
                    </a:cubicBezTo>
                    <a:cubicBezTo>
                      <a:pt x="66" y="2"/>
                      <a:pt x="58" y="0"/>
                      <a:pt x="50" y="0"/>
                    </a:cubicBezTo>
                    <a:close/>
                  </a:path>
                </a:pathLst>
              </a:custGeom>
              <a:solidFill>
                <a:schemeClr val="accent4"/>
              </a:solidFill>
              <a:ln>
                <a:solidFill>
                  <a:schemeClr val="accent4"/>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42" name="Freeform 18"/>
              <p:cNvSpPr>
                <a:spLocks/>
              </p:cNvSpPr>
              <p:nvPr/>
            </p:nvSpPr>
            <p:spPr bwMode="auto">
              <a:xfrm>
                <a:off x="7389401" y="828237"/>
                <a:ext cx="57923" cy="59791"/>
              </a:xfrm>
              <a:custGeom>
                <a:avLst/>
                <a:gdLst>
                  <a:gd name="T0" fmla="*/ 50 w 62"/>
                  <a:gd name="T1" fmla="*/ 43 h 64"/>
                  <a:gd name="T2" fmla="*/ 15 w 62"/>
                  <a:gd name="T3" fmla="*/ 47 h 64"/>
                  <a:gd name="T4" fmla="*/ 15 w 62"/>
                  <a:gd name="T5" fmla="*/ 12 h 64"/>
                  <a:gd name="T6" fmla="*/ 0 w 62"/>
                  <a:gd name="T7" fmla="*/ 0 h 64"/>
                  <a:gd name="T8" fmla="*/ 0 w 62"/>
                  <a:gd name="T9" fmla="*/ 0 h 64"/>
                  <a:gd name="T10" fmla="*/ 0 w 62"/>
                  <a:gd name="T11" fmla="*/ 64 h 64"/>
                  <a:gd name="T12" fmla="*/ 62 w 62"/>
                  <a:gd name="T13" fmla="*/ 55 h 64"/>
                  <a:gd name="T14" fmla="*/ 62 w 62"/>
                  <a:gd name="T15" fmla="*/ 55 h 64"/>
                  <a:gd name="T16" fmla="*/ 50 w 62"/>
                  <a:gd name="T17" fmla="*/ 4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4">
                    <a:moveTo>
                      <a:pt x="50" y="43"/>
                    </a:moveTo>
                    <a:lnTo>
                      <a:pt x="15" y="47"/>
                    </a:lnTo>
                    <a:lnTo>
                      <a:pt x="15" y="12"/>
                    </a:lnTo>
                    <a:lnTo>
                      <a:pt x="0" y="0"/>
                    </a:lnTo>
                    <a:lnTo>
                      <a:pt x="0" y="0"/>
                    </a:lnTo>
                    <a:lnTo>
                      <a:pt x="0" y="64"/>
                    </a:lnTo>
                    <a:lnTo>
                      <a:pt x="62" y="55"/>
                    </a:lnTo>
                    <a:lnTo>
                      <a:pt x="62" y="55"/>
                    </a:lnTo>
                    <a:lnTo>
                      <a:pt x="50" y="43"/>
                    </a:lnTo>
                    <a:close/>
                  </a:path>
                </a:pathLst>
              </a:custGeom>
              <a:solidFill>
                <a:schemeClr val="accent4"/>
              </a:solidFill>
              <a:ln>
                <a:solidFill>
                  <a:schemeClr val="accent4"/>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grpSp>
        <p:sp>
          <p:nvSpPr>
            <p:cNvPr id="34" name="六边形 33"/>
            <p:cNvSpPr/>
            <p:nvPr/>
          </p:nvSpPr>
          <p:spPr>
            <a:xfrm rot="5400000">
              <a:off x="6108774" y="3433892"/>
              <a:ext cx="1541774" cy="1329116"/>
            </a:xfrm>
            <a:prstGeom prst="hexagon">
              <a:avLst/>
            </a:prstGeom>
            <a:noFill/>
            <a:ln w="12700">
              <a:solidFill>
                <a:schemeClr val="accent4"/>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tx1">
                    <a:lumMod val="75000"/>
                    <a:lumOff val="25000"/>
                  </a:schemeClr>
                </a:solidFill>
              </a:endParaRPr>
            </a:p>
          </p:txBody>
        </p:sp>
      </p:grpSp>
      <p:grpSp>
        <p:nvGrpSpPr>
          <p:cNvPr id="43" name="组合 42"/>
          <p:cNvGrpSpPr/>
          <p:nvPr/>
        </p:nvGrpSpPr>
        <p:grpSpPr>
          <a:xfrm>
            <a:off x="3122204" y="2770168"/>
            <a:ext cx="996702" cy="1156331"/>
            <a:chOff x="4801301" y="3335014"/>
            <a:chExt cx="1329116" cy="1541774"/>
          </a:xfrm>
        </p:grpSpPr>
        <p:grpSp>
          <p:nvGrpSpPr>
            <p:cNvPr id="44" name="组合 53"/>
            <p:cNvGrpSpPr/>
            <p:nvPr/>
          </p:nvGrpSpPr>
          <p:grpSpPr>
            <a:xfrm>
              <a:off x="5278908" y="3871955"/>
              <a:ext cx="415547" cy="447194"/>
              <a:chOff x="7005429" y="4859473"/>
              <a:chExt cx="466184" cy="501686"/>
            </a:xfrm>
            <a:gradFill>
              <a:gsLst>
                <a:gs pos="0">
                  <a:srgbClr val="FDFA75"/>
                </a:gs>
                <a:gs pos="100000">
                  <a:srgbClr val="D79E11"/>
                </a:gs>
              </a:gsLst>
              <a:lin ang="2700000" scaled="1"/>
            </a:gradFill>
            <a:effectLst/>
          </p:grpSpPr>
          <p:sp>
            <p:nvSpPr>
              <p:cNvPr id="46" name="Freeform 154"/>
              <p:cNvSpPr>
                <a:spLocks/>
              </p:cNvSpPr>
              <p:nvPr/>
            </p:nvSpPr>
            <p:spPr bwMode="auto">
              <a:xfrm>
                <a:off x="7146499" y="5285485"/>
                <a:ext cx="50449" cy="46712"/>
              </a:xfrm>
              <a:custGeom>
                <a:avLst/>
                <a:gdLst>
                  <a:gd name="T0" fmla="*/ 16 w 23"/>
                  <a:gd name="T1" fmla="*/ 0 h 21"/>
                  <a:gd name="T2" fmla="*/ 16 w 23"/>
                  <a:gd name="T3" fmla="*/ 4 h 21"/>
                  <a:gd name="T4" fmla="*/ 19 w 23"/>
                  <a:gd name="T5" fmla="*/ 11 h 21"/>
                  <a:gd name="T6" fmla="*/ 10 w 23"/>
                  <a:gd name="T7" fmla="*/ 17 h 21"/>
                  <a:gd name="T8" fmla="*/ 4 w 23"/>
                  <a:gd name="T9" fmla="*/ 9 h 21"/>
                  <a:gd name="T10" fmla="*/ 6 w 23"/>
                  <a:gd name="T11" fmla="*/ 5 h 21"/>
                  <a:gd name="T12" fmla="*/ 6 w 23"/>
                  <a:gd name="T13" fmla="*/ 0 h 21"/>
                  <a:gd name="T14" fmla="*/ 0 w 23"/>
                  <a:gd name="T15" fmla="*/ 10 h 21"/>
                  <a:gd name="T16" fmla="*/ 11 w 23"/>
                  <a:gd name="T17" fmla="*/ 21 h 21"/>
                  <a:gd name="T18" fmla="*/ 23 w 23"/>
                  <a:gd name="T19" fmla="*/ 10 h 21"/>
                  <a:gd name="T20" fmla="*/ 16 w 23"/>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solidFill>
                  <a:schemeClr val="accent2"/>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47" name="Rectangle 155"/>
              <p:cNvSpPr>
                <a:spLocks noChangeArrowheads="1"/>
              </p:cNvSpPr>
              <p:nvPr/>
            </p:nvSpPr>
            <p:spPr bwMode="auto">
              <a:xfrm>
                <a:off x="7166118" y="5278945"/>
                <a:ext cx="9342" cy="32698"/>
              </a:xfrm>
              <a:prstGeom prst="rect">
                <a:avLst/>
              </a:prstGeom>
              <a:grpFill/>
              <a:ln>
                <a:solidFill>
                  <a:schemeClr val="accent2"/>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48" name="Freeform 156"/>
              <p:cNvSpPr>
                <a:spLocks noEditPoints="1"/>
              </p:cNvSpPr>
              <p:nvPr/>
            </p:nvSpPr>
            <p:spPr bwMode="auto">
              <a:xfrm>
                <a:off x="7044667" y="4940751"/>
                <a:ext cx="260652" cy="260652"/>
              </a:xfrm>
              <a:custGeom>
                <a:avLst/>
                <a:gdLst>
                  <a:gd name="T0" fmla="*/ 24 w 118"/>
                  <a:gd name="T1" fmla="*/ 19 h 118"/>
                  <a:gd name="T2" fmla="*/ 19 w 118"/>
                  <a:gd name="T3" fmla="*/ 94 h 118"/>
                  <a:gd name="T4" fmla="*/ 94 w 118"/>
                  <a:gd name="T5" fmla="*/ 99 h 118"/>
                  <a:gd name="T6" fmla="*/ 99 w 118"/>
                  <a:gd name="T7" fmla="*/ 24 h 118"/>
                  <a:gd name="T8" fmla="*/ 24 w 118"/>
                  <a:gd name="T9" fmla="*/ 19 h 118"/>
                  <a:gd name="T10" fmla="*/ 64 w 118"/>
                  <a:gd name="T11" fmla="*/ 84 h 118"/>
                  <a:gd name="T12" fmla="*/ 64 w 118"/>
                  <a:gd name="T13" fmla="*/ 93 h 118"/>
                  <a:gd name="T14" fmla="*/ 56 w 118"/>
                  <a:gd name="T15" fmla="*/ 93 h 118"/>
                  <a:gd name="T16" fmla="*/ 56 w 118"/>
                  <a:gd name="T17" fmla="*/ 85 h 118"/>
                  <a:gd name="T18" fmla="*/ 41 w 118"/>
                  <a:gd name="T19" fmla="*/ 81 h 118"/>
                  <a:gd name="T20" fmla="*/ 43 w 118"/>
                  <a:gd name="T21" fmla="*/ 71 h 118"/>
                  <a:gd name="T22" fmla="*/ 58 w 118"/>
                  <a:gd name="T23" fmla="*/ 75 h 118"/>
                  <a:gd name="T24" fmla="*/ 66 w 118"/>
                  <a:gd name="T25" fmla="*/ 70 h 118"/>
                  <a:gd name="T26" fmla="*/ 57 w 118"/>
                  <a:gd name="T27" fmla="*/ 62 h 118"/>
                  <a:gd name="T28" fmla="*/ 41 w 118"/>
                  <a:gd name="T29" fmla="*/ 46 h 118"/>
                  <a:gd name="T30" fmla="*/ 56 w 118"/>
                  <a:gd name="T31" fmla="*/ 31 h 118"/>
                  <a:gd name="T32" fmla="*/ 56 w 118"/>
                  <a:gd name="T33" fmla="*/ 23 h 118"/>
                  <a:gd name="T34" fmla="*/ 64 w 118"/>
                  <a:gd name="T35" fmla="*/ 23 h 118"/>
                  <a:gd name="T36" fmla="*/ 64 w 118"/>
                  <a:gd name="T37" fmla="*/ 30 h 118"/>
                  <a:gd name="T38" fmla="*/ 77 w 118"/>
                  <a:gd name="T39" fmla="*/ 33 h 118"/>
                  <a:gd name="T40" fmla="*/ 74 w 118"/>
                  <a:gd name="T41" fmla="*/ 43 h 118"/>
                  <a:gd name="T42" fmla="*/ 62 w 118"/>
                  <a:gd name="T43" fmla="*/ 40 h 118"/>
                  <a:gd name="T44" fmla="*/ 55 w 118"/>
                  <a:gd name="T45" fmla="*/ 45 h 118"/>
                  <a:gd name="T46" fmla="*/ 65 w 118"/>
                  <a:gd name="T47" fmla="*/ 52 h 118"/>
                  <a:gd name="T48" fmla="*/ 79 w 118"/>
                  <a:gd name="T49" fmla="*/ 69 h 118"/>
                  <a:gd name="T50" fmla="*/ 64 w 118"/>
                  <a:gd name="T51" fmla="*/ 8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solidFill>
                <a:schemeClr val="accent2"/>
              </a:solidFill>
              <a:ln>
                <a:solidFill>
                  <a:schemeClr val="accent2"/>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49" name="Freeform 157"/>
              <p:cNvSpPr>
                <a:spLocks noEditPoints="1"/>
              </p:cNvSpPr>
              <p:nvPr/>
            </p:nvSpPr>
            <p:spPr bwMode="auto">
              <a:xfrm>
                <a:off x="7005429" y="4859473"/>
                <a:ext cx="338194" cy="501686"/>
              </a:xfrm>
              <a:custGeom>
                <a:avLst/>
                <a:gdLst>
                  <a:gd name="T0" fmla="*/ 138 w 153"/>
                  <a:gd name="T1" fmla="*/ 177 h 227"/>
                  <a:gd name="T2" fmla="*/ 16 w 153"/>
                  <a:gd name="T3" fmla="*/ 177 h 227"/>
                  <a:gd name="T4" fmla="*/ 16 w 153"/>
                  <a:gd name="T5" fmla="*/ 16 h 227"/>
                  <a:gd name="T6" fmla="*/ 138 w 153"/>
                  <a:gd name="T7" fmla="*/ 16 h 227"/>
                  <a:gd name="T8" fmla="*/ 138 w 153"/>
                  <a:gd name="T9" fmla="*/ 103 h 227"/>
                  <a:gd name="T10" fmla="*/ 139 w 153"/>
                  <a:gd name="T11" fmla="*/ 102 h 227"/>
                  <a:gd name="T12" fmla="*/ 153 w 153"/>
                  <a:gd name="T13" fmla="*/ 94 h 227"/>
                  <a:gd name="T14" fmla="*/ 153 w 153"/>
                  <a:gd name="T15" fmla="*/ 13 h 227"/>
                  <a:gd name="T16" fmla="*/ 141 w 153"/>
                  <a:gd name="T17" fmla="*/ 0 h 227"/>
                  <a:gd name="T18" fmla="*/ 12 w 153"/>
                  <a:gd name="T19" fmla="*/ 0 h 227"/>
                  <a:gd name="T20" fmla="*/ 0 w 153"/>
                  <a:gd name="T21" fmla="*/ 13 h 227"/>
                  <a:gd name="T22" fmla="*/ 0 w 153"/>
                  <a:gd name="T23" fmla="*/ 215 h 227"/>
                  <a:gd name="T24" fmla="*/ 12 w 153"/>
                  <a:gd name="T25" fmla="*/ 227 h 227"/>
                  <a:gd name="T26" fmla="*/ 141 w 153"/>
                  <a:gd name="T27" fmla="*/ 227 h 227"/>
                  <a:gd name="T28" fmla="*/ 153 w 153"/>
                  <a:gd name="T29" fmla="*/ 215 h 227"/>
                  <a:gd name="T30" fmla="*/ 153 w 153"/>
                  <a:gd name="T31" fmla="*/ 176 h 227"/>
                  <a:gd name="T32" fmla="*/ 138 w 153"/>
                  <a:gd name="T33" fmla="*/ 166 h 227"/>
                  <a:gd name="T34" fmla="*/ 138 w 153"/>
                  <a:gd name="T35" fmla="*/ 177 h 227"/>
                  <a:gd name="T36" fmla="*/ 75 w 153"/>
                  <a:gd name="T37" fmla="*/ 221 h 227"/>
                  <a:gd name="T38" fmla="*/ 56 w 153"/>
                  <a:gd name="T39" fmla="*/ 201 h 227"/>
                  <a:gd name="T40" fmla="*/ 75 w 153"/>
                  <a:gd name="T41" fmla="*/ 182 h 227"/>
                  <a:gd name="T42" fmla="*/ 95 w 153"/>
                  <a:gd name="T43" fmla="*/ 201 h 227"/>
                  <a:gd name="T44" fmla="*/ 75 w 153"/>
                  <a:gd name="T45" fmla="*/ 22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solidFill>
                <a:schemeClr val="accent2"/>
              </a:solidFill>
              <a:ln>
                <a:solidFill>
                  <a:schemeClr val="accent2"/>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sp>
            <p:nvSpPr>
              <p:cNvPr id="50" name="Freeform 158"/>
              <p:cNvSpPr>
                <a:spLocks noEditPoints="1"/>
              </p:cNvSpPr>
              <p:nvPr/>
            </p:nvSpPr>
            <p:spPr bwMode="auto">
              <a:xfrm>
                <a:off x="7281029" y="5062202"/>
                <a:ext cx="190584" cy="190584"/>
              </a:xfrm>
              <a:custGeom>
                <a:avLst/>
                <a:gdLst>
                  <a:gd name="T0" fmla="*/ 72 w 86"/>
                  <a:gd name="T1" fmla="*/ 17 h 86"/>
                  <a:gd name="T2" fmla="*/ 18 w 86"/>
                  <a:gd name="T3" fmla="*/ 14 h 86"/>
                  <a:gd name="T4" fmla="*/ 14 w 86"/>
                  <a:gd name="T5" fmla="*/ 68 h 86"/>
                  <a:gd name="T6" fmla="*/ 69 w 86"/>
                  <a:gd name="T7" fmla="*/ 72 h 86"/>
                  <a:gd name="T8" fmla="*/ 72 w 86"/>
                  <a:gd name="T9" fmla="*/ 17 h 86"/>
                  <a:gd name="T10" fmla="*/ 46 w 86"/>
                  <a:gd name="T11" fmla="*/ 63 h 86"/>
                  <a:gd name="T12" fmla="*/ 46 w 86"/>
                  <a:gd name="T13" fmla="*/ 70 h 86"/>
                  <a:gd name="T14" fmla="*/ 40 w 86"/>
                  <a:gd name="T15" fmla="*/ 70 h 86"/>
                  <a:gd name="T16" fmla="*/ 40 w 86"/>
                  <a:gd name="T17" fmla="*/ 64 h 86"/>
                  <a:gd name="T18" fmla="*/ 28 w 86"/>
                  <a:gd name="T19" fmla="*/ 61 h 86"/>
                  <a:gd name="T20" fmla="*/ 30 w 86"/>
                  <a:gd name="T21" fmla="*/ 53 h 86"/>
                  <a:gd name="T22" fmla="*/ 41 w 86"/>
                  <a:gd name="T23" fmla="*/ 56 h 86"/>
                  <a:gd name="T24" fmla="*/ 48 w 86"/>
                  <a:gd name="T25" fmla="*/ 52 h 86"/>
                  <a:gd name="T26" fmla="*/ 41 w 86"/>
                  <a:gd name="T27" fmla="*/ 46 h 86"/>
                  <a:gd name="T28" fmla="*/ 29 w 86"/>
                  <a:gd name="T29" fmla="*/ 34 h 86"/>
                  <a:gd name="T30" fmla="*/ 40 w 86"/>
                  <a:gd name="T31" fmla="*/ 22 h 86"/>
                  <a:gd name="T32" fmla="*/ 40 w 86"/>
                  <a:gd name="T33" fmla="*/ 15 h 86"/>
                  <a:gd name="T34" fmla="*/ 47 w 86"/>
                  <a:gd name="T35" fmla="*/ 15 h 86"/>
                  <a:gd name="T36" fmla="*/ 47 w 86"/>
                  <a:gd name="T37" fmla="*/ 21 h 86"/>
                  <a:gd name="T38" fmla="*/ 56 w 86"/>
                  <a:gd name="T39" fmla="*/ 23 h 86"/>
                  <a:gd name="T40" fmla="*/ 54 w 86"/>
                  <a:gd name="T41" fmla="*/ 31 h 86"/>
                  <a:gd name="T42" fmla="*/ 45 w 86"/>
                  <a:gd name="T43" fmla="*/ 29 h 86"/>
                  <a:gd name="T44" fmla="*/ 39 w 86"/>
                  <a:gd name="T45" fmla="*/ 32 h 86"/>
                  <a:gd name="T46" fmla="*/ 47 w 86"/>
                  <a:gd name="T47" fmla="*/ 38 h 86"/>
                  <a:gd name="T48" fmla="*/ 58 w 86"/>
                  <a:gd name="T49" fmla="*/ 51 h 86"/>
                  <a:gd name="T50" fmla="*/ 46 w 86"/>
                  <a:gd name="T51" fmla="*/ 6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solidFill>
                <a:schemeClr val="accent2"/>
              </a:solidFill>
              <a:ln>
                <a:solidFill>
                  <a:schemeClr val="accent2"/>
                </a:solidFill>
              </a:ln>
              <a:extLst/>
            </p:spPr>
            <p:txBody>
              <a:bodyPr vert="horz" wrap="square" lIns="91412" tIns="45706" rIns="91412" bIns="45706" numCol="1" anchor="t" anchorCtr="0" compatLnSpc="1">
                <a:prstTxWarp prst="textNoShape">
                  <a:avLst/>
                </a:prstTxWarp>
              </a:bodyPr>
              <a:lstStyle/>
              <a:p>
                <a:endParaRPr lang="zh-CN" altLang="en-US" sz="1799">
                  <a:solidFill>
                    <a:schemeClr val="tx1">
                      <a:lumMod val="75000"/>
                      <a:lumOff val="25000"/>
                    </a:schemeClr>
                  </a:solidFill>
                </a:endParaRPr>
              </a:p>
            </p:txBody>
          </p:sp>
        </p:grpSp>
        <p:sp>
          <p:nvSpPr>
            <p:cNvPr id="45" name="六边形 44"/>
            <p:cNvSpPr/>
            <p:nvPr/>
          </p:nvSpPr>
          <p:spPr>
            <a:xfrm rot="5400000">
              <a:off x="4694972" y="3441343"/>
              <a:ext cx="1541774" cy="1329116"/>
            </a:xfrm>
            <a:prstGeom prst="hexagon">
              <a:avLst/>
            </a:prstGeom>
            <a:noFill/>
            <a:ln w="127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chemeClr val="tx1">
                    <a:lumMod val="75000"/>
                    <a:lumOff val="25000"/>
                  </a:schemeClr>
                </a:solidFill>
              </a:endParaRPr>
            </a:p>
          </p:txBody>
        </p:sp>
      </p:grpSp>
      <p:sp>
        <p:nvSpPr>
          <p:cNvPr id="64" name="文本框 69"/>
          <p:cNvSpPr txBox="1"/>
          <p:nvPr/>
        </p:nvSpPr>
        <p:spPr>
          <a:xfrm>
            <a:off x="1148338" y="2167408"/>
            <a:ext cx="1484998" cy="769429"/>
          </a:xfrm>
          <a:prstGeom prst="rect">
            <a:avLst/>
          </a:prstGeom>
          <a:noFill/>
          <a:effectLst/>
        </p:spPr>
        <p:txBody>
          <a:bodyPr wrap="none" lIns="68568" tIns="34284" rIns="68568" bIns="34284" rtlCol="0">
            <a:spAutoFit/>
          </a:bodyPr>
          <a:lstStyle/>
          <a:p>
            <a:r>
              <a:rPr lang="zh-CN" altLang="en-US" sz="1050" dirty="0">
                <a:solidFill>
                  <a:schemeClr val="bg1">
                    <a:lumMod val="50000"/>
                  </a:schemeClr>
                </a:solidFill>
                <a:latin typeface="微软雅黑" pitchFamily="34" charset="-122"/>
                <a:ea typeface="微软雅黑" pitchFamily="34" charset="-122"/>
              </a:rPr>
              <a:t>点击添加标题</a:t>
            </a:r>
            <a:endParaRPr lang="en-US" altLang="zh-CN" sz="105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您的内容打在这里，或者通过复制</a:t>
            </a:r>
            <a:endParaRPr lang="en-US" altLang="zh-CN" sz="70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您的文本后，在此框中选择粘贴，</a:t>
            </a:r>
            <a:endParaRPr lang="en-US" altLang="zh-CN" sz="70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并选择只保留文字。</a:t>
            </a:r>
            <a:endParaRPr lang="en-US" altLang="zh-CN" sz="700" dirty="0">
              <a:solidFill>
                <a:schemeClr val="bg1">
                  <a:lumMod val="50000"/>
                </a:schemeClr>
              </a:solidFill>
              <a:latin typeface="微软雅黑" pitchFamily="34" charset="-122"/>
              <a:ea typeface="微软雅黑" pitchFamily="34" charset="-122"/>
            </a:endParaRPr>
          </a:p>
          <a:p>
            <a:endParaRPr lang="en-US" altLang="zh-CN" sz="700" dirty="0">
              <a:solidFill>
                <a:schemeClr val="bg1">
                  <a:lumMod val="50000"/>
                </a:schemeClr>
              </a:solidFill>
              <a:latin typeface="微软雅黑" pitchFamily="34" charset="-122"/>
              <a:ea typeface="微软雅黑" pitchFamily="34" charset="-122"/>
            </a:endParaRPr>
          </a:p>
          <a:p>
            <a:endParaRPr lang="en-US" altLang="zh-CN" sz="700" dirty="0">
              <a:solidFill>
                <a:schemeClr val="bg1">
                  <a:lumMod val="50000"/>
                </a:schemeClr>
              </a:solidFill>
              <a:latin typeface="微软雅黑" pitchFamily="34" charset="-122"/>
              <a:ea typeface="微软雅黑" pitchFamily="34" charset="-122"/>
            </a:endParaRPr>
          </a:p>
        </p:txBody>
      </p:sp>
      <p:sp>
        <p:nvSpPr>
          <p:cNvPr id="65" name="文本框 80"/>
          <p:cNvSpPr txBox="1"/>
          <p:nvPr/>
        </p:nvSpPr>
        <p:spPr>
          <a:xfrm>
            <a:off x="584307" y="3124540"/>
            <a:ext cx="1484998" cy="830985"/>
          </a:xfrm>
          <a:prstGeom prst="rect">
            <a:avLst/>
          </a:prstGeom>
          <a:noFill/>
          <a:effectLst/>
        </p:spPr>
        <p:txBody>
          <a:bodyPr wrap="none" lIns="68568" tIns="34284" rIns="68568" bIns="34284" rtlCol="0">
            <a:spAutoFit/>
          </a:bodyPr>
          <a:lstStyle/>
          <a:p>
            <a:r>
              <a:rPr lang="zh-CN" altLang="en-US" sz="1050" dirty="0">
                <a:solidFill>
                  <a:schemeClr val="bg1">
                    <a:lumMod val="50000"/>
                  </a:schemeClr>
                </a:solidFill>
                <a:latin typeface="微软雅黑" pitchFamily="34" charset="-122"/>
                <a:ea typeface="微软雅黑" pitchFamily="34" charset="-122"/>
              </a:rPr>
              <a:t>点击添加标题</a:t>
            </a:r>
            <a:endParaRPr lang="en-US" altLang="zh-CN" sz="105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您的内容打在这里，或者通过复制</a:t>
            </a:r>
            <a:endParaRPr lang="en-US" altLang="zh-CN" sz="70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您的文本后，在此框中选择粘贴，</a:t>
            </a:r>
            <a:endParaRPr lang="en-US" altLang="zh-CN" sz="70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并选择只保留文字。</a:t>
            </a:r>
            <a:endParaRPr lang="en-US" altLang="zh-CN" sz="700" dirty="0">
              <a:solidFill>
                <a:schemeClr val="bg1">
                  <a:lumMod val="50000"/>
                </a:schemeClr>
              </a:solidFill>
              <a:latin typeface="微软雅黑" pitchFamily="34" charset="-122"/>
              <a:ea typeface="微软雅黑" pitchFamily="34" charset="-122"/>
            </a:endParaRPr>
          </a:p>
          <a:p>
            <a:endParaRPr lang="en-US" altLang="zh-CN" sz="800" dirty="0">
              <a:solidFill>
                <a:schemeClr val="bg1">
                  <a:lumMod val="50000"/>
                </a:schemeClr>
              </a:solidFill>
              <a:latin typeface="微软雅黑" pitchFamily="34" charset="-122"/>
              <a:ea typeface="微软雅黑" pitchFamily="34" charset="-122"/>
            </a:endParaRPr>
          </a:p>
          <a:p>
            <a:endParaRPr lang="en-US" altLang="zh-CN" sz="800" dirty="0">
              <a:solidFill>
                <a:schemeClr val="bg1">
                  <a:lumMod val="50000"/>
                </a:schemeClr>
              </a:solidFill>
              <a:latin typeface="微软雅黑" pitchFamily="34" charset="-122"/>
              <a:ea typeface="微软雅黑" pitchFamily="34" charset="-122"/>
            </a:endParaRPr>
          </a:p>
        </p:txBody>
      </p:sp>
      <p:sp>
        <p:nvSpPr>
          <p:cNvPr id="67" name="文本框 82"/>
          <p:cNvSpPr txBox="1"/>
          <p:nvPr/>
        </p:nvSpPr>
        <p:spPr>
          <a:xfrm>
            <a:off x="6623595" y="2139836"/>
            <a:ext cx="1484998" cy="830985"/>
          </a:xfrm>
          <a:prstGeom prst="rect">
            <a:avLst/>
          </a:prstGeom>
          <a:noFill/>
          <a:effectLst/>
        </p:spPr>
        <p:txBody>
          <a:bodyPr wrap="none" lIns="68568" tIns="34284" rIns="68568" bIns="34284" rtlCol="0">
            <a:spAutoFit/>
          </a:bodyPr>
          <a:lstStyle/>
          <a:p>
            <a:r>
              <a:rPr lang="zh-CN" altLang="en-US" sz="1050" dirty="0">
                <a:solidFill>
                  <a:schemeClr val="bg1">
                    <a:lumMod val="50000"/>
                  </a:schemeClr>
                </a:solidFill>
                <a:latin typeface="微软雅黑" pitchFamily="34" charset="-122"/>
                <a:ea typeface="微软雅黑" pitchFamily="34" charset="-122"/>
              </a:rPr>
              <a:t>点击添加标题</a:t>
            </a:r>
            <a:endParaRPr lang="en-US" altLang="zh-CN" sz="105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您的内容打在这里，或者通过复制</a:t>
            </a:r>
            <a:endParaRPr lang="en-US" altLang="zh-CN" sz="70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您的文本后，在此框中选择粘贴，</a:t>
            </a:r>
            <a:endParaRPr lang="en-US" altLang="zh-CN" sz="70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并选择只保留文字。</a:t>
            </a:r>
            <a:endParaRPr lang="en-US" altLang="zh-CN" sz="800" dirty="0">
              <a:solidFill>
                <a:schemeClr val="bg1">
                  <a:lumMod val="50000"/>
                </a:schemeClr>
              </a:solidFill>
              <a:latin typeface="微软雅黑" pitchFamily="34" charset="-122"/>
              <a:ea typeface="微软雅黑" pitchFamily="34" charset="-122"/>
            </a:endParaRPr>
          </a:p>
          <a:p>
            <a:endParaRPr lang="en-US" altLang="zh-CN" sz="800" dirty="0">
              <a:solidFill>
                <a:schemeClr val="bg1">
                  <a:lumMod val="50000"/>
                </a:schemeClr>
              </a:solidFill>
              <a:latin typeface="微软雅黑" pitchFamily="34" charset="-122"/>
              <a:ea typeface="微软雅黑" pitchFamily="34" charset="-122"/>
            </a:endParaRPr>
          </a:p>
          <a:p>
            <a:endParaRPr lang="en-US" altLang="zh-CN" sz="800" dirty="0">
              <a:solidFill>
                <a:schemeClr val="bg1">
                  <a:lumMod val="50000"/>
                </a:schemeClr>
              </a:solidFill>
              <a:latin typeface="微软雅黑" pitchFamily="34" charset="-122"/>
              <a:ea typeface="微软雅黑" pitchFamily="34" charset="-122"/>
            </a:endParaRPr>
          </a:p>
        </p:txBody>
      </p:sp>
      <p:sp>
        <p:nvSpPr>
          <p:cNvPr id="68" name="文本框 83"/>
          <p:cNvSpPr txBox="1"/>
          <p:nvPr/>
        </p:nvSpPr>
        <p:spPr>
          <a:xfrm>
            <a:off x="6075146" y="3075108"/>
            <a:ext cx="1484998" cy="830985"/>
          </a:xfrm>
          <a:prstGeom prst="rect">
            <a:avLst/>
          </a:prstGeom>
          <a:noFill/>
          <a:effectLst/>
        </p:spPr>
        <p:txBody>
          <a:bodyPr wrap="none" lIns="68568" tIns="34284" rIns="68568" bIns="34284" rtlCol="0">
            <a:spAutoFit/>
          </a:bodyPr>
          <a:lstStyle/>
          <a:p>
            <a:r>
              <a:rPr lang="zh-CN" altLang="en-US" sz="1050" dirty="0">
                <a:solidFill>
                  <a:schemeClr val="bg1">
                    <a:lumMod val="50000"/>
                  </a:schemeClr>
                </a:solidFill>
                <a:latin typeface="微软雅黑" pitchFamily="34" charset="-122"/>
                <a:ea typeface="微软雅黑" pitchFamily="34" charset="-122"/>
              </a:rPr>
              <a:t>点击添加标题</a:t>
            </a:r>
            <a:endParaRPr lang="en-US" altLang="zh-CN" sz="105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您的内容打在这里，或者通过复制</a:t>
            </a:r>
            <a:endParaRPr lang="en-US" altLang="zh-CN" sz="70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您的文本后，在此框中选择粘贴，</a:t>
            </a:r>
            <a:endParaRPr lang="en-US" altLang="zh-CN" sz="700" dirty="0">
              <a:solidFill>
                <a:schemeClr val="bg1">
                  <a:lumMod val="50000"/>
                </a:schemeClr>
              </a:solidFill>
              <a:latin typeface="微软雅黑" pitchFamily="34" charset="-122"/>
              <a:ea typeface="微软雅黑" pitchFamily="34" charset="-122"/>
            </a:endParaRPr>
          </a:p>
          <a:p>
            <a:r>
              <a:rPr lang="zh-CN" altLang="en-US" sz="700" dirty="0">
                <a:solidFill>
                  <a:schemeClr val="bg1">
                    <a:lumMod val="50000"/>
                  </a:schemeClr>
                </a:solidFill>
                <a:latin typeface="微软雅黑" pitchFamily="34" charset="-122"/>
                <a:ea typeface="微软雅黑" pitchFamily="34" charset="-122"/>
              </a:rPr>
              <a:t>并选择只保留文字。</a:t>
            </a:r>
            <a:endParaRPr lang="en-US" altLang="zh-CN" sz="800" dirty="0">
              <a:solidFill>
                <a:schemeClr val="bg1">
                  <a:lumMod val="50000"/>
                </a:schemeClr>
              </a:solidFill>
              <a:latin typeface="微软雅黑" pitchFamily="34" charset="-122"/>
              <a:ea typeface="微软雅黑" pitchFamily="34" charset="-122"/>
            </a:endParaRPr>
          </a:p>
          <a:p>
            <a:endParaRPr lang="en-US" altLang="zh-CN" sz="800" dirty="0">
              <a:solidFill>
                <a:schemeClr val="bg1">
                  <a:lumMod val="50000"/>
                </a:schemeClr>
              </a:solidFill>
              <a:latin typeface="微软雅黑" pitchFamily="34" charset="-122"/>
              <a:ea typeface="微软雅黑" pitchFamily="34" charset="-122"/>
            </a:endParaRPr>
          </a:p>
          <a:p>
            <a:endParaRPr lang="en-US" altLang="zh-CN"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6255365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right)">
                                      <p:cBhvr>
                                        <p:cTn id="13" dur="500"/>
                                        <p:tgtEl>
                                          <p:spTgt spid="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500"/>
                                        <p:tgtEl>
                                          <p:spTgt spid="64"/>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p:cTn id="21" dur="500" fill="hold"/>
                                        <p:tgtEl>
                                          <p:spTgt spid="43"/>
                                        </p:tgtEl>
                                        <p:attrNameLst>
                                          <p:attrName>ppt_w</p:attrName>
                                        </p:attrNameLst>
                                      </p:cBhvr>
                                      <p:tavLst>
                                        <p:tav tm="0">
                                          <p:val>
                                            <p:fltVal val="0"/>
                                          </p:val>
                                        </p:tav>
                                        <p:tav tm="100000">
                                          <p:val>
                                            <p:strVal val="#ppt_w"/>
                                          </p:val>
                                        </p:tav>
                                      </p:tavLst>
                                    </p:anim>
                                    <p:anim calcmode="lin" valueType="num">
                                      <p:cBhvr>
                                        <p:cTn id="22" dur="500" fill="hold"/>
                                        <p:tgtEl>
                                          <p:spTgt spid="43"/>
                                        </p:tgtEl>
                                        <p:attrNameLst>
                                          <p:attrName>ppt_h</p:attrName>
                                        </p:attrNameLst>
                                      </p:cBhvr>
                                      <p:tavLst>
                                        <p:tav tm="0">
                                          <p:val>
                                            <p:fltVal val="0"/>
                                          </p:val>
                                        </p:tav>
                                        <p:tav tm="100000">
                                          <p:val>
                                            <p:strVal val="#ppt_h"/>
                                          </p:val>
                                        </p:tav>
                                      </p:tavLst>
                                    </p:anim>
                                    <p:animEffect transition="in" filter="fade">
                                      <p:cBhvr>
                                        <p:cTn id="23" dur="500"/>
                                        <p:tgtEl>
                                          <p:spTgt spid="43"/>
                                        </p:tgtEl>
                                      </p:cBhvr>
                                    </p:animEffect>
                                  </p:childTnLst>
                                </p:cTn>
                              </p:par>
                            </p:childTnLst>
                          </p:cTn>
                        </p:par>
                        <p:par>
                          <p:cTn id="24" fill="hold">
                            <p:stCondLst>
                              <p:cond delay="2000"/>
                            </p:stCondLst>
                            <p:childTnLst>
                              <p:par>
                                <p:cTn id="25" presetID="22" presetClass="entr" presetSubtype="2"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right)">
                                      <p:cBhvr>
                                        <p:cTn id="27" dur="500"/>
                                        <p:tgtEl>
                                          <p:spTgt spid="5"/>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fade">
                                      <p:cBhvr>
                                        <p:cTn id="31" dur="500"/>
                                        <p:tgtEl>
                                          <p:spTgt spid="65"/>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p:cTn id="35" dur="500" fill="hold"/>
                                        <p:tgtEl>
                                          <p:spTgt spid="27"/>
                                        </p:tgtEl>
                                        <p:attrNameLst>
                                          <p:attrName>ppt_w</p:attrName>
                                        </p:attrNameLst>
                                      </p:cBhvr>
                                      <p:tavLst>
                                        <p:tav tm="0">
                                          <p:val>
                                            <p:fltVal val="0"/>
                                          </p:val>
                                        </p:tav>
                                        <p:tav tm="100000">
                                          <p:val>
                                            <p:strVal val="#ppt_w"/>
                                          </p:val>
                                        </p:tav>
                                      </p:tavLst>
                                    </p:anim>
                                    <p:anim calcmode="lin" valueType="num">
                                      <p:cBhvr>
                                        <p:cTn id="36" dur="500" fill="hold"/>
                                        <p:tgtEl>
                                          <p:spTgt spid="27"/>
                                        </p:tgtEl>
                                        <p:attrNameLst>
                                          <p:attrName>ppt_h</p:attrName>
                                        </p:attrNameLst>
                                      </p:cBhvr>
                                      <p:tavLst>
                                        <p:tav tm="0">
                                          <p:val>
                                            <p:fltVal val="0"/>
                                          </p:val>
                                        </p:tav>
                                        <p:tav tm="100000">
                                          <p:val>
                                            <p:strVal val="#ppt_h"/>
                                          </p:val>
                                        </p:tav>
                                      </p:tavLst>
                                    </p:anim>
                                    <p:animEffect transition="in" filter="fade">
                                      <p:cBhvr>
                                        <p:cTn id="37" dur="500"/>
                                        <p:tgtEl>
                                          <p:spTgt spid="27"/>
                                        </p:tgtEl>
                                      </p:cBhvr>
                                    </p:animEffect>
                                  </p:childTnLst>
                                </p:cTn>
                              </p:par>
                            </p:childTnLst>
                          </p:cTn>
                        </p:par>
                        <p:par>
                          <p:cTn id="38" fill="hold">
                            <p:stCondLst>
                              <p:cond delay="3500"/>
                            </p:stCondLst>
                            <p:childTnLst>
                              <p:par>
                                <p:cTn id="39" presetID="22" presetClass="entr" presetSubtype="8"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animEffect transition="in" filter="fade">
                                      <p:cBhvr>
                                        <p:cTn id="45" dur="500"/>
                                        <p:tgtEl>
                                          <p:spTgt spid="67"/>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500" fill="hold"/>
                                        <p:tgtEl>
                                          <p:spTgt spid="32"/>
                                        </p:tgtEl>
                                        <p:attrNameLst>
                                          <p:attrName>ppt_w</p:attrName>
                                        </p:attrNameLst>
                                      </p:cBhvr>
                                      <p:tavLst>
                                        <p:tav tm="0">
                                          <p:val>
                                            <p:fltVal val="0"/>
                                          </p:val>
                                        </p:tav>
                                        <p:tav tm="100000">
                                          <p:val>
                                            <p:strVal val="#ppt_w"/>
                                          </p:val>
                                        </p:tav>
                                      </p:tavLst>
                                    </p:anim>
                                    <p:anim calcmode="lin" valueType="num">
                                      <p:cBhvr>
                                        <p:cTn id="50" dur="500" fill="hold"/>
                                        <p:tgtEl>
                                          <p:spTgt spid="32"/>
                                        </p:tgtEl>
                                        <p:attrNameLst>
                                          <p:attrName>ppt_h</p:attrName>
                                        </p:attrNameLst>
                                      </p:cBhvr>
                                      <p:tavLst>
                                        <p:tav tm="0">
                                          <p:val>
                                            <p:fltVal val="0"/>
                                          </p:val>
                                        </p:tav>
                                        <p:tav tm="100000">
                                          <p:val>
                                            <p:strVal val="#ppt_h"/>
                                          </p:val>
                                        </p:tav>
                                      </p:tavLst>
                                    </p:anim>
                                    <p:animEffect transition="in" filter="fade">
                                      <p:cBhvr>
                                        <p:cTn id="51" dur="500"/>
                                        <p:tgtEl>
                                          <p:spTgt spid="32"/>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left)">
                                      <p:cBhvr>
                                        <p:cTn id="55" dur="500"/>
                                        <p:tgtEl>
                                          <p:spTgt spid="14"/>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Effect transition="in" filter="fade">
                                      <p:cBhvr>
                                        <p:cTn id="59"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7" grpId="0"/>
      <p:bldP spid="6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Shape 4"/>
          <p:cNvSpPr>
            <a:spLocks/>
          </p:cNvSpPr>
          <p:nvPr/>
        </p:nvSpPr>
        <p:spPr bwMode="auto">
          <a:xfrm>
            <a:off x="-63427" y="1762827"/>
            <a:ext cx="7345895" cy="2687710"/>
          </a:xfrm>
          <a:custGeom>
            <a:avLst/>
            <a:gdLst>
              <a:gd name="T0" fmla="*/ 0 w 2828"/>
              <a:gd name="T1" fmla="*/ 856 h 1032"/>
              <a:gd name="T2" fmla="*/ 660 w 2828"/>
              <a:gd name="T3" fmla="*/ 540 h 1032"/>
              <a:gd name="T4" fmla="*/ 1232 w 2828"/>
              <a:gd name="T5" fmla="*/ 720 h 1032"/>
              <a:gd name="T6" fmla="*/ 1772 w 2828"/>
              <a:gd name="T7" fmla="*/ 320 h 1032"/>
              <a:gd name="T8" fmla="*/ 2315 w 2828"/>
              <a:gd name="T9" fmla="*/ 479 h 1032"/>
              <a:gd name="T10" fmla="*/ 2828 w 2828"/>
              <a:gd name="T11" fmla="*/ 0 h 1032"/>
            </a:gdLst>
            <a:ahLst/>
            <a:cxnLst>
              <a:cxn ang="0">
                <a:pos x="T0" y="T1"/>
              </a:cxn>
              <a:cxn ang="0">
                <a:pos x="T2" y="T3"/>
              </a:cxn>
              <a:cxn ang="0">
                <a:pos x="T4" y="T5"/>
              </a:cxn>
              <a:cxn ang="0">
                <a:pos x="T6" y="T7"/>
              </a:cxn>
              <a:cxn ang="0">
                <a:pos x="T8" y="T9"/>
              </a:cxn>
              <a:cxn ang="0">
                <a:pos x="T10" y="T11"/>
              </a:cxn>
            </a:cxnLst>
            <a:rect l="0" t="0" r="r" b="b"/>
            <a:pathLst>
              <a:path w="2828" h="1032">
                <a:moveTo>
                  <a:pt x="0" y="856"/>
                </a:moveTo>
                <a:cubicBezTo>
                  <a:pt x="420" y="1032"/>
                  <a:pt x="464" y="536"/>
                  <a:pt x="660" y="540"/>
                </a:cubicBezTo>
                <a:cubicBezTo>
                  <a:pt x="856" y="544"/>
                  <a:pt x="976" y="736"/>
                  <a:pt x="1232" y="720"/>
                </a:cubicBezTo>
                <a:cubicBezTo>
                  <a:pt x="1488" y="704"/>
                  <a:pt x="1508" y="352"/>
                  <a:pt x="1772" y="320"/>
                </a:cubicBezTo>
                <a:cubicBezTo>
                  <a:pt x="2036" y="288"/>
                  <a:pt x="2063" y="491"/>
                  <a:pt x="2315" y="479"/>
                </a:cubicBezTo>
                <a:cubicBezTo>
                  <a:pt x="2567" y="467"/>
                  <a:pt x="2572" y="84"/>
                  <a:pt x="2828" y="0"/>
                </a:cubicBezTo>
              </a:path>
            </a:pathLst>
          </a:custGeom>
          <a:noFill/>
          <a:ln w="15875" cap="flat">
            <a:solidFill>
              <a:schemeClr val="tx1">
                <a:lumMod val="65000"/>
                <a:lumOff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2" name="组合 1"/>
          <p:cNvGrpSpPr/>
          <p:nvPr/>
        </p:nvGrpSpPr>
        <p:grpSpPr>
          <a:xfrm>
            <a:off x="515283" y="2157078"/>
            <a:ext cx="2248713" cy="1362158"/>
            <a:chOff x="515283" y="2157078"/>
            <a:chExt cx="2248713" cy="1362158"/>
          </a:xfrm>
        </p:grpSpPr>
        <p:sp>
          <p:nvSpPr>
            <p:cNvPr id="7" name="Oval 33"/>
            <p:cNvSpPr>
              <a:spLocks noChangeAspect="1"/>
            </p:cNvSpPr>
            <p:nvPr/>
          </p:nvSpPr>
          <p:spPr>
            <a:xfrm>
              <a:off x="1283381" y="2812093"/>
              <a:ext cx="706552" cy="707143"/>
            </a:xfrm>
            <a:prstGeom prst="ellipse">
              <a:avLst/>
            </a:prstGeom>
            <a:solidFill>
              <a:schemeClr val="accent2">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Oval 34"/>
            <p:cNvSpPr>
              <a:spLocks noChangeAspect="1"/>
            </p:cNvSpPr>
            <p:nvPr/>
          </p:nvSpPr>
          <p:spPr>
            <a:xfrm>
              <a:off x="1364907" y="2893687"/>
              <a:ext cx="543501" cy="543956"/>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1600" b="1" dirty="0">
                  <a:solidFill>
                    <a:schemeClr val="bg1"/>
                  </a:solidFill>
                  <a:latin typeface="微软雅黑" panose="020B0503020204020204" pitchFamily="34" charset="-122"/>
                  <a:ea typeface="微软雅黑" panose="020B0503020204020204" pitchFamily="34" charset="-122"/>
                </a:rPr>
                <a:t>01</a:t>
              </a:r>
            </a:p>
          </p:txBody>
        </p:sp>
        <p:grpSp>
          <p:nvGrpSpPr>
            <p:cNvPr id="15" name="Group 45"/>
            <p:cNvGrpSpPr/>
            <p:nvPr/>
          </p:nvGrpSpPr>
          <p:grpSpPr>
            <a:xfrm>
              <a:off x="515283" y="2157078"/>
              <a:ext cx="2248713" cy="537821"/>
              <a:chOff x="8578397" y="3611567"/>
              <a:chExt cx="2571838" cy="717095"/>
            </a:xfrm>
          </p:grpSpPr>
          <p:sp>
            <p:nvSpPr>
              <p:cNvPr id="50" name="TextBox 46"/>
              <p:cNvSpPr txBox="1"/>
              <p:nvPr/>
            </p:nvSpPr>
            <p:spPr>
              <a:xfrm>
                <a:off x="8578397" y="3611567"/>
                <a:ext cx="2571838" cy="246221"/>
              </a:xfrm>
              <a:prstGeom prst="rect">
                <a:avLst/>
              </a:prstGeom>
              <a:noFill/>
            </p:spPr>
            <p:txBody>
              <a:bodyPr wrap="none" lIns="0" tIns="0" rIns="0" bIns="0" anchor="t" anchorCtr="1">
                <a:normAutofit/>
              </a:bodyPr>
              <a:lstStyle/>
              <a:p>
                <a:pPr algn="ctr" fontAlgn="base">
                  <a:spcBef>
                    <a:spcPct val="0"/>
                  </a:spcBef>
                  <a:spcAft>
                    <a:spcPct val="0"/>
                  </a:spcAft>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51" name="Rectangle 47"/>
              <p:cNvSpPr/>
              <p:nvPr/>
            </p:nvSpPr>
            <p:spPr>
              <a:xfrm>
                <a:off x="8689522" y="3866997"/>
                <a:ext cx="2359478" cy="461665"/>
              </a:xfrm>
              <a:prstGeom prst="rect">
                <a:avLst/>
              </a:prstGeom>
            </p:spPr>
            <p:txBody>
              <a:bodyPr wrap="square" lIns="0" tIns="0" rIns="0" bIns="0" anchor="t" anchorCtr="1">
                <a:normAutofit/>
              </a:bodyPr>
              <a:lstStyle/>
              <a:p>
                <a:pPr algn="ctr">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800">
                    <a:solidFill>
                      <a:schemeClr val="bg1">
                        <a:lumMod val="50000"/>
                      </a:schemeClr>
                    </a:solidFill>
                    <a:latin typeface="微软雅黑" panose="020B0503020204020204" pitchFamily="34" charset="-122"/>
                    <a:ea typeface="微软雅黑" panose="020B0503020204020204" pitchFamily="34" charset="-122"/>
                  </a:rPr>
                </a:br>
                <a:r>
                  <a:rPr lang="zh-CN" altLang="en-US" sz="8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grpSp>
        <p:nvGrpSpPr>
          <p:cNvPr id="53" name="组合 52"/>
          <p:cNvGrpSpPr/>
          <p:nvPr/>
        </p:nvGrpSpPr>
        <p:grpSpPr>
          <a:xfrm>
            <a:off x="1992915" y="3272975"/>
            <a:ext cx="2248713" cy="1298257"/>
            <a:chOff x="1992915" y="3272975"/>
            <a:chExt cx="2248713" cy="1298257"/>
          </a:xfrm>
        </p:grpSpPr>
        <p:sp>
          <p:nvSpPr>
            <p:cNvPr id="13" name="Oval 42"/>
            <p:cNvSpPr>
              <a:spLocks noChangeAspect="1"/>
            </p:cNvSpPr>
            <p:nvPr/>
          </p:nvSpPr>
          <p:spPr>
            <a:xfrm>
              <a:off x="2763996" y="3272975"/>
              <a:ext cx="706552" cy="707143"/>
            </a:xfrm>
            <a:prstGeom prst="ellipse">
              <a:avLst/>
            </a:prstGeom>
            <a:solidFill>
              <a:schemeClr val="accent3">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Oval 43"/>
            <p:cNvSpPr>
              <a:spLocks noChangeAspect="1"/>
            </p:cNvSpPr>
            <p:nvPr/>
          </p:nvSpPr>
          <p:spPr>
            <a:xfrm>
              <a:off x="2845521" y="3354569"/>
              <a:ext cx="543501" cy="543956"/>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1600" b="1" dirty="0">
                  <a:solidFill>
                    <a:schemeClr val="bg1"/>
                  </a:solidFill>
                  <a:latin typeface="微软雅黑" panose="020B0503020204020204" pitchFamily="34" charset="-122"/>
                  <a:ea typeface="微软雅黑" panose="020B0503020204020204" pitchFamily="34" charset="-122"/>
                </a:rPr>
                <a:t>02</a:t>
              </a:r>
            </a:p>
          </p:txBody>
        </p:sp>
        <p:grpSp>
          <p:nvGrpSpPr>
            <p:cNvPr id="16" name="Group 60"/>
            <p:cNvGrpSpPr/>
            <p:nvPr/>
          </p:nvGrpSpPr>
          <p:grpSpPr>
            <a:xfrm>
              <a:off x="1992915" y="4033411"/>
              <a:ext cx="2248713" cy="537821"/>
              <a:chOff x="8578397" y="3611567"/>
              <a:chExt cx="2571838" cy="717095"/>
            </a:xfrm>
          </p:grpSpPr>
          <p:sp>
            <p:nvSpPr>
              <p:cNvPr id="48" name="TextBox 61"/>
              <p:cNvSpPr txBox="1"/>
              <p:nvPr/>
            </p:nvSpPr>
            <p:spPr>
              <a:xfrm>
                <a:off x="8578397" y="3611567"/>
                <a:ext cx="2571838" cy="246221"/>
              </a:xfrm>
              <a:prstGeom prst="rect">
                <a:avLst/>
              </a:prstGeom>
              <a:noFill/>
            </p:spPr>
            <p:txBody>
              <a:bodyPr wrap="none" lIns="0" tIns="0" rIns="0" bIns="0" anchor="t" anchorCtr="1">
                <a:normAutofit/>
              </a:bodyPr>
              <a:lstStyle/>
              <a:p>
                <a:pPr algn="ctr" fontAlgn="base">
                  <a:spcBef>
                    <a:spcPct val="0"/>
                  </a:spcBef>
                  <a:spcAft>
                    <a:spcPct val="0"/>
                  </a:spcAft>
                </a:pPr>
                <a:r>
                  <a:rPr lang="zh-CN" altLang="en-US" sz="12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49" name="Rectangle 62"/>
              <p:cNvSpPr/>
              <p:nvPr/>
            </p:nvSpPr>
            <p:spPr>
              <a:xfrm>
                <a:off x="8689522" y="3866997"/>
                <a:ext cx="2359478" cy="461665"/>
              </a:xfrm>
              <a:prstGeom prst="rect">
                <a:avLst/>
              </a:prstGeom>
            </p:spPr>
            <p:txBody>
              <a:bodyPr wrap="square" lIns="0" tIns="0" rIns="0" bIns="0" anchor="t" anchorCtr="1">
                <a:normAutofit/>
              </a:bodyPr>
              <a:lstStyle/>
              <a:p>
                <a:pPr algn="ctr">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800">
                    <a:solidFill>
                      <a:schemeClr val="bg1">
                        <a:lumMod val="50000"/>
                      </a:schemeClr>
                    </a:solidFill>
                    <a:latin typeface="微软雅黑" panose="020B0503020204020204" pitchFamily="34" charset="-122"/>
                    <a:ea typeface="微软雅黑" panose="020B0503020204020204" pitchFamily="34" charset="-122"/>
                  </a:rPr>
                </a:br>
                <a:r>
                  <a:rPr lang="zh-CN" altLang="en-US" sz="8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grpSp>
        <p:nvGrpSpPr>
          <p:cNvPr id="55" name="组合 54"/>
          <p:cNvGrpSpPr/>
          <p:nvPr/>
        </p:nvGrpSpPr>
        <p:grpSpPr>
          <a:xfrm>
            <a:off x="3458186" y="1681865"/>
            <a:ext cx="2248713" cy="1302280"/>
            <a:chOff x="3458186" y="1681865"/>
            <a:chExt cx="2248713" cy="1302280"/>
          </a:xfrm>
        </p:grpSpPr>
        <p:sp>
          <p:nvSpPr>
            <p:cNvPr id="9" name="Oval 36"/>
            <p:cNvSpPr>
              <a:spLocks noChangeAspect="1"/>
            </p:cNvSpPr>
            <p:nvPr/>
          </p:nvSpPr>
          <p:spPr>
            <a:xfrm>
              <a:off x="4191017" y="2277002"/>
              <a:ext cx="706552" cy="707143"/>
            </a:xfrm>
            <a:prstGeom prst="ellipse">
              <a:avLst/>
            </a:prstGeom>
            <a:solidFill>
              <a:schemeClr val="accent1">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Oval 37"/>
            <p:cNvSpPr>
              <a:spLocks noChangeAspect="1"/>
            </p:cNvSpPr>
            <p:nvPr/>
          </p:nvSpPr>
          <p:spPr>
            <a:xfrm>
              <a:off x="4272542" y="2358596"/>
              <a:ext cx="543501" cy="543956"/>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1600" b="1" dirty="0">
                  <a:solidFill>
                    <a:schemeClr val="bg1"/>
                  </a:solidFill>
                  <a:latin typeface="微软雅黑" panose="020B0503020204020204" pitchFamily="34" charset="-122"/>
                  <a:ea typeface="微软雅黑" panose="020B0503020204020204" pitchFamily="34" charset="-122"/>
                </a:rPr>
                <a:t>03</a:t>
              </a:r>
            </a:p>
          </p:txBody>
        </p:sp>
        <p:grpSp>
          <p:nvGrpSpPr>
            <p:cNvPr id="17" name="Group 63"/>
            <p:cNvGrpSpPr/>
            <p:nvPr/>
          </p:nvGrpSpPr>
          <p:grpSpPr>
            <a:xfrm>
              <a:off x="3458186" y="1681865"/>
              <a:ext cx="2248713" cy="537821"/>
              <a:chOff x="8578397" y="3611567"/>
              <a:chExt cx="2571838" cy="717095"/>
            </a:xfrm>
          </p:grpSpPr>
          <p:sp>
            <p:nvSpPr>
              <p:cNvPr id="46" name="TextBox 64"/>
              <p:cNvSpPr txBox="1"/>
              <p:nvPr/>
            </p:nvSpPr>
            <p:spPr>
              <a:xfrm>
                <a:off x="8578397" y="3611567"/>
                <a:ext cx="2571838" cy="246221"/>
              </a:xfrm>
              <a:prstGeom prst="rect">
                <a:avLst/>
              </a:prstGeom>
              <a:noFill/>
            </p:spPr>
            <p:txBody>
              <a:bodyPr wrap="none" lIns="0" tIns="0" rIns="0" bIns="0" anchor="t" anchorCtr="1">
                <a:normAutofit/>
              </a:bodyPr>
              <a:lstStyle/>
              <a:p>
                <a:pPr algn="ctr" fontAlgn="base">
                  <a:spcBef>
                    <a:spcPct val="0"/>
                  </a:spcBef>
                  <a:spcAft>
                    <a:spcPct val="0"/>
                  </a:spcAft>
                </a:pPr>
                <a:r>
                  <a:rPr lang="zh-CN" altLang="en-US" sz="12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47" name="Rectangle 65"/>
              <p:cNvSpPr/>
              <p:nvPr/>
            </p:nvSpPr>
            <p:spPr>
              <a:xfrm>
                <a:off x="8689522" y="3866997"/>
                <a:ext cx="2359478" cy="461665"/>
              </a:xfrm>
              <a:prstGeom prst="rect">
                <a:avLst/>
              </a:prstGeom>
            </p:spPr>
            <p:txBody>
              <a:bodyPr wrap="square" lIns="0" tIns="0" rIns="0" bIns="0" anchor="t" anchorCtr="1">
                <a:normAutofit/>
              </a:bodyPr>
              <a:lstStyle/>
              <a:p>
                <a:pPr algn="ctr">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800">
                    <a:solidFill>
                      <a:schemeClr val="bg1">
                        <a:lumMod val="50000"/>
                      </a:schemeClr>
                    </a:solidFill>
                    <a:latin typeface="微软雅黑" panose="020B0503020204020204" pitchFamily="34" charset="-122"/>
                    <a:ea typeface="微软雅黑" panose="020B0503020204020204" pitchFamily="34" charset="-122"/>
                  </a:rPr>
                </a:br>
                <a:r>
                  <a:rPr lang="zh-CN" altLang="en-US" sz="8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grpSp>
        <p:nvGrpSpPr>
          <p:cNvPr id="54" name="组合 53"/>
          <p:cNvGrpSpPr/>
          <p:nvPr/>
        </p:nvGrpSpPr>
        <p:grpSpPr>
          <a:xfrm>
            <a:off x="4895832" y="2672389"/>
            <a:ext cx="2248713" cy="1343638"/>
            <a:chOff x="4895832" y="2672389"/>
            <a:chExt cx="2248713" cy="1343638"/>
          </a:xfrm>
        </p:grpSpPr>
        <p:sp>
          <p:nvSpPr>
            <p:cNvPr id="11" name="Oval 39"/>
            <p:cNvSpPr>
              <a:spLocks noChangeAspect="1"/>
            </p:cNvSpPr>
            <p:nvPr/>
          </p:nvSpPr>
          <p:spPr>
            <a:xfrm>
              <a:off x="5611105" y="2672389"/>
              <a:ext cx="706552" cy="707143"/>
            </a:xfrm>
            <a:prstGeom prst="ellipse">
              <a:avLst/>
            </a:prstGeom>
            <a:solidFill>
              <a:schemeClr val="accent4">
                <a:alpha val="72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Oval 40"/>
            <p:cNvSpPr>
              <a:spLocks noChangeAspect="1"/>
            </p:cNvSpPr>
            <p:nvPr/>
          </p:nvSpPr>
          <p:spPr>
            <a:xfrm>
              <a:off x="5692631" y="2753983"/>
              <a:ext cx="543501" cy="543956"/>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sz="1600" b="1" dirty="0">
                  <a:solidFill>
                    <a:schemeClr val="bg1"/>
                  </a:solidFill>
                  <a:latin typeface="微软雅黑" panose="020B0503020204020204" pitchFamily="34" charset="-122"/>
                  <a:ea typeface="微软雅黑" panose="020B0503020204020204" pitchFamily="34" charset="-122"/>
                </a:rPr>
                <a:t>04</a:t>
              </a:r>
            </a:p>
          </p:txBody>
        </p:sp>
        <p:grpSp>
          <p:nvGrpSpPr>
            <p:cNvPr id="18" name="Group 66"/>
            <p:cNvGrpSpPr/>
            <p:nvPr/>
          </p:nvGrpSpPr>
          <p:grpSpPr>
            <a:xfrm>
              <a:off x="4895832" y="3478206"/>
              <a:ext cx="2248713" cy="537821"/>
              <a:chOff x="8578397" y="3611567"/>
              <a:chExt cx="2571838" cy="717095"/>
            </a:xfrm>
          </p:grpSpPr>
          <p:sp>
            <p:nvSpPr>
              <p:cNvPr id="44" name="TextBox 67"/>
              <p:cNvSpPr txBox="1"/>
              <p:nvPr/>
            </p:nvSpPr>
            <p:spPr>
              <a:xfrm>
                <a:off x="8578397" y="3611567"/>
                <a:ext cx="2571838" cy="246221"/>
              </a:xfrm>
              <a:prstGeom prst="rect">
                <a:avLst/>
              </a:prstGeom>
              <a:noFill/>
            </p:spPr>
            <p:txBody>
              <a:bodyPr wrap="none" lIns="0" tIns="0" rIns="0" bIns="0" anchor="t" anchorCtr="1">
                <a:normAutofit/>
              </a:bodyPr>
              <a:lstStyle/>
              <a:p>
                <a:pPr algn="ctr" fontAlgn="base">
                  <a:spcBef>
                    <a:spcPct val="0"/>
                  </a:spcBef>
                  <a:spcAft>
                    <a:spcPct val="0"/>
                  </a:spcAft>
                </a:pPr>
                <a:r>
                  <a:rPr lang="zh-CN" altLang="en-US" sz="1200" b="1">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45" name="Rectangle 68"/>
              <p:cNvSpPr/>
              <p:nvPr/>
            </p:nvSpPr>
            <p:spPr>
              <a:xfrm>
                <a:off x="8689522" y="3866997"/>
                <a:ext cx="2359478" cy="461665"/>
              </a:xfrm>
              <a:prstGeom prst="rect">
                <a:avLst/>
              </a:prstGeom>
            </p:spPr>
            <p:txBody>
              <a:bodyPr wrap="square" lIns="0" tIns="0" rIns="0" bIns="0" anchor="t" anchorCtr="1">
                <a:normAutofit/>
              </a:bodyPr>
              <a:lstStyle/>
              <a:p>
                <a:pPr algn="ctr">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800">
                    <a:solidFill>
                      <a:schemeClr val="bg1">
                        <a:lumMod val="50000"/>
                      </a:schemeClr>
                    </a:solidFill>
                    <a:latin typeface="微软雅黑" panose="020B0503020204020204" pitchFamily="34" charset="-122"/>
                    <a:ea typeface="微软雅黑" panose="020B0503020204020204" pitchFamily="34" charset="-122"/>
                  </a:rPr>
                </a:br>
                <a:r>
                  <a:rPr lang="zh-CN" altLang="en-US" sz="8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grpSp>
      <p:grpSp>
        <p:nvGrpSpPr>
          <p:cNvPr id="20" name="Group 1"/>
          <p:cNvGrpSpPr/>
          <p:nvPr/>
        </p:nvGrpSpPr>
        <p:grpSpPr>
          <a:xfrm>
            <a:off x="6520924" y="982082"/>
            <a:ext cx="1860347" cy="1284770"/>
            <a:chOff x="8980503" y="1080134"/>
            <a:chExt cx="2480463" cy="1713027"/>
          </a:xfrm>
        </p:grpSpPr>
        <p:sp>
          <p:nvSpPr>
            <p:cNvPr id="21" name="Freeform: Shape 29"/>
            <p:cNvSpPr>
              <a:spLocks/>
            </p:cNvSpPr>
            <p:nvPr/>
          </p:nvSpPr>
          <p:spPr bwMode="auto">
            <a:xfrm rot="3026502">
              <a:off x="9196305" y="1916682"/>
              <a:ext cx="660677" cy="1092281"/>
            </a:xfrm>
            <a:custGeom>
              <a:avLst/>
              <a:gdLst>
                <a:gd name="T0" fmla="*/ 2 w 397"/>
                <a:gd name="T1" fmla="*/ 268 h 659"/>
                <a:gd name="T2" fmla="*/ 0 w 397"/>
                <a:gd name="T3" fmla="*/ 268 h 659"/>
                <a:gd name="T4" fmla="*/ 0 w 397"/>
                <a:gd name="T5" fmla="*/ 268 h 659"/>
                <a:gd name="T6" fmla="*/ 3 w 397"/>
                <a:gd name="T7" fmla="*/ 271 h 659"/>
                <a:gd name="T8" fmla="*/ 4 w 397"/>
                <a:gd name="T9" fmla="*/ 282 h 659"/>
                <a:gd name="T10" fmla="*/ 5 w 397"/>
                <a:gd name="T11" fmla="*/ 284 h 659"/>
                <a:gd name="T12" fmla="*/ 48 w 397"/>
                <a:gd name="T13" fmla="*/ 418 h 659"/>
                <a:gd name="T14" fmla="*/ 92 w 397"/>
                <a:gd name="T15" fmla="*/ 290 h 659"/>
                <a:gd name="T16" fmla="*/ 172 w 397"/>
                <a:gd name="T17" fmla="*/ 441 h 659"/>
                <a:gd name="T18" fmla="*/ 145 w 397"/>
                <a:gd name="T19" fmla="*/ 564 h 659"/>
                <a:gd name="T20" fmla="*/ 201 w 397"/>
                <a:gd name="T21" fmla="*/ 659 h 659"/>
                <a:gd name="T22" fmla="*/ 172 w 397"/>
                <a:gd name="T23" fmla="*/ 604 h 659"/>
                <a:gd name="T24" fmla="*/ 182 w 397"/>
                <a:gd name="T25" fmla="*/ 528 h 659"/>
                <a:gd name="T26" fmla="*/ 229 w 397"/>
                <a:gd name="T27" fmla="*/ 462 h 659"/>
                <a:gd name="T28" fmla="*/ 272 w 397"/>
                <a:gd name="T29" fmla="*/ 386 h 659"/>
                <a:gd name="T30" fmla="*/ 280 w 397"/>
                <a:gd name="T31" fmla="*/ 362 h 659"/>
                <a:gd name="T32" fmla="*/ 307 w 397"/>
                <a:gd name="T33" fmla="*/ 484 h 659"/>
                <a:gd name="T34" fmla="*/ 325 w 397"/>
                <a:gd name="T35" fmla="*/ 406 h 659"/>
                <a:gd name="T36" fmla="*/ 370 w 397"/>
                <a:gd name="T37" fmla="*/ 198 h 659"/>
                <a:gd name="T38" fmla="*/ 189 w 397"/>
                <a:gd name="T39" fmla="*/ 0 h 659"/>
                <a:gd name="T40" fmla="*/ 3 w 397"/>
                <a:gd name="T41" fmla="*/ 254 h 659"/>
                <a:gd name="T42" fmla="*/ 2 w 397"/>
                <a:gd name="T43" fmla="*/ 268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chemeClr val="accent5">
                <a:lumMod val="60000"/>
                <a:lumOff val="4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30"/>
            <p:cNvSpPr>
              <a:spLocks/>
            </p:cNvSpPr>
            <p:nvPr/>
          </p:nvSpPr>
          <p:spPr bwMode="auto">
            <a:xfrm rot="3026502">
              <a:off x="9387506" y="2008233"/>
              <a:ext cx="538459" cy="687914"/>
            </a:xfrm>
            <a:custGeom>
              <a:avLst/>
              <a:gdLst>
                <a:gd name="T0" fmla="*/ 154 w 324"/>
                <a:gd name="T1" fmla="*/ 0 h 415"/>
                <a:gd name="T2" fmla="*/ 304 w 324"/>
                <a:gd name="T3" fmla="*/ 172 h 415"/>
                <a:gd name="T4" fmla="*/ 305 w 324"/>
                <a:gd name="T5" fmla="*/ 174 h 415"/>
                <a:gd name="T6" fmla="*/ 305 w 324"/>
                <a:gd name="T7" fmla="*/ 176 h 415"/>
                <a:gd name="T8" fmla="*/ 276 w 324"/>
                <a:gd name="T9" fmla="*/ 338 h 415"/>
                <a:gd name="T10" fmla="*/ 255 w 324"/>
                <a:gd name="T11" fmla="*/ 261 h 415"/>
                <a:gd name="T12" fmla="*/ 230 w 324"/>
                <a:gd name="T13" fmla="*/ 302 h 415"/>
                <a:gd name="T14" fmla="*/ 170 w 324"/>
                <a:gd name="T15" fmla="*/ 412 h 415"/>
                <a:gd name="T16" fmla="*/ 167 w 324"/>
                <a:gd name="T17" fmla="*/ 415 h 415"/>
                <a:gd name="T18" fmla="*/ 167 w 324"/>
                <a:gd name="T19" fmla="*/ 409 h 415"/>
                <a:gd name="T20" fmla="*/ 65 w 324"/>
                <a:gd name="T21" fmla="*/ 228 h 415"/>
                <a:gd name="T22" fmla="*/ 52 w 324"/>
                <a:gd name="T23" fmla="*/ 229 h 415"/>
                <a:gd name="T24" fmla="*/ 2 w 324"/>
                <a:gd name="T25" fmla="*/ 256 h 415"/>
                <a:gd name="T26" fmla="*/ 1 w 324"/>
                <a:gd name="T27" fmla="*/ 251 h 415"/>
                <a:gd name="T28" fmla="*/ 1 w 324"/>
                <a:gd name="T29" fmla="*/ 249 h 415"/>
                <a:gd name="T30" fmla="*/ 0 w 324"/>
                <a:gd name="T31" fmla="*/ 239 h 415"/>
                <a:gd name="T32" fmla="*/ 0 w 324"/>
                <a:gd name="T33" fmla="*/ 236 h 415"/>
                <a:gd name="T34" fmla="*/ 0 w 324"/>
                <a:gd name="T35" fmla="*/ 223 h 415"/>
                <a:gd name="T36" fmla="*/ 154 w 324"/>
                <a:gd name="T3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chemeClr val="accent4">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3" name="Freeform: Shape 31"/>
            <p:cNvSpPr>
              <a:spLocks/>
            </p:cNvSpPr>
            <p:nvPr/>
          </p:nvSpPr>
          <p:spPr bwMode="auto">
            <a:xfrm rot="3026502">
              <a:off x="9521162" y="2063544"/>
              <a:ext cx="352687" cy="497253"/>
            </a:xfrm>
            <a:custGeom>
              <a:avLst/>
              <a:gdLst>
                <a:gd name="T0" fmla="*/ 43 w 212"/>
                <a:gd name="T1" fmla="*/ 142 h 300"/>
                <a:gd name="T2" fmla="*/ 34 w 212"/>
                <a:gd name="T3" fmla="*/ 142 h 300"/>
                <a:gd name="T4" fmla="*/ 1 w 212"/>
                <a:gd name="T5" fmla="*/ 159 h 300"/>
                <a:gd name="T6" fmla="*/ 1 w 212"/>
                <a:gd name="T7" fmla="*/ 156 h 300"/>
                <a:gd name="T8" fmla="*/ 1 w 212"/>
                <a:gd name="T9" fmla="*/ 155 h 300"/>
                <a:gd name="T10" fmla="*/ 0 w 212"/>
                <a:gd name="T11" fmla="*/ 148 h 300"/>
                <a:gd name="T12" fmla="*/ 0 w 212"/>
                <a:gd name="T13" fmla="*/ 146 h 300"/>
                <a:gd name="T14" fmla="*/ 0 w 212"/>
                <a:gd name="T15" fmla="*/ 139 h 300"/>
                <a:gd name="T16" fmla="*/ 101 w 212"/>
                <a:gd name="T17" fmla="*/ 0 h 300"/>
                <a:gd name="T18" fmla="*/ 199 w 212"/>
                <a:gd name="T19" fmla="*/ 107 h 300"/>
                <a:gd name="T20" fmla="*/ 200 w 212"/>
                <a:gd name="T21" fmla="*/ 108 h 300"/>
                <a:gd name="T22" fmla="*/ 200 w 212"/>
                <a:gd name="T23" fmla="*/ 109 h 300"/>
                <a:gd name="T24" fmla="*/ 181 w 212"/>
                <a:gd name="T25" fmla="*/ 210 h 300"/>
                <a:gd name="T26" fmla="*/ 167 w 212"/>
                <a:gd name="T27" fmla="*/ 162 h 300"/>
                <a:gd name="T28" fmla="*/ 150 w 212"/>
                <a:gd name="T29" fmla="*/ 187 h 300"/>
                <a:gd name="T30" fmla="*/ 121 w 212"/>
                <a:gd name="T31" fmla="*/ 300 h 300"/>
                <a:gd name="T32" fmla="*/ 43 w 212"/>
                <a:gd name="T33" fmla="*/ 142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4" name="Freeform: Shape 8"/>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Freeform: Shape 9"/>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Freeform: Shape 10"/>
            <p:cNvSpPr>
              <a:spLocks/>
            </p:cNvSpPr>
            <p:nvPr/>
          </p:nvSpPr>
          <p:spPr bwMode="auto">
            <a:xfrm rot="3026502">
              <a:off x="9456569" y="1412790"/>
              <a:ext cx="518205" cy="818513"/>
            </a:xfrm>
            <a:custGeom>
              <a:avLst/>
              <a:gdLst>
                <a:gd name="T0" fmla="*/ 156 w 313"/>
                <a:gd name="T1" fmla="*/ 0 h 495"/>
                <a:gd name="T2" fmla="*/ 0 w 313"/>
                <a:gd name="T3" fmla="*/ 159 h 495"/>
                <a:gd name="T4" fmla="*/ 0 w 313"/>
                <a:gd name="T5" fmla="*/ 163 h 495"/>
                <a:gd name="T6" fmla="*/ 0 w 313"/>
                <a:gd name="T7" fmla="*/ 163 h 495"/>
                <a:gd name="T8" fmla="*/ 101 w 313"/>
                <a:gd name="T9" fmla="*/ 480 h 495"/>
                <a:gd name="T10" fmla="*/ 106 w 313"/>
                <a:gd name="T11" fmla="*/ 486 h 495"/>
                <a:gd name="T12" fmla="*/ 106 w 313"/>
                <a:gd name="T13" fmla="*/ 486 h 495"/>
                <a:gd name="T14" fmla="*/ 106 w 313"/>
                <a:gd name="T15" fmla="*/ 486 h 495"/>
                <a:gd name="T16" fmla="*/ 128 w 313"/>
                <a:gd name="T17" fmla="*/ 495 h 495"/>
                <a:gd name="T18" fmla="*/ 158 w 313"/>
                <a:gd name="T19" fmla="*/ 469 h 495"/>
                <a:gd name="T20" fmla="*/ 156 w 313"/>
                <a:gd name="T21" fmla="*/ 463 h 495"/>
                <a:gd name="T22" fmla="*/ 156 w 313"/>
                <a:gd name="T23" fmla="*/ 463 h 495"/>
                <a:gd name="T24" fmla="*/ 148 w 313"/>
                <a:gd name="T25" fmla="*/ 415 h 495"/>
                <a:gd name="T26" fmla="*/ 191 w 313"/>
                <a:gd name="T27" fmla="*/ 311 h 495"/>
                <a:gd name="T28" fmla="*/ 191 w 313"/>
                <a:gd name="T29" fmla="*/ 310 h 495"/>
                <a:gd name="T30" fmla="*/ 270 w 313"/>
                <a:gd name="T31" fmla="*/ 264 h 495"/>
                <a:gd name="T32" fmla="*/ 313 w 313"/>
                <a:gd name="T33" fmla="*/ 157 h 495"/>
                <a:gd name="T34" fmla="*/ 156 w 313"/>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3" h="495">
                  <a:moveTo>
                    <a:pt x="156" y="0"/>
                  </a:moveTo>
                  <a:cubicBezTo>
                    <a:pt x="70" y="0"/>
                    <a:pt x="0" y="72"/>
                    <a:pt x="0" y="159"/>
                  </a:cubicBezTo>
                  <a:cubicBezTo>
                    <a:pt x="0" y="159"/>
                    <a:pt x="0" y="163"/>
                    <a:pt x="0" y="163"/>
                  </a:cubicBezTo>
                  <a:cubicBezTo>
                    <a:pt x="0" y="163"/>
                    <a:pt x="0" y="163"/>
                    <a:pt x="0" y="163"/>
                  </a:cubicBezTo>
                  <a:cubicBezTo>
                    <a:pt x="0" y="283"/>
                    <a:pt x="38" y="389"/>
                    <a:pt x="101" y="480"/>
                  </a:cubicBezTo>
                  <a:cubicBezTo>
                    <a:pt x="102" y="482"/>
                    <a:pt x="104" y="484"/>
                    <a:pt x="106" y="486"/>
                  </a:cubicBezTo>
                  <a:cubicBezTo>
                    <a:pt x="106" y="486"/>
                    <a:pt x="106" y="486"/>
                    <a:pt x="106" y="486"/>
                  </a:cubicBezTo>
                  <a:cubicBezTo>
                    <a:pt x="106" y="486"/>
                    <a:pt x="106" y="486"/>
                    <a:pt x="106" y="486"/>
                  </a:cubicBezTo>
                  <a:cubicBezTo>
                    <a:pt x="111" y="491"/>
                    <a:pt x="119" y="495"/>
                    <a:pt x="128" y="495"/>
                  </a:cubicBezTo>
                  <a:cubicBezTo>
                    <a:pt x="145" y="495"/>
                    <a:pt x="158" y="486"/>
                    <a:pt x="158" y="469"/>
                  </a:cubicBezTo>
                  <a:cubicBezTo>
                    <a:pt x="158" y="465"/>
                    <a:pt x="158" y="463"/>
                    <a:pt x="156" y="463"/>
                  </a:cubicBezTo>
                  <a:cubicBezTo>
                    <a:pt x="156" y="463"/>
                    <a:pt x="156" y="463"/>
                    <a:pt x="156" y="463"/>
                  </a:cubicBezTo>
                  <a:cubicBezTo>
                    <a:pt x="152" y="443"/>
                    <a:pt x="145" y="431"/>
                    <a:pt x="148" y="415"/>
                  </a:cubicBezTo>
                  <a:cubicBezTo>
                    <a:pt x="155" y="374"/>
                    <a:pt x="164" y="339"/>
                    <a:pt x="191" y="311"/>
                  </a:cubicBezTo>
                  <a:cubicBezTo>
                    <a:pt x="191" y="311"/>
                    <a:pt x="191" y="310"/>
                    <a:pt x="191" y="310"/>
                  </a:cubicBezTo>
                  <a:cubicBezTo>
                    <a:pt x="212" y="288"/>
                    <a:pt x="239" y="271"/>
                    <a:pt x="270" y="264"/>
                  </a:cubicBezTo>
                  <a:cubicBezTo>
                    <a:pt x="297" y="236"/>
                    <a:pt x="313" y="198"/>
                    <a:pt x="313" y="157"/>
                  </a:cubicBezTo>
                  <a:cubicBezTo>
                    <a:pt x="313" y="70"/>
                    <a:pt x="243" y="0"/>
                    <a:pt x="156" y="0"/>
                  </a:cubicBezTo>
                  <a:close/>
                </a:path>
              </a:pathLst>
            </a:custGeom>
            <a:solidFill>
              <a:schemeClr val="accent1">
                <a:lumMod val="20000"/>
                <a:lumOff val="80000"/>
              </a:schemeClr>
            </a:solidFill>
            <a:ln>
              <a:noFill/>
            </a:ln>
          </p:spPr>
          <p:txBody>
            <a:bodyPr anchor="ctr"/>
            <a:lstStyle/>
            <a:p>
              <a:pPr algn="ctr"/>
              <a:endParaRPr/>
            </a:p>
          </p:txBody>
        </p:sp>
        <p:sp>
          <p:nvSpPr>
            <p:cNvPr id="27" name="Freeform: Shape 11"/>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8" name="Freeform: Shape 12"/>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9" name="Freeform: Shape 13"/>
            <p:cNvSpPr>
              <a:spLocks/>
            </p:cNvSpPr>
            <p:nvPr/>
          </p:nvSpPr>
          <p:spPr bwMode="auto">
            <a:xfrm rot="3026502">
              <a:off x="9918947" y="1971693"/>
              <a:ext cx="516808" cy="818513"/>
            </a:xfrm>
            <a:custGeom>
              <a:avLst/>
              <a:gdLst>
                <a:gd name="T0" fmla="*/ 156 w 312"/>
                <a:gd name="T1" fmla="*/ 0 h 495"/>
                <a:gd name="T2" fmla="*/ 312 w 312"/>
                <a:gd name="T3" fmla="*/ 159 h 495"/>
                <a:gd name="T4" fmla="*/ 312 w 312"/>
                <a:gd name="T5" fmla="*/ 163 h 495"/>
                <a:gd name="T6" fmla="*/ 312 w 312"/>
                <a:gd name="T7" fmla="*/ 163 h 495"/>
                <a:gd name="T8" fmla="*/ 212 w 312"/>
                <a:gd name="T9" fmla="*/ 480 h 495"/>
                <a:gd name="T10" fmla="*/ 207 w 312"/>
                <a:gd name="T11" fmla="*/ 486 h 495"/>
                <a:gd name="T12" fmla="*/ 207 w 312"/>
                <a:gd name="T13" fmla="*/ 486 h 495"/>
                <a:gd name="T14" fmla="*/ 207 w 312"/>
                <a:gd name="T15" fmla="*/ 486 h 495"/>
                <a:gd name="T16" fmla="*/ 184 w 312"/>
                <a:gd name="T17" fmla="*/ 495 h 495"/>
                <a:gd name="T18" fmla="*/ 154 w 312"/>
                <a:gd name="T19" fmla="*/ 469 h 495"/>
                <a:gd name="T20" fmla="*/ 156 w 312"/>
                <a:gd name="T21" fmla="*/ 463 h 495"/>
                <a:gd name="T22" fmla="*/ 156 w 312"/>
                <a:gd name="T23" fmla="*/ 463 h 495"/>
                <a:gd name="T24" fmla="*/ 165 w 312"/>
                <a:gd name="T25" fmla="*/ 415 h 495"/>
                <a:gd name="T26" fmla="*/ 122 w 312"/>
                <a:gd name="T27" fmla="*/ 311 h 495"/>
                <a:gd name="T28" fmla="*/ 122 w 312"/>
                <a:gd name="T29" fmla="*/ 310 h 495"/>
                <a:gd name="T30" fmla="*/ 42 w 312"/>
                <a:gd name="T31" fmla="*/ 264 h 495"/>
                <a:gd name="T32" fmla="*/ 0 w 312"/>
                <a:gd name="T33" fmla="*/ 157 h 495"/>
                <a:gd name="T34" fmla="*/ 156 w 312"/>
                <a:gd name="T35" fmla="*/ 0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2" h="495">
                  <a:moveTo>
                    <a:pt x="156" y="0"/>
                  </a:moveTo>
                  <a:cubicBezTo>
                    <a:pt x="242" y="0"/>
                    <a:pt x="312" y="72"/>
                    <a:pt x="312" y="159"/>
                  </a:cubicBezTo>
                  <a:cubicBezTo>
                    <a:pt x="312" y="159"/>
                    <a:pt x="312" y="163"/>
                    <a:pt x="312" y="163"/>
                  </a:cubicBezTo>
                  <a:cubicBezTo>
                    <a:pt x="312" y="163"/>
                    <a:pt x="312" y="163"/>
                    <a:pt x="312" y="163"/>
                  </a:cubicBezTo>
                  <a:cubicBezTo>
                    <a:pt x="312" y="283"/>
                    <a:pt x="275" y="389"/>
                    <a:pt x="212" y="480"/>
                  </a:cubicBezTo>
                  <a:cubicBezTo>
                    <a:pt x="210" y="482"/>
                    <a:pt x="209" y="484"/>
                    <a:pt x="207" y="486"/>
                  </a:cubicBezTo>
                  <a:cubicBezTo>
                    <a:pt x="207" y="486"/>
                    <a:pt x="207" y="486"/>
                    <a:pt x="207" y="486"/>
                  </a:cubicBezTo>
                  <a:cubicBezTo>
                    <a:pt x="207" y="486"/>
                    <a:pt x="207" y="486"/>
                    <a:pt x="207" y="486"/>
                  </a:cubicBezTo>
                  <a:cubicBezTo>
                    <a:pt x="201" y="491"/>
                    <a:pt x="193" y="495"/>
                    <a:pt x="184" y="495"/>
                  </a:cubicBezTo>
                  <a:cubicBezTo>
                    <a:pt x="168" y="495"/>
                    <a:pt x="154" y="486"/>
                    <a:pt x="154" y="469"/>
                  </a:cubicBezTo>
                  <a:cubicBezTo>
                    <a:pt x="154" y="465"/>
                    <a:pt x="155" y="463"/>
                    <a:pt x="156" y="463"/>
                  </a:cubicBezTo>
                  <a:cubicBezTo>
                    <a:pt x="156" y="463"/>
                    <a:pt x="156" y="463"/>
                    <a:pt x="156" y="463"/>
                  </a:cubicBezTo>
                  <a:cubicBezTo>
                    <a:pt x="160" y="443"/>
                    <a:pt x="167" y="431"/>
                    <a:pt x="165" y="415"/>
                  </a:cubicBezTo>
                  <a:cubicBezTo>
                    <a:pt x="158" y="374"/>
                    <a:pt x="148" y="339"/>
                    <a:pt x="122" y="311"/>
                  </a:cubicBezTo>
                  <a:cubicBezTo>
                    <a:pt x="122" y="311"/>
                    <a:pt x="122" y="310"/>
                    <a:pt x="122" y="310"/>
                  </a:cubicBezTo>
                  <a:cubicBezTo>
                    <a:pt x="101" y="288"/>
                    <a:pt x="73" y="271"/>
                    <a:pt x="42" y="264"/>
                  </a:cubicBezTo>
                  <a:cubicBezTo>
                    <a:pt x="16" y="236"/>
                    <a:pt x="0" y="198"/>
                    <a:pt x="0" y="157"/>
                  </a:cubicBezTo>
                  <a:cubicBezTo>
                    <a:pt x="0" y="70"/>
                    <a:pt x="70" y="0"/>
                    <a:pt x="156" y="0"/>
                  </a:cubicBezTo>
                  <a:close/>
                </a:path>
              </a:pathLst>
            </a:custGeom>
            <a:solidFill>
              <a:schemeClr val="accent1">
                <a:lumMod val="20000"/>
                <a:lumOff val="80000"/>
              </a:schemeClr>
            </a:solidFill>
            <a:ln>
              <a:noFill/>
            </a:ln>
          </p:spPr>
          <p:txBody>
            <a:bodyPr anchor="ctr"/>
            <a:lstStyle/>
            <a:p>
              <a:pPr algn="ctr"/>
              <a:endParaRPr/>
            </a:p>
          </p:txBody>
        </p:sp>
        <p:sp>
          <p:nvSpPr>
            <p:cNvPr id="30" name="Freeform: Shape 14"/>
            <p:cNvSpPr>
              <a:spLocks/>
            </p:cNvSpPr>
            <p:nvPr/>
          </p:nvSpPr>
          <p:spPr bwMode="auto">
            <a:xfrm rot="3026502">
              <a:off x="10064186" y="706087"/>
              <a:ext cx="987523" cy="1806036"/>
            </a:xfrm>
            <a:custGeom>
              <a:avLst/>
              <a:gdLst>
                <a:gd name="T0" fmla="*/ 298 w 596"/>
                <a:gd name="T1" fmla="*/ 1092 h 1092"/>
                <a:gd name="T2" fmla="*/ 159 w 596"/>
                <a:gd name="T3" fmla="*/ 1092 h 1092"/>
                <a:gd name="T4" fmla="*/ 21 w 596"/>
                <a:gd name="T5" fmla="*/ 513 h 1092"/>
                <a:gd name="T6" fmla="*/ 298 w 596"/>
                <a:gd name="T7" fmla="*/ 0 h 1092"/>
                <a:gd name="T8" fmla="*/ 299 w 596"/>
                <a:gd name="T9" fmla="*/ 0 h 1092"/>
                <a:gd name="T10" fmla="*/ 575 w 596"/>
                <a:gd name="T11" fmla="*/ 513 h 1092"/>
                <a:gd name="T12" fmla="*/ 437 w 596"/>
                <a:gd name="T13" fmla="*/ 1092 h 1092"/>
                <a:gd name="T14" fmla="*/ 298 w 596"/>
                <a:gd name="T15" fmla="*/ 1092 h 10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nchor="ctr"/>
            <a:lstStyle/>
            <a:p>
              <a:pPr algn="ctr"/>
              <a:endParaRPr/>
            </a:p>
          </p:txBody>
        </p:sp>
        <p:sp>
          <p:nvSpPr>
            <p:cNvPr id="31" name="Freeform: Shape 15"/>
            <p:cNvSpPr>
              <a:spLocks/>
            </p:cNvSpPr>
            <p:nvPr/>
          </p:nvSpPr>
          <p:spPr bwMode="auto">
            <a:xfrm rot="3026502">
              <a:off x="9900884" y="1650070"/>
              <a:ext cx="874384" cy="284943"/>
            </a:xfrm>
            <a:custGeom>
              <a:avLst/>
              <a:gdLst>
                <a:gd name="T0" fmla="*/ 508 w 528"/>
                <a:gd name="T1" fmla="*/ 124 h 172"/>
                <a:gd name="T2" fmla="*/ 528 w 528"/>
                <a:gd name="T3" fmla="*/ 0 h 172"/>
                <a:gd name="T4" fmla="*/ 248 w 528"/>
                <a:gd name="T5" fmla="*/ 66 h 172"/>
                <a:gd name="T6" fmla="*/ 0 w 528"/>
                <a:gd name="T7" fmla="*/ 15 h 172"/>
                <a:gd name="T8" fmla="*/ 21 w 528"/>
                <a:gd name="T9" fmla="*/ 136 h 172"/>
                <a:gd name="T10" fmla="*/ 248 w 528"/>
                <a:gd name="T11" fmla="*/ 172 h 172"/>
                <a:gd name="T12" fmla="*/ 508 w 528"/>
                <a:gd name="T13" fmla="*/ 124 h 172"/>
              </a:gdLst>
              <a:ahLst/>
              <a:cxnLst>
                <a:cxn ang="0">
                  <a:pos x="T0" y="T1"/>
                </a:cxn>
                <a:cxn ang="0">
                  <a:pos x="T2" y="T3"/>
                </a:cxn>
                <a:cxn ang="0">
                  <a:pos x="T4" y="T5"/>
                </a:cxn>
                <a:cxn ang="0">
                  <a:pos x="T6" y="T7"/>
                </a:cxn>
                <a:cxn ang="0">
                  <a:pos x="T8" y="T9"/>
                </a:cxn>
                <a:cxn ang="0">
                  <a:pos x="T10" y="T11"/>
                </a:cxn>
                <a:cxn ang="0">
                  <a:pos x="T12" y="T13"/>
                </a:cxn>
              </a:cxnLst>
              <a:rect l="0" t="0" r="r" b="b"/>
              <a:pathLst>
                <a:path w="528" h="172">
                  <a:moveTo>
                    <a:pt x="508" y="124"/>
                  </a:moveTo>
                  <a:cubicBezTo>
                    <a:pt x="517" y="79"/>
                    <a:pt x="524" y="36"/>
                    <a:pt x="528" y="0"/>
                  </a:cubicBezTo>
                  <a:cubicBezTo>
                    <a:pt x="444" y="42"/>
                    <a:pt x="349" y="66"/>
                    <a:pt x="248" y="66"/>
                  </a:cubicBezTo>
                  <a:cubicBezTo>
                    <a:pt x="160" y="66"/>
                    <a:pt x="76" y="48"/>
                    <a:pt x="0" y="15"/>
                  </a:cubicBezTo>
                  <a:cubicBezTo>
                    <a:pt x="5" y="51"/>
                    <a:pt x="12" y="92"/>
                    <a:pt x="21" y="136"/>
                  </a:cubicBezTo>
                  <a:cubicBezTo>
                    <a:pt x="92" y="159"/>
                    <a:pt x="169" y="172"/>
                    <a:pt x="248" y="172"/>
                  </a:cubicBezTo>
                  <a:cubicBezTo>
                    <a:pt x="340" y="172"/>
                    <a:pt x="427" y="155"/>
                    <a:pt x="508" y="124"/>
                  </a:cubicBezTo>
                  <a:close/>
                </a:path>
              </a:pathLst>
            </a:custGeom>
            <a:solidFill>
              <a:schemeClr val="accent1">
                <a:lumMod val="20000"/>
                <a:lumOff val="80000"/>
              </a:schemeClr>
            </a:solidFill>
            <a:ln>
              <a:noFill/>
            </a:ln>
          </p:spPr>
          <p:txBody>
            <a:bodyPr anchor="ctr"/>
            <a:lstStyle/>
            <a:p>
              <a:pPr algn="ctr"/>
              <a:endParaRPr/>
            </a:p>
          </p:txBody>
        </p:sp>
        <p:sp>
          <p:nvSpPr>
            <p:cNvPr id="32" name="Freeform: Shape 16"/>
            <p:cNvSpPr>
              <a:spLocks/>
            </p:cNvSpPr>
            <p:nvPr/>
          </p:nvSpPr>
          <p:spPr bwMode="auto">
            <a:xfrm rot="3026502">
              <a:off x="10176507" y="1425488"/>
              <a:ext cx="923969" cy="233262"/>
            </a:xfrm>
            <a:custGeom>
              <a:avLst/>
              <a:gdLst>
                <a:gd name="T0" fmla="*/ 557 w 558"/>
                <a:gd name="T1" fmla="*/ 80 h 141"/>
                <a:gd name="T2" fmla="*/ 552 w 558"/>
                <a:gd name="T3" fmla="*/ 0 h 141"/>
                <a:gd name="T4" fmla="*/ 278 w 558"/>
                <a:gd name="T5" fmla="*/ 62 h 141"/>
                <a:gd name="T6" fmla="*/ 6 w 558"/>
                <a:gd name="T7" fmla="*/ 1 h 141"/>
                <a:gd name="T8" fmla="*/ 2 w 558"/>
                <a:gd name="T9" fmla="*/ 92 h 141"/>
                <a:gd name="T10" fmla="*/ 264 w 558"/>
                <a:gd name="T11" fmla="*/ 141 h 141"/>
                <a:gd name="T12" fmla="*/ 557 w 558"/>
                <a:gd name="T13" fmla="*/ 80 h 141"/>
              </a:gdLst>
              <a:ahLst/>
              <a:cxnLst>
                <a:cxn ang="0">
                  <a:pos x="T0" y="T1"/>
                </a:cxn>
                <a:cxn ang="0">
                  <a:pos x="T2" y="T3"/>
                </a:cxn>
                <a:cxn ang="0">
                  <a:pos x="T4" y="T5"/>
                </a:cxn>
                <a:cxn ang="0">
                  <a:pos x="T6" y="T7"/>
                </a:cxn>
                <a:cxn ang="0">
                  <a:pos x="T8" y="T9"/>
                </a:cxn>
                <a:cxn ang="0">
                  <a:pos x="T10" y="T11"/>
                </a:cxn>
                <a:cxn ang="0">
                  <a:pos x="T12" y="T13"/>
                </a:cxn>
              </a:cxnLst>
              <a:rect l="0" t="0" r="r" b="b"/>
              <a:pathLst>
                <a:path w="558" h="141">
                  <a:moveTo>
                    <a:pt x="557" y="80"/>
                  </a:moveTo>
                  <a:cubicBezTo>
                    <a:pt x="558" y="53"/>
                    <a:pt x="556" y="26"/>
                    <a:pt x="552" y="0"/>
                  </a:cubicBezTo>
                  <a:cubicBezTo>
                    <a:pt x="469" y="40"/>
                    <a:pt x="376" y="62"/>
                    <a:pt x="278" y="62"/>
                  </a:cubicBezTo>
                  <a:cubicBezTo>
                    <a:pt x="181" y="62"/>
                    <a:pt x="88" y="40"/>
                    <a:pt x="6" y="1"/>
                  </a:cubicBezTo>
                  <a:cubicBezTo>
                    <a:pt x="2" y="31"/>
                    <a:pt x="0" y="61"/>
                    <a:pt x="2" y="92"/>
                  </a:cubicBezTo>
                  <a:cubicBezTo>
                    <a:pt x="84" y="123"/>
                    <a:pt x="172" y="141"/>
                    <a:pt x="264" y="141"/>
                  </a:cubicBezTo>
                  <a:cubicBezTo>
                    <a:pt x="368" y="141"/>
                    <a:pt x="467" y="119"/>
                    <a:pt x="557" y="80"/>
                  </a:cubicBezTo>
                  <a:close/>
                </a:path>
              </a:pathLst>
            </a:custGeom>
            <a:solidFill>
              <a:schemeClr val="accent1">
                <a:lumMod val="20000"/>
                <a:lumOff val="80000"/>
              </a:schemeClr>
            </a:solidFill>
            <a:ln>
              <a:noFill/>
            </a:ln>
          </p:spPr>
          <p:txBody>
            <a:bodyPr anchor="ctr"/>
            <a:lstStyle/>
            <a:p>
              <a:pPr algn="ctr"/>
              <a:endParaRPr/>
            </a:p>
          </p:txBody>
        </p:sp>
        <p:sp>
          <p:nvSpPr>
            <p:cNvPr id="33" name="Oval 17"/>
            <p:cNvSpPr>
              <a:spLocks/>
            </p:cNvSpPr>
            <p:nvPr/>
          </p:nvSpPr>
          <p:spPr bwMode="auto">
            <a:xfrm rot="3026502">
              <a:off x="10542344" y="1517068"/>
              <a:ext cx="112441" cy="112441"/>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Oval 18"/>
            <p:cNvSpPr>
              <a:spLocks/>
            </p:cNvSpPr>
            <p:nvPr/>
          </p:nvSpPr>
          <p:spPr bwMode="auto">
            <a:xfrm rot="3026502">
              <a:off x="10542344" y="1517068"/>
              <a:ext cx="112441" cy="112441"/>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Oval 19"/>
            <p:cNvSpPr>
              <a:spLocks/>
            </p:cNvSpPr>
            <p:nvPr/>
          </p:nvSpPr>
          <p:spPr bwMode="auto">
            <a:xfrm rot="3026502">
              <a:off x="10542344" y="1517068"/>
              <a:ext cx="112441" cy="112441"/>
            </a:xfrm>
            <a:prstGeom prst="ellipse">
              <a:avLst/>
            </a:prstGeom>
            <a:solidFill>
              <a:schemeClr val="bg2">
                <a:lumMod val="20000"/>
                <a:lumOff val="80000"/>
              </a:schemeClr>
            </a:solidFill>
            <a:ln>
              <a:noFill/>
            </a:ln>
          </p:spPr>
          <p:txBody>
            <a:bodyPr anchor="ctr"/>
            <a:lstStyle/>
            <a:p>
              <a:pPr algn="ctr"/>
              <a:endParaRPr/>
            </a:p>
          </p:txBody>
        </p:sp>
        <p:sp>
          <p:nvSpPr>
            <p:cNvPr id="36" name="Oval 20"/>
            <p:cNvSpPr>
              <a:spLocks/>
            </p:cNvSpPr>
            <p:nvPr/>
          </p:nvSpPr>
          <p:spPr bwMode="auto">
            <a:xfrm rot="3026502">
              <a:off x="10416349" y="1635888"/>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Oval 21"/>
            <p:cNvSpPr>
              <a:spLocks/>
            </p:cNvSpPr>
            <p:nvPr/>
          </p:nvSpPr>
          <p:spPr bwMode="auto">
            <a:xfrm rot="3026502">
              <a:off x="10416349" y="1635888"/>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Oval 22"/>
            <p:cNvSpPr>
              <a:spLocks/>
            </p:cNvSpPr>
            <p:nvPr/>
          </p:nvSpPr>
          <p:spPr bwMode="auto">
            <a:xfrm rot="3026502">
              <a:off x="10416349" y="1635888"/>
              <a:ext cx="91489" cy="89394"/>
            </a:xfrm>
            <a:prstGeom prst="ellipse">
              <a:avLst/>
            </a:prstGeom>
            <a:solidFill>
              <a:schemeClr val="bg2">
                <a:lumMod val="20000"/>
                <a:lumOff val="80000"/>
              </a:schemeClr>
            </a:solidFill>
            <a:ln>
              <a:noFill/>
            </a:ln>
          </p:spPr>
          <p:txBody>
            <a:bodyPr anchor="ctr"/>
            <a:lstStyle/>
            <a:p>
              <a:pPr algn="ctr"/>
              <a:endParaRPr/>
            </a:p>
          </p:txBody>
        </p:sp>
        <p:sp>
          <p:nvSpPr>
            <p:cNvPr id="39" name="Oval 23"/>
            <p:cNvSpPr>
              <a:spLocks/>
            </p:cNvSpPr>
            <p:nvPr/>
          </p:nvSpPr>
          <p:spPr bwMode="auto">
            <a:xfrm rot="3026502">
              <a:off x="10296815" y="1734629"/>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Oval 24"/>
            <p:cNvSpPr>
              <a:spLocks/>
            </p:cNvSpPr>
            <p:nvPr/>
          </p:nvSpPr>
          <p:spPr bwMode="auto">
            <a:xfrm rot="3026502">
              <a:off x="10296815" y="1734629"/>
              <a:ext cx="91489" cy="89394"/>
            </a:xfrm>
            <a:prstGeom prst="ellipse">
              <a:avLst/>
            </a:pr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Oval 25"/>
            <p:cNvSpPr>
              <a:spLocks/>
            </p:cNvSpPr>
            <p:nvPr/>
          </p:nvSpPr>
          <p:spPr bwMode="auto">
            <a:xfrm rot="3026502">
              <a:off x="10296815" y="1734629"/>
              <a:ext cx="91489" cy="89394"/>
            </a:xfrm>
            <a:prstGeom prst="ellipse">
              <a:avLst/>
            </a:prstGeom>
            <a:solidFill>
              <a:schemeClr val="bg2">
                <a:lumMod val="20000"/>
                <a:lumOff val="80000"/>
              </a:schemeClr>
            </a:solidFill>
            <a:ln>
              <a:noFill/>
            </a:ln>
          </p:spPr>
          <p:txBody>
            <a:bodyPr anchor="ctr"/>
            <a:lstStyle/>
            <a:p>
              <a:pPr algn="ctr"/>
              <a:endParaRPr/>
            </a:p>
          </p:txBody>
        </p:sp>
        <p:sp>
          <p:nvSpPr>
            <p:cNvPr id="42" name="Freeform: Shape 26"/>
            <p:cNvSpPr>
              <a:spLocks/>
            </p:cNvSpPr>
            <p:nvPr/>
          </p:nvSpPr>
          <p:spPr bwMode="auto">
            <a:xfrm rot="3026502">
              <a:off x="9886487" y="1698180"/>
              <a:ext cx="129202" cy="819909"/>
            </a:xfrm>
            <a:custGeom>
              <a:avLst/>
              <a:gdLst>
                <a:gd name="T0" fmla="*/ 77 w 78"/>
                <a:gd name="T1" fmla="*/ 48 h 496"/>
                <a:gd name="T2" fmla="*/ 78 w 78"/>
                <a:gd name="T3" fmla="*/ 39 h 496"/>
                <a:gd name="T4" fmla="*/ 39 w 78"/>
                <a:gd name="T5" fmla="*/ 0 h 496"/>
                <a:gd name="T6" fmla="*/ 0 w 78"/>
                <a:gd name="T7" fmla="*/ 40 h 496"/>
                <a:gd name="T8" fmla="*/ 18 w 78"/>
                <a:gd name="T9" fmla="*/ 475 h 496"/>
                <a:gd name="T10" fmla="*/ 19 w 78"/>
                <a:gd name="T11" fmla="*/ 475 h 496"/>
                <a:gd name="T12" fmla="*/ 19 w 78"/>
                <a:gd name="T13" fmla="*/ 475 h 496"/>
                <a:gd name="T14" fmla="*/ 40 w 78"/>
                <a:gd name="T15" fmla="*/ 496 h 496"/>
                <a:gd name="T16" fmla="*/ 61 w 78"/>
                <a:gd name="T17" fmla="*/ 475 h 496"/>
                <a:gd name="T18" fmla="*/ 61 w 78"/>
                <a:gd name="T19" fmla="*/ 475 h 496"/>
                <a:gd name="T20" fmla="*/ 61 w 78"/>
                <a:gd name="T21" fmla="*/ 475 h 496"/>
                <a:gd name="T22" fmla="*/ 77 w 78"/>
                <a:gd name="T23" fmla="*/ 48 h 4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8" h="496">
                  <a:moveTo>
                    <a:pt x="77" y="48"/>
                  </a:moveTo>
                  <a:cubicBezTo>
                    <a:pt x="77" y="45"/>
                    <a:pt x="78" y="42"/>
                    <a:pt x="78" y="39"/>
                  </a:cubicBezTo>
                  <a:cubicBezTo>
                    <a:pt x="78" y="18"/>
                    <a:pt x="60" y="0"/>
                    <a:pt x="39" y="0"/>
                  </a:cubicBezTo>
                  <a:cubicBezTo>
                    <a:pt x="17" y="0"/>
                    <a:pt x="0" y="18"/>
                    <a:pt x="0" y="40"/>
                  </a:cubicBezTo>
                  <a:cubicBezTo>
                    <a:pt x="18" y="475"/>
                    <a:pt x="18" y="475"/>
                    <a:pt x="18" y="475"/>
                  </a:cubicBezTo>
                  <a:cubicBezTo>
                    <a:pt x="19" y="475"/>
                    <a:pt x="19" y="475"/>
                    <a:pt x="19" y="475"/>
                  </a:cubicBezTo>
                  <a:cubicBezTo>
                    <a:pt x="19" y="475"/>
                    <a:pt x="19" y="475"/>
                    <a:pt x="19" y="475"/>
                  </a:cubicBezTo>
                  <a:cubicBezTo>
                    <a:pt x="19" y="487"/>
                    <a:pt x="29" y="496"/>
                    <a:pt x="40" y="496"/>
                  </a:cubicBezTo>
                  <a:cubicBezTo>
                    <a:pt x="52" y="496"/>
                    <a:pt x="61" y="487"/>
                    <a:pt x="61" y="475"/>
                  </a:cubicBezTo>
                  <a:cubicBezTo>
                    <a:pt x="61" y="475"/>
                    <a:pt x="61" y="475"/>
                    <a:pt x="61" y="475"/>
                  </a:cubicBezTo>
                  <a:cubicBezTo>
                    <a:pt x="61" y="475"/>
                    <a:pt x="61" y="475"/>
                    <a:pt x="61" y="475"/>
                  </a:cubicBezTo>
                  <a:lnTo>
                    <a:pt x="77" y="48"/>
                  </a:lnTo>
                  <a:close/>
                </a:path>
              </a:pathLst>
            </a:custGeom>
            <a:solidFill>
              <a:schemeClr val="accent1">
                <a:lumMod val="20000"/>
                <a:lumOff val="80000"/>
              </a:schemeClr>
            </a:solidFill>
            <a:ln>
              <a:noFill/>
            </a:ln>
          </p:spPr>
          <p:txBody>
            <a:bodyPr anchor="ctr"/>
            <a:lstStyle/>
            <a:p>
              <a:pPr algn="ctr"/>
              <a:endParaRPr/>
            </a:p>
          </p:txBody>
        </p:sp>
        <p:sp>
          <p:nvSpPr>
            <p:cNvPr id="43" name="Oval 27"/>
            <p:cNvSpPr>
              <a:spLocks/>
            </p:cNvSpPr>
            <p:nvPr/>
          </p:nvSpPr>
          <p:spPr bwMode="auto">
            <a:xfrm rot="3026502">
              <a:off x="10707783" y="1195435"/>
              <a:ext cx="323354" cy="322656"/>
            </a:xfrm>
            <a:prstGeom prst="ellipse">
              <a:avLst/>
            </a:prstGeom>
            <a:solidFill>
              <a:schemeClr val="bg1"/>
            </a:solidFill>
            <a:ln>
              <a:solidFill>
                <a:schemeClr val="accent1">
                  <a:lumMod val="20000"/>
                  <a:lumOff val="80000"/>
                </a:schemeClr>
              </a:solidFill>
            </a:ln>
            <a:extLst/>
          </p:spPr>
          <p:txBody>
            <a:bodyPr anchor="ctr"/>
            <a:lstStyle/>
            <a:p>
              <a:pPr algn="ctr"/>
              <a:endParaRPr/>
            </a:p>
          </p:txBody>
        </p:sp>
      </p:grpSp>
    </p:spTree>
    <p:extLst>
      <p:ext uri="{BB962C8B-B14F-4D97-AF65-F5344CB8AC3E}">
        <p14:creationId xmlns:p14="http://schemas.microsoft.com/office/powerpoint/2010/main" val="314933760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3"/>
                                        </p:tgtEl>
                                        <p:attrNameLst>
                                          <p:attrName>style.visibility</p:attrName>
                                        </p:attrNameLst>
                                      </p:cBhvr>
                                      <p:to>
                                        <p:strVal val="visible"/>
                                      </p:to>
                                    </p:set>
                                    <p:animEffect transition="in" filter="fade">
                                      <p:cBhvr>
                                        <p:cTn id="17" dur="1000"/>
                                        <p:tgtEl>
                                          <p:spTgt spid="53"/>
                                        </p:tgtEl>
                                      </p:cBhvr>
                                    </p:animEffect>
                                    <p:anim calcmode="lin" valueType="num">
                                      <p:cBhvr>
                                        <p:cTn id="18" dur="1000" fill="hold"/>
                                        <p:tgtEl>
                                          <p:spTgt spid="53"/>
                                        </p:tgtEl>
                                        <p:attrNameLst>
                                          <p:attrName>ppt_x</p:attrName>
                                        </p:attrNameLst>
                                      </p:cBhvr>
                                      <p:tavLst>
                                        <p:tav tm="0">
                                          <p:val>
                                            <p:strVal val="#ppt_x"/>
                                          </p:val>
                                        </p:tav>
                                        <p:tav tm="100000">
                                          <p:val>
                                            <p:strVal val="#ppt_x"/>
                                          </p:val>
                                        </p:tav>
                                      </p:tavLst>
                                    </p:anim>
                                    <p:anim calcmode="lin" valueType="num">
                                      <p:cBhvr>
                                        <p:cTn id="19" dur="1000" fill="hold"/>
                                        <p:tgtEl>
                                          <p:spTgt spid="53"/>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1000"/>
                                        <p:tgtEl>
                                          <p:spTgt spid="55"/>
                                        </p:tgtEl>
                                      </p:cBhvr>
                                    </p:animEffect>
                                    <p:anim calcmode="lin" valueType="num">
                                      <p:cBhvr>
                                        <p:cTn id="23" dur="1000" fill="hold"/>
                                        <p:tgtEl>
                                          <p:spTgt spid="55"/>
                                        </p:tgtEl>
                                        <p:attrNameLst>
                                          <p:attrName>ppt_x</p:attrName>
                                        </p:attrNameLst>
                                      </p:cBhvr>
                                      <p:tavLst>
                                        <p:tav tm="0">
                                          <p:val>
                                            <p:strVal val="#ppt_x"/>
                                          </p:val>
                                        </p:tav>
                                        <p:tav tm="100000">
                                          <p:val>
                                            <p:strVal val="#ppt_x"/>
                                          </p:val>
                                        </p:tav>
                                      </p:tavLst>
                                    </p:anim>
                                    <p:anim calcmode="lin" valueType="num">
                                      <p:cBhvr>
                                        <p:cTn id="24" dur="1000" fill="hold"/>
                                        <p:tgtEl>
                                          <p:spTgt spid="5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fade">
                                      <p:cBhvr>
                                        <p:cTn id="27" dur="1000"/>
                                        <p:tgtEl>
                                          <p:spTgt spid="54"/>
                                        </p:tgtEl>
                                      </p:cBhvr>
                                    </p:animEffect>
                                    <p:anim calcmode="lin" valueType="num">
                                      <p:cBhvr>
                                        <p:cTn id="28" dur="1000" fill="hold"/>
                                        <p:tgtEl>
                                          <p:spTgt spid="54"/>
                                        </p:tgtEl>
                                        <p:attrNameLst>
                                          <p:attrName>ppt_x</p:attrName>
                                        </p:attrNameLst>
                                      </p:cBhvr>
                                      <p:tavLst>
                                        <p:tav tm="0">
                                          <p:val>
                                            <p:strVal val="#ppt_x"/>
                                          </p:val>
                                        </p:tav>
                                        <p:tav tm="100000">
                                          <p:val>
                                            <p:strVal val="#ppt_x"/>
                                          </p:val>
                                        </p:tav>
                                      </p:tavLst>
                                    </p:anim>
                                    <p:anim calcmode="lin" valueType="num">
                                      <p:cBhvr>
                                        <p:cTn id="29" dur="1000" fill="hold"/>
                                        <p:tgtEl>
                                          <p:spTgt spid="54"/>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2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down)">
                                      <p:cBhvr>
                                        <p:cTn id="3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p:nvPr/>
        </p:nvGrpSpPr>
        <p:grpSpPr>
          <a:xfrm>
            <a:off x="4891899" y="2275314"/>
            <a:ext cx="328382" cy="864363"/>
            <a:chOff x="2457450" y="777875"/>
            <a:chExt cx="1811338" cy="4765675"/>
          </a:xfrm>
          <a:solidFill>
            <a:schemeClr val="accent3"/>
          </a:solidFill>
        </p:grpSpPr>
        <p:sp>
          <p:nvSpPr>
            <p:cNvPr id="55"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1799"/>
            </a:p>
          </p:txBody>
        </p:sp>
        <p:sp>
          <p:nvSpPr>
            <p:cNvPr id="57"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1799"/>
            </a:p>
          </p:txBody>
        </p:sp>
      </p:grpSp>
      <p:grpSp>
        <p:nvGrpSpPr>
          <p:cNvPr id="3" name="组合 57"/>
          <p:cNvGrpSpPr/>
          <p:nvPr/>
        </p:nvGrpSpPr>
        <p:grpSpPr>
          <a:xfrm>
            <a:off x="3918960" y="2210100"/>
            <a:ext cx="328382" cy="864363"/>
            <a:chOff x="2457450" y="777875"/>
            <a:chExt cx="1811338" cy="4765675"/>
          </a:xfrm>
          <a:solidFill>
            <a:schemeClr val="accent2"/>
          </a:solidFill>
        </p:grpSpPr>
        <p:sp>
          <p:nvSpPr>
            <p:cNvPr id="59" name="Oval 6"/>
            <p:cNvSpPr>
              <a:spLocks noChangeArrowheads="1"/>
            </p:cNvSpPr>
            <p:nvPr/>
          </p:nvSpPr>
          <p:spPr bwMode="auto">
            <a:xfrm>
              <a:off x="2997200" y="777875"/>
              <a:ext cx="731838" cy="7302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1799"/>
            </a:p>
          </p:txBody>
        </p:sp>
        <p:sp>
          <p:nvSpPr>
            <p:cNvPr id="60" name="Freeform 7"/>
            <p:cNvSpPr/>
            <p:nvPr/>
          </p:nvSpPr>
          <p:spPr bwMode="auto">
            <a:xfrm>
              <a:off x="2457450" y="1590675"/>
              <a:ext cx="1811338" cy="3952875"/>
            </a:xfrm>
            <a:custGeom>
              <a:avLst/>
              <a:gdLst>
                <a:gd name="T0" fmla="*/ 483 w 483"/>
                <a:gd name="T1" fmla="*/ 47 h 1054"/>
                <a:gd name="T2" fmla="*/ 432 w 483"/>
                <a:gd name="T3" fmla="*/ 0 h 1054"/>
                <a:gd name="T4" fmla="*/ 364 w 483"/>
                <a:gd name="T5" fmla="*/ 0 h 1054"/>
                <a:gd name="T6" fmla="*/ 312 w 483"/>
                <a:gd name="T7" fmla="*/ 0 h 1054"/>
                <a:gd name="T8" fmla="*/ 279 w 483"/>
                <a:gd name="T9" fmla="*/ 156 h 1054"/>
                <a:gd name="T10" fmla="*/ 252 w 483"/>
                <a:gd name="T11" fmla="*/ 69 h 1054"/>
                <a:gd name="T12" fmla="*/ 267 w 483"/>
                <a:gd name="T13" fmla="*/ 49 h 1054"/>
                <a:gd name="T14" fmla="*/ 242 w 483"/>
                <a:gd name="T15" fmla="*/ 21 h 1054"/>
                <a:gd name="T16" fmla="*/ 214 w 483"/>
                <a:gd name="T17" fmla="*/ 47 h 1054"/>
                <a:gd name="T18" fmla="*/ 230 w 483"/>
                <a:gd name="T19" fmla="*/ 69 h 1054"/>
                <a:gd name="T20" fmla="*/ 207 w 483"/>
                <a:gd name="T21" fmla="*/ 156 h 1054"/>
                <a:gd name="T22" fmla="*/ 170 w 483"/>
                <a:gd name="T23" fmla="*/ 0 h 1054"/>
                <a:gd name="T24" fmla="*/ 119 w 483"/>
                <a:gd name="T25" fmla="*/ 0 h 1054"/>
                <a:gd name="T26" fmla="*/ 52 w 483"/>
                <a:gd name="T27" fmla="*/ 0 h 1054"/>
                <a:gd name="T28" fmla="*/ 0 w 483"/>
                <a:gd name="T29" fmla="*/ 47 h 1054"/>
                <a:gd name="T30" fmla="*/ 0 w 483"/>
                <a:gd name="T31" fmla="*/ 47 h 1054"/>
                <a:gd name="T32" fmla="*/ 0 w 483"/>
                <a:gd name="T33" fmla="*/ 495 h 1054"/>
                <a:gd name="T34" fmla="*/ 0 w 483"/>
                <a:gd name="T35" fmla="*/ 495 h 1054"/>
                <a:gd name="T36" fmla="*/ 0 w 483"/>
                <a:gd name="T37" fmla="*/ 495 h 1054"/>
                <a:gd name="T38" fmla="*/ 42 w 483"/>
                <a:gd name="T39" fmla="*/ 536 h 1054"/>
                <a:gd name="T40" fmla="*/ 84 w 483"/>
                <a:gd name="T41" fmla="*/ 495 h 1054"/>
                <a:gd name="T42" fmla="*/ 84 w 483"/>
                <a:gd name="T43" fmla="*/ 495 h 1054"/>
                <a:gd name="T44" fmla="*/ 84 w 483"/>
                <a:gd name="T45" fmla="*/ 165 h 1054"/>
                <a:gd name="T46" fmla="*/ 119 w 483"/>
                <a:gd name="T47" fmla="*/ 165 h 1054"/>
                <a:gd name="T48" fmla="*/ 119 w 483"/>
                <a:gd name="T49" fmla="*/ 512 h 1054"/>
                <a:gd name="T50" fmla="*/ 119 w 483"/>
                <a:gd name="T51" fmla="*/ 1003 h 1054"/>
                <a:gd name="T52" fmla="*/ 170 w 483"/>
                <a:gd name="T53" fmla="*/ 1054 h 1054"/>
                <a:gd name="T54" fmla="*/ 222 w 483"/>
                <a:gd name="T55" fmla="*/ 1003 h 1054"/>
                <a:gd name="T56" fmla="*/ 222 w 483"/>
                <a:gd name="T57" fmla="*/ 512 h 1054"/>
                <a:gd name="T58" fmla="*/ 261 w 483"/>
                <a:gd name="T59" fmla="*/ 512 h 1054"/>
                <a:gd name="T60" fmla="*/ 261 w 483"/>
                <a:gd name="T61" fmla="*/ 1003 h 1054"/>
                <a:gd name="T62" fmla="*/ 313 w 483"/>
                <a:gd name="T63" fmla="*/ 1054 h 1054"/>
                <a:gd name="T64" fmla="*/ 364 w 483"/>
                <a:gd name="T65" fmla="*/ 1003 h 1054"/>
                <a:gd name="T66" fmla="*/ 364 w 483"/>
                <a:gd name="T67" fmla="*/ 512 h 1054"/>
                <a:gd name="T68" fmla="*/ 364 w 483"/>
                <a:gd name="T69" fmla="*/ 165 h 1054"/>
                <a:gd name="T70" fmla="*/ 399 w 483"/>
                <a:gd name="T71" fmla="*/ 165 h 1054"/>
                <a:gd name="T72" fmla="*/ 399 w 483"/>
                <a:gd name="T73" fmla="*/ 495 h 1054"/>
                <a:gd name="T74" fmla="*/ 399 w 483"/>
                <a:gd name="T75" fmla="*/ 495 h 1054"/>
                <a:gd name="T76" fmla="*/ 399 w 483"/>
                <a:gd name="T77" fmla="*/ 495 h 1054"/>
                <a:gd name="T78" fmla="*/ 441 w 483"/>
                <a:gd name="T79" fmla="*/ 536 h 1054"/>
                <a:gd name="T80" fmla="*/ 483 w 483"/>
                <a:gd name="T81" fmla="*/ 495 h 1054"/>
                <a:gd name="T82" fmla="*/ 483 w 483"/>
                <a:gd name="T83" fmla="*/ 495 h 1054"/>
                <a:gd name="T84" fmla="*/ 483 w 483"/>
                <a:gd name="T85" fmla="*/ 47 h 10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83" h="1054">
                  <a:moveTo>
                    <a:pt x="483" y="47"/>
                  </a:moveTo>
                  <a:cubicBezTo>
                    <a:pt x="480" y="20"/>
                    <a:pt x="458" y="0"/>
                    <a:pt x="432" y="0"/>
                  </a:cubicBezTo>
                  <a:cubicBezTo>
                    <a:pt x="364" y="0"/>
                    <a:pt x="364" y="0"/>
                    <a:pt x="364" y="0"/>
                  </a:cubicBezTo>
                  <a:cubicBezTo>
                    <a:pt x="312" y="0"/>
                    <a:pt x="312" y="0"/>
                    <a:pt x="312" y="0"/>
                  </a:cubicBezTo>
                  <a:cubicBezTo>
                    <a:pt x="301" y="123"/>
                    <a:pt x="279" y="156"/>
                    <a:pt x="279" y="156"/>
                  </a:cubicBezTo>
                  <a:cubicBezTo>
                    <a:pt x="252" y="69"/>
                    <a:pt x="252" y="69"/>
                    <a:pt x="252" y="69"/>
                  </a:cubicBezTo>
                  <a:cubicBezTo>
                    <a:pt x="267" y="49"/>
                    <a:pt x="267" y="49"/>
                    <a:pt x="267" y="49"/>
                  </a:cubicBezTo>
                  <a:cubicBezTo>
                    <a:pt x="242" y="21"/>
                    <a:pt x="242" y="21"/>
                    <a:pt x="242" y="21"/>
                  </a:cubicBezTo>
                  <a:cubicBezTo>
                    <a:pt x="214" y="47"/>
                    <a:pt x="214" y="47"/>
                    <a:pt x="214" y="47"/>
                  </a:cubicBezTo>
                  <a:cubicBezTo>
                    <a:pt x="230" y="69"/>
                    <a:pt x="230" y="69"/>
                    <a:pt x="230" y="69"/>
                  </a:cubicBezTo>
                  <a:cubicBezTo>
                    <a:pt x="207" y="156"/>
                    <a:pt x="207" y="156"/>
                    <a:pt x="207" y="156"/>
                  </a:cubicBezTo>
                  <a:cubicBezTo>
                    <a:pt x="185" y="132"/>
                    <a:pt x="174" y="39"/>
                    <a:pt x="170" y="0"/>
                  </a:cubicBezTo>
                  <a:cubicBezTo>
                    <a:pt x="119" y="0"/>
                    <a:pt x="119" y="0"/>
                    <a:pt x="119" y="0"/>
                  </a:cubicBezTo>
                  <a:cubicBezTo>
                    <a:pt x="52" y="0"/>
                    <a:pt x="52" y="0"/>
                    <a:pt x="52" y="0"/>
                  </a:cubicBezTo>
                  <a:cubicBezTo>
                    <a:pt x="25" y="0"/>
                    <a:pt x="3" y="20"/>
                    <a:pt x="0" y="47"/>
                  </a:cubicBezTo>
                  <a:cubicBezTo>
                    <a:pt x="0" y="47"/>
                    <a:pt x="0" y="47"/>
                    <a:pt x="0" y="47"/>
                  </a:cubicBezTo>
                  <a:cubicBezTo>
                    <a:pt x="0" y="495"/>
                    <a:pt x="0" y="495"/>
                    <a:pt x="0" y="495"/>
                  </a:cubicBezTo>
                  <a:cubicBezTo>
                    <a:pt x="0" y="495"/>
                    <a:pt x="0" y="495"/>
                    <a:pt x="0" y="495"/>
                  </a:cubicBezTo>
                  <a:cubicBezTo>
                    <a:pt x="0" y="495"/>
                    <a:pt x="0" y="495"/>
                    <a:pt x="0" y="495"/>
                  </a:cubicBezTo>
                  <a:cubicBezTo>
                    <a:pt x="0" y="518"/>
                    <a:pt x="19" y="536"/>
                    <a:pt x="42" y="536"/>
                  </a:cubicBezTo>
                  <a:cubicBezTo>
                    <a:pt x="65" y="536"/>
                    <a:pt x="84" y="518"/>
                    <a:pt x="84" y="495"/>
                  </a:cubicBezTo>
                  <a:cubicBezTo>
                    <a:pt x="84" y="495"/>
                    <a:pt x="84" y="495"/>
                    <a:pt x="84" y="495"/>
                  </a:cubicBezTo>
                  <a:cubicBezTo>
                    <a:pt x="84" y="165"/>
                    <a:pt x="84" y="165"/>
                    <a:pt x="84" y="165"/>
                  </a:cubicBezTo>
                  <a:cubicBezTo>
                    <a:pt x="119" y="165"/>
                    <a:pt x="119" y="165"/>
                    <a:pt x="119" y="165"/>
                  </a:cubicBezTo>
                  <a:cubicBezTo>
                    <a:pt x="119" y="512"/>
                    <a:pt x="119" y="512"/>
                    <a:pt x="119" y="512"/>
                  </a:cubicBezTo>
                  <a:cubicBezTo>
                    <a:pt x="119" y="1003"/>
                    <a:pt x="119" y="1003"/>
                    <a:pt x="119" y="1003"/>
                  </a:cubicBezTo>
                  <a:cubicBezTo>
                    <a:pt x="119" y="1031"/>
                    <a:pt x="142" y="1054"/>
                    <a:pt x="170" y="1054"/>
                  </a:cubicBezTo>
                  <a:cubicBezTo>
                    <a:pt x="199" y="1054"/>
                    <a:pt x="222" y="1031"/>
                    <a:pt x="222" y="1003"/>
                  </a:cubicBezTo>
                  <a:cubicBezTo>
                    <a:pt x="222" y="512"/>
                    <a:pt x="222" y="512"/>
                    <a:pt x="222" y="512"/>
                  </a:cubicBezTo>
                  <a:cubicBezTo>
                    <a:pt x="261" y="512"/>
                    <a:pt x="261" y="512"/>
                    <a:pt x="261" y="512"/>
                  </a:cubicBezTo>
                  <a:cubicBezTo>
                    <a:pt x="261" y="1003"/>
                    <a:pt x="261" y="1003"/>
                    <a:pt x="261" y="1003"/>
                  </a:cubicBezTo>
                  <a:cubicBezTo>
                    <a:pt x="261" y="1031"/>
                    <a:pt x="284" y="1054"/>
                    <a:pt x="313" y="1054"/>
                  </a:cubicBezTo>
                  <a:cubicBezTo>
                    <a:pt x="341" y="1054"/>
                    <a:pt x="364" y="1031"/>
                    <a:pt x="364" y="1003"/>
                  </a:cubicBezTo>
                  <a:cubicBezTo>
                    <a:pt x="364" y="512"/>
                    <a:pt x="364" y="512"/>
                    <a:pt x="364" y="512"/>
                  </a:cubicBezTo>
                  <a:cubicBezTo>
                    <a:pt x="364" y="165"/>
                    <a:pt x="364" y="165"/>
                    <a:pt x="364" y="165"/>
                  </a:cubicBezTo>
                  <a:cubicBezTo>
                    <a:pt x="399" y="165"/>
                    <a:pt x="399" y="165"/>
                    <a:pt x="399" y="165"/>
                  </a:cubicBezTo>
                  <a:cubicBezTo>
                    <a:pt x="399" y="495"/>
                    <a:pt x="399" y="495"/>
                    <a:pt x="399" y="495"/>
                  </a:cubicBezTo>
                  <a:cubicBezTo>
                    <a:pt x="399" y="495"/>
                    <a:pt x="399" y="495"/>
                    <a:pt x="399" y="495"/>
                  </a:cubicBezTo>
                  <a:cubicBezTo>
                    <a:pt x="399" y="495"/>
                    <a:pt x="399" y="495"/>
                    <a:pt x="399" y="495"/>
                  </a:cubicBezTo>
                  <a:cubicBezTo>
                    <a:pt x="399" y="518"/>
                    <a:pt x="418" y="536"/>
                    <a:pt x="441" y="536"/>
                  </a:cubicBezTo>
                  <a:cubicBezTo>
                    <a:pt x="465" y="536"/>
                    <a:pt x="483" y="518"/>
                    <a:pt x="483" y="495"/>
                  </a:cubicBezTo>
                  <a:cubicBezTo>
                    <a:pt x="483" y="495"/>
                    <a:pt x="483" y="495"/>
                    <a:pt x="483" y="495"/>
                  </a:cubicBezTo>
                  <a:cubicBezTo>
                    <a:pt x="483" y="47"/>
                    <a:pt x="483" y="47"/>
                    <a:pt x="48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1799"/>
            </a:p>
          </p:txBody>
        </p:sp>
      </p:grpSp>
      <p:sp>
        <p:nvSpPr>
          <p:cNvPr id="61" name="Freeform 8"/>
          <p:cNvSpPr/>
          <p:nvPr/>
        </p:nvSpPr>
        <p:spPr bwMode="auto">
          <a:xfrm>
            <a:off x="3161961" y="1708716"/>
            <a:ext cx="2815320" cy="2481458"/>
          </a:xfrm>
          <a:custGeom>
            <a:avLst/>
            <a:gdLst>
              <a:gd name="T0" fmla="*/ 243 w 1370"/>
              <a:gd name="T1" fmla="*/ 0 h 1207"/>
              <a:gd name="T2" fmla="*/ 0 w 1370"/>
              <a:gd name="T3" fmla="*/ 523 h 1207"/>
              <a:gd name="T4" fmla="*/ 685 w 1370"/>
              <a:gd name="T5" fmla="*/ 1207 h 1207"/>
              <a:gd name="T6" fmla="*/ 1370 w 1370"/>
              <a:gd name="T7" fmla="*/ 523 h 1207"/>
              <a:gd name="T8" fmla="*/ 1127 w 1370"/>
              <a:gd name="T9" fmla="*/ 0 h 1207"/>
            </a:gdLst>
            <a:ahLst/>
            <a:cxnLst>
              <a:cxn ang="0">
                <a:pos x="T0" y="T1"/>
              </a:cxn>
              <a:cxn ang="0">
                <a:pos x="T2" y="T3"/>
              </a:cxn>
              <a:cxn ang="0">
                <a:pos x="T4" y="T5"/>
              </a:cxn>
              <a:cxn ang="0">
                <a:pos x="T6" y="T7"/>
              </a:cxn>
              <a:cxn ang="0">
                <a:pos x="T8" y="T9"/>
              </a:cxn>
            </a:cxnLst>
            <a:rect l="0" t="0" r="r" b="b"/>
            <a:pathLst>
              <a:path w="1370" h="1207">
                <a:moveTo>
                  <a:pt x="243" y="0"/>
                </a:moveTo>
                <a:cubicBezTo>
                  <a:pt x="94" y="125"/>
                  <a:pt x="0" y="313"/>
                  <a:pt x="0" y="523"/>
                </a:cubicBezTo>
                <a:cubicBezTo>
                  <a:pt x="0" y="901"/>
                  <a:pt x="307" y="1207"/>
                  <a:pt x="685" y="1207"/>
                </a:cubicBezTo>
                <a:cubicBezTo>
                  <a:pt x="1063" y="1207"/>
                  <a:pt x="1370" y="901"/>
                  <a:pt x="1370" y="523"/>
                </a:cubicBezTo>
                <a:cubicBezTo>
                  <a:pt x="1370" y="313"/>
                  <a:pt x="1276" y="125"/>
                  <a:pt x="1127" y="0"/>
                </a:cubicBezTo>
              </a:path>
            </a:pathLst>
          </a:custGeom>
          <a:noFill/>
          <a:ln w="6350" cap="flat">
            <a:solidFill>
              <a:schemeClr val="bg1">
                <a:lumMod val="5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39" tIns="45720" rIns="91439" bIns="45720" numCol="1" anchor="t" anchorCtr="0" compatLnSpc="1"/>
          <a:lstStyle/>
          <a:p>
            <a:endParaRPr lang="zh-CN" altLang="en-US" sz="1799"/>
          </a:p>
        </p:txBody>
      </p:sp>
      <p:sp>
        <p:nvSpPr>
          <p:cNvPr id="62" name="Oval 56"/>
          <p:cNvSpPr>
            <a:spLocks noChangeArrowheads="1"/>
          </p:cNvSpPr>
          <p:nvPr/>
        </p:nvSpPr>
        <p:spPr bwMode="auto">
          <a:xfrm>
            <a:off x="3348030" y="1603465"/>
            <a:ext cx="433645" cy="433838"/>
          </a:xfrm>
          <a:prstGeom prst="ellipse">
            <a:avLst/>
          </a:prstGeom>
          <a:solidFill>
            <a:schemeClr val="accent1"/>
          </a:solidFill>
          <a:ln>
            <a:noFill/>
          </a:ln>
        </p:spPr>
        <p:txBody>
          <a:bodyPr vert="horz" wrap="square" lIns="0" tIns="0" rIns="0" bIns="0" numCol="1" anchor="t" anchorCtr="0" compatLnSpc="1"/>
          <a:lstStyle/>
          <a:p>
            <a:pPr algn="ctr"/>
            <a:r>
              <a:rPr lang="en-US" altLang="zh-CN" sz="1799" dirty="0">
                <a:solidFill>
                  <a:schemeClr val="bg1"/>
                </a:solidFill>
              </a:rPr>
              <a:t>01</a:t>
            </a:r>
            <a:endParaRPr lang="zh-CN" altLang="en-US" sz="1799" dirty="0">
              <a:solidFill>
                <a:schemeClr val="bg1"/>
              </a:solidFill>
            </a:endParaRPr>
          </a:p>
        </p:txBody>
      </p:sp>
      <p:sp>
        <p:nvSpPr>
          <p:cNvPr id="63" name="Oval 57"/>
          <p:cNvSpPr>
            <a:spLocks noChangeArrowheads="1"/>
          </p:cNvSpPr>
          <p:nvPr/>
        </p:nvSpPr>
        <p:spPr bwMode="auto">
          <a:xfrm>
            <a:off x="2945139" y="2473474"/>
            <a:ext cx="433645" cy="435846"/>
          </a:xfrm>
          <a:prstGeom prst="ellipse">
            <a:avLst/>
          </a:prstGeom>
          <a:solidFill>
            <a:schemeClr val="accent2"/>
          </a:solidFill>
          <a:ln>
            <a:noFill/>
          </a:ln>
        </p:spPr>
        <p:txBody>
          <a:bodyPr vert="horz" wrap="square" lIns="0" tIns="0" rIns="0" bIns="0" numCol="1" anchor="t" anchorCtr="0" compatLnSpc="1"/>
          <a:lstStyle/>
          <a:p>
            <a:pPr algn="ctr"/>
            <a:r>
              <a:rPr lang="en-US" altLang="zh-CN" sz="1799" dirty="0">
                <a:solidFill>
                  <a:schemeClr val="bg1"/>
                </a:solidFill>
              </a:rPr>
              <a:t>02</a:t>
            </a:r>
            <a:endParaRPr lang="zh-CN" altLang="en-US" sz="1799" dirty="0">
              <a:solidFill>
                <a:schemeClr val="bg1"/>
              </a:solidFill>
            </a:endParaRPr>
          </a:p>
        </p:txBody>
      </p:sp>
      <p:sp>
        <p:nvSpPr>
          <p:cNvPr id="64" name="Oval 58"/>
          <p:cNvSpPr>
            <a:spLocks noChangeArrowheads="1"/>
          </p:cNvSpPr>
          <p:nvPr/>
        </p:nvSpPr>
        <p:spPr bwMode="auto">
          <a:xfrm>
            <a:off x="3239317" y="3361370"/>
            <a:ext cx="433645" cy="433838"/>
          </a:xfrm>
          <a:prstGeom prst="ellipse">
            <a:avLst/>
          </a:prstGeom>
          <a:solidFill>
            <a:schemeClr val="accent3"/>
          </a:solidFill>
          <a:ln>
            <a:noFill/>
          </a:ln>
        </p:spPr>
        <p:txBody>
          <a:bodyPr vert="horz" wrap="square" lIns="0" tIns="0" rIns="0" bIns="0" numCol="1" anchor="t" anchorCtr="0" compatLnSpc="1"/>
          <a:lstStyle/>
          <a:p>
            <a:pPr algn="ctr"/>
            <a:r>
              <a:rPr lang="en-US" altLang="zh-CN" sz="1799" dirty="0">
                <a:solidFill>
                  <a:schemeClr val="bg1"/>
                </a:solidFill>
              </a:rPr>
              <a:t>03</a:t>
            </a:r>
            <a:endParaRPr lang="zh-CN" altLang="en-US" sz="1799" dirty="0">
              <a:solidFill>
                <a:schemeClr val="bg1"/>
              </a:solidFill>
            </a:endParaRPr>
          </a:p>
        </p:txBody>
      </p:sp>
      <p:sp>
        <p:nvSpPr>
          <p:cNvPr id="65" name="Oval 59"/>
          <p:cNvSpPr>
            <a:spLocks noChangeArrowheads="1"/>
          </p:cNvSpPr>
          <p:nvPr/>
        </p:nvSpPr>
        <p:spPr bwMode="auto">
          <a:xfrm>
            <a:off x="5331356" y="1603465"/>
            <a:ext cx="435654" cy="433838"/>
          </a:xfrm>
          <a:prstGeom prst="ellipse">
            <a:avLst/>
          </a:prstGeom>
          <a:solidFill>
            <a:schemeClr val="accent4"/>
          </a:solidFill>
          <a:ln>
            <a:noFill/>
          </a:ln>
        </p:spPr>
        <p:txBody>
          <a:bodyPr vert="horz" wrap="square" lIns="0" tIns="0" rIns="0" bIns="0" numCol="1" anchor="t" anchorCtr="0" compatLnSpc="1"/>
          <a:lstStyle/>
          <a:p>
            <a:pPr algn="ctr"/>
            <a:r>
              <a:rPr lang="en-US" altLang="zh-CN" sz="1799" dirty="0">
                <a:solidFill>
                  <a:schemeClr val="bg1"/>
                </a:solidFill>
              </a:rPr>
              <a:t>04</a:t>
            </a:r>
            <a:endParaRPr lang="zh-CN" altLang="en-US" sz="1799" dirty="0">
              <a:solidFill>
                <a:schemeClr val="bg1"/>
              </a:solidFill>
            </a:endParaRPr>
          </a:p>
        </p:txBody>
      </p:sp>
      <p:sp>
        <p:nvSpPr>
          <p:cNvPr id="66" name="Oval 60"/>
          <p:cNvSpPr>
            <a:spLocks noChangeArrowheads="1"/>
          </p:cNvSpPr>
          <p:nvPr/>
        </p:nvSpPr>
        <p:spPr bwMode="auto">
          <a:xfrm>
            <a:off x="5759453" y="2473474"/>
            <a:ext cx="435654" cy="435846"/>
          </a:xfrm>
          <a:prstGeom prst="ellipse">
            <a:avLst/>
          </a:prstGeom>
          <a:solidFill>
            <a:schemeClr val="accent1"/>
          </a:solidFill>
          <a:ln>
            <a:noFill/>
          </a:ln>
        </p:spPr>
        <p:txBody>
          <a:bodyPr vert="horz" wrap="square" lIns="0" tIns="0" rIns="0" bIns="0" numCol="1" anchor="t" anchorCtr="0" compatLnSpc="1"/>
          <a:lstStyle/>
          <a:p>
            <a:pPr algn="ctr"/>
            <a:r>
              <a:rPr lang="en-US" altLang="zh-CN" sz="1799" dirty="0">
                <a:solidFill>
                  <a:schemeClr val="bg1"/>
                </a:solidFill>
              </a:rPr>
              <a:t>05</a:t>
            </a:r>
            <a:endParaRPr lang="zh-CN" altLang="en-US" sz="1799" dirty="0">
              <a:solidFill>
                <a:schemeClr val="bg1"/>
              </a:solidFill>
            </a:endParaRPr>
          </a:p>
        </p:txBody>
      </p:sp>
      <p:sp>
        <p:nvSpPr>
          <p:cNvPr id="67" name="Oval 61"/>
          <p:cNvSpPr>
            <a:spLocks noChangeArrowheads="1"/>
          </p:cNvSpPr>
          <p:nvPr/>
        </p:nvSpPr>
        <p:spPr bwMode="auto">
          <a:xfrm>
            <a:off x="5467866" y="3361370"/>
            <a:ext cx="433645" cy="433838"/>
          </a:xfrm>
          <a:prstGeom prst="ellipse">
            <a:avLst/>
          </a:prstGeom>
          <a:solidFill>
            <a:schemeClr val="accent2"/>
          </a:solidFill>
          <a:ln>
            <a:noFill/>
          </a:ln>
        </p:spPr>
        <p:txBody>
          <a:bodyPr vert="horz" wrap="square" lIns="0" tIns="0" rIns="0" bIns="0" numCol="1" anchor="t" anchorCtr="0" compatLnSpc="1"/>
          <a:lstStyle/>
          <a:p>
            <a:pPr algn="ctr"/>
            <a:r>
              <a:rPr lang="en-US" altLang="zh-CN" sz="1799" dirty="0">
                <a:solidFill>
                  <a:schemeClr val="bg1"/>
                </a:solidFill>
              </a:rPr>
              <a:t>06</a:t>
            </a:r>
            <a:endParaRPr lang="zh-CN" altLang="en-US" sz="1799" dirty="0">
              <a:solidFill>
                <a:schemeClr val="bg1"/>
              </a:solidFill>
            </a:endParaRPr>
          </a:p>
        </p:txBody>
      </p:sp>
      <p:sp>
        <p:nvSpPr>
          <p:cNvPr id="68" name="Rectangle 24"/>
          <p:cNvSpPr>
            <a:spLocks noChangeArrowheads="1"/>
          </p:cNvSpPr>
          <p:nvPr/>
        </p:nvSpPr>
        <p:spPr bwMode="auto">
          <a:xfrm>
            <a:off x="5977281" y="1487113"/>
            <a:ext cx="2299029"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nSpc>
                <a:spcPct val="13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69" name="Rectangle 24"/>
          <p:cNvSpPr>
            <a:spLocks noChangeArrowheads="1"/>
          </p:cNvSpPr>
          <p:nvPr/>
        </p:nvSpPr>
        <p:spPr bwMode="auto">
          <a:xfrm>
            <a:off x="6371958" y="2358126"/>
            <a:ext cx="2299029"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nSpc>
                <a:spcPct val="13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70" name="Rectangle 24"/>
          <p:cNvSpPr>
            <a:spLocks noChangeArrowheads="1"/>
          </p:cNvSpPr>
          <p:nvPr/>
        </p:nvSpPr>
        <p:spPr bwMode="auto">
          <a:xfrm>
            <a:off x="6131118" y="3246399"/>
            <a:ext cx="2299029"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nSpc>
                <a:spcPct val="13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71" name="Rectangle 24"/>
          <p:cNvSpPr>
            <a:spLocks noChangeArrowheads="1"/>
          </p:cNvSpPr>
          <p:nvPr/>
        </p:nvSpPr>
        <p:spPr bwMode="auto">
          <a:xfrm>
            <a:off x="749235" y="1487113"/>
            <a:ext cx="239858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72" name="Rectangle 24"/>
          <p:cNvSpPr>
            <a:spLocks noChangeArrowheads="1"/>
          </p:cNvSpPr>
          <p:nvPr/>
        </p:nvSpPr>
        <p:spPr bwMode="auto">
          <a:xfrm>
            <a:off x="353241" y="2358126"/>
            <a:ext cx="2398580" cy="567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73" name="Rectangle 24"/>
          <p:cNvSpPr>
            <a:spLocks noChangeArrowheads="1"/>
          </p:cNvSpPr>
          <p:nvPr/>
        </p:nvSpPr>
        <p:spPr bwMode="auto">
          <a:xfrm>
            <a:off x="622010" y="3245019"/>
            <a:ext cx="2398580" cy="753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a:lnSpc>
                <a:spcPct val="120000"/>
              </a:lnSpc>
              <a:spcBef>
                <a:spcPts val="300"/>
              </a:spcBef>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a:lnSpc>
                <a:spcPct val="13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a:lnSpc>
                <a:spcPct val="120000"/>
              </a:lnSpc>
              <a:spcBef>
                <a:spcPts val="300"/>
              </a:spcBef>
            </a:pPr>
            <a:r>
              <a:rPr lang="en-US" altLang="zh-CN" sz="800" dirty="0">
                <a:solidFill>
                  <a:schemeClr val="bg1">
                    <a:lumMod val="50000"/>
                  </a:schemeClr>
                </a:solidFill>
              </a:rPr>
              <a:t>. </a:t>
            </a:r>
          </a:p>
        </p:txBody>
      </p:sp>
      <p:sp>
        <p:nvSpPr>
          <p:cNvPr id="74" name="Rectangle 5"/>
          <p:cNvSpPr>
            <a:spLocks noChangeArrowheads="1"/>
          </p:cNvSpPr>
          <p:nvPr/>
        </p:nvSpPr>
        <p:spPr bwMode="auto">
          <a:xfrm>
            <a:off x="4345143" y="2906243"/>
            <a:ext cx="448955" cy="458046"/>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400" b="1" dirty="0">
                <a:solidFill>
                  <a:schemeClr val="bg1"/>
                </a:solidFill>
              </a:rPr>
              <a:t>1</a:t>
            </a:r>
            <a:endParaRPr lang="zh-CN" altLang="en-US" sz="1400" b="1" dirty="0">
              <a:solidFill>
                <a:schemeClr val="bg1"/>
              </a:solidFill>
            </a:endParaRPr>
          </a:p>
        </p:txBody>
      </p:sp>
      <p:sp>
        <p:nvSpPr>
          <p:cNvPr id="75" name="Rectangle 6"/>
          <p:cNvSpPr>
            <a:spLocks noChangeArrowheads="1"/>
          </p:cNvSpPr>
          <p:nvPr/>
        </p:nvSpPr>
        <p:spPr bwMode="auto">
          <a:xfrm>
            <a:off x="3858674" y="3091536"/>
            <a:ext cx="448953" cy="272752"/>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a:solidFill>
                  <a:schemeClr val="bg1"/>
                </a:solidFill>
              </a:rPr>
              <a:t>2</a:t>
            </a:r>
            <a:endParaRPr lang="zh-CN" altLang="en-US" sz="1100" b="1" dirty="0">
              <a:solidFill>
                <a:schemeClr val="bg1"/>
              </a:solidFill>
            </a:endParaRPr>
          </a:p>
        </p:txBody>
      </p:sp>
      <p:sp>
        <p:nvSpPr>
          <p:cNvPr id="76" name="Rectangle 9"/>
          <p:cNvSpPr>
            <a:spLocks noChangeArrowheads="1"/>
          </p:cNvSpPr>
          <p:nvPr/>
        </p:nvSpPr>
        <p:spPr bwMode="auto">
          <a:xfrm>
            <a:off x="4831610" y="3156552"/>
            <a:ext cx="448957" cy="207530"/>
          </a:xfrm>
          <a:prstGeom prst="rect">
            <a:avLst/>
          </a:prstGeom>
          <a:solidFill>
            <a:schemeClr val="bg1">
              <a:lumMod val="50000"/>
            </a:schemeClr>
          </a:solidFill>
          <a:ln>
            <a:noFill/>
          </a:ln>
        </p:spPr>
        <p:txBody>
          <a:bodyPr vert="horz" wrap="square" lIns="0" tIns="0" rIns="0" bIns="0" numCol="1" anchor="ctr" anchorCtr="0" compatLnSpc="1"/>
          <a:lstStyle/>
          <a:p>
            <a:pPr algn="ctr"/>
            <a:r>
              <a:rPr lang="en-US" altLang="zh-CN" sz="1100" b="1" dirty="0">
                <a:solidFill>
                  <a:schemeClr val="bg1"/>
                </a:solidFill>
              </a:rPr>
              <a:t>3</a:t>
            </a:r>
            <a:endParaRPr lang="zh-CN" altLang="en-US" sz="1100" b="1" dirty="0">
              <a:solidFill>
                <a:schemeClr val="bg1"/>
              </a:solidFill>
            </a:endParaRPr>
          </a:p>
        </p:txBody>
      </p:sp>
      <p:grpSp>
        <p:nvGrpSpPr>
          <p:cNvPr id="4" name="组合 76"/>
          <p:cNvGrpSpPr/>
          <p:nvPr/>
        </p:nvGrpSpPr>
        <p:grpSpPr>
          <a:xfrm>
            <a:off x="4248832" y="2003927"/>
            <a:ext cx="641575" cy="843459"/>
            <a:chOff x="4225925" y="1973263"/>
            <a:chExt cx="687388" cy="903287"/>
          </a:xfrm>
          <a:solidFill>
            <a:schemeClr val="accent1"/>
          </a:solidFill>
        </p:grpSpPr>
        <p:sp>
          <p:nvSpPr>
            <p:cNvPr id="78" name="Oval 12"/>
            <p:cNvSpPr>
              <a:spLocks noChangeArrowheads="1"/>
            </p:cNvSpPr>
            <p:nvPr/>
          </p:nvSpPr>
          <p:spPr bwMode="auto">
            <a:xfrm>
              <a:off x="4500563" y="1989138"/>
              <a:ext cx="138113" cy="13493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p>
              <a:endParaRPr lang="zh-CN" altLang="en-US" sz="1799"/>
            </a:p>
          </p:txBody>
        </p:sp>
        <p:sp>
          <p:nvSpPr>
            <p:cNvPr id="79" name="Freeform 13"/>
            <p:cNvSpPr/>
            <p:nvPr/>
          </p:nvSpPr>
          <p:spPr bwMode="auto">
            <a:xfrm>
              <a:off x="4225925" y="1973263"/>
              <a:ext cx="687388" cy="903287"/>
            </a:xfrm>
            <a:custGeom>
              <a:avLst/>
              <a:gdLst>
                <a:gd name="T0" fmla="*/ 963 w 975"/>
                <a:gd name="T1" fmla="*/ 14 h 1279"/>
                <a:gd name="T2" fmla="*/ 918 w 975"/>
                <a:gd name="T3" fmla="*/ 13 h 1279"/>
                <a:gd name="T4" fmla="*/ 678 w 975"/>
                <a:gd name="T5" fmla="*/ 235 h 1279"/>
                <a:gd name="T6" fmla="*/ 678 w 975"/>
                <a:gd name="T7" fmla="*/ 235 h 1279"/>
                <a:gd name="T8" fmla="*/ 609 w 975"/>
                <a:gd name="T9" fmla="*/ 235 h 1279"/>
                <a:gd name="T10" fmla="*/ 558 w 975"/>
                <a:gd name="T11" fmla="*/ 235 h 1279"/>
                <a:gd name="T12" fmla="*/ 524 w 975"/>
                <a:gd name="T13" fmla="*/ 389 h 1279"/>
                <a:gd name="T14" fmla="*/ 498 w 975"/>
                <a:gd name="T15" fmla="*/ 303 h 1279"/>
                <a:gd name="T16" fmla="*/ 513 w 975"/>
                <a:gd name="T17" fmla="*/ 283 h 1279"/>
                <a:gd name="T18" fmla="*/ 488 w 975"/>
                <a:gd name="T19" fmla="*/ 255 h 1279"/>
                <a:gd name="T20" fmla="*/ 460 w 975"/>
                <a:gd name="T21" fmla="*/ 281 h 1279"/>
                <a:gd name="T22" fmla="*/ 477 w 975"/>
                <a:gd name="T23" fmla="*/ 303 h 1279"/>
                <a:gd name="T24" fmla="*/ 453 w 975"/>
                <a:gd name="T25" fmla="*/ 389 h 1279"/>
                <a:gd name="T26" fmla="*/ 417 w 975"/>
                <a:gd name="T27" fmla="*/ 235 h 1279"/>
                <a:gd name="T28" fmla="*/ 366 w 975"/>
                <a:gd name="T29" fmla="*/ 235 h 1279"/>
                <a:gd name="T30" fmla="*/ 298 w 975"/>
                <a:gd name="T31" fmla="*/ 235 h 1279"/>
                <a:gd name="T32" fmla="*/ 298 w 975"/>
                <a:gd name="T33" fmla="*/ 235 h 1279"/>
                <a:gd name="T34" fmla="*/ 56 w 975"/>
                <a:gd name="T35" fmla="*/ 13 h 1279"/>
                <a:gd name="T36" fmla="*/ 12 w 975"/>
                <a:gd name="T37" fmla="*/ 14 h 1279"/>
                <a:gd name="T38" fmla="*/ 13 w 975"/>
                <a:gd name="T39" fmla="*/ 59 h 1279"/>
                <a:gd name="T40" fmla="*/ 366 w 975"/>
                <a:gd name="T41" fmla="*/ 398 h 1279"/>
                <a:gd name="T42" fmla="*/ 366 w 975"/>
                <a:gd name="T43" fmla="*/ 742 h 1279"/>
                <a:gd name="T44" fmla="*/ 366 w 975"/>
                <a:gd name="T45" fmla="*/ 1228 h 1279"/>
                <a:gd name="T46" fmla="*/ 417 w 975"/>
                <a:gd name="T47" fmla="*/ 1279 h 1279"/>
                <a:gd name="T48" fmla="*/ 468 w 975"/>
                <a:gd name="T49" fmla="*/ 1228 h 1279"/>
                <a:gd name="T50" fmla="*/ 468 w 975"/>
                <a:gd name="T51" fmla="*/ 742 h 1279"/>
                <a:gd name="T52" fmla="*/ 507 w 975"/>
                <a:gd name="T53" fmla="*/ 742 h 1279"/>
                <a:gd name="T54" fmla="*/ 507 w 975"/>
                <a:gd name="T55" fmla="*/ 1228 h 1279"/>
                <a:gd name="T56" fmla="*/ 558 w 975"/>
                <a:gd name="T57" fmla="*/ 1279 h 1279"/>
                <a:gd name="T58" fmla="*/ 609 w 975"/>
                <a:gd name="T59" fmla="*/ 1228 h 1279"/>
                <a:gd name="T60" fmla="*/ 609 w 975"/>
                <a:gd name="T61" fmla="*/ 742 h 1279"/>
                <a:gd name="T62" fmla="*/ 609 w 975"/>
                <a:gd name="T63" fmla="*/ 398 h 1279"/>
                <a:gd name="T64" fmla="*/ 961 w 975"/>
                <a:gd name="T65" fmla="*/ 59 h 1279"/>
                <a:gd name="T66" fmla="*/ 963 w 975"/>
                <a:gd name="T67" fmla="*/ 14 h 1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75" h="1279">
                  <a:moveTo>
                    <a:pt x="963" y="14"/>
                  </a:moveTo>
                  <a:cubicBezTo>
                    <a:pt x="951" y="2"/>
                    <a:pt x="930" y="0"/>
                    <a:pt x="918" y="13"/>
                  </a:cubicBezTo>
                  <a:cubicBezTo>
                    <a:pt x="678" y="235"/>
                    <a:pt x="678" y="235"/>
                    <a:pt x="678" y="235"/>
                  </a:cubicBezTo>
                  <a:cubicBezTo>
                    <a:pt x="678" y="235"/>
                    <a:pt x="678" y="235"/>
                    <a:pt x="678" y="235"/>
                  </a:cubicBezTo>
                  <a:cubicBezTo>
                    <a:pt x="609" y="235"/>
                    <a:pt x="609" y="235"/>
                    <a:pt x="609" y="235"/>
                  </a:cubicBezTo>
                  <a:cubicBezTo>
                    <a:pt x="558" y="235"/>
                    <a:pt x="558" y="235"/>
                    <a:pt x="558" y="235"/>
                  </a:cubicBezTo>
                  <a:cubicBezTo>
                    <a:pt x="546" y="357"/>
                    <a:pt x="524" y="389"/>
                    <a:pt x="524" y="389"/>
                  </a:cubicBezTo>
                  <a:cubicBezTo>
                    <a:pt x="498" y="303"/>
                    <a:pt x="498" y="303"/>
                    <a:pt x="498" y="303"/>
                  </a:cubicBezTo>
                  <a:cubicBezTo>
                    <a:pt x="513" y="283"/>
                    <a:pt x="513" y="283"/>
                    <a:pt x="513" y="283"/>
                  </a:cubicBezTo>
                  <a:cubicBezTo>
                    <a:pt x="488" y="255"/>
                    <a:pt x="488" y="255"/>
                    <a:pt x="488" y="255"/>
                  </a:cubicBezTo>
                  <a:cubicBezTo>
                    <a:pt x="460" y="281"/>
                    <a:pt x="460" y="281"/>
                    <a:pt x="460" y="281"/>
                  </a:cubicBezTo>
                  <a:cubicBezTo>
                    <a:pt x="477" y="303"/>
                    <a:pt x="477" y="303"/>
                    <a:pt x="477" y="303"/>
                  </a:cubicBezTo>
                  <a:cubicBezTo>
                    <a:pt x="453" y="389"/>
                    <a:pt x="453" y="389"/>
                    <a:pt x="453" y="389"/>
                  </a:cubicBezTo>
                  <a:cubicBezTo>
                    <a:pt x="432" y="365"/>
                    <a:pt x="421" y="274"/>
                    <a:pt x="417" y="235"/>
                  </a:cubicBezTo>
                  <a:cubicBezTo>
                    <a:pt x="366" y="235"/>
                    <a:pt x="366" y="235"/>
                    <a:pt x="366" y="235"/>
                  </a:cubicBezTo>
                  <a:cubicBezTo>
                    <a:pt x="298" y="235"/>
                    <a:pt x="298" y="235"/>
                    <a:pt x="298" y="235"/>
                  </a:cubicBezTo>
                  <a:cubicBezTo>
                    <a:pt x="298" y="235"/>
                    <a:pt x="298" y="235"/>
                    <a:pt x="298" y="235"/>
                  </a:cubicBezTo>
                  <a:cubicBezTo>
                    <a:pt x="56" y="13"/>
                    <a:pt x="56" y="13"/>
                    <a:pt x="56" y="13"/>
                  </a:cubicBezTo>
                  <a:cubicBezTo>
                    <a:pt x="44" y="0"/>
                    <a:pt x="24" y="2"/>
                    <a:pt x="12" y="14"/>
                  </a:cubicBezTo>
                  <a:cubicBezTo>
                    <a:pt x="0" y="27"/>
                    <a:pt x="0" y="48"/>
                    <a:pt x="13" y="59"/>
                  </a:cubicBezTo>
                  <a:cubicBezTo>
                    <a:pt x="366" y="398"/>
                    <a:pt x="366" y="398"/>
                    <a:pt x="366" y="398"/>
                  </a:cubicBezTo>
                  <a:cubicBezTo>
                    <a:pt x="366" y="742"/>
                    <a:pt x="366" y="742"/>
                    <a:pt x="366" y="742"/>
                  </a:cubicBezTo>
                  <a:cubicBezTo>
                    <a:pt x="366" y="1228"/>
                    <a:pt x="366" y="1228"/>
                    <a:pt x="366" y="1228"/>
                  </a:cubicBezTo>
                  <a:cubicBezTo>
                    <a:pt x="366" y="1256"/>
                    <a:pt x="389" y="1279"/>
                    <a:pt x="417" y="1279"/>
                  </a:cubicBezTo>
                  <a:cubicBezTo>
                    <a:pt x="444" y="1279"/>
                    <a:pt x="468" y="1256"/>
                    <a:pt x="468" y="1228"/>
                  </a:cubicBezTo>
                  <a:cubicBezTo>
                    <a:pt x="468" y="742"/>
                    <a:pt x="468" y="742"/>
                    <a:pt x="468" y="742"/>
                  </a:cubicBezTo>
                  <a:cubicBezTo>
                    <a:pt x="507" y="742"/>
                    <a:pt x="507" y="742"/>
                    <a:pt x="507" y="742"/>
                  </a:cubicBezTo>
                  <a:cubicBezTo>
                    <a:pt x="507" y="1228"/>
                    <a:pt x="507" y="1228"/>
                    <a:pt x="507" y="1228"/>
                  </a:cubicBezTo>
                  <a:cubicBezTo>
                    <a:pt x="507" y="1256"/>
                    <a:pt x="530" y="1279"/>
                    <a:pt x="558" y="1279"/>
                  </a:cubicBezTo>
                  <a:cubicBezTo>
                    <a:pt x="585" y="1279"/>
                    <a:pt x="609" y="1256"/>
                    <a:pt x="609" y="1228"/>
                  </a:cubicBezTo>
                  <a:cubicBezTo>
                    <a:pt x="609" y="742"/>
                    <a:pt x="609" y="742"/>
                    <a:pt x="609" y="742"/>
                  </a:cubicBezTo>
                  <a:cubicBezTo>
                    <a:pt x="609" y="398"/>
                    <a:pt x="609" y="398"/>
                    <a:pt x="609" y="398"/>
                  </a:cubicBezTo>
                  <a:cubicBezTo>
                    <a:pt x="961" y="59"/>
                    <a:pt x="961" y="59"/>
                    <a:pt x="961" y="59"/>
                  </a:cubicBezTo>
                  <a:cubicBezTo>
                    <a:pt x="974" y="48"/>
                    <a:pt x="975" y="27"/>
                    <a:pt x="963" y="14"/>
                  </a:cubicBezTo>
                  <a:close/>
                </a:path>
              </a:pathLst>
            </a:custGeom>
            <a:grpFill/>
            <a:ln>
              <a:noFill/>
            </a:ln>
          </p:spPr>
          <p:txBody>
            <a:bodyPr vert="horz" wrap="square" lIns="91412" tIns="45706" rIns="91412" bIns="45706" numCol="1" anchor="t" anchorCtr="0" compatLnSpc="1"/>
            <a:lstStyle/>
            <a:p>
              <a:endParaRPr lang="zh-CN" altLang="en-US" sz="1799"/>
            </a:p>
          </p:txBody>
        </p:sp>
      </p:grpSp>
    </p:spTree>
    <p:extLst>
      <p:ext uri="{BB962C8B-B14F-4D97-AF65-F5344CB8AC3E}">
        <p14:creationId xmlns:p14="http://schemas.microsoft.com/office/powerpoint/2010/main" val="299789474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70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anim calcmode="lin" valueType="num">
                                      <p:cBhvr>
                                        <p:cTn id="8" dur="500" fill="hold"/>
                                        <p:tgtEl>
                                          <p:spTgt spid="74"/>
                                        </p:tgtEl>
                                        <p:attrNameLst>
                                          <p:attrName>ppt_x</p:attrName>
                                        </p:attrNameLst>
                                      </p:cBhvr>
                                      <p:tavLst>
                                        <p:tav tm="0">
                                          <p:val>
                                            <p:strVal val="#ppt_x"/>
                                          </p:val>
                                        </p:tav>
                                        <p:tav tm="100000">
                                          <p:val>
                                            <p:strVal val="#ppt_x"/>
                                          </p:val>
                                        </p:tav>
                                      </p:tavLst>
                                    </p:anim>
                                    <p:anim calcmode="lin" valueType="num">
                                      <p:cBhvr>
                                        <p:cTn id="9" dur="500" fill="hold"/>
                                        <p:tgtEl>
                                          <p:spTgt spid="74"/>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7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800"/>
                                  </p:stCondLst>
                                  <p:childTnLst>
                                    <p:set>
                                      <p:cBhvr>
                                        <p:cTn id="16" dur="1" fill="hold">
                                          <p:stCondLst>
                                            <p:cond delay="0"/>
                                          </p:stCondLst>
                                        </p:cTn>
                                        <p:tgtEl>
                                          <p:spTgt spid="75"/>
                                        </p:tgtEl>
                                        <p:attrNameLst>
                                          <p:attrName>style.visibility</p:attrName>
                                        </p:attrNameLst>
                                      </p:cBhvr>
                                      <p:to>
                                        <p:strVal val="visible"/>
                                      </p:to>
                                    </p:set>
                                    <p:animEffect transition="in" filter="fade">
                                      <p:cBhvr>
                                        <p:cTn id="17" dur="500"/>
                                        <p:tgtEl>
                                          <p:spTgt spid="75"/>
                                        </p:tgtEl>
                                      </p:cBhvr>
                                    </p:animEffect>
                                    <p:anim calcmode="lin" valueType="num">
                                      <p:cBhvr>
                                        <p:cTn id="18" dur="500" fill="hold"/>
                                        <p:tgtEl>
                                          <p:spTgt spid="75"/>
                                        </p:tgtEl>
                                        <p:attrNameLst>
                                          <p:attrName>ppt_x</p:attrName>
                                        </p:attrNameLst>
                                      </p:cBhvr>
                                      <p:tavLst>
                                        <p:tav tm="0">
                                          <p:val>
                                            <p:strVal val="#ppt_x"/>
                                          </p:val>
                                        </p:tav>
                                        <p:tav tm="100000">
                                          <p:val>
                                            <p:strVal val="#ppt_x"/>
                                          </p:val>
                                        </p:tav>
                                      </p:tavLst>
                                    </p:anim>
                                    <p:anim calcmode="lin" valueType="num">
                                      <p:cBhvr>
                                        <p:cTn id="19" dur="500" fill="hold"/>
                                        <p:tgtEl>
                                          <p:spTgt spid="75"/>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80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anim calcmode="lin" valueType="num">
                                      <p:cBhvr>
                                        <p:cTn id="23" dur="500" fill="hold"/>
                                        <p:tgtEl>
                                          <p:spTgt spid="3"/>
                                        </p:tgtEl>
                                        <p:attrNameLst>
                                          <p:attrName>ppt_x</p:attrName>
                                        </p:attrNameLst>
                                      </p:cBhvr>
                                      <p:tavLst>
                                        <p:tav tm="0">
                                          <p:val>
                                            <p:strVal val="#ppt_x"/>
                                          </p:val>
                                        </p:tav>
                                        <p:tav tm="100000">
                                          <p:val>
                                            <p:strVal val="#ppt_x"/>
                                          </p:val>
                                        </p:tav>
                                      </p:tavLst>
                                    </p:anim>
                                    <p:anim calcmode="lin" valueType="num">
                                      <p:cBhvr>
                                        <p:cTn id="24" dur="5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900"/>
                                  </p:stCondLst>
                                  <p:childTnLst>
                                    <p:set>
                                      <p:cBhvr>
                                        <p:cTn id="26" dur="1" fill="hold">
                                          <p:stCondLst>
                                            <p:cond delay="0"/>
                                          </p:stCondLst>
                                        </p:cTn>
                                        <p:tgtEl>
                                          <p:spTgt spid="76"/>
                                        </p:tgtEl>
                                        <p:attrNameLst>
                                          <p:attrName>style.visibility</p:attrName>
                                        </p:attrNameLst>
                                      </p:cBhvr>
                                      <p:to>
                                        <p:strVal val="visible"/>
                                      </p:to>
                                    </p:set>
                                    <p:animEffect transition="in" filter="fade">
                                      <p:cBhvr>
                                        <p:cTn id="27" dur="500"/>
                                        <p:tgtEl>
                                          <p:spTgt spid="76"/>
                                        </p:tgtEl>
                                      </p:cBhvr>
                                    </p:animEffect>
                                    <p:anim calcmode="lin" valueType="num">
                                      <p:cBhvr>
                                        <p:cTn id="28" dur="500" fill="hold"/>
                                        <p:tgtEl>
                                          <p:spTgt spid="76"/>
                                        </p:tgtEl>
                                        <p:attrNameLst>
                                          <p:attrName>ppt_x</p:attrName>
                                        </p:attrNameLst>
                                      </p:cBhvr>
                                      <p:tavLst>
                                        <p:tav tm="0">
                                          <p:val>
                                            <p:strVal val="#ppt_x"/>
                                          </p:val>
                                        </p:tav>
                                        <p:tav tm="100000">
                                          <p:val>
                                            <p:strVal val="#ppt_x"/>
                                          </p:val>
                                        </p:tav>
                                      </p:tavLst>
                                    </p:anim>
                                    <p:anim calcmode="lin" valueType="num">
                                      <p:cBhvr>
                                        <p:cTn id="29" dur="500" fill="hold"/>
                                        <p:tgtEl>
                                          <p:spTgt spid="76"/>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90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anim calcmode="lin" valueType="num">
                                      <p:cBhvr>
                                        <p:cTn id="33" dur="500" fill="hold"/>
                                        <p:tgtEl>
                                          <p:spTgt spid="2"/>
                                        </p:tgtEl>
                                        <p:attrNameLst>
                                          <p:attrName>ppt_x</p:attrName>
                                        </p:attrNameLst>
                                      </p:cBhvr>
                                      <p:tavLst>
                                        <p:tav tm="0">
                                          <p:val>
                                            <p:strVal val="#ppt_x"/>
                                          </p:val>
                                        </p:tav>
                                        <p:tav tm="100000">
                                          <p:val>
                                            <p:strVal val="#ppt_x"/>
                                          </p:val>
                                        </p:tav>
                                      </p:tavLst>
                                    </p:anim>
                                    <p:anim calcmode="lin" valueType="num">
                                      <p:cBhvr>
                                        <p:cTn id="34" dur="500" fill="hold"/>
                                        <p:tgtEl>
                                          <p:spTgt spid="2"/>
                                        </p:tgtEl>
                                        <p:attrNameLst>
                                          <p:attrName>ppt_y</p:attrName>
                                        </p:attrNameLst>
                                      </p:cBhvr>
                                      <p:tavLst>
                                        <p:tav tm="0">
                                          <p:val>
                                            <p:strVal val="#ppt_y-.1"/>
                                          </p:val>
                                        </p:tav>
                                        <p:tav tm="100000">
                                          <p:val>
                                            <p:strVal val="#ppt_y"/>
                                          </p:val>
                                        </p:tav>
                                      </p:tavLst>
                                    </p:anim>
                                  </p:childTnLst>
                                </p:cTn>
                              </p:par>
                              <p:par>
                                <p:cTn id="35" presetID="21" presetClass="entr" presetSubtype="1" fill="hold" grpId="0" nodeType="withEffect">
                                  <p:stCondLst>
                                    <p:cond delay="1500"/>
                                  </p:stCondLst>
                                  <p:childTnLst>
                                    <p:set>
                                      <p:cBhvr>
                                        <p:cTn id="36" dur="1" fill="hold">
                                          <p:stCondLst>
                                            <p:cond delay="0"/>
                                          </p:stCondLst>
                                        </p:cTn>
                                        <p:tgtEl>
                                          <p:spTgt spid="61"/>
                                        </p:tgtEl>
                                        <p:attrNameLst>
                                          <p:attrName>style.visibility</p:attrName>
                                        </p:attrNameLst>
                                      </p:cBhvr>
                                      <p:to>
                                        <p:strVal val="visible"/>
                                      </p:to>
                                    </p:set>
                                    <p:animEffect transition="in" filter="wheel(1)">
                                      <p:cBhvr>
                                        <p:cTn id="37" dur="500"/>
                                        <p:tgtEl>
                                          <p:spTgt spid="61"/>
                                        </p:tgtEl>
                                      </p:cBhvr>
                                    </p:animEffect>
                                  </p:childTnLst>
                                </p:cTn>
                              </p:par>
                              <p:par>
                                <p:cTn id="38" presetID="53" presetClass="entr" presetSubtype="16" fill="hold" grpId="0" nodeType="withEffect">
                                  <p:stCondLst>
                                    <p:cond delay="1900"/>
                                  </p:stCondLst>
                                  <p:childTnLst>
                                    <p:set>
                                      <p:cBhvr>
                                        <p:cTn id="39" dur="1" fill="hold">
                                          <p:stCondLst>
                                            <p:cond delay="0"/>
                                          </p:stCondLst>
                                        </p:cTn>
                                        <p:tgtEl>
                                          <p:spTgt spid="62"/>
                                        </p:tgtEl>
                                        <p:attrNameLst>
                                          <p:attrName>style.visibility</p:attrName>
                                        </p:attrNameLst>
                                      </p:cBhvr>
                                      <p:to>
                                        <p:strVal val="visible"/>
                                      </p:to>
                                    </p:set>
                                    <p:anim calcmode="lin" valueType="num">
                                      <p:cBhvr>
                                        <p:cTn id="40" dur="500" fill="hold"/>
                                        <p:tgtEl>
                                          <p:spTgt spid="62"/>
                                        </p:tgtEl>
                                        <p:attrNameLst>
                                          <p:attrName>ppt_w</p:attrName>
                                        </p:attrNameLst>
                                      </p:cBhvr>
                                      <p:tavLst>
                                        <p:tav tm="0">
                                          <p:val>
                                            <p:fltVal val="0"/>
                                          </p:val>
                                        </p:tav>
                                        <p:tav tm="100000">
                                          <p:val>
                                            <p:strVal val="#ppt_w"/>
                                          </p:val>
                                        </p:tav>
                                      </p:tavLst>
                                    </p:anim>
                                    <p:anim calcmode="lin" valueType="num">
                                      <p:cBhvr>
                                        <p:cTn id="41" dur="500" fill="hold"/>
                                        <p:tgtEl>
                                          <p:spTgt spid="62"/>
                                        </p:tgtEl>
                                        <p:attrNameLst>
                                          <p:attrName>ppt_h</p:attrName>
                                        </p:attrNameLst>
                                      </p:cBhvr>
                                      <p:tavLst>
                                        <p:tav tm="0">
                                          <p:val>
                                            <p:fltVal val="0"/>
                                          </p:val>
                                        </p:tav>
                                        <p:tav tm="100000">
                                          <p:val>
                                            <p:strVal val="#ppt_h"/>
                                          </p:val>
                                        </p:tav>
                                      </p:tavLst>
                                    </p:anim>
                                    <p:animEffect transition="in" filter="fade">
                                      <p:cBhvr>
                                        <p:cTn id="42" dur="500"/>
                                        <p:tgtEl>
                                          <p:spTgt spid="62"/>
                                        </p:tgtEl>
                                      </p:cBhvr>
                                    </p:animEffect>
                                  </p:childTnLst>
                                </p:cTn>
                              </p:par>
                              <p:par>
                                <p:cTn id="43" presetID="2" presetClass="entr" presetSubtype="8" fill="hold" grpId="0" nodeType="withEffect">
                                  <p:stCondLst>
                                    <p:cond delay="2400"/>
                                  </p:stCondLst>
                                  <p:childTnLst>
                                    <p:set>
                                      <p:cBhvr>
                                        <p:cTn id="44" dur="1" fill="hold">
                                          <p:stCondLst>
                                            <p:cond delay="0"/>
                                          </p:stCondLst>
                                        </p:cTn>
                                        <p:tgtEl>
                                          <p:spTgt spid="71"/>
                                        </p:tgtEl>
                                        <p:attrNameLst>
                                          <p:attrName>style.visibility</p:attrName>
                                        </p:attrNameLst>
                                      </p:cBhvr>
                                      <p:to>
                                        <p:strVal val="visible"/>
                                      </p:to>
                                    </p:set>
                                    <p:anim calcmode="lin" valueType="num">
                                      <p:cBhvr additive="base">
                                        <p:cTn id="45" dur="500" fill="hold"/>
                                        <p:tgtEl>
                                          <p:spTgt spid="71"/>
                                        </p:tgtEl>
                                        <p:attrNameLst>
                                          <p:attrName>ppt_x</p:attrName>
                                        </p:attrNameLst>
                                      </p:cBhvr>
                                      <p:tavLst>
                                        <p:tav tm="0">
                                          <p:val>
                                            <p:strVal val="0-#ppt_w/2"/>
                                          </p:val>
                                        </p:tav>
                                        <p:tav tm="100000">
                                          <p:val>
                                            <p:strVal val="#ppt_x"/>
                                          </p:val>
                                        </p:tav>
                                      </p:tavLst>
                                    </p:anim>
                                    <p:anim calcmode="lin" valueType="num">
                                      <p:cBhvr additive="base">
                                        <p:cTn id="46" dur="500" fill="hold"/>
                                        <p:tgtEl>
                                          <p:spTgt spid="71"/>
                                        </p:tgtEl>
                                        <p:attrNameLst>
                                          <p:attrName>ppt_y</p:attrName>
                                        </p:attrNameLst>
                                      </p:cBhvr>
                                      <p:tavLst>
                                        <p:tav tm="0">
                                          <p:val>
                                            <p:strVal val="#ppt_y"/>
                                          </p:val>
                                        </p:tav>
                                        <p:tav tm="100000">
                                          <p:val>
                                            <p:strVal val="#ppt_y"/>
                                          </p:val>
                                        </p:tav>
                                      </p:tavLst>
                                    </p:anim>
                                  </p:childTnLst>
                                </p:cTn>
                              </p:par>
                              <p:par>
                                <p:cTn id="47" presetID="53" presetClass="entr" presetSubtype="16" fill="hold" grpId="0" nodeType="withEffect">
                                  <p:stCondLst>
                                    <p:cond delay="2400"/>
                                  </p:stCondLst>
                                  <p:childTnLst>
                                    <p:set>
                                      <p:cBhvr>
                                        <p:cTn id="48" dur="1" fill="hold">
                                          <p:stCondLst>
                                            <p:cond delay="0"/>
                                          </p:stCondLst>
                                        </p:cTn>
                                        <p:tgtEl>
                                          <p:spTgt spid="63"/>
                                        </p:tgtEl>
                                        <p:attrNameLst>
                                          <p:attrName>style.visibility</p:attrName>
                                        </p:attrNameLst>
                                      </p:cBhvr>
                                      <p:to>
                                        <p:strVal val="visible"/>
                                      </p:to>
                                    </p:set>
                                    <p:anim calcmode="lin" valueType="num">
                                      <p:cBhvr>
                                        <p:cTn id="49" dur="500" fill="hold"/>
                                        <p:tgtEl>
                                          <p:spTgt spid="63"/>
                                        </p:tgtEl>
                                        <p:attrNameLst>
                                          <p:attrName>ppt_w</p:attrName>
                                        </p:attrNameLst>
                                      </p:cBhvr>
                                      <p:tavLst>
                                        <p:tav tm="0">
                                          <p:val>
                                            <p:fltVal val="0"/>
                                          </p:val>
                                        </p:tav>
                                        <p:tav tm="100000">
                                          <p:val>
                                            <p:strVal val="#ppt_w"/>
                                          </p:val>
                                        </p:tav>
                                      </p:tavLst>
                                    </p:anim>
                                    <p:anim calcmode="lin" valueType="num">
                                      <p:cBhvr>
                                        <p:cTn id="50" dur="500" fill="hold"/>
                                        <p:tgtEl>
                                          <p:spTgt spid="63"/>
                                        </p:tgtEl>
                                        <p:attrNameLst>
                                          <p:attrName>ppt_h</p:attrName>
                                        </p:attrNameLst>
                                      </p:cBhvr>
                                      <p:tavLst>
                                        <p:tav tm="0">
                                          <p:val>
                                            <p:fltVal val="0"/>
                                          </p:val>
                                        </p:tav>
                                        <p:tav tm="100000">
                                          <p:val>
                                            <p:strVal val="#ppt_h"/>
                                          </p:val>
                                        </p:tav>
                                      </p:tavLst>
                                    </p:anim>
                                    <p:animEffect transition="in" filter="fade">
                                      <p:cBhvr>
                                        <p:cTn id="51" dur="500"/>
                                        <p:tgtEl>
                                          <p:spTgt spid="63"/>
                                        </p:tgtEl>
                                      </p:cBhvr>
                                    </p:animEffect>
                                  </p:childTnLst>
                                </p:cTn>
                              </p:par>
                              <p:par>
                                <p:cTn id="52" presetID="2" presetClass="entr" presetSubtype="8" fill="hold" grpId="0" nodeType="withEffect">
                                  <p:stCondLst>
                                    <p:cond delay="2900"/>
                                  </p:stCondLst>
                                  <p:childTnLst>
                                    <p:set>
                                      <p:cBhvr>
                                        <p:cTn id="53" dur="1" fill="hold">
                                          <p:stCondLst>
                                            <p:cond delay="0"/>
                                          </p:stCondLst>
                                        </p:cTn>
                                        <p:tgtEl>
                                          <p:spTgt spid="72"/>
                                        </p:tgtEl>
                                        <p:attrNameLst>
                                          <p:attrName>style.visibility</p:attrName>
                                        </p:attrNameLst>
                                      </p:cBhvr>
                                      <p:to>
                                        <p:strVal val="visible"/>
                                      </p:to>
                                    </p:set>
                                    <p:anim calcmode="lin" valueType="num">
                                      <p:cBhvr additive="base">
                                        <p:cTn id="54" dur="500" fill="hold"/>
                                        <p:tgtEl>
                                          <p:spTgt spid="72"/>
                                        </p:tgtEl>
                                        <p:attrNameLst>
                                          <p:attrName>ppt_x</p:attrName>
                                        </p:attrNameLst>
                                      </p:cBhvr>
                                      <p:tavLst>
                                        <p:tav tm="0">
                                          <p:val>
                                            <p:strVal val="0-#ppt_w/2"/>
                                          </p:val>
                                        </p:tav>
                                        <p:tav tm="100000">
                                          <p:val>
                                            <p:strVal val="#ppt_x"/>
                                          </p:val>
                                        </p:tav>
                                      </p:tavLst>
                                    </p:anim>
                                    <p:anim calcmode="lin" valueType="num">
                                      <p:cBhvr additive="base">
                                        <p:cTn id="55" dur="500" fill="hold"/>
                                        <p:tgtEl>
                                          <p:spTgt spid="72"/>
                                        </p:tgtEl>
                                        <p:attrNameLst>
                                          <p:attrName>ppt_y</p:attrName>
                                        </p:attrNameLst>
                                      </p:cBhvr>
                                      <p:tavLst>
                                        <p:tav tm="0">
                                          <p:val>
                                            <p:strVal val="#ppt_y"/>
                                          </p:val>
                                        </p:tav>
                                        <p:tav tm="100000">
                                          <p:val>
                                            <p:strVal val="#ppt_y"/>
                                          </p:val>
                                        </p:tav>
                                      </p:tavLst>
                                    </p:anim>
                                  </p:childTnLst>
                                </p:cTn>
                              </p:par>
                              <p:par>
                                <p:cTn id="56" presetID="53" presetClass="entr" presetSubtype="16" fill="hold" grpId="0" nodeType="withEffect">
                                  <p:stCondLst>
                                    <p:cond delay="2900"/>
                                  </p:stCondLst>
                                  <p:childTnLst>
                                    <p:set>
                                      <p:cBhvr>
                                        <p:cTn id="57" dur="1" fill="hold">
                                          <p:stCondLst>
                                            <p:cond delay="0"/>
                                          </p:stCondLst>
                                        </p:cTn>
                                        <p:tgtEl>
                                          <p:spTgt spid="64"/>
                                        </p:tgtEl>
                                        <p:attrNameLst>
                                          <p:attrName>style.visibility</p:attrName>
                                        </p:attrNameLst>
                                      </p:cBhvr>
                                      <p:to>
                                        <p:strVal val="visible"/>
                                      </p:to>
                                    </p:set>
                                    <p:anim calcmode="lin" valueType="num">
                                      <p:cBhvr>
                                        <p:cTn id="58" dur="500" fill="hold"/>
                                        <p:tgtEl>
                                          <p:spTgt spid="64"/>
                                        </p:tgtEl>
                                        <p:attrNameLst>
                                          <p:attrName>ppt_w</p:attrName>
                                        </p:attrNameLst>
                                      </p:cBhvr>
                                      <p:tavLst>
                                        <p:tav tm="0">
                                          <p:val>
                                            <p:fltVal val="0"/>
                                          </p:val>
                                        </p:tav>
                                        <p:tav tm="100000">
                                          <p:val>
                                            <p:strVal val="#ppt_w"/>
                                          </p:val>
                                        </p:tav>
                                      </p:tavLst>
                                    </p:anim>
                                    <p:anim calcmode="lin" valueType="num">
                                      <p:cBhvr>
                                        <p:cTn id="59" dur="500" fill="hold"/>
                                        <p:tgtEl>
                                          <p:spTgt spid="64"/>
                                        </p:tgtEl>
                                        <p:attrNameLst>
                                          <p:attrName>ppt_h</p:attrName>
                                        </p:attrNameLst>
                                      </p:cBhvr>
                                      <p:tavLst>
                                        <p:tav tm="0">
                                          <p:val>
                                            <p:fltVal val="0"/>
                                          </p:val>
                                        </p:tav>
                                        <p:tav tm="100000">
                                          <p:val>
                                            <p:strVal val="#ppt_h"/>
                                          </p:val>
                                        </p:tav>
                                      </p:tavLst>
                                    </p:anim>
                                    <p:animEffect transition="in" filter="fade">
                                      <p:cBhvr>
                                        <p:cTn id="60" dur="500"/>
                                        <p:tgtEl>
                                          <p:spTgt spid="64"/>
                                        </p:tgtEl>
                                      </p:cBhvr>
                                    </p:animEffect>
                                  </p:childTnLst>
                                </p:cTn>
                              </p:par>
                              <p:par>
                                <p:cTn id="61" presetID="2" presetClass="entr" presetSubtype="8" fill="hold" grpId="0" nodeType="withEffect">
                                  <p:stCondLst>
                                    <p:cond delay="340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3400"/>
                                  </p:stCondLst>
                                  <p:childTnLst>
                                    <p:set>
                                      <p:cBhvr>
                                        <p:cTn id="66" dur="1" fill="hold">
                                          <p:stCondLst>
                                            <p:cond delay="0"/>
                                          </p:stCondLst>
                                        </p:cTn>
                                        <p:tgtEl>
                                          <p:spTgt spid="65"/>
                                        </p:tgtEl>
                                        <p:attrNameLst>
                                          <p:attrName>style.visibility</p:attrName>
                                        </p:attrNameLst>
                                      </p:cBhvr>
                                      <p:to>
                                        <p:strVal val="visible"/>
                                      </p:to>
                                    </p:set>
                                    <p:anim calcmode="lin" valueType="num">
                                      <p:cBhvr>
                                        <p:cTn id="67" dur="500" fill="hold"/>
                                        <p:tgtEl>
                                          <p:spTgt spid="65"/>
                                        </p:tgtEl>
                                        <p:attrNameLst>
                                          <p:attrName>ppt_w</p:attrName>
                                        </p:attrNameLst>
                                      </p:cBhvr>
                                      <p:tavLst>
                                        <p:tav tm="0">
                                          <p:val>
                                            <p:fltVal val="0"/>
                                          </p:val>
                                        </p:tav>
                                        <p:tav tm="100000">
                                          <p:val>
                                            <p:strVal val="#ppt_w"/>
                                          </p:val>
                                        </p:tav>
                                      </p:tavLst>
                                    </p:anim>
                                    <p:anim calcmode="lin" valueType="num">
                                      <p:cBhvr>
                                        <p:cTn id="68" dur="500" fill="hold"/>
                                        <p:tgtEl>
                                          <p:spTgt spid="65"/>
                                        </p:tgtEl>
                                        <p:attrNameLst>
                                          <p:attrName>ppt_h</p:attrName>
                                        </p:attrNameLst>
                                      </p:cBhvr>
                                      <p:tavLst>
                                        <p:tav tm="0">
                                          <p:val>
                                            <p:fltVal val="0"/>
                                          </p:val>
                                        </p:tav>
                                        <p:tav tm="100000">
                                          <p:val>
                                            <p:strVal val="#ppt_h"/>
                                          </p:val>
                                        </p:tav>
                                      </p:tavLst>
                                    </p:anim>
                                    <p:animEffect transition="in" filter="fade">
                                      <p:cBhvr>
                                        <p:cTn id="69" dur="500"/>
                                        <p:tgtEl>
                                          <p:spTgt spid="65"/>
                                        </p:tgtEl>
                                      </p:cBhvr>
                                    </p:animEffect>
                                  </p:childTnLst>
                                </p:cTn>
                              </p:par>
                              <p:par>
                                <p:cTn id="70" presetID="2" presetClass="entr" presetSubtype="2" fill="hold" grpId="0" nodeType="withEffect">
                                  <p:stCondLst>
                                    <p:cond delay="3900"/>
                                  </p:stCondLst>
                                  <p:childTnLst>
                                    <p:set>
                                      <p:cBhvr>
                                        <p:cTn id="71" dur="1" fill="hold">
                                          <p:stCondLst>
                                            <p:cond delay="0"/>
                                          </p:stCondLst>
                                        </p:cTn>
                                        <p:tgtEl>
                                          <p:spTgt spid="68"/>
                                        </p:tgtEl>
                                        <p:attrNameLst>
                                          <p:attrName>style.visibility</p:attrName>
                                        </p:attrNameLst>
                                      </p:cBhvr>
                                      <p:to>
                                        <p:strVal val="visible"/>
                                      </p:to>
                                    </p:set>
                                    <p:anim calcmode="lin" valueType="num">
                                      <p:cBhvr additive="base">
                                        <p:cTn id="72" dur="500" fill="hold"/>
                                        <p:tgtEl>
                                          <p:spTgt spid="68"/>
                                        </p:tgtEl>
                                        <p:attrNameLst>
                                          <p:attrName>ppt_x</p:attrName>
                                        </p:attrNameLst>
                                      </p:cBhvr>
                                      <p:tavLst>
                                        <p:tav tm="0">
                                          <p:val>
                                            <p:strVal val="1+#ppt_w/2"/>
                                          </p:val>
                                        </p:tav>
                                        <p:tav tm="100000">
                                          <p:val>
                                            <p:strVal val="#ppt_x"/>
                                          </p:val>
                                        </p:tav>
                                      </p:tavLst>
                                    </p:anim>
                                    <p:anim calcmode="lin" valueType="num">
                                      <p:cBhvr additive="base">
                                        <p:cTn id="73" dur="500" fill="hold"/>
                                        <p:tgtEl>
                                          <p:spTgt spid="68"/>
                                        </p:tgtEl>
                                        <p:attrNameLst>
                                          <p:attrName>ppt_y</p:attrName>
                                        </p:attrNameLst>
                                      </p:cBhvr>
                                      <p:tavLst>
                                        <p:tav tm="0">
                                          <p:val>
                                            <p:strVal val="#ppt_y"/>
                                          </p:val>
                                        </p:tav>
                                        <p:tav tm="100000">
                                          <p:val>
                                            <p:strVal val="#ppt_y"/>
                                          </p:val>
                                        </p:tav>
                                      </p:tavLst>
                                    </p:anim>
                                  </p:childTnLst>
                                </p:cTn>
                              </p:par>
                              <p:par>
                                <p:cTn id="74" presetID="53" presetClass="entr" presetSubtype="16" fill="hold" grpId="0" nodeType="withEffect">
                                  <p:stCondLst>
                                    <p:cond delay="3900"/>
                                  </p:stCondLst>
                                  <p:childTnLst>
                                    <p:set>
                                      <p:cBhvr>
                                        <p:cTn id="75" dur="1" fill="hold">
                                          <p:stCondLst>
                                            <p:cond delay="0"/>
                                          </p:stCondLst>
                                        </p:cTn>
                                        <p:tgtEl>
                                          <p:spTgt spid="66"/>
                                        </p:tgtEl>
                                        <p:attrNameLst>
                                          <p:attrName>style.visibility</p:attrName>
                                        </p:attrNameLst>
                                      </p:cBhvr>
                                      <p:to>
                                        <p:strVal val="visible"/>
                                      </p:to>
                                    </p:set>
                                    <p:anim calcmode="lin" valueType="num">
                                      <p:cBhvr>
                                        <p:cTn id="76" dur="500" fill="hold"/>
                                        <p:tgtEl>
                                          <p:spTgt spid="66"/>
                                        </p:tgtEl>
                                        <p:attrNameLst>
                                          <p:attrName>ppt_w</p:attrName>
                                        </p:attrNameLst>
                                      </p:cBhvr>
                                      <p:tavLst>
                                        <p:tav tm="0">
                                          <p:val>
                                            <p:fltVal val="0"/>
                                          </p:val>
                                        </p:tav>
                                        <p:tav tm="100000">
                                          <p:val>
                                            <p:strVal val="#ppt_w"/>
                                          </p:val>
                                        </p:tav>
                                      </p:tavLst>
                                    </p:anim>
                                    <p:anim calcmode="lin" valueType="num">
                                      <p:cBhvr>
                                        <p:cTn id="77" dur="500" fill="hold"/>
                                        <p:tgtEl>
                                          <p:spTgt spid="66"/>
                                        </p:tgtEl>
                                        <p:attrNameLst>
                                          <p:attrName>ppt_h</p:attrName>
                                        </p:attrNameLst>
                                      </p:cBhvr>
                                      <p:tavLst>
                                        <p:tav tm="0">
                                          <p:val>
                                            <p:fltVal val="0"/>
                                          </p:val>
                                        </p:tav>
                                        <p:tav tm="100000">
                                          <p:val>
                                            <p:strVal val="#ppt_h"/>
                                          </p:val>
                                        </p:tav>
                                      </p:tavLst>
                                    </p:anim>
                                    <p:animEffect transition="in" filter="fade">
                                      <p:cBhvr>
                                        <p:cTn id="78" dur="500"/>
                                        <p:tgtEl>
                                          <p:spTgt spid="66"/>
                                        </p:tgtEl>
                                      </p:cBhvr>
                                    </p:animEffect>
                                  </p:childTnLst>
                                </p:cTn>
                              </p:par>
                              <p:par>
                                <p:cTn id="79" presetID="2" presetClass="entr" presetSubtype="2" fill="hold" grpId="0" nodeType="withEffect">
                                  <p:stCondLst>
                                    <p:cond delay="4400"/>
                                  </p:stCondLst>
                                  <p:childTnLst>
                                    <p:set>
                                      <p:cBhvr>
                                        <p:cTn id="80" dur="1" fill="hold">
                                          <p:stCondLst>
                                            <p:cond delay="0"/>
                                          </p:stCondLst>
                                        </p:cTn>
                                        <p:tgtEl>
                                          <p:spTgt spid="69"/>
                                        </p:tgtEl>
                                        <p:attrNameLst>
                                          <p:attrName>style.visibility</p:attrName>
                                        </p:attrNameLst>
                                      </p:cBhvr>
                                      <p:to>
                                        <p:strVal val="visible"/>
                                      </p:to>
                                    </p:set>
                                    <p:anim calcmode="lin" valueType="num">
                                      <p:cBhvr additive="base">
                                        <p:cTn id="81" dur="500" fill="hold"/>
                                        <p:tgtEl>
                                          <p:spTgt spid="69"/>
                                        </p:tgtEl>
                                        <p:attrNameLst>
                                          <p:attrName>ppt_x</p:attrName>
                                        </p:attrNameLst>
                                      </p:cBhvr>
                                      <p:tavLst>
                                        <p:tav tm="0">
                                          <p:val>
                                            <p:strVal val="1+#ppt_w/2"/>
                                          </p:val>
                                        </p:tav>
                                        <p:tav tm="100000">
                                          <p:val>
                                            <p:strVal val="#ppt_x"/>
                                          </p:val>
                                        </p:tav>
                                      </p:tavLst>
                                    </p:anim>
                                    <p:anim calcmode="lin" valueType="num">
                                      <p:cBhvr additive="base">
                                        <p:cTn id="82" dur="500" fill="hold"/>
                                        <p:tgtEl>
                                          <p:spTgt spid="69"/>
                                        </p:tgtEl>
                                        <p:attrNameLst>
                                          <p:attrName>ppt_y</p:attrName>
                                        </p:attrNameLst>
                                      </p:cBhvr>
                                      <p:tavLst>
                                        <p:tav tm="0">
                                          <p:val>
                                            <p:strVal val="#ppt_y"/>
                                          </p:val>
                                        </p:tav>
                                        <p:tav tm="100000">
                                          <p:val>
                                            <p:strVal val="#ppt_y"/>
                                          </p:val>
                                        </p:tav>
                                      </p:tavLst>
                                    </p:anim>
                                  </p:childTnLst>
                                </p:cTn>
                              </p:par>
                              <p:par>
                                <p:cTn id="83" presetID="53" presetClass="entr" presetSubtype="16" fill="hold" grpId="0" nodeType="withEffect">
                                  <p:stCondLst>
                                    <p:cond delay="4400"/>
                                  </p:stCondLst>
                                  <p:childTnLst>
                                    <p:set>
                                      <p:cBhvr>
                                        <p:cTn id="84" dur="1" fill="hold">
                                          <p:stCondLst>
                                            <p:cond delay="0"/>
                                          </p:stCondLst>
                                        </p:cTn>
                                        <p:tgtEl>
                                          <p:spTgt spid="67"/>
                                        </p:tgtEl>
                                        <p:attrNameLst>
                                          <p:attrName>style.visibility</p:attrName>
                                        </p:attrNameLst>
                                      </p:cBhvr>
                                      <p:to>
                                        <p:strVal val="visible"/>
                                      </p:to>
                                    </p:set>
                                    <p:anim calcmode="lin" valueType="num">
                                      <p:cBhvr>
                                        <p:cTn id="85" dur="500" fill="hold"/>
                                        <p:tgtEl>
                                          <p:spTgt spid="67"/>
                                        </p:tgtEl>
                                        <p:attrNameLst>
                                          <p:attrName>ppt_w</p:attrName>
                                        </p:attrNameLst>
                                      </p:cBhvr>
                                      <p:tavLst>
                                        <p:tav tm="0">
                                          <p:val>
                                            <p:fltVal val="0"/>
                                          </p:val>
                                        </p:tav>
                                        <p:tav tm="100000">
                                          <p:val>
                                            <p:strVal val="#ppt_w"/>
                                          </p:val>
                                        </p:tav>
                                      </p:tavLst>
                                    </p:anim>
                                    <p:anim calcmode="lin" valueType="num">
                                      <p:cBhvr>
                                        <p:cTn id="86" dur="500" fill="hold"/>
                                        <p:tgtEl>
                                          <p:spTgt spid="67"/>
                                        </p:tgtEl>
                                        <p:attrNameLst>
                                          <p:attrName>ppt_h</p:attrName>
                                        </p:attrNameLst>
                                      </p:cBhvr>
                                      <p:tavLst>
                                        <p:tav tm="0">
                                          <p:val>
                                            <p:fltVal val="0"/>
                                          </p:val>
                                        </p:tav>
                                        <p:tav tm="100000">
                                          <p:val>
                                            <p:strVal val="#ppt_h"/>
                                          </p:val>
                                        </p:tav>
                                      </p:tavLst>
                                    </p:anim>
                                    <p:animEffect transition="in" filter="fade">
                                      <p:cBhvr>
                                        <p:cTn id="87" dur="500"/>
                                        <p:tgtEl>
                                          <p:spTgt spid="67"/>
                                        </p:tgtEl>
                                      </p:cBhvr>
                                    </p:animEffect>
                                  </p:childTnLst>
                                </p:cTn>
                              </p:par>
                              <p:par>
                                <p:cTn id="88" presetID="2" presetClass="entr" presetSubtype="2" fill="hold" grpId="0" nodeType="withEffect">
                                  <p:stCondLst>
                                    <p:cond delay="4900"/>
                                  </p:stCondLst>
                                  <p:childTnLst>
                                    <p:set>
                                      <p:cBhvr>
                                        <p:cTn id="89" dur="1" fill="hold">
                                          <p:stCondLst>
                                            <p:cond delay="0"/>
                                          </p:stCondLst>
                                        </p:cTn>
                                        <p:tgtEl>
                                          <p:spTgt spid="70"/>
                                        </p:tgtEl>
                                        <p:attrNameLst>
                                          <p:attrName>style.visibility</p:attrName>
                                        </p:attrNameLst>
                                      </p:cBhvr>
                                      <p:to>
                                        <p:strVal val="visible"/>
                                      </p:to>
                                    </p:set>
                                    <p:anim calcmode="lin" valueType="num">
                                      <p:cBhvr additive="base">
                                        <p:cTn id="90" dur="500" fill="hold"/>
                                        <p:tgtEl>
                                          <p:spTgt spid="70"/>
                                        </p:tgtEl>
                                        <p:attrNameLst>
                                          <p:attrName>ppt_x</p:attrName>
                                        </p:attrNameLst>
                                      </p:cBhvr>
                                      <p:tavLst>
                                        <p:tav tm="0">
                                          <p:val>
                                            <p:strVal val="1+#ppt_w/2"/>
                                          </p:val>
                                        </p:tav>
                                        <p:tav tm="100000">
                                          <p:val>
                                            <p:strVal val="#ppt_x"/>
                                          </p:val>
                                        </p:tav>
                                      </p:tavLst>
                                    </p:anim>
                                    <p:anim calcmode="lin" valueType="num">
                                      <p:cBhvr additive="base">
                                        <p:cTn id="91" dur="500" fill="hold"/>
                                        <p:tgtEl>
                                          <p:spTgt spid="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4" grpId="0" animBg="1"/>
      <p:bldP spid="65" grpId="0" animBg="1"/>
      <p:bldP spid="66" grpId="0" animBg="1"/>
      <p:bldP spid="67" grpId="0" animBg="1"/>
      <p:bldP spid="68" grpId="0"/>
      <p:bldP spid="69" grpId="0"/>
      <p:bldP spid="70" grpId="0"/>
      <p:bldP spid="71" grpId="0"/>
      <p:bldP spid="72" grpId="0"/>
      <p:bldP spid="73" grpId="0"/>
      <p:bldP spid="74" grpId="0" animBg="1"/>
      <p:bldP spid="75" grpId="0" animBg="1"/>
      <p:bldP spid="7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395536" y="1779663"/>
            <a:ext cx="3940472" cy="2628294"/>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6"/>
          <p:cNvSpPr>
            <a:spLocks/>
          </p:cNvSpPr>
          <p:nvPr/>
        </p:nvSpPr>
        <p:spPr bwMode="auto">
          <a:xfrm>
            <a:off x="4452173" y="2783012"/>
            <a:ext cx="4224283" cy="305872"/>
          </a:xfrm>
          <a:custGeom>
            <a:avLst/>
            <a:gdLst>
              <a:gd name="T0" fmla="*/ 5 w 374"/>
              <a:gd name="T1" fmla="*/ 0 h 27"/>
              <a:gd name="T2" fmla="*/ 369 w 374"/>
              <a:gd name="T3" fmla="*/ 0 h 27"/>
              <a:gd name="T4" fmla="*/ 374 w 374"/>
              <a:gd name="T5" fmla="*/ 4 h 27"/>
              <a:gd name="T6" fmla="*/ 374 w 374"/>
              <a:gd name="T7" fmla="*/ 23 h 27"/>
              <a:gd name="T8" fmla="*/ 369 w 374"/>
              <a:gd name="T9" fmla="*/ 27 h 27"/>
              <a:gd name="T10" fmla="*/ 5 w 374"/>
              <a:gd name="T11" fmla="*/ 27 h 27"/>
              <a:gd name="T12" fmla="*/ 0 w 374"/>
              <a:gd name="T13" fmla="*/ 23 h 27"/>
              <a:gd name="T14" fmla="*/ 0 w 374"/>
              <a:gd name="T15" fmla="*/ 4 h 27"/>
              <a:gd name="T16" fmla="*/ 5 w 374"/>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7">
                <a:moveTo>
                  <a:pt x="5" y="0"/>
                </a:moveTo>
                <a:cubicBezTo>
                  <a:pt x="369" y="0"/>
                  <a:pt x="369" y="0"/>
                  <a:pt x="369" y="0"/>
                </a:cubicBezTo>
                <a:cubicBezTo>
                  <a:pt x="372" y="0"/>
                  <a:pt x="374" y="2"/>
                  <a:pt x="374" y="4"/>
                </a:cubicBezTo>
                <a:cubicBezTo>
                  <a:pt x="374" y="23"/>
                  <a:pt x="374" y="23"/>
                  <a:pt x="374" y="23"/>
                </a:cubicBezTo>
                <a:cubicBezTo>
                  <a:pt x="374" y="25"/>
                  <a:pt x="372" y="27"/>
                  <a:pt x="369" y="27"/>
                </a:cubicBezTo>
                <a:cubicBezTo>
                  <a:pt x="5" y="27"/>
                  <a:pt x="5" y="27"/>
                  <a:pt x="5" y="27"/>
                </a:cubicBezTo>
                <a:cubicBezTo>
                  <a:pt x="2" y="27"/>
                  <a:pt x="0" y="25"/>
                  <a:pt x="0" y="23"/>
                </a:cubicBezTo>
                <a:cubicBezTo>
                  <a:pt x="0" y="4"/>
                  <a:pt x="0" y="4"/>
                  <a:pt x="0" y="4"/>
                </a:cubicBezTo>
                <a:cubicBezTo>
                  <a:pt x="0" y="2"/>
                  <a:pt x="2" y="0"/>
                  <a:pt x="5" y="0"/>
                </a:cubicBezTo>
                <a:close/>
              </a:path>
            </a:pathLst>
          </a:custGeom>
          <a:solidFill>
            <a:srgbClr val="D9D9D9">
              <a:alpha val="40000"/>
            </a:srgbClr>
          </a:solidFill>
          <a:ln>
            <a:noFill/>
          </a:ln>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11" name="Freeform 7"/>
          <p:cNvSpPr>
            <a:spLocks/>
          </p:cNvSpPr>
          <p:nvPr/>
        </p:nvSpPr>
        <p:spPr bwMode="auto">
          <a:xfrm>
            <a:off x="4452172" y="2783012"/>
            <a:ext cx="1729853" cy="305872"/>
          </a:xfrm>
          <a:custGeom>
            <a:avLst/>
            <a:gdLst>
              <a:gd name="T0" fmla="*/ 5 w 153"/>
              <a:gd name="T1" fmla="*/ 0 h 27"/>
              <a:gd name="T2" fmla="*/ 149 w 153"/>
              <a:gd name="T3" fmla="*/ 0 h 27"/>
              <a:gd name="T4" fmla="*/ 153 w 153"/>
              <a:gd name="T5" fmla="*/ 4 h 27"/>
              <a:gd name="T6" fmla="*/ 153 w 153"/>
              <a:gd name="T7" fmla="*/ 23 h 27"/>
              <a:gd name="T8" fmla="*/ 149 w 153"/>
              <a:gd name="T9" fmla="*/ 27 h 27"/>
              <a:gd name="T10" fmla="*/ 5 w 153"/>
              <a:gd name="T11" fmla="*/ 27 h 27"/>
              <a:gd name="T12" fmla="*/ 0 w 153"/>
              <a:gd name="T13" fmla="*/ 23 h 27"/>
              <a:gd name="T14" fmla="*/ 0 w 153"/>
              <a:gd name="T15" fmla="*/ 4 h 27"/>
              <a:gd name="T16" fmla="*/ 5 w 153"/>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3" h="27">
                <a:moveTo>
                  <a:pt x="5" y="0"/>
                </a:moveTo>
                <a:cubicBezTo>
                  <a:pt x="149" y="0"/>
                  <a:pt x="149" y="0"/>
                  <a:pt x="149" y="0"/>
                </a:cubicBezTo>
                <a:cubicBezTo>
                  <a:pt x="151" y="0"/>
                  <a:pt x="153" y="2"/>
                  <a:pt x="153" y="4"/>
                </a:cubicBezTo>
                <a:cubicBezTo>
                  <a:pt x="153" y="23"/>
                  <a:pt x="153" y="23"/>
                  <a:pt x="153" y="23"/>
                </a:cubicBezTo>
                <a:cubicBezTo>
                  <a:pt x="153" y="25"/>
                  <a:pt x="151" y="27"/>
                  <a:pt x="149" y="27"/>
                </a:cubicBezTo>
                <a:cubicBezTo>
                  <a:pt x="5" y="27"/>
                  <a:pt x="5" y="27"/>
                  <a:pt x="5" y="27"/>
                </a:cubicBezTo>
                <a:cubicBezTo>
                  <a:pt x="2" y="27"/>
                  <a:pt x="0" y="25"/>
                  <a:pt x="0" y="23"/>
                </a:cubicBezTo>
                <a:cubicBezTo>
                  <a:pt x="0" y="4"/>
                  <a:pt x="0" y="4"/>
                  <a:pt x="0" y="4"/>
                </a:cubicBezTo>
                <a:cubicBezTo>
                  <a:pt x="0" y="2"/>
                  <a:pt x="2" y="0"/>
                  <a:pt x="5" y="0"/>
                </a:cubicBezTo>
                <a:close/>
              </a:path>
            </a:pathLst>
          </a:custGeom>
          <a:solidFill>
            <a:schemeClr val="accent1"/>
          </a:solidFill>
          <a:ln>
            <a:noFill/>
          </a:ln>
          <a:extLst/>
        </p:spPr>
        <p:txBody>
          <a:bodyPr vert="horz" wrap="square" lIns="68573" tIns="34286" rIns="68573" bIns="34286" numCol="1" anchor="ctr" anchorCtr="0" compatLnSpc="1">
            <a:prstTxWarp prst="textNoShape">
              <a:avLst/>
            </a:prstTxWarp>
          </a:bodyPr>
          <a:lstStyle/>
          <a:p>
            <a:pPr algn="r"/>
            <a:r>
              <a:rPr lang="en-US" altLang="zh-CN" sz="1200" dirty="0">
                <a:solidFill>
                  <a:schemeClr val="bg1"/>
                </a:solidFill>
                <a:latin typeface="微软雅黑" pitchFamily="34" charset="-122"/>
                <a:ea typeface="微软雅黑" pitchFamily="34" charset="-122"/>
              </a:rPr>
              <a:t>28743.76</a:t>
            </a:r>
            <a:endParaRPr lang="zh-CN" altLang="en-US" sz="1200" dirty="0">
              <a:solidFill>
                <a:schemeClr val="bg1"/>
              </a:solidFill>
              <a:latin typeface="微软雅黑" pitchFamily="34" charset="-122"/>
              <a:ea typeface="微软雅黑" pitchFamily="34" charset="-122"/>
            </a:endParaRPr>
          </a:p>
        </p:txBody>
      </p:sp>
      <p:sp>
        <p:nvSpPr>
          <p:cNvPr id="13" name="Freeform 8"/>
          <p:cNvSpPr>
            <a:spLocks/>
          </p:cNvSpPr>
          <p:nvPr/>
        </p:nvSpPr>
        <p:spPr bwMode="auto">
          <a:xfrm>
            <a:off x="4452173" y="3437769"/>
            <a:ext cx="4224283" cy="315430"/>
          </a:xfrm>
          <a:custGeom>
            <a:avLst/>
            <a:gdLst>
              <a:gd name="T0" fmla="*/ 5 w 374"/>
              <a:gd name="T1" fmla="*/ 0 h 28"/>
              <a:gd name="T2" fmla="*/ 369 w 374"/>
              <a:gd name="T3" fmla="*/ 0 h 28"/>
              <a:gd name="T4" fmla="*/ 374 w 374"/>
              <a:gd name="T5" fmla="*/ 5 h 28"/>
              <a:gd name="T6" fmla="*/ 374 w 374"/>
              <a:gd name="T7" fmla="*/ 23 h 28"/>
              <a:gd name="T8" fmla="*/ 369 w 374"/>
              <a:gd name="T9" fmla="*/ 28 h 28"/>
              <a:gd name="T10" fmla="*/ 5 w 374"/>
              <a:gd name="T11" fmla="*/ 28 h 28"/>
              <a:gd name="T12" fmla="*/ 0 w 374"/>
              <a:gd name="T13" fmla="*/ 23 h 28"/>
              <a:gd name="T14" fmla="*/ 0 w 374"/>
              <a:gd name="T15" fmla="*/ 5 h 28"/>
              <a:gd name="T16" fmla="*/ 5 w 374"/>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8">
                <a:moveTo>
                  <a:pt x="5" y="0"/>
                </a:moveTo>
                <a:cubicBezTo>
                  <a:pt x="369" y="0"/>
                  <a:pt x="369" y="0"/>
                  <a:pt x="369" y="0"/>
                </a:cubicBezTo>
                <a:cubicBezTo>
                  <a:pt x="372" y="0"/>
                  <a:pt x="374" y="2"/>
                  <a:pt x="374" y="5"/>
                </a:cubicBezTo>
                <a:cubicBezTo>
                  <a:pt x="374" y="23"/>
                  <a:pt x="374" y="23"/>
                  <a:pt x="374" y="23"/>
                </a:cubicBezTo>
                <a:cubicBezTo>
                  <a:pt x="374" y="25"/>
                  <a:pt x="372" y="28"/>
                  <a:pt x="369" y="28"/>
                </a:cubicBezTo>
                <a:cubicBezTo>
                  <a:pt x="5" y="28"/>
                  <a:pt x="5" y="28"/>
                  <a:pt x="5" y="28"/>
                </a:cubicBezTo>
                <a:cubicBezTo>
                  <a:pt x="2" y="28"/>
                  <a:pt x="0" y="25"/>
                  <a:pt x="0" y="23"/>
                </a:cubicBezTo>
                <a:cubicBezTo>
                  <a:pt x="0" y="5"/>
                  <a:pt x="0" y="5"/>
                  <a:pt x="0" y="5"/>
                </a:cubicBezTo>
                <a:cubicBezTo>
                  <a:pt x="0" y="2"/>
                  <a:pt x="2" y="0"/>
                  <a:pt x="5" y="0"/>
                </a:cubicBezTo>
                <a:close/>
              </a:path>
            </a:pathLst>
          </a:custGeom>
          <a:solidFill>
            <a:srgbClr val="D9D9D9">
              <a:alpha val="40000"/>
            </a:srgbClr>
          </a:solidFill>
          <a:ln>
            <a:noFill/>
          </a:ln>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14" name="Freeform 9"/>
          <p:cNvSpPr>
            <a:spLocks/>
          </p:cNvSpPr>
          <p:nvPr/>
        </p:nvSpPr>
        <p:spPr bwMode="auto">
          <a:xfrm>
            <a:off x="4452173" y="4092526"/>
            <a:ext cx="4224283" cy="315430"/>
          </a:xfrm>
          <a:custGeom>
            <a:avLst/>
            <a:gdLst>
              <a:gd name="T0" fmla="*/ 5 w 374"/>
              <a:gd name="T1" fmla="*/ 0 h 28"/>
              <a:gd name="T2" fmla="*/ 369 w 374"/>
              <a:gd name="T3" fmla="*/ 0 h 28"/>
              <a:gd name="T4" fmla="*/ 374 w 374"/>
              <a:gd name="T5" fmla="*/ 5 h 28"/>
              <a:gd name="T6" fmla="*/ 374 w 374"/>
              <a:gd name="T7" fmla="*/ 23 h 28"/>
              <a:gd name="T8" fmla="*/ 369 w 374"/>
              <a:gd name="T9" fmla="*/ 28 h 28"/>
              <a:gd name="T10" fmla="*/ 5 w 374"/>
              <a:gd name="T11" fmla="*/ 28 h 28"/>
              <a:gd name="T12" fmla="*/ 0 w 374"/>
              <a:gd name="T13" fmla="*/ 23 h 28"/>
              <a:gd name="T14" fmla="*/ 0 w 374"/>
              <a:gd name="T15" fmla="*/ 5 h 28"/>
              <a:gd name="T16" fmla="*/ 5 w 374"/>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28">
                <a:moveTo>
                  <a:pt x="5" y="0"/>
                </a:moveTo>
                <a:cubicBezTo>
                  <a:pt x="369" y="0"/>
                  <a:pt x="369" y="0"/>
                  <a:pt x="369" y="0"/>
                </a:cubicBezTo>
                <a:cubicBezTo>
                  <a:pt x="372" y="0"/>
                  <a:pt x="374" y="2"/>
                  <a:pt x="374" y="5"/>
                </a:cubicBezTo>
                <a:cubicBezTo>
                  <a:pt x="374" y="23"/>
                  <a:pt x="374" y="23"/>
                  <a:pt x="374" y="23"/>
                </a:cubicBezTo>
                <a:cubicBezTo>
                  <a:pt x="374" y="26"/>
                  <a:pt x="372" y="28"/>
                  <a:pt x="369" y="28"/>
                </a:cubicBezTo>
                <a:cubicBezTo>
                  <a:pt x="5" y="28"/>
                  <a:pt x="5" y="28"/>
                  <a:pt x="5" y="28"/>
                </a:cubicBezTo>
                <a:cubicBezTo>
                  <a:pt x="2" y="28"/>
                  <a:pt x="0" y="26"/>
                  <a:pt x="0" y="23"/>
                </a:cubicBezTo>
                <a:cubicBezTo>
                  <a:pt x="0" y="5"/>
                  <a:pt x="0" y="5"/>
                  <a:pt x="0" y="5"/>
                </a:cubicBezTo>
                <a:cubicBezTo>
                  <a:pt x="0" y="2"/>
                  <a:pt x="2" y="0"/>
                  <a:pt x="5" y="0"/>
                </a:cubicBezTo>
                <a:close/>
              </a:path>
            </a:pathLst>
          </a:custGeom>
          <a:solidFill>
            <a:srgbClr val="D9D9D9">
              <a:alpha val="40000"/>
            </a:srgbClr>
          </a:solidFill>
          <a:ln>
            <a:noFill/>
          </a:ln>
          <a:extLst/>
        </p:spPr>
        <p:txBody>
          <a:bodyPr vert="horz" wrap="square" lIns="68573" tIns="34286" rIns="68573" bIns="34286" numCol="1" anchor="t" anchorCtr="0" compatLnSpc="1">
            <a:prstTxWarp prst="textNoShape">
              <a:avLst/>
            </a:prstTxWarp>
          </a:bodyPr>
          <a:lstStyle/>
          <a:p>
            <a:endParaRPr lang="zh-CN" altLang="en-US" sz="1000" dirty="0"/>
          </a:p>
        </p:txBody>
      </p:sp>
      <p:sp>
        <p:nvSpPr>
          <p:cNvPr id="15" name="Freeform 10"/>
          <p:cNvSpPr>
            <a:spLocks/>
          </p:cNvSpPr>
          <p:nvPr/>
        </p:nvSpPr>
        <p:spPr bwMode="auto">
          <a:xfrm>
            <a:off x="4452172" y="3437769"/>
            <a:ext cx="3187327" cy="315430"/>
          </a:xfrm>
          <a:custGeom>
            <a:avLst/>
            <a:gdLst>
              <a:gd name="T0" fmla="*/ 5 w 282"/>
              <a:gd name="T1" fmla="*/ 0 h 28"/>
              <a:gd name="T2" fmla="*/ 277 w 282"/>
              <a:gd name="T3" fmla="*/ 0 h 28"/>
              <a:gd name="T4" fmla="*/ 282 w 282"/>
              <a:gd name="T5" fmla="*/ 4 h 28"/>
              <a:gd name="T6" fmla="*/ 282 w 282"/>
              <a:gd name="T7" fmla="*/ 23 h 28"/>
              <a:gd name="T8" fmla="*/ 277 w 282"/>
              <a:gd name="T9" fmla="*/ 28 h 28"/>
              <a:gd name="T10" fmla="*/ 5 w 282"/>
              <a:gd name="T11" fmla="*/ 28 h 28"/>
              <a:gd name="T12" fmla="*/ 0 w 282"/>
              <a:gd name="T13" fmla="*/ 23 h 28"/>
              <a:gd name="T14" fmla="*/ 0 w 282"/>
              <a:gd name="T15" fmla="*/ 4 h 28"/>
              <a:gd name="T16" fmla="*/ 5 w 282"/>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2" h="28">
                <a:moveTo>
                  <a:pt x="5" y="0"/>
                </a:moveTo>
                <a:cubicBezTo>
                  <a:pt x="277" y="0"/>
                  <a:pt x="277" y="0"/>
                  <a:pt x="277" y="0"/>
                </a:cubicBezTo>
                <a:cubicBezTo>
                  <a:pt x="279" y="0"/>
                  <a:pt x="282" y="2"/>
                  <a:pt x="282" y="4"/>
                </a:cubicBezTo>
                <a:cubicBezTo>
                  <a:pt x="282" y="23"/>
                  <a:pt x="282" y="23"/>
                  <a:pt x="282" y="23"/>
                </a:cubicBezTo>
                <a:cubicBezTo>
                  <a:pt x="282" y="25"/>
                  <a:pt x="279" y="28"/>
                  <a:pt x="277" y="28"/>
                </a:cubicBezTo>
                <a:cubicBezTo>
                  <a:pt x="5" y="28"/>
                  <a:pt x="5" y="28"/>
                  <a:pt x="5" y="28"/>
                </a:cubicBezTo>
                <a:cubicBezTo>
                  <a:pt x="2" y="28"/>
                  <a:pt x="0" y="25"/>
                  <a:pt x="0" y="23"/>
                </a:cubicBezTo>
                <a:cubicBezTo>
                  <a:pt x="0" y="4"/>
                  <a:pt x="0" y="4"/>
                  <a:pt x="0" y="4"/>
                </a:cubicBezTo>
                <a:cubicBezTo>
                  <a:pt x="0" y="2"/>
                  <a:pt x="2" y="0"/>
                  <a:pt x="5" y="0"/>
                </a:cubicBezTo>
                <a:close/>
              </a:path>
            </a:pathLst>
          </a:custGeom>
          <a:solidFill>
            <a:schemeClr val="accent2"/>
          </a:solidFill>
          <a:ln>
            <a:noFill/>
          </a:ln>
          <a:extLst/>
        </p:spPr>
        <p:txBody>
          <a:bodyPr vert="horz" wrap="square" lIns="68573" tIns="34286" rIns="68573" bIns="34286" numCol="1" anchor="ctr" anchorCtr="0" compatLnSpc="1">
            <a:prstTxWarp prst="textNoShape">
              <a:avLst/>
            </a:prstTxWarp>
          </a:bodyPr>
          <a:lstStyle/>
          <a:p>
            <a:pPr algn="r"/>
            <a:r>
              <a:rPr lang="en-US" altLang="zh-CN" sz="1200" dirty="0">
                <a:solidFill>
                  <a:schemeClr val="bg1"/>
                </a:solidFill>
                <a:latin typeface="微软雅黑" pitchFamily="34" charset="-122"/>
                <a:ea typeface="微软雅黑" pitchFamily="34" charset="-122"/>
              </a:rPr>
              <a:t>51443.98</a:t>
            </a:r>
            <a:endParaRPr lang="zh-CN" altLang="en-US" sz="1200" dirty="0">
              <a:solidFill>
                <a:schemeClr val="bg1"/>
              </a:solidFill>
              <a:latin typeface="微软雅黑" pitchFamily="34" charset="-122"/>
              <a:ea typeface="微软雅黑" pitchFamily="34" charset="-122"/>
            </a:endParaRPr>
          </a:p>
        </p:txBody>
      </p:sp>
      <p:sp>
        <p:nvSpPr>
          <p:cNvPr id="16" name="Freeform 11"/>
          <p:cNvSpPr>
            <a:spLocks/>
          </p:cNvSpPr>
          <p:nvPr/>
        </p:nvSpPr>
        <p:spPr bwMode="auto">
          <a:xfrm>
            <a:off x="4452173" y="4092526"/>
            <a:ext cx="2351071" cy="315430"/>
          </a:xfrm>
          <a:custGeom>
            <a:avLst/>
            <a:gdLst>
              <a:gd name="T0" fmla="*/ 5 w 208"/>
              <a:gd name="T1" fmla="*/ 0 h 28"/>
              <a:gd name="T2" fmla="*/ 204 w 208"/>
              <a:gd name="T3" fmla="*/ 0 h 28"/>
              <a:gd name="T4" fmla="*/ 208 w 208"/>
              <a:gd name="T5" fmla="*/ 5 h 28"/>
              <a:gd name="T6" fmla="*/ 208 w 208"/>
              <a:gd name="T7" fmla="*/ 23 h 28"/>
              <a:gd name="T8" fmla="*/ 204 w 208"/>
              <a:gd name="T9" fmla="*/ 28 h 28"/>
              <a:gd name="T10" fmla="*/ 5 w 208"/>
              <a:gd name="T11" fmla="*/ 28 h 28"/>
              <a:gd name="T12" fmla="*/ 0 w 208"/>
              <a:gd name="T13" fmla="*/ 23 h 28"/>
              <a:gd name="T14" fmla="*/ 0 w 208"/>
              <a:gd name="T15" fmla="*/ 5 h 28"/>
              <a:gd name="T16" fmla="*/ 5 w 208"/>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28">
                <a:moveTo>
                  <a:pt x="5" y="0"/>
                </a:moveTo>
                <a:cubicBezTo>
                  <a:pt x="204" y="0"/>
                  <a:pt x="204" y="0"/>
                  <a:pt x="204" y="0"/>
                </a:cubicBezTo>
                <a:cubicBezTo>
                  <a:pt x="206" y="0"/>
                  <a:pt x="208" y="2"/>
                  <a:pt x="208" y="5"/>
                </a:cubicBezTo>
                <a:cubicBezTo>
                  <a:pt x="208" y="23"/>
                  <a:pt x="208" y="23"/>
                  <a:pt x="208" y="23"/>
                </a:cubicBezTo>
                <a:cubicBezTo>
                  <a:pt x="208" y="26"/>
                  <a:pt x="206" y="28"/>
                  <a:pt x="204" y="28"/>
                </a:cubicBezTo>
                <a:cubicBezTo>
                  <a:pt x="5" y="28"/>
                  <a:pt x="5" y="28"/>
                  <a:pt x="5" y="28"/>
                </a:cubicBezTo>
                <a:cubicBezTo>
                  <a:pt x="2" y="28"/>
                  <a:pt x="0" y="26"/>
                  <a:pt x="0" y="23"/>
                </a:cubicBezTo>
                <a:cubicBezTo>
                  <a:pt x="0" y="5"/>
                  <a:pt x="0" y="5"/>
                  <a:pt x="0" y="5"/>
                </a:cubicBezTo>
                <a:cubicBezTo>
                  <a:pt x="0" y="2"/>
                  <a:pt x="2" y="0"/>
                  <a:pt x="5" y="0"/>
                </a:cubicBezTo>
                <a:close/>
              </a:path>
            </a:pathLst>
          </a:custGeom>
          <a:solidFill>
            <a:schemeClr val="accent3"/>
          </a:solidFill>
          <a:ln>
            <a:noFill/>
          </a:ln>
          <a:extLst/>
        </p:spPr>
        <p:txBody>
          <a:bodyPr vert="horz" wrap="square" lIns="68573" tIns="34286" rIns="68573" bIns="34286" numCol="1" anchor="ctr" anchorCtr="0" compatLnSpc="1">
            <a:prstTxWarp prst="textNoShape">
              <a:avLst/>
            </a:prstTxWarp>
          </a:bodyPr>
          <a:lstStyle/>
          <a:p>
            <a:pPr algn="r"/>
            <a:r>
              <a:rPr lang="en-US" altLang="zh-CN" sz="1200" dirty="0">
                <a:solidFill>
                  <a:schemeClr val="bg1"/>
                </a:solidFill>
                <a:latin typeface="微软雅黑" pitchFamily="34" charset="-122"/>
                <a:ea typeface="微软雅黑" pitchFamily="34" charset="-122"/>
              </a:rPr>
              <a:t>36618.46</a:t>
            </a:r>
            <a:endParaRPr lang="zh-CN" altLang="en-US" sz="1200" dirty="0">
              <a:solidFill>
                <a:schemeClr val="bg1"/>
              </a:solidFill>
              <a:latin typeface="微软雅黑" pitchFamily="34" charset="-122"/>
              <a:ea typeface="微软雅黑" pitchFamily="34" charset="-122"/>
            </a:endParaRPr>
          </a:p>
        </p:txBody>
      </p:sp>
      <p:sp>
        <p:nvSpPr>
          <p:cNvPr id="17" name="TextBox 16"/>
          <p:cNvSpPr txBox="1"/>
          <p:nvPr/>
        </p:nvSpPr>
        <p:spPr>
          <a:xfrm>
            <a:off x="4393540" y="1166025"/>
            <a:ext cx="2220501" cy="276914"/>
          </a:xfrm>
          <a:prstGeom prst="rect">
            <a:avLst/>
          </a:prstGeom>
          <a:noFill/>
        </p:spPr>
        <p:txBody>
          <a:bodyPr wrap="square" lIns="91430" tIns="0" rIns="91430" bIns="0" rtlCol="0" anchor="t">
            <a:spAutoFit/>
          </a:bodyPr>
          <a:lstStyle/>
          <a:p>
            <a:pP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18" name="TextBox 17"/>
          <p:cNvSpPr txBox="1"/>
          <p:nvPr/>
        </p:nvSpPr>
        <p:spPr>
          <a:xfrm>
            <a:off x="4394242" y="1512273"/>
            <a:ext cx="4282213" cy="732300"/>
          </a:xfrm>
          <a:prstGeom prst="rect">
            <a:avLst/>
          </a:prstGeom>
          <a:noFill/>
        </p:spPr>
        <p:txBody>
          <a:bodyPr wrap="square" lIns="91430" tIns="45715" rIns="91430" bIns="45715"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您的内容打在这里，或者通过通过复制您的文本。您的内容打在这里，或者通过复制您的文本后，在此框中选择粘贴，并选择只保留文字。</a:t>
            </a:r>
          </a:p>
        </p:txBody>
      </p:sp>
      <p:sp>
        <p:nvSpPr>
          <p:cNvPr id="19" name="TextBox 18"/>
          <p:cNvSpPr txBox="1"/>
          <p:nvPr/>
        </p:nvSpPr>
        <p:spPr>
          <a:xfrm>
            <a:off x="4430762" y="2510972"/>
            <a:ext cx="1008083" cy="230761"/>
          </a:xfrm>
          <a:prstGeom prst="rect">
            <a:avLst/>
          </a:prstGeom>
          <a:noFill/>
        </p:spPr>
        <p:txBody>
          <a:bodyPr wrap="square" lIns="91430" tIns="0" rIns="91430" bIns="0" rtlCol="0" anchor="t">
            <a:spAutoFit/>
          </a:bodyPr>
          <a:lstStyle/>
          <a:p>
            <a:pPr>
              <a:lnSpc>
                <a:spcPct val="150000"/>
              </a:lnSpc>
            </a:pPr>
            <a:r>
              <a:rPr lang="zh-CN" altLang="en-US" sz="1000" b="1" dirty="0">
                <a:solidFill>
                  <a:schemeClr val="bg1">
                    <a:lumMod val="50000"/>
                  </a:schemeClr>
                </a:solidFill>
                <a:latin typeface="微软雅黑" pitchFamily="34" charset="-122"/>
                <a:ea typeface="微软雅黑" pitchFamily="34" charset="-122"/>
                <a:cs typeface="华文黑体" pitchFamily="2" charset="-122"/>
              </a:rPr>
              <a:t>点击添加标</a:t>
            </a:r>
            <a:r>
              <a:rPr lang="zh-CN" altLang="en-US" sz="1000" dirty="0">
                <a:solidFill>
                  <a:schemeClr val="bg1">
                    <a:lumMod val="50000"/>
                  </a:schemeClr>
                </a:solidFill>
                <a:latin typeface="微软雅黑" pitchFamily="34" charset="-122"/>
                <a:ea typeface="微软雅黑" pitchFamily="34" charset="-122"/>
                <a:cs typeface="华文黑体" pitchFamily="2" charset="-122"/>
              </a:rPr>
              <a:t>题</a:t>
            </a:r>
          </a:p>
        </p:txBody>
      </p:sp>
      <p:sp>
        <p:nvSpPr>
          <p:cNvPr id="20" name="TextBox 19"/>
          <p:cNvSpPr txBox="1"/>
          <p:nvPr/>
        </p:nvSpPr>
        <p:spPr>
          <a:xfrm>
            <a:off x="4430762" y="3173332"/>
            <a:ext cx="1401634" cy="242299"/>
          </a:xfrm>
          <a:prstGeom prst="rect">
            <a:avLst/>
          </a:prstGeom>
          <a:noFill/>
        </p:spPr>
        <p:txBody>
          <a:bodyPr wrap="square" lIns="91430" tIns="0" rIns="91430" bIns="0" rtlCol="0" anchor="t">
            <a:spAutoFit/>
          </a:bodyPr>
          <a:lstStyle/>
          <a:p>
            <a:pPr>
              <a:lnSpc>
                <a:spcPct val="150000"/>
              </a:lnSpc>
            </a:pPr>
            <a:r>
              <a:rPr lang="zh-CN" altLang="en-US" sz="1050" dirty="0">
                <a:solidFill>
                  <a:schemeClr val="bg1">
                    <a:lumMod val="50000"/>
                  </a:schemeClr>
                </a:solidFill>
                <a:latin typeface="微软雅黑" pitchFamily="34" charset="-122"/>
                <a:ea typeface="微软雅黑" pitchFamily="34" charset="-122"/>
                <a:cs typeface="华文黑体" pitchFamily="2" charset="-122"/>
              </a:rPr>
              <a:t>点击添加标题</a:t>
            </a:r>
          </a:p>
        </p:txBody>
      </p:sp>
      <p:sp>
        <p:nvSpPr>
          <p:cNvPr id="21" name="TextBox 20"/>
          <p:cNvSpPr txBox="1"/>
          <p:nvPr/>
        </p:nvSpPr>
        <p:spPr>
          <a:xfrm>
            <a:off x="4430762" y="3842430"/>
            <a:ext cx="1008083" cy="242299"/>
          </a:xfrm>
          <a:prstGeom prst="rect">
            <a:avLst/>
          </a:prstGeom>
          <a:noFill/>
        </p:spPr>
        <p:txBody>
          <a:bodyPr wrap="square" lIns="91430" tIns="0" rIns="91430" bIns="0" rtlCol="0" anchor="t">
            <a:spAutoFit/>
          </a:bodyPr>
          <a:lstStyle/>
          <a:p>
            <a:pPr>
              <a:lnSpc>
                <a:spcPct val="150000"/>
              </a:lnSpc>
            </a:pPr>
            <a:r>
              <a:rPr lang="zh-CN" altLang="en-US" sz="1050" dirty="0">
                <a:solidFill>
                  <a:schemeClr val="bg1">
                    <a:lumMod val="50000"/>
                  </a:schemeClr>
                </a:solidFill>
                <a:latin typeface="微软雅黑" pitchFamily="34" charset="-122"/>
                <a:ea typeface="微软雅黑" pitchFamily="34" charset="-122"/>
                <a:cs typeface="华文黑体" pitchFamily="2" charset="-122"/>
              </a:rPr>
              <a:t>点击添加标</a:t>
            </a:r>
            <a:r>
              <a:rPr lang="zh-CN" altLang="en-US" sz="1000" dirty="0">
                <a:solidFill>
                  <a:schemeClr val="bg1">
                    <a:lumMod val="50000"/>
                  </a:schemeClr>
                </a:solidFill>
                <a:latin typeface="微软雅黑" pitchFamily="34" charset="-122"/>
                <a:ea typeface="微软雅黑" pitchFamily="34" charset="-122"/>
                <a:cs typeface="华文黑体" pitchFamily="2" charset="-122"/>
              </a:rPr>
              <a:t>题</a:t>
            </a:r>
            <a:endParaRPr lang="zh-CN" altLang="en-US" sz="1100" dirty="0">
              <a:solidFill>
                <a:schemeClr val="bg1">
                  <a:lumMod val="50000"/>
                </a:schemeClr>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187042997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left)">
                                      <p:cBhvr>
                                        <p:cTn id="16" dur="500"/>
                                        <p:tgtEl>
                                          <p:spTgt spid="18"/>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500"/>
                                        <p:tgtEl>
                                          <p:spTgt spid="14"/>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1000"/>
                                        <p:tgtEl>
                                          <p:spTgt spid="21"/>
                                        </p:tgtEl>
                                      </p:cBhvr>
                                    </p:animEffect>
                                    <p:anim calcmode="lin" valueType="num">
                                      <p:cBhvr>
                                        <p:cTn id="41" dur="1000" fill="hold"/>
                                        <p:tgtEl>
                                          <p:spTgt spid="21"/>
                                        </p:tgtEl>
                                        <p:attrNameLst>
                                          <p:attrName>ppt_x</p:attrName>
                                        </p:attrNameLst>
                                      </p:cBhvr>
                                      <p:tavLst>
                                        <p:tav tm="0">
                                          <p:val>
                                            <p:strVal val="#ppt_x"/>
                                          </p:val>
                                        </p:tav>
                                        <p:tav tm="100000">
                                          <p:val>
                                            <p:strVal val="#ppt_x"/>
                                          </p:val>
                                        </p:tav>
                                      </p:tavLst>
                                    </p:anim>
                                    <p:anim calcmode="lin" valueType="num">
                                      <p:cBhvr>
                                        <p:cTn id="42" dur="1000" fill="hold"/>
                                        <p:tgtEl>
                                          <p:spTgt spid="21"/>
                                        </p:tgtEl>
                                        <p:attrNameLst>
                                          <p:attrName>ppt_y</p:attrName>
                                        </p:attrNameLst>
                                      </p:cBhvr>
                                      <p:tavLst>
                                        <p:tav tm="0">
                                          <p:val>
                                            <p:strVal val="#ppt_y+.1"/>
                                          </p:val>
                                        </p:tav>
                                        <p:tav tm="100000">
                                          <p:val>
                                            <p:strVal val="#ppt_y"/>
                                          </p:val>
                                        </p:tav>
                                      </p:tavLst>
                                    </p:anim>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left)">
                                      <p:cBhvr>
                                        <p:cTn id="46" dur="500"/>
                                        <p:tgtEl>
                                          <p:spTgt spid="11"/>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ipe(left)">
                                      <p:cBhvr>
                                        <p:cTn id="50" dur="500"/>
                                        <p:tgtEl>
                                          <p:spTgt spid="15"/>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left)">
                                      <p:cBhvr>
                                        <p:cTn id="5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3" grpId="0" animBg="1"/>
      <p:bldP spid="14" grpId="0" animBg="1"/>
      <p:bldP spid="15" grpId="0" animBg="1"/>
      <p:bldP spid="16" grpId="0" animBg="1"/>
      <p:bldP spid="17" grpId="0"/>
      <p:bldP spid="18" grpId="0"/>
      <p:bldP spid="19" grpId="0"/>
      <p:bldP spid="20" grpId="0"/>
      <p:bldP spid="2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1"/>
          <p:cNvSpPr txBox="1"/>
          <p:nvPr/>
        </p:nvSpPr>
        <p:spPr>
          <a:xfrm>
            <a:off x="4413967" y="1906205"/>
            <a:ext cx="2431754" cy="927431"/>
          </a:xfrm>
          <a:prstGeom prst="rect">
            <a:avLst/>
          </a:prstGeom>
          <a:noFill/>
        </p:spPr>
        <p:txBody>
          <a:bodyPr wrap="none" lIns="65023" tIns="32511" rIns="65023" bIns="32511" rtlCol="0">
            <a:spAutoFit/>
          </a:bodyPr>
          <a:lstStyle/>
          <a:p>
            <a:pPr marL="0" lvl="1"/>
            <a:r>
              <a:rPr lang="zh-CN" altLang="en-US" sz="1400" b="1" dirty="0">
                <a:solidFill>
                  <a:schemeClr val="accent2"/>
                </a:solidFill>
                <a:latin typeface="微软雅黑" panose="020B0503020204020204" pitchFamily="34" charset="-122"/>
                <a:ea typeface="微软雅黑" panose="020B0503020204020204" pitchFamily="34" charset="-122"/>
              </a:rPr>
              <a:t> </a:t>
            </a:r>
            <a:r>
              <a:rPr lang="zh-CN" altLang="en-US" sz="2000" b="1" dirty="0">
                <a:solidFill>
                  <a:schemeClr val="accent2"/>
                </a:solidFill>
                <a:latin typeface="微软雅黑" panose="020B0503020204020204" pitchFamily="34" charset="-122"/>
                <a:ea typeface="微软雅黑" panose="020B0503020204020204" pitchFamily="34" charset="-122"/>
              </a:rPr>
              <a:t>第二部分</a:t>
            </a:r>
            <a:endParaRPr lang="en-US" altLang="zh-CN" sz="20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3600" dirty="0">
                <a:solidFill>
                  <a:srgbClr val="F0D04E"/>
                </a:solidFill>
                <a:latin typeface="微软雅黑" panose="020B0503020204020204" pitchFamily="34" charset="-122"/>
                <a:ea typeface="微软雅黑" panose="020B0503020204020204" pitchFamily="34" charset="-122"/>
              </a:rPr>
              <a:t>   </a:t>
            </a:r>
            <a:r>
              <a:rPr lang="zh-CN" altLang="en-US" sz="2300" dirty="0">
                <a:solidFill>
                  <a:srgbClr val="535353"/>
                </a:solidFill>
                <a:latin typeface="微软雅黑" panose="020B0503020204020204" pitchFamily="34" charset="-122"/>
                <a:ea typeface="微软雅黑" panose="020B0503020204020204" pitchFamily="34" charset="-122"/>
              </a:rPr>
              <a:t>标题文字内容</a:t>
            </a:r>
            <a:endParaRPr lang="en-US" altLang="zh-CN" sz="360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4279241" y="1808090"/>
            <a:ext cx="0" cy="1420419"/>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3025457" y="2982336"/>
            <a:ext cx="902574" cy="246174"/>
          </a:xfrm>
          <a:prstGeom prst="rect">
            <a:avLst/>
          </a:prstGeom>
          <a:noFill/>
        </p:spPr>
        <p:txBody>
          <a:bodyPr wrap="square" lIns="0" tIns="0" rIns="0" bIns="0" rtlCol="0">
            <a:spAutoFit/>
          </a:bodyPr>
          <a:lstStyle/>
          <a:p>
            <a:r>
              <a:rPr lang="en-US" altLang="zh-CN" sz="1600" dirty="0">
                <a:solidFill>
                  <a:schemeClr val="tx1">
                    <a:lumMod val="65000"/>
                    <a:lumOff val="35000"/>
                  </a:schemeClr>
                </a:solidFill>
                <a:latin typeface="Arial" panose="020B0604020202020204" pitchFamily="34" charset="0"/>
                <a:ea typeface="+mj-ea"/>
                <a:cs typeface="Arial" panose="020B0604020202020204" pitchFamily="34" charset="0"/>
              </a:rPr>
              <a:t>PART 02</a:t>
            </a:r>
            <a:endParaRPr lang="zh-CN" altLang="en-US" sz="1600" dirty="0">
              <a:solidFill>
                <a:schemeClr val="tx1">
                  <a:lumMod val="65000"/>
                  <a:lumOff val="35000"/>
                </a:schemeClr>
              </a:solidFill>
              <a:latin typeface="Arial" panose="020B0604020202020204" pitchFamily="34" charset="0"/>
              <a:ea typeface="+mj-ea"/>
              <a:cs typeface="Arial" panose="020B0604020202020204" pitchFamily="34" charset="0"/>
            </a:endParaRPr>
          </a:p>
        </p:txBody>
      </p:sp>
      <p:sp>
        <p:nvSpPr>
          <p:cNvPr id="28" name="椭圆 27"/>
          <p:cNvSpPr/>
          <p:nvPr/>
        </p:nvSpPr>
        <p:spPr>
          <a:xfrm>
            <a:off x="2915816" y="1804850"/>
            <a:ext cx="1004222" cy="100427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9" name="TextBox 24"/>
          <p:cNvSpPr txBox="1"/>
          <p:nvPr/>
        </p:nvSpPr>
        <p:spPr>
          <a:xfrm>
            <a:off x="4591843" y="2891323"/>
            <a:ext cx="1064411"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5644197" y="2891323"/>
            <a:ext cx="1111942"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3089472" y="1946841"/>
            <a:ext cx="902574" cy="769248"/>
          </a:xfrm>
          <a:prstGeom prst="rect">
            <a:avLst/>
          </a:prstGeom>
          <a:noFill/>
        </p:spPr>
        <p:txBody>
          <a:bodyPr wrap="square" lIns="0" tIns="0" rIns="0" bIns="0" rtlCol="0">
            <a:spAutoFit/>
          </a:bodyPr>
          <a:lstStyle/>
          <a:p>
            <a:r>
              <a:rPr lang="en-US" altLang="zh-CN" sz="5000" b="1" dirty="0">
                <a:solidFill>
                  <a:schemeClr val="bg1"/>
                </a:solidFill>
                <a:latin typeface="Arial" panose="020B0604020202020204" pitchFamily="34" charset="0"/>
                <a:ea typeface="+mj-ea"/>
                <a:cs typeface="Arial" panose="020B0604020202020204" pitchFamily="34" charset="0"/>
              </a:rPr>
              <a:t>02</a:t>
            </a:r>
            <a:endParaRPr lang="zh-CN" altLang="en-US" sz="5000" b="1" dirty="0">
              <a:solidFill>
                <a:schemeClr val="bg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4591843" y="3097300"/>
            <a:ext cx="1064411"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5644197" y="3097300"/>
            <a:ext cx="1111942"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024402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anim calcmode="lin" valueType="num">
                                      <p:cBhvr>
                                        <p:cTn id="12" dur="500" fill="hold"/>
                                        <p:tgtEl>
                                          <p:spTgt spid="31"/>
                                        </p:tgtEl>
                                        <p:attrNameLst>
                                          <p:attrName>ppt_x</p:attrName>
                                        </p:attrNameLst>
                                      </p:cBhvr>
                                      <p:tavLst>
                                        <p:tav tm="0">
                                          <p:val>
                                            <p:strVal val="#ppt_x"/>
                                          </p:val>
                                        </p:tav>
                                        <p:tav tm="100000">
                                          <p:val>
                                            <p:strVal val="#ppt_x"/>
                                          </p:val>
                                        </p:tav>
                                      </p:tavLst>
                                    </p:anim>
                                    <p:anim calcmode="lin" valueType="num">
                                      <p:cBhvr>
                                        <p:cTn id="13" dur="500" fill="hold"/>
                                        <p:tgtEl>
                                          <p:spTgt spid="31"/>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p:tgtEl>
                                          <p:spTgt spid="23"/>
                                        </p:tgtEl>
                                        <p:attrNameLst>
                                          <p:attrName>ppt_x</p:attrName>
                                        </p:attrNameLst>
                                      </p:cBhvr>
                                      <p:tavLst>
                                        <p:tav tm="0">
                                          <p:val>
                                            <p:strVal val="#ppt_x-#ppt_w*1.125000"/>
                                          </p:val>
                                        </p:tav>
                                        <p:tav tm="100000">
                                          <p:val>
                                            <p:strVal val="#ppt_x"/>
                                          </p:val>
                                        </p:tav>
                                      </p:tavLst>
                                    </p:anim>
                                    <p:animEffect transition="in" filter="wipe(right)">
                                      <p:cBhvr>
                                        <p:cTn id="18" dur="500"/>
                                        <p:tgtEl>
                                          <p:spTgt spid="23"/>
                                        </p:tgtEl>
                                      </p:cBhvr>
                                    </p:animEffect>
                                  </p:childTnLst>
                                </p:cTn>
                              </p:par>
                            </p:childTnLst>
                          </p:cTn>
                        </p:par>
                        <p:par>
                          <p:cTn id="19" fill="hold">
                            <p:stCondLst>
                              <p:cond delay="1500"/>
                            </p:stCondLst>
                            <p:childTnLst>
                              <p:par>
                                <p:cTn id="20" presetID="47"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anim calcmode="lin" valueType="num">
                                      <p:cBhvr>
                                        <p:cTn id="23" dur="500" fill="hold"/>
                                        <p:tgtEl>
                                          <p:spTgt spid="25"/>
                                        </p:tgtEl>
                                        <p:attrNameLst>
                                          <p:attrName>ppt_x</p:attrName>
                                        </p:attrNameLst>
                                      </p:cBhvr>
                                      <p:tavLst>
                                        <p:tav tm="0">
                                          <p:val>
                                            <p:strVal val="#ppt_x"/>
                                          </p:val>
                                        </p:tav>
                                        <p:tav tm="100000">
                                          <p:val>
                                            <p:strVal val="#ppt_x"/>
                                          </p:val>
                                        </p:tav>
                                      </p:tavLst>
                                    </p:anim>
                                    <p:anim calcmode="lin" valueType="num">
                                      <p:cBhvr>
                                        <p:cTn id="24" dur="500" fill="hold"/>
                                        <p:tgtEl>
                                          <p:spTgt spid="25"/>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fill="hold"/>
                                        <p:tgtEl>
                                          <p:spTgt spid="30"/>
                                        </p:tgtEl>
                                        <p:attrNameLst>
                                          <p:attrName>ppt_x</p:attrName>
                                        </p:attrNameLst>
                                      </p:cBhvr>
                                      <p:tavLst>
                                        <p:tav tm="0">
                                          <p:val>
                                            <p:strVal val="#ppt_x"/>
                                          </p:val>
                                        </p:tav>
                                        <p:tav tm="100000">
                                          <p:val>
                                            <p:strVal val="#ppt_x"/>
                                          </p:val>
                                        </p:tav>
                                      </p:tavLst>
                                    </p:anim>
                                    <p:anim calcmode="lin" valueType="num">
                                      <p:cBhvr additive="base">
                                        <p:cTn id="33" dur="500" fill="hold"/>
                                        <p:tgtEl>
                                          <p:spTgt spid="30"/>
                                        </p:tgtEl>
                                        <p:attrNameLst>
                                          <p:attrName>ppt_y</p:attrName>
                                        </p:attrNameLst>
                                      </p:cBhvr>
                                      <p:tavLst>
                                        <p:tav tm="0">
                                          <p:val>
                                            <p:strVal val="1+#ppt_h/2"/>
                                          </p:val>
                                        </p:tav>
                                        <p:tav tm="100000">
                                          <p:val>
                                            <p:strVal val="#ppt_y"/>
                                          </p:val>
                                        </p:tav>
                                      </p:tavLst>
                                    </p:anim>
                                  </p:childTnLst>
                                </p:cTn>
                              </p:par>
                            </p:childTnLst>
                          </p:cTn>
                        </p:par>
                        <p:par>
                          <p:cTn id="34" fill="hold">
                            <p:stCondLst>
                              <p:cond delay="2700"/>
                            </p:stCondLst>
                            <p:childTnLst>
                              <p:par>
                                <p:cTn id="35" presetID="2" presetClass="entr" presetSubtype="4"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20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fill="hold"/>
                                        <p:tgtEl>
                                          <p:spTgt spid="33"/>
                                        </p:tgtEl>
                                        <p:attrNameLst>
                                          <p:attrName>ppt_x</p:attrName>
                                        </p:attrNameLst>
                                      </p:cBhvr>
                                      <p:tavLst>
                                        <p:tav tm="0">
                                          <p:val>
                                            <p:strVal val="#ppt_x"/>
                                          </p:val>
                                        </p:tav>
                                        <p:tav tm="100000">
                                          <p:val>
                                            <p:strVal val="#ppt_x"/>
                                          </p:val>
                                        </p:tav>
                                      </p:tavLst>
                                    </p:anim>
                                    <p:anim calcmode="lin" valueType="num">
                                      <p:cBhvr additive="base">
                                        <p:cTn id="4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9" grpId="0"/>
      <p:bldP spid="30" grpId="0"/>
      <p:bldP spid="31" grpId="0"/>
      <p:bldP spid="32"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1"/>
          <p:cNvSpPr>
            <a:spLocks/>
          </p:cNvSpPr>
          <p:nvPr/>
        </p:nvSpPr>
        <p:spPr bwMode="auto">
          <a:xfrm>
            <a:off x="4030663" y="3289413"/>
            <a:ext cx="1404938" cy="1860550"/>
          </a:xfrm>
          <a:custGeom>
            <a:avLst/>
            <a:gdLst/>
            <a:ahLst/>
            <a:cxnLst>
              <a:cxn ang="0">
                <a:pos x="885" y="361"/>
              </a:cxn>
              <a:cxn ang="0">
                <a:pos x="840" y="315"/>
              </a:cxn>
              <a:cxn ang="0">
                <a:pos x="379" y="777"/>
              </a:cxn>
              <a:cxn ang="0">
                <a:pos x="379" y="1172"/>
              </a:cxn>
              <a:cxn ang="0">
                <a:pos x="0" y="1172"/>
              </a:cxn>
              <a:cxn ang="0">
                <a:pos x="0" y="620"/>
              </a:cxn>
              <a:cxn ang="0">
                <a:pos x="572" y="49"/>
              </a:cxn>
              <a:cxn ang="0">
                <a:pos x="523" y="0"/>
              </a:cxn>
              <a:cxn ang="0">
                <a:pos x="885" y="0"/>
              </a:cxn>
              <a:cxn ang="0">
                <a:pos x="885" y="361"/>
              </a:cxn>
            </a:cxnLst>
            <a:rect l="0" t="0" r="r" b="b"/>
            <a:pathLst>
              <a:path w="885" h="1172">
                <a:moveTo>
                  <a:pt x="885" y="361"/>
                </a:moveTo>
                <a:lnTo>
                  <a:pt x="840" y="315"/>
                </a:lnTo>
                <a:lnTo>
                  <a:pt x="379" y="777"/>
                </a:lnTo>
                <a:lnTo>
                  <a:pt x="379" y="1172"/>
                </a:lnTo>
                <a:lnTo>
                  <a:pt x="0" y="1172"/>
                </a:lnTo>
                <a:lnTo>
                  <a:pt x="0" y="620"/>
                </a:lnTo>
                <a:lnTo>
                  <a:pt x="572" y="49"/>
                </a:lnTo>
                <a:lnTo>
                  <a:pt x="523" y="0"/>
                </a:lnTo>
                <a:lnTo>
                  <a:pt x="885" y="0"/>
                </a:lnTo>
                <a:lnTo>
                  <a:pt x="885" y="361"/>
                </a:lnTo>
                <a:close/>
              </a:path>
            </a:pathLst>
          </a:custGeom>
          <a:solidFill>
            <a:schemeClr val="accent1"/>
          </a:solidFill>
          <a:ln w="9525">
            <a:noFill/>
            <a:round/>
            <a:headEnd/>
            <a:tailEnd/>
          </a:ln>
        </p:spPr>
        <p:txBody>
          <a:bodyPr vert="horz" wrap="square" lIns="91431" tIns="45715" rIns="91431" bIns="45715" numCol="1" anchor="t" anchorCtr="0" compatLnSpc="1">
            <a:prstTxWarp prst="textNoShape">
              <a:avLst/>
            </a:prstTxWarp>
          </a:bodyPr>
          <a:lstStyle/>
          <a:p>
            <a:endParaRPr lang="en-US">
              <a:solidFill>
                <a:schemeClr val="bg1"/>
              </a:solidFill>
              <a:latin typeface="微软雅黑" panose="020B0503020204020204" pitchFamily="34" charset="-122"/>
              <a:ea typeface="微软雅黑" panose="020B0503020204020204" pitchFamily="34" charset="-122"/>
            </a:endParaRPr>
          </a:p>
        </p:txBody>
      </p:sp>
      <p:sp>
        <p:nvSpPr>
          <p:cNvPr id="5" name="Freeform 12"/>
          <p:cNvSpPr>
            <a:spLocks/>
          </p:cNvSpPr>
          <p:nvPr/>
        </p:nvSpPr>
        <p:spPr bwMode="auto">
          <a:xfrm>
            <a:off x="3711575" y="1106601"/>
            <a:ext cx="1155700" cy="1193800"/>
          </a:xfrm>
          <a:custGeom>
            <a:avLst/>
            <a:gdLst/>
            <a:ahLst/>
            <a:cxnLst>
              <a:cxn ang="0">
                <a:pos x="313" y="41"/>
              </a:cxn>
              <a:cxn ang="0">
                <a:pos x="709" y="437"/>
              </a:cxn>
              <a:cxn ang="0">
                <a:pos x="682" y="463"/>
              </a:cxn>
              <a:cxn ang="0">
                <a:pos x="728" y="509"/>
              </a:cxn>
              <a:cxn ang="0">
                <a:pos x="483" y="752"/>
              </a:cxn>
              <a:cxn ang="0">
                <a:pos x="41" y="312"/>
              </a:cxn>
              <a:cxn ang="0">
                <a:pos x="0" y="352"/>
              </a:cxn>
              <a:cxn ang="0">
                <a:pos x="0" y="0"/>
              </a:cxn>
              <a:cxn ang="0">
                <a:pos x="349" y="0"/>
              </a:cxn>
              <a:cxn ang="0">
                <a:pos x="313" y="41"/>
              </a:cxn>
            </a:cxnLst>
            <a:rect l="0" t="0" r="r" b="b"/>
            <a:pathLst>
              <a:path w="728" h="752">
                <a:moveTo>
                  <a:pt x="313" y="41"/>
                </a:moveTo>
                <a:lnTo>
                  <a:pt x="709" y="437"/>
                </a:lnTo>
                <a:lnTo>
                  <a:pt x="682" y="463"/>
                </a:lnTo>
                <a:lnTo>
                  <a:pt x="728" y="509"/>
                </a:lnTo>
                <a:lnTo>
                  <a:pt x="483" y="752"/>
                </a:lnTo>
                <a:lnTo>
                  <a:pt x="41" y="312"/>
                </a:lnTo>
                <a:lnTo>
                  <a:pt x="0" y="352"/>
                </a:lnTo>
                <a:lnTo>
                  <a:pt x="0" y="0"/>
                </a:lnTo>
                <a:lnTo>
                  <a:pt x="349" y="0"/>
                </a:lnTo>
                <a:lnTo>
                  <a:pt x="313" y="41"/>
                </a:lnTo>
                <a:close/>
              </a:path>
            </a:pathLst>
          </a:custGeom>
          <a:solidFill>
            <a:schemeClr val="accent4"/>
          </a:solidFill>
          <a:ln w="9525">
            <a:noFill/>
            <a:round/>
            <a:headEnd/>
            <a:tailEnd/>
          </a:ln>
        </p:spPr>
        <p:txBody>
          <a:bodyPr vert="horz" wrap="square" lIns="91431" tIns="45715" rIns="91431" bIns="45715" numCol="1" anchor="t" anchorCtr="0" compatLnSpc="1">
            <a:prstTxWarp prst="textNoShape">
              <a:avLst/>
            </a:prstTxWarp>
          </a:bodyPr>
          <a:lstStyle/>
          <a:p>
            <a:endParaRPr lang="en-US">
              <a:solidFill>
                <a:schemeClr val="bg1"/>
              </a:solidFill>
              <a:latin typeface="微软雅黑" panose="020B0503020204020204" pitchFamily="34" charset="-122"/>
              <a:ea typeface="微软雅黑" panose="020B0503020204020204" pitchFamily="34" charset="-122"/>
            </a:endParaRPr>
          </a:p>
        </p:txBody>
      </p:sp>
      <p:sp>
        <p:nvSpPr>
          <p:cNvPr id="6" name="Freeform 13"/>
          <p:cNvSpPr>
            <a:spLocks/>
          </p:cNvSpPr>
          <p:nvPr/>
        </p:nvSpPr>
        <p:spPr bwMode="auto">
          <a:xfrm>
            <a:off x="3708400" y="2562339"/>
            <a:ext cx="1166813" cy="1203325"/>
          </a:xfrm>
          <a:custGeom>
            <a:avLst/>
            <a:gdLst/>
            <a:ahLst/>
            <a:cxnLst>
              <a:cxn ang="0">
                <a:pos x="316" y="49"/>
              </a:cxn>
              <a:cxn ang="0">
                <a:pos x="711" y="442"/>
              </a:cxn>
              <a:cxn ang="0">
                <a:pos x="686" y="465"/>
              </a:cxn>
              <a:cxn ang="0">
                <a:pos x="735" y="514"/>
              </a:cxn>
              <a:cxn ang="0">
                <a:pos x="493" y="758"/>
              </a:cxn>
              <a:cxn ang="0">
                <a:pos x="49" y="316"/>
              </a:cxn>
              <a:cxn ang="0">
                <a:pos x="0" y="363"/>
              </a:cxn>
              <a:cxn ang="0">
                <a:pos x="0" y="0"/>
              </a:cxn>
              <a:cxn ang="0">
                <a:pos x="364" y="0"/>
              </a:cxn>
              <a:cxn ang="0">
                <a:pos x="316" y="49"/>
              </a:cxn>
            </a:cxnLst>
            <a:rect l="0" t="0" r="r" b="b"/>
            <a:pathLst>
              <a:path w="735" h="758">
                <a:moveTo>
                  <a:pt x="316" y="49"/>
                </a:moveTo>
                <a:lnTo>
                  <a:pt x="711" y="442"/>
                </a:lnTo>
                <a:lnTo>
                  <a:pt x="686" y="465"/>
                </a:lnTo>
                <a:lnTo>
                  <a:pt x="735" y="514"/>
                </a:lnTo>
                <a:lnTo>
                  <a:pt x="493" y="758"/>
                </a:lnTo>
                <a:lnTo>
                  <a:pt x="49" y="316"/>
                </a:lnTo>
                <a:lnTo>
                  <a:pt x="0" y="363"/>
                </a:lnTo>
                <a:lnTo>
                  <a:pt x="0" y="0"/>
                </a:lnTo>
                <a:lnTo>
                  <a:pt x="364" y="0"/>
                </a:lnTo>
                <a:lnTo>
                  <a:pt x="316" y="49"/>
                </a:lnTo>
                <a:close/>
              </a:path>
            </a:pathLst>
          </a:custGeom>
          <a:solidFill>
            <a:schemeClr val="accent2"/>
          </a:solidFill>
          <a:ln w="9525">
            <a:noFill/>
            <a:round/>
            <a:headEnd/>
            <a:tailEnd/>
          </a:ln>
        </p:spPr>
        <p:txBody>
          <a:bodyPr vert="horz" wrap="square" lIns="91431" tIns="45715" rIns="91431" bIns="45715" numCol="1" anchor="t" anchorCtr="0" compatLnSpc="1">
            <a:prstTxWarp prst="textNoShape">
              <a:avLst/>
            </a:prstTxWarp>
          </a:bodyPr>
          <a:lstStyle/>
          <a:p>
            <a:endParaRPr lang="en-US">
              <a:solidFill>
                <a:schemeClr val="bg1"/>
              </a:solidFill>
              <a:latin typeface="微软雅黑" panose="020B0503020204020204" pitchFamily="34" charset="-122"/>
              <a:ea typeface="微软雅黑" panose="020B0503020204020204" pitchFamily="34" charset="-122"/>
            </a:endParaRPr>
          </a:p>
        </p:txBody>
      </p:sp>
      <p:sp>
        <p:nvSpPr>
          <p:cNvPr id="7" name="Freeform 14"/>
          <p:cNvSpPr>
            <a:spLocks/>
          </p:cNvSpPr>
          <p:nvPr/>
        </p:nvSpPr>
        <p:spPr bwMode="auto">
          <a:xfrm>
            <a:off x="4279900" y="1841613"/>
            <a:ext cx="1155700" cy="1185862"/>
          </a:xfrm>
          <a:custGeom>
            <a:avLst/>
            <a:gdLst/>
            <a:ahLst/>
            <a:cxnLst>
              <a:cxn ang="0">
                <a:pos x="728" y="350"/>
              </a:cxn>
              <a:cxn ang="0">
                <a:pos x="684" y="306"/>
              </a:cxn>
              <a:cxn ang="0">
                <a:pos x="241" y="747"/>
              </a:cxn>
              <a:cxn ang="0">
                <a:pos x="0" y="507"/>
              </a:cxn>
              <a:cxn ang="0">
                <a:pos x="42" y="460"/>
              </a:cxn>
              <a:cxn ang="0">
                <a:pos x="21" y="439"/>
              </a:cxn>
              <a:cxn ang="0">
                <a:pos x="419" y="42"/>
              </a:cxn>
              <a:cxn ang="0">
                <a:pos x="377" y="0"/>
              </a:cxn>
              <a:cxn ang="0">
                <a:pos x="728" y="0"/>
              </a:cxn>
              <a:cxn ang="0">
                <a:pos x="728" y="350"/>
              </a:cxn>
            </a:cxnLst>
            <a:rect l="0" t="0" r="r" b="b"/>
            <a:pathLst>
              <a:path w="728" h="747">
                <a:moveTo>
                  <a:pt x="728" y="350"/>
                </a:moveTo>
                <a:lnTo>
                  <a:pt x="684" y="306"/>
                </a:lnTo>
                <a:lnTo>
                  <a:pt x="241" y="747"/>
                </a:lnTo>
                <a:lnTo>
                  <a:pt x="0" y="507"/>
                </a:lnTo>
                <a:lnTo>
                  <a:pt x="42" y="460"/>
                </a:lnTo>
                <a:lnTo>
                  <a:pt x="21" y="439"/>
                </a:lnTo>
                <a:lnTo>
                  <a:pt x="419" y="42"/>
                </a:lnTo>
                <a:lnTo>
                  <a:pt x="377" y="0"/>
                </a:lnTo>
                <a:lnTo>
                  <a:pt x="728" y="0"/>
                </a:lnTo>
                <a:lnTo>
                  <a:pt x="728" y="350"/>
                </a:lnTo>
                <a:close/>
              </a:path>
            </a:pathLst>
          </a:custGeom>
          <a:solidFill>
            <a:schemeClr val="accent3"/>
          </a:solidFill>
          <a:ln w="9525">
            <a:noFill/>
            <a:round/>
            <a:headEnd/>
            <a:tailEnd/>
          </a:ln>
        </p:spPr>
        <p:txBody>
          <a:bodyPr vert="horz" wrap="square" lIns="91431" tIns="45715" rIns="91431" bIns="45715" numCol="1" anchor="t" anchorCtr="0" compatLnSpc="1">
            <a:prstTxWarp prst="textNoShape">
              <a:avLst/>
            </a:prstTxWarp>
          </a:bodyPr>
          <a:lstStyle/>
          <a:p>
            <a:endParaRPr lang="en-US">
              <a:solidFill>
                <a:schemeClr val="bg1"/>
              </a:solidFill>
              <a:latin typeface="微软雅黑" panose="020B0503020204020204" pitchFamily="34" charset="-122"/>
              <a:ea typeface="微软雅黑" panose="020B0503020204020204" pitchFamily="34" charset="-122"/>
            </a:endParaRPr>
          </a:p>
        </p:txBody>
      </p:sp>
      <p:sp>
        <p:nvSpPr>
          <p:cNvPr id="8" name="Text Placeholder 3"/>
          <p:cNvSpPr txBox="1">
            <a:spLocks/>
          </p:cNvSpPr>
          <p:nvPr/>
        </p:nvSpPr>
        <p:spPr>
          <a:xfrm rot="19086412">
            <a:off x="5001433" y="3499525"/>
            <a:ext cx="221176" cy="21537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09">
              <a:spcBef>
                <a:spcPct val="20000"/>
              </a:spcBef>
              <a:defRPr/>
            </a:pPr>
            <a:r>
              <a:rPr lang="en-US" sz="1400" dirty="0">
                <a:solidFill>
                  <a:schemeClr val="bg1"/>
                </a:solidFill>
                <a:latin typeface="微软雅黑" panose="020B0503020204020204" pitchFamily="34" charset="-122"/>
                <a:ea typeface="微软雅黑" panose="020B0503020204020204" pitchFamily="34" charset="-122"/>
              </a:rPr>
              <a:t>01</a:t>
            </a:r>
          </a:p>
        </p:txBody>
      </p:sp>
      <p:sp>
        <p:nvSpPr>
          <p:cNvPr id="9" name="Text Placeholder 3"/>
          <p:cNvSpPr txBox="1">
            <a:spLocks/>
          </p:cNvSpPr>
          <p:nvPr/>
        </p:nvSpPr>
        <p:spPr>
          <a:xfrm rot="2817072">
            <a:off x="3897229" y="2741460"/>
            <a:ext cx="221146" cy="21540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09">
              <a:spcBef>
                <a:spcPct val="20000"/>
              </a:spcBef>
              <a:defRPr/>
            </a:pPr>
            <a:r>
              <a:rPr lang="en-US" sz="1400" dirty="0">
                <a:solidFill>
                  <a:schemeClr val="bg1"/>
                </a:solidFill>
                <a:latin typeface="微软雅黑" panose="020B0503020204020204" pitchFamily="34" charset="-122"/>
                <a:ea typeface="微软雅黑" panose="020B0503020204020204" pitchFamily="34" charset="-122"/>
              </a:rPr>
              <a:t>02</a:t>
            </a:r>
          </a:p>
        </p:txBody>
      </p:sp>
      <p:sp>
        <p:nvSpPr>
          <p:cNvPr id="10" name="Text Placeholder 3"/>
          <p:cNvSpPr txBox="1">
            <a:spLocks/>
          </p:cNvSpPr>
          <p:nvPr/>
        </p:nvSpPr>
        <p:spPr>
          <a:xfrm rot="18997969">
            <a:off x="4986619" y="2041605"/>
            <a:ext cx="221176" cy="215378"/>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09">
              <a:spcBef>
                <a:spcPct val="20000"/>
              </a:spcBef>
              <a:defRPr/>
            </a:pPr>
            <a:r>
              <a:rPr lang="en-US" sz="1400" dirty="0">
                <a:solidFill>
                  <a:schemeClr val="bg1"/>
                </a:solidFill>
                <a:latin typeface="微软雅黑" panose="020B0503020204020204" pitchFamily="34" charset="-122"/>
                <a:ea typeface="微软雅黑" panose="020B0503020204020204" pitchFamily="34" charset="-122"/>
              </a:rPr>
              <a:t>03</a:t>
            </a:r>
          </a:p>
        </p:txBody>
      </p:sp>
      <p:sp>
        <p:nvSpPr>
          <p:cNvPr id="11" name="Text Placeholder 3"/>
          <p:cNvSpPr txBox="1">
            <a:spLocks/>
          </p:cNvSpPr>
          <p:nvPr/>
        </p:nvSpPr>
        <p:spPr>
          <a:xfrm rot="2817072">
            <a:off x="3912470" y="1311672"/>
            <a:ext cx="221146" cy="215407"/>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309">
              <a:spcBef>
                <a:spcPct val="20000"/>
              </a:spcBef>
              <a:defRPr/>
            </a:pPr>
            <a:r>
              <a:rPr lang="en-US" sz="1400" dirty="0">
                <a:solidFill>
                  <a:schemeClr val="bg1"/>
                </a:solidFill>
                <a:latin typeface="微软雅黑" panose="020B0503020204020204" pitchFamily="34" charset="-122"/>
                <a:ea typeface="微软雅黑" panose="020B0503020204020204" pitchFamily="34" charset="-122"/>
              </a:rPr>
              <a:t>04</a:t>
            </a:r>
          </a:p>
        </p:txBody>
      </p:sp>
      <p:sp>
        <p:nvSpPr>
          <p:cNvPr id="12" name="Rectangle 23"/>
          <p:cNvSpPr/>
          <p:nvPr/>
        </p:nvSpPr>
        <p:spPr>
          <a:xfrm rot="18897855">
            <a:off x="4370970" y="2449436"/>
            <a:ext cx="769204" cy="153861"/>
          </a:xfrm>
          <a:prstGeom prst="rect">
            <a:avLst/>
          </a:prstGeom>
        </p:spPr>
        <p:txBody>
          <a:bodyPr wrap="none" lIns="0" tIns="0" rIns="0" bIns="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单击编辑标题</a:t>
            </a:r>
          </a:p>
        </p:txBody>
      </p:sp>
      <p:sp>
        <p:nvSpPr>
          <p:cNvPr id="13" name="Rectangle 26"/>
          <p:cNvSpPr/>
          <p:nvPr/>
        </p:nvSpPr>
        <p:spPr>
          <a:xfrm rot="2726022">
            <a:off x="3997125" y="1711144"/>
            <a:ext cx="769204" cy="153861"/>
          </a:xfrm>
          <a:prstGeom prst="rect">
            <a:avLst/>
          </a:prstGeom>
        </p:spPr>
        <p:txBody>
          <a:bodyPr wrap="none" lIns="0" tIns="0" rIns="0" bIns="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单击编辑标题</a:t>
            </a:r>
          </a:p>
        </p:txBody>
      </p:sp>
      <p:sp>
        <p:nvSpPr>
          <p:cNvPr id="14" name="Rectangle 27"/>
          <p:cNvSpPr/>
          <p:nvPr/>
        </p:nvSpPr>
        <p:spPr>
          <a:xfrm rot="2786029">
            <a:off x="3986851" y="3163987"/>
            <a:ext cx="769204" cy="153861"/>
          </a:xfrm>
          <a:prstGeom prst="rect">
            <a:avLst/>
          </a:prstGeom>
        </p:spPr>
        <p:txBody>
          <a:bodyPr wrap="none" lIns="0" tIns="0" rIns="0" bIns="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单击编辑标题</a:t>
            </a:r>
          </a:p>
        </p:txBody>
      </p:sp>
      <p:sp>
        <p:nvSpPr>
          <p:cNvPr id="15" name="Rectangle 28"/>
          <p:cNvSpPr/>
          <p:nvPr/>
        </p:nvSpPr>
        <p:spPr>
          <a:xfrm rot="18897855">
            <a:off x="4367674" y="3874225"/>
            <a:ext cx="794844" cy="184634"/>
          </a:xfrm>
          <a:prstGeom prst="rect">
            <a:avLst/>
          </a:prstGeom>
        </p:spPr>
        <p:txBody>
          <a:bodyPr wrap="none" lIns="0" tIns="0" rIns="0" bIns="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a:t>
            </a:r>
            <a:r>
              <a:rPr lang="zh-CN" altLang="en-US" sz="1000" dirty="0">
                <a:solidFill>
                  <a:schemeClr val="bg1"/>
                </a:solidFill>
                <a:latin typeface="微软雅黑" panose="020B0503020204020204" pitchFamily="34" charset="-122"/>
                <a:ea typeface="微软雅黑" panose="020B0503020204020204" pitchFamily="34" charset="-122"/>
              </a:rPr>
              <a:t>击编辑标题</a:t>
            </a:r>
          </a:p>
        </p:txBody>
      </p:sp>
      <p:sp>
        <p:nvSpPr>
          <p:cNvPr id="16" name="Freeform 100"/>
          <p:cNvSpPr>
            <a:spLocks noEditPoints="1"/>
          </p:cNvSpPr>
          <p:nvPr/>
        </p:nvSpPr>
        <p:spPr bwMode="auto">
          <a:xfrm>
            <a:off x="4140882" y="4686699"/>
            <a:ext cx="383786" cy="367905"/>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91431" tIns="45715" rIns="91431" bIns="45715" numCol="1" anchor="t" anchorCtr="0" compatLnSpc="1">
            <a:prstTxWarp prst="textNoShape">
              <a:avLst/>
            </a:prstTxWarp>
          </a:bodyPr>
          <a:lstStyle/>
          <a:p>
            <a:endParaRPr lang="en-US">
              <a:solidFill>
                <a:schemeClr val="bg1"/>
              </a:solidFill>
              <a:latin typeface="微软雅黑" panose="020B0503020204020204" pitchFamily="34" charset="-122"/>
              <a:ea typeface="微软雅黑" panose="020B0503020204020204" pitchFamily="34" charset="-122"/>
            </a:endParaRPr>
          </a:p>
        </p:txBody>
      </p:sp>
      <p:sp>
        <p:nvSpPr>
          <p:cNvPr id="17" name="Freeform 187"/>
          <p:cNvSpPr>
            <a:spLocks noEditPoints="1"/>
          </p:cNvSpPr>
          <p:nvPr/>
        </p:nvSpPr>
        <p:spPr bwMode="auto">
          <a:xfrm>
            <a:off x="5535444" y="3334280"/>
            <a:ext cx="435239" cy="281277"/>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chemeClr val="accent1"/>
          </a:solidFill>
          <a:ln w="9525">
            <a:noFill/>
            <a:round/>
            <a:headEnd/>
            <a:tailEnd/>
          </a:ln>
        </p:spPr>
        <p:txBody>
          <a:bodyPr vert="horz" wrap="square" lIns="91431" tIns="45715" rIns="91431" bIns="45715" numCol="1" anchor="t" anchorCtr="0" compatLnSpc="1">
            <a:prstTxWarp prst="textNoShape">
              <a:avLst/>
            </a:prstTxWarp>
          </a:bodyPr>
          <a:lstStyle/>
          <a:p>
            <a:endParaRPr lang="en-US">
              <a:solidFill>
                <a:schemeClr val="tx2"/>
              </a:solidFill>
              <a:latin typeface="微软雅黑" panose="020B0503020204020204" pitchFamily="34" charset="-122"/>
              <a:ea typeface="微软雅黑" panose="020B0503020204020204" pitchFamily="34" charset="-122"/>
            </a:endParaRPr>
          </a:p>
        </p:txBody>
      </p:sp>
      <p:sp>
        <p:nvSpPr>
          <p:cNvPr id="18" name="Freeform 52"/>
          <p:cNvSpPr>
            <a:spLocks noEditPoints="1"/>
          </p:cNvSpPr>
          <p:nvPr/>
        </p:nvSpPr>
        <p:spPr bwMode="auto">
          <a:xfrm>
            <a:off x="3231454" y="2599190"/>
            <a:ext cx="418835" cy="418835"/>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accent2"/>
          </a:solidFill>
          <a:ln w="9525">
            <a:noFill/>
            <a:round/>
            <a:headEnd/>
            <a:tailEnd/>
          </a:ln>
        </p:spPr>
        <p:txBody>
          <a:bodyPr vert="horz" wrap="square" lIns="91431" tIns="45715" rIns="91431" bIns="45715" numCol="1" anchor="t" anchorCtr="0" compatLnSpc="1">
            <a:prstTxWarp prst="textNoShape">
              <a:avLst/>
            </a:prstTxWarp>
          </a:bodyPr>
          <a:lstStyle/>
          <a:p>
            <a:endParaRPr lang="en-US">
              <a:solidFill>
                <a:schemeClr val="tx2"/>
              </a:solidFill>
              <a:latin typeface="微软雅黑" panose="020B0503020204020204" pitchFamily="34" charset="-122"/>
              <a:ea typeface="微软雅黑" panose="020B0503020204020204" pitchFamily="34" charset="-122"/>
            </a:endParaRPr>
          </a:p>
        </p:txBody>
      </p:sp>
      <p:sp>
        <p:nvSpPr>
          <p:cNvPr id="19" name="Freeform 51"/>
          <p:cNvSpPr>
            <a:spLocks noEditPoints="1"/>
          </p:cNvSpPr>
          <p:nvPr/>
        </p:nvSpPr>
        <p:spPr bwMode="auto">
          <a:xfrm>
            <a:off x="5510223" y="1786867"/>
            <a:ext cx="361141" cy="511277"/>
          </a:xfrm>
          <a:custGeom>
            <a:avLst/>
            <a:gdLst/>
            <a:ahLst/>
            <a:cxnLst>
              <a:cxn ang="0">
                <a:pos x="30" y="24"/>
              </a:cxn>
              <a:cxn ang="0">
                <a:pos x="30" y="54"/>
              </a:cxn>
              <a:cxn ang="0">
                <a:pos x="26" y="58"/>
              </a:cxn>
              <a:cxn ang="0">
                <a:pos x="22" y="54"/>
              </a:cxn>
              <a:cxn ang="0">
                <a:pos x="22" y="40"/>
              </a:cxn>
              <a:cxn ang="0">
                <a:pos x="19" y="40"/>
              </a:cxn>
              <a:cxn ang="0">
                <a:pos x="19" y="54"/>
              </a:cxn>
              <a:cxn ang="0">
                <a:pos x="15" y="58"/>
              </a:cxn>
              <a:cxn ang="0">
                <a:pos x="11" y="54"/>
              </a:cxn>
              <a:cxn ang="0">
                <a:pos x="11" y="24"/>
              </a:cxn>
              <a:cxn ang="0">
                <a:pos x="1" y="14"/>
              </a:cxn>
              <a:cxn ang="0">
                <a:pos x="1" y="9"/>
              </a:cxn>
              <a:cxn ang="0">
                <a:pos x="6" y="9"/>
              </a:cxn>
              <a:cxn ang="0">
                <a:pos x="14" y="17"/>
              </a:cxn>
              <a:cxn ang="0">
                <a:pos x="27" y="17"/>
              </a:cxn>
              <a:cxn ang="0">
                <a:pos x="35" y="9"/>
              </a:cxn>
              <a:cxn ang="0">
                <a:pos x="40" y="9"/>
              </a:cxn>
              <a:cxn ang="0">
                <a:pos x="40" y="14"/>
              </a:cxn>
              <a:cxn ang="0">
                <a:pos x="30" y="24"/>
              </a:cxn>
              <a:cxn ang="0">
                <a:pos x="21" y="16"/>
              </a:cxn>
              <a:cxn ang="0">
                <a:pos x="13" y="8"/>
              </a:cxn>
              <a:cxn ang="0">
                <a:pos x="21" y="0"/>
              </a:cxn>
              <a:cxn ang="0">
                <a:pos x="29" y="8"/>
              </a:cxn>
              <a:cxn ang="0">
                <a:pos x="21" y="16"/>
              </a:cxn>
            </a:cxnLst>
            <a:rect l="0" t="0" r="r" b="b"/>
            <a:pathLst>
              <a:path w="41" h="58">
                <a:moveTo>
                  <a:pt x="30" y="24"/>
                </a:moveTo>
                <a:cubicBezTo>
                  <a:pt x="30" y="54"/>
                  <a:pt x="30" y="54"/>
                  <a:pt x="30" y="54"/>
                </a:cubicBezTo>
                <a:cubicBezTo>
                  <a:pt x="30" y="56"/>
                  <a:pt x="28" y="58"/>
                  <a:pt x="26" y="58"/>
                </a:cubicBezTo>
                <a:cubicBezTo>
                  <a:pt x="24" y="58"/>
                  <a:pt x="22" y="56"/>
                  <a:pt x="22" y="54"/>
                </a:cubicBezTo>
                <a:cubicBezTo>
                  <a:pt x="22" y="40"/>
                  <a:pt x="22" y="40"/>
                  <a:pt x="22" y="40"/>
                </a:cubicBezTo>
                <a:cubicBezTo>
                  <a:pt x="19" y="40"/>
                  <a:pt x="19" y="40"/>
                  <a:pt x="19" y="40"/>
                </a:cubicBezTo>
                <a:cubicBezTo>
                  <a:pt x="19" y="54"/>
                  <a:pt x="19" y="54"/>
                  <a:pt x="19" y="54"/>
                </a:cubicBezTo>
                <a:cubicBezTo>
                  <a:pt x="19" y="56"/>
                  <a:pt x="18" y="58"/>
                  <a:pt x="15" y="58"/>
                </a:cubicBezTo>
                <a:cubicBezTo>
                  <a:pt x="13" y="58"/>
                  <a:pt x="11" y="56"/>
                  <a:pt x="11" y="54"/>
                </a:cubicBezTo>
                <a:cubicBezTo>
                  <a:pt x="11" y="24"/>
                  <a:pt x="11" y="24"/>
                  <a:pt x="11" y="24"/>
                </a:cubicBezTo>
                <a:cubicBezTo>
                  <a:pt x="1" y="14"/>
                  <a:pt x="1" y="14"/>
                  <a:pt x="1" y="14"/>
                </a:cubicBezTo>
                <a:cubicBezTo>
                  <a:pt x="0" y="13"/>
                  <a:pt x="0" y="10"/>
                  <a:pt x="1" y="9"/>
                </a:cubicBezTo>
                <a:cubicBezTo>
                  <a:pt x="2" y="8"/>
                  <a:pt x="5" y="8"/>
                  <a:pt x="6" y="9"/>
                </a:cubicBezTo>
                <a:cubicBezTo>
                  <a:pt x="14" y="17"/>
                  <a:pt x="14" y="17"/>
                  <a:pt x="14" y="17"/>
                </a:cubicBezTo>
                <a:cubicBezTo>
                  <a:pt x="27" y="17"/>
                  <a:pt x="27" y="17"/>
                  <a:pt x="27" y="17"/>
                </a:cubicBezTo>
                <a:cubicBezTo>
                  <a:pt x="35" y="9"/>
                  <a:pt x="35" y="9"/>
                  <a:pt x="35" y="9"/>
                </a:cubicBezTo>
                <a:cubicBezTo>
                  <a:pt x="37" y="8"/>
                  <a:pt x="39" y="8"/>
                  <a:pt x="40" y="9"/>
                </a:cubicBezTo>
                <a:cubicBezTo>
                  <a:pt x="41" y="10"/>
                  <a:pt x="41" y="13"/>
                  <a:pt x="40" y="14"/>
                </a:cubicBezTo>
                <a:lnTo>
                  <a:pt x="30" y="24"/>
                </a:lnTo>
                <a:close/>
                <a:moveTo>
                  <a:pt x="21" y="16"/>
                </a:moveTo>
                <a:cubicBezTo>
                  <a:pt x="16" y="16"/>
                  <a:pt x="13" y="12"/>
                  <a:pt x="13" y="8"/>
                </a:cubicBezTo>
                <a:cubicBezTo>
                  <a:pt x="13" y="4"/>
                  <a:pt x="16" y="0"/>
                  <a:pt x="21" y="0"/>
                </a:cubicBezTo>
                <a:cubicBezTo>
                  <a:pt x="25" y="0"/>
                  <a:pt x="29" y="4"/>
                  <a:pt x="29" y="8"/>
                </a:cubicBezTo>
                <a:cubicBezTo>
                  <a:pt x="29" y="12"/>
                  <a:pt x="25" y="16"/>
                  <a:pt x="21" y="16"/>
                </a:cubicBezTo>
                <a:close/>
              </a:path>
            </a:pathLst>
          </a:custGeom>
          <a:solidFill>
            <a:schemeClr val="accent3"/>
          </a:solidFill>
          <a:ln w="9525">
            <a:noFill/>
            <a:round/>
            <a:headEnd/>
            <a:tailEnd/>
          </a:ln>
        </p:spPr>
        <p:txBody>
          <a:bodyPr vert="horz" wrap="square" lIns="91431" tIns="45715" rIns="91431" bIns="45715" numCol="1" anchor="t" anchorCtr="0" compatLnSpc="1">
            <a:prstTxWarp prst="textNoShape">
              <a:avLst/>
            </a:prstTxWarp>
          </a:bodyPr>
          <a:lstStyle/>
          <a:p>
            <a:endParaRPr lang="en-US">
              <a:solidFill>
                <a:schemeClr val="tx2"/>
              </a:solidFill>
              <a:latin typeface="微软雅黑" panose="020B0503020204020204" pitchFamily="34" charset="-122"/>
              <a:ea typeface="微软雅黑" panose="020B0503020204020204" pitchFamily="34" charset="-122"/>
            </a:endParaRPr>
          </a:p>
        </p:txBody>
      </p:sp>
      <p:sp>
        <p:nvSpPr>
          <p:cNvPr id="20" name="Freeform 152"/>
          <p:cNvSpPr>
            <a:spLocks noEditPoints="1"/>
          </p:cNvSpPr>
          <p:nvPr/>
        </p:nvSpPr>
        <p:spPr bwMode="auto">
          <a:xfrm>
            <a:off x="3216258" y="1152124"/>
            <a:ext cx="396972" cy="366856"/>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accent4"/>
          </a:solidFill>
          <a:ln w="9525">
            <a:noFill/>
            <a:round/>
            <a:headEnd/>
            <a:tailEnd/>
          </a:ln>
        </p:spPr>
        <p:txBody>
          <a:bodyPr vert="horz" wrap="square" lIns="91431" tIns="45715" rIns="91431" bIns="45715" numCol="1" anchor="t" anchorCtr="0" compatLnSpc="1">
            <a:prstTxWarp prst="textNoShape">
              <a:avLst/>
            </a:prstTxWarp>
          </a:bodyPr>
          <a:lstStyle/>
          <a:p>
            <a:endParaRPr lang="en-US">
              <a:solidFill>
                <a:schemeClr val="tx2"/>
              </a:solidFill>
              <a:latin typeface="微软雅黑" panose="020B0503020204020204" pitchFamily="34" charset="-122"/>
              <a:ea typeface="微软雅黑" panose="020B0503020204020204" pitchFamily="34" charset="-122"/>
            </a:endParaRPr>
          </a:p>
        </p:txBody>
      </p:sp>
      <p:sp>
        <p:nvSpPr>
          <p:cNvPr id="21" name="TextBox 37"/>
          <p:cNvSpPr txBox="1"/>
          <p:nvPr/>
        </p:nvSpPr>
        <p:spPr>
          <a:xfrm>
            <a:off x="6108499" y="3319833"/>
            <a:ext cx="1487312" cy="246145"/>
          </a:xfrm>
          <a:prstGeom prst="rect">
            <a:avLst/>
          </a:prstGeom>
          <a:noFill/>
        </p:spPr>
        <p:txBody>
          <a:bodyPr wrap="square" lIns="0" tIns="0" rIns="0" bIns="0" rtlCol="0">
            <a:spAutoFit/>
          </a:bodyPr>
          <a:lstStyle/>
          <a:p>
            <a:pPr defTabSz="912522">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2" name="Rectangle 38"/>
          <p:cNvSpPr/>
          <p:nvPr/>
        </p:nvSpPr>
        <p:spPr>
          <a:xfrm>
            <a:off x="6108498" y="3110129"/>
            <a:ext cx="923330" cy="184666"/>
          </a:xfrm>
          <a:prstGeom prst="rect">
            <a:avLst/>
          </a:prstGeom>
        </p:spPr>
        <p:txBody>
          <a:bodyPr wrap="none" lIns="0" tIns="0" rIns="0" bIns="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23" name="TextBox 40"/>
          <p:cNvSpPr txBox="1"/>
          <p:nvPr/>
        </p:nvSpPr>
        <p:spPr>
          <a:xfrm>
            <a:off x="6108500" y="1916717"/>
            <a:ext cx="1487311" cy="246145"/>
          </a:xfrm>
          <a:prstGeom prst="rect">
            <a:avLst/>
          </a:prstGeom>
          <a:noFill/>
        </p:spPr>
        <p:txBody>
          <a:bodyPr wrap="square" lIns="0" tIns="0" rIns="0" bIns="0" rtlCol="0">
            <a:spAutoFit/>
          </a:bodyPr>
          <a:lstStyle/>
          <a:p>
            <a:pPr defTabSz="912522">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4" name="Rectangle 41"/>
          <p:cNvSpPr/>
          <p:nvPr/>
        </p:nvSpPr>
        <p:spPr>
          <a:xfrm>
            <a:off x="6108498" y="1697488"/>
            <a:ext cx="923330" cy="184666"/>
          </a:xfrm>
          <a:prstGeom prst="rect">
            <a:avLst/>
          </a:prstGeom>
        </p:spPr>
        <p:txBody>
          <a:bodyPr wrap="none" lIns="0" tIns="0" rIns="0" bIns="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25" name="TextBox 43"/>
          <p:cNvSpPr txBox="1"/>
          <p:nvPr/>
        </p:nvSpPr>
        <p:spPr>
          <a:xfrm>
            <a:off x="1620185" y="2686156"/>
            <a:ext cx="1340254" cy="246145"/>
          </a:xfrm>
          <a:prstGeom prst="rect">
            <a:avLst/>
          </a:prstGeom>
          <a:noFill/>
        </p:spPr>
        <p:txBody>
          <a:bodyPr wrap="square" lIns="0" tIns="0" rIns="0" bIns="0" rtlCol="0">
            <a:spAutoFit/>
          </a:bodyPr>
          <a:lstStyle/>
          <a:p>
            <a:pPr algn="r" defTabSz="912522">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6" name="Rectangle 44"/>
          <p:cNvSpPr/>
          <p:nvPr/>
        </p:nvSpPr>
        <p:spPr>
          <a:xfrm>
            <a:off x="2021183" y="2495502"/>
            <a:ext cx="923330" cy="184666"/>
          </a:xfrm>
          <a:prstGeom prst="rect">
            <a:avLst/>
          </a:prstGeom>
        </p:spPr>
        <p:txBody>
          <a:bodyPr wrap="none" lIns="0" tIns="0" rIns="0" bIns="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27" name="TextBox 46"/>
          <p:cNvSpPr txBox="1"/>
          <p:nvPr/>
        </p:nvSpPr>
        <p:spPr>
          <a:xfrm>
            <a:off x="1548190" y="1217289"/>
            <a:ext cx="1379297" cy="246145"/>
          </a:xfrm>
          <a:prstGeom prst="rect">
            <a:avLst/>
          </a:prstGeom>
          <a:noFill/>
        </p:spPr>
        <p:txBody>
          <a:bodyPr wrap="square" lIns="0" tIns="0" rIns="0" bIns="0" rtlCol="0">
            <a:spAutoFit/>
          </a:bodyPr>
          <a:lstStyle/>
          <a:p>
            <a:pPr algn="r" defTabSz="912522">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8" name="Rectangle 47"/>
          <p:cNvSpPr/>
          <p:nvPr/>
        </p:nvSpPr>
        <p:spPr>
          <a:xfrm>
            <a:off x="2021183" y="1026636"/>
            <a:ext cx="923330" cy="184666"/>
          </a:xfrm>
          <a:prstGeom prst="rect">
            <a:avLst/>
          </a:prstGeom>
        </p:spPr>
        <p:txBody>
          <a:bodyPr wrap="none" lIns="0" tIns="0" rIns="0" bIns="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Tree>
    <p:extLst>
      <p:ext uri="{BB962C8B-B14F-4D97-AF65-F5344CB8AC3E}">
        <p14:creationId xmlns:p14="http://schemas.microsoft.com/office/powerpoint/2010/main" val="2892996233"/>
      </p:ext>
    </p:extLst>
  </p:cSld>
  <p:clrMapOvr>
    <a:masterClrMapping/>
  </p:clrMapOvr>
  <mc:AlternateContent xmlns:mc="http://schemas.openxmlformats.org/markup-compatibility/2006" xmlns:p14="http://schemas.microsoft.com/office/powerpoint/2010/main">
    <mc:Choice Requires="p14">
      <p:transition spd="slow" p14:dur="150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000"/>
                            </p:stCondLst>
                            <p:childTnLst>
                              <p:par>
                                <p:cTn id="17" presetID="53"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Effect transition="in" filter="fade">
                                      <p:cBhvr>
                                        <p:cTn id="27" dur="500"/>
                                        <p:tgtEl>
                                          <p:spTgt spid="15"/>
                                        </p:tgtEl>
                                      </p:cBhvr>
                                    </p:animEffect>
                                  </p:childTnLst>
                                </p:cTn>
                              </p:par>
                            </p:childTnLst>
                          </p:cTn>
                        </p:par>
                        <p:par>
                          <p:cTn id="28" fill="hold">
                            <p:stCondLst>
                              <p:cond delay="2000"/>
                            </p:stCondLst>
                            <p:childTnLst>
                              <p:par>
                                <p:cTn id="29" presetID="53" presetClass="entr" presetSubtype="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p:cTn id="31" dur="500" fill="hold"/>
                                        <p:tgtEl>
                                          <p:spTgt spid="17"/>
                                        </p:tgtEl>
                                        <p:attrNameLst>
                                          <p:attrName>ppt_w</p:attrName>
                                        </p:attrNameLst>
                                      </p:cBhvr>
                                      <p:tavLst>
                                        <p:tav tm="0">
                                          <p:val>
                                            <p:fltVal val="0"/>
                                          </p:val>
                                        </p:tav>
                                        <p:tav tm="100000">
                                          <p:val>
                                            <p:strVal val="#ppt_w"/>
                                          </p:val>
                                        </p:tav>
                                      </p:tavLst>
                                    </p:anim>
                                    <p:anim calcmode="lin" valueType="num">
                                      <p:cBhvr>
                                        <p:cTn id="32" dur="500" fill="hold"/>
                                        <p:tgtEl>
                                          <p:spTgt spid="17"/>
                                        </p:tgtEl>
                                        <p:attrNameLst>
                                          <p:attrName>ppt_h</p:attrName>
                                        </p:attrNameLst>
                                      </p:cBhvr>
                                      <p:tavLst>
                                        <p:tav tm="0">
                                          <p:val>
                                            <p:fltVal val="0"/>
                                          </p:val>
                                        </p:tav>
                                        <p:tav tm="100000">
                                          <p:val>
                                            <p:strVal val="#ppt_h"/>
                                          </p:val>
                                        </p:tav>
                                      </p:tavLst>
                                    </p:anim>
                                    <p:animEffect transition="in" filter="fade">
                                      <p:cBhvr>
                                        <p:cTn id="33" dur="500"/>
                                        <p:tgtEl>
                                          <p:spTgt spid="17"/>
                                        </p:tgtEl>
                                      </p:cBhvr>
                                    </p:animEffect>
                                  </p:childTnLst>
                                </p:cTn>
                              </p:par>
                            </p:childTnLst>
                          </p:cTn>
                        </p:par>
                        <p:par>
                          <p:cTn id="34" fill="hold">
                            <p:stCondLst>
                              <p:cond delay="2500"/>
                            </p:stCondLst>
                            <p:childTnLst>
                              <p:par>
                                <p:cTn id="35" presetID="53" presetClass="entr" presetSubtype="0"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500" fill="hold"/>
                                        <p:tgtEl>
                                          <p:spTgt spid="6"/>
                                        </p:tgtEl>
                                        <p:attrNameLst>
                                          <p:attrName>ppt_w</p:attrName>
                                        </p:attrNameLst>
                                      </p:cBhvr>
                                      <p:tavLst>
                                        <p:tav tm="0">
                                          <p:val>
                                            <p:fltVal val="0"/>
                                          </p:val>
                                        </p:tav>
                                        <p:tav tm="100000">
                                          <p:val>
                                            <p:strVal val="#ppt_w"/>
                                          </p:val>
                                        </p:tav>
                                      </p:tavLst>
                                    </p:anim>
                                    <p:anim calcmode="lin" valueType="num">
                                      <p:cBhvr>
                                        <p:cTn id="38" dur="500" fill="hold"/>
                                        <p:tgtEl>
                                          <p:spTgt spid="6"/>
                                        </p:tgtEl>
                                        <p:attrNameLst>
                                          <p:attrName>ppt_h</p:attrName>
                                        </p:attrNameLst>
                                      </p:cBhvr>
                                      <p:tavLst>
                                        <p:tav tm="0">
                                          <p:val>
                                            <p:fltVal val="0"/>
                                          </p:val>
                                        </p:tav>
                                        <p:tav tm="100000">
                                          <p:val>
                                            <p:strVal val="#ppt_h"/>
                                          </p:val>
                                        </p:tav>
                                      </p:tavLst>
                                    </p:anim>
                                    <p:animEffect transition="in" filter="fade">
                                      <p:cBhvr>
                                        <p:cTn id="39" dur="500"/>
                                        <p:tgtEl>
                                          <p:spTgt spid="6"/>
                                        </p:tgtEl>
                                      </p:cBhvr>
                                    </p:animEffect>
                                  </p:childTnLst>
                                </p:cTn>
                              </p:par>
                            </p:childTnLst>
                          </p:cTn>
                        </p:par>
                        <p:par>
                          <p:cTn id="40" fill="hold">
                            <p:stCondLst>
                              <p:cond delay="3000"/>
                            </p:stCondLst>
                            <p:childTnLst>
                              <p:par>
                                <p:cTn id="41" presetID="53" presetClass="entr" presetSubtype="0"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ppt_w</p:attrName>
                                        </p:attrNameLst>
                                      </p:cBhvr>
                                      <p:tavLst>
                                        <p:tav tm="0">
                                          <p:val>
                                            <p:fltVal val="0"/>
                                          </p:val>
                                        </p:tav>
                                        <p:tav tm="100000">
                                          <p:val>
                                            <p:strVal val="#ppt_w"/>
                                          </p:val>
                                        </p:tav>
                                      </p:tavLst>
                                    </p:anim>
                                    <p:anim calcmode="lin" valueType="num">
                                      <p:cBhvr>
                                        <p:cTn id="44" dur="500" fill="hold"/>
                                        <p:tgtEl>
                                          <p:spTgt spid="9"/>
                                        </p:tgtEl>
                                        <p:attrNameLst>
                                          <p:attrName>ppt_h</p:attrName>
                                        </p:attrNameLst>
                                      </p:cBhvr>
                                      <p:tavLst>
                                        <p:tav tm="0">
                                          <p:val>
                                            <p:fltVal val="0"/>
                                          </p:val>
                                        </p:tav>
                                        <p:tav tm="100000">
                                          <p:val>
                                            <p:strVal val="#ppt_h"/>
                                          </p:val>
                                        </p:tav>
                                      </p:tavLst>
                                    </p:anim>
                                    <p:animEffect transition="in" filter="fade">
                                      <p:cBhvr>
                                        <p:cTn id="45" dur="500"/>
                                        <p:tgtEl>
                                          <p:spTgt spid="9"/>
                                        </p:tgtEl>
                                      </p:cBhvr>
                                    </p:animEffect>
                                  </p:childTnLst>
                                </p:cTn>
                              </p:par>
                            </p:childTnLst>
                          </p:cTn>
                        </p:par>
                        <p:par>
                          <p:cTn id="46" fill="hold">
                            <p:stCondLst>
                              <p:cond delay="3500"/>
                            </p:stCondLst>
                            <p:childTnLst>
                              <p:par>
                                <p:cTn id="47" presetID="53"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4000"/>
                            </p:stCondLst>
                            <p:childTnLst>
                              <p:par>
                                <p:cTn id="53" presetID="53" presetClass="entr" presetSubtype="0"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Effect transition="in" filter="fade">
                                      <p:cBhvr>
                                        <p:cTn id="57" dur="500"/>
                                        <p:tgtEl>
                                          <p:spTgt spid="18"/>
                                        </p:tgtEl>
                                      </p:cBhvr>
                                    </p:animEffect>
                                  </p:childTnLst>
                                </p:cTn>
                              </p:par>
                            </p:childTnLst>
                          </p:cTn>
                        </p:par>
                        <p:par>
                          <p:cTn id="58" fill="hold">
                            <p:stCondLst>
                              <p:cond delay="4500"/>
                            </p:stCondLst>
                            <p:childTnLst>
                              <p:par>
                                <p:cTn id="59" presetID="53" presetClass="entr" presetSubtype="0"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p:cTn id="61" dur="500" fill="hold"/>
                                        <p:tgtEl>
                                          <p:spTgt spid="7"/>
                                        </p:tgtEl>
                                        <p:attrNameLst>
                                          <p:attrName>ppt_w</p:attrName>
                                        </p:attrNameLst>
                                      </p:cBhvr>
                                      <p:tavLst>
                                        <p:tav tm="0">
                                          <p:val>
                                            <p:fltVal val="0"/>
                                          </p:val>
                                        </p:tav>
                                        <p:tav tm="100000">
                                          <p:val>
                                            <p:strVal val="#ppt_w"/>
                                          </p:val>
                                        </p:tav>
                                      </p:tavLst>
                                    </p:anim>
                                    <p:anim calcmode="lin" valueType="num">
                                      <p:cBhvr>
                                        <p:cTn id="62" dur="500" fill="hold"/>
                                        <p:tgtEl>
                                          <p:spTgt spid="7"/>
                                        </p:tgtEl>
                                        <p:attrNameLst>
                                          <p:attrName>ppt_h</p:attrName>
                                        </p:attrNameLst>
                                      </p:cBhvr>
                                      <p:tavLst>
                                        <p:tav tm="0">
                                          <p:val>
                                            <p:fltVal val="0"/>
                                          </p:val>
                                        </p:tav>
                                        <p:tav tm="100000">
                                          <p:val>
                                            <p:strVal val="#ppt_h"/>
                                          </p:val>
                                        </p:tav>
                                      </p:tavLst>
                                    </p:anim>
                                    <p:animEffect transition="in" filter="fade">
                                      <p:cBhvr>
                                        <p:cTn id="63" dur="500"/>
                                        <p:tgtEl>
                                          <p:spTgt spid="7"/>
                                        </p:tgtEl>
                                      </p:cBhvr>
                                    </p:animEffect>
                                  </p:childTnLst>
                                </p:cTn>
                              </p:par>
                            </p:childTnLst>
                          </p:cTn>
                        </p:par>
                        <p:par>
                          <p:cTn id="64" fill="hold">
                            <p:stCondLst>
                              <p:cond delay="5000"/>
                            </p:stCondLst>
                            <p:childTnLst>
                              <p:par>
                                <p:cTn id="65" presetID="53" presetClass="entr" presetSubtype="0"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500" fill="hold"/>
                                        <p:tgtEl>
                                          <p:spTgt spid="10"/>
                                        </p:tgtEl>
                                        <p:attrNameLst>
                                          <p:attrName>ppt_w</p:attrName>
                                        </p:attrNameLst>
                                      </p:cBhvr>
                                      <p:tavLst>
                                        <p:tav tm="0">
                                          <p:val>
                                            <p:fltVal val="0"/>
                                          </p:val>
                                        </p:tav>
                                        <p:tav tm="100000">
                                          <p:val>
                                            <p:strVal val="#ppt_w"/>
                                          </p:val>
                                        </p:tav>
                                      </p:tavLst>
                                    </p:anim>
                                    <p:anim calcmode="lin" valueType="num">
                                      <p:cBhvr>
                                        <p:cTn id="68" dur="500" fill="hold"/>
                                        <p:tgtEl>
                                          <p:spTgt spid="10"/>
                                        </p:tgtEl>
                                        <p:attrNameLst>
                                          <p:attrName>ppt_h</p:attrName>
                                        </p:attrNameLst>
                                      </p:cBhvr>
                                      <p:tavLst>
                                        <p:tav tm="0">
                                          <p:val>
                                            <p:fltVal val="0"/>
                                          </p:val>
                                        </p:tav>
                                        <p:tav tm="100000">
                                          <p:val>
                                            <p:strVal val="#ppt_h"/>
                                          </p:val>
                                        </p:tav>
                                      </p:tavLst>
                                    </p:anim>
                                    <p:animEffect transition="in" filter="fade">
                                      <p:cBhvr>
                                        <p:cTn id="69" dur="500"/>
                                        <p:tgtEl>
                                          <p:spTgt spid="10"/>
                                        </p:tgtEl>
                                      </p:cBhvr>
                                    </p:animEffect>
                                  </p:childTnLst>
                                </p:cTn>
                              </p:par>
                            </p:childTnLst>
                          </p:cTn>
                        </p:par>
                        <p:par>
                          <p:cTn id="70" fill="hold">
                            <p:stCondLst>
                              <p:cond delay="5500"/>
                            </p:stCondLst>
                            <p:childTnLst>
                              <p:par>
                                <p:cTn id="71" presetID="53" presetClass="entr" presetSubtype="0" fill="hold" grpId="0" nodeType="after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p:cTn id="73" dur="500" fill="hold"/>
                                        <p:tgtEl>
                                          <p:spTgt spid="12"/>
                                        </p:tgtEl>
                                        <p:attrNameLst>
                                          <p:attrName>ppt_w</p:attrName>
                                        </p:attrNameLst>
                                      </p:cBhvr>
                                      <p:tavLst>
                                        <p:tav tm="0">
                                          <p:val>
                                            <p:fltVal val="0"/>
                                          </p:val>
                                        </p:tav>
                                        <p:tav tm="100000">
                                          <p:val>
                                            <p:strVal val="#ppt_w"/>
                                          </p:val>
                                        </p:tav>
                                      </p:tavLst>
                                    </p:anim>
                                    <p:anim calcmode="lin" valueType="num">
                                      <p:cBhvr>
                                        <p:cTn id="74" dur="500" fill="hold"/>
                                        <p:tgtEl>
                                          <p:spTgt spid="12"/>
                                        </p:tgtEl>
                                        <p:attrNameLst>
                                          <p:attrName>ppt_h</p:attrName>
                                        </p:attrNameLst>
                                      </p:cBhvr>
                                      <p:tavLst>
                                        <p:tav tm="0">
                                          <p:val>
                                            <p:fltVal val="0"/>
                                          </p:val>
                                        </p:tav>
                                        <p:tav tm="100000">
                                          <p:val>
                                            <p:strVal val="#ppt_h"/>
                                          </p:val>
                                        </p:tav>
                                      </p:tavLst>
                                    </p:anim>
                                    <p:animEffect transition="in" filter="fade">
                                      <p:cBhvr>
                                        <p:cTn id="75" dur="500"/>
                                        <p:tgtEl>
                                          <p:spTgt spid="12"/>
                                        </p:tgtEl>
                                      </p:cBhvr>
                                    </p:animEffect>
                                  </p:childTnLst>
                                </p:cTn>
                              </p:par>
                            </p:childTnLst>
                          </p:cTn>
                        </p:par>
                        <p:par>
                          <p:cTn id="76" fill="hold">
                            <p:stCondLst>
                              <p:cond delay="6000"/>
                            </p:stCondLst>
                            <p:childTnLst>
                              <p:par>
                                <p:cTn id="77" presetID="53" presetClass="entr" presetSubtype="0"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 calcmode="lin" valueType="num">
                                      <p:cBhvr>
                                        <p:cTn id="79" dur="500" fill="hold"/>
                                        <p:tgtEl>
                                          <p:spTgt spid="19"/>
                                        </p:tgtEl>
                                        <p:attrNameLst>
                                          <p:attrName>ppt_w</p:attrName>
                                        </p:attrNameLst>
                                      </p:cBhvr>
                                      <p:tavLst>
                                        <p:tav tm="0">
                                          <p:val>
                                            <p:fltVal val="0"/>
                                          </p:val>
                                        </p:tav>
                                        <p:tav tm="100000">
                                          <p:val>
                                            <p:strVal val="#ppt_w"/>
                                          </p:val>
                                        </p:tav>
                                      </p:tavLst>
                                    </p:anim>
                                    <p:anim calcmode="lin" valueType="num">
                                      <p:cBhvr>
                                        <p:cTn id="80" dur="500" fill="hold"/>
                                        <p:tgtEl>
                                          <p:spTgt spid="19"/>
                                        </p:tgtEl>
                                        <p:attrNameLst>
                                          <p:attrName>ppt_h</p:attrName>
                                        </p:attrNameLst>
                                      </p:cBhvr>
                                      <p:tavLst>
                                        <p:tav tm="0">
                                          <p:val>
                                            <p:fltVal val="0"/>
                                          </p:val>
                                        </p:tav>
                                        <p:tav tm="100000">
                                          <p:val>
                                            <p:strVal val="#ppt_h"/>
                                          </p:val>
                                        </p:tav>
                                      </p:tavLst>
                                    </p:anim>
                                    <p:animEffect transition="in" filter="fade">
                                      <p:cBhvr>
                                        <p:cTn id="81" dur="500"/>
                                        <p:tgtEl>
                                          <p:spTgt spid="19"/>
                                        </p:tgtEl>
                                      </p:cBhvr>
                                    </p:animEffect>
                                  </p:childTnLst>
                                </p:cTn>
                              </p:par>
                            </p:childTnLst>
                          </p:cTn>
                        </p:par>
                        <p:par>
                          <p:cTn id="82" fill="hold">
                            <p:stCondLst>
                              <p:cond delay="6500"/>
                            </p:stCondLst>
                            <p:childTnLst>
                              <p:par>
                                <p:cTn id="83" presetID="53" presetClass="entr" presetSubtype="0" fill="hold" grpId="0" nodeType="after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p:cTn id="85" dur="500" fill="hold"/>
                                        <p:tgtEl>
                                          <p:spTgt spid="5"/>
                                        </p:tgtEl>
                                        <p:attrNameLst>
                                          <p:attrName>ppt_w</p:attrName>
                                        </p:attrNameLst>
                                      </p:cBhvr>
                                      <p:tavLst>
                                        <p:tav tm="0">
                                          <p:val>
                                            <p:fltVal val="0"/>
                                          </p:val>
                                        </p:tav>
                                        <p:tav tm="100000">
                                          <p:val>
                                            <p:strVal val="#ppt_w"/>
                                          </p:val>
                                        </p:tav>
                                      </p:tavLst>
                                    </p:anim>
                                    <p:anim calcmode="lin" valueType="num">
                                      <p:cBhvr>
                                        <p:cTn id="86" dur="500" fill="hold"/>
                                        <p:tgtEl>
                                          <p:spTgt spid="5"/>
                                        </p:tgtEl>
                                        <p:attrNameLst>
                                          <p:attrName>ppt_h</p:attrName>
                                        </p:attrNameLst>
                                      </p:cBhvr>
                                      <p:tavLst>
                                        <p:tav tm="0">
                                          <p:val>
                                            <p:fltVal val="0"/>
                                          </p:val>
                                        </p:tav>
                                        <p:tav tm="100000">
                                          <p:val>
                                            <p:strVal val="#ppt_h"/>
                                          </p:val>
                                        </p:tav>
                                      </p:tavLst>
                                    </p:anim>
                                    <p:animEffect transition="in" filter="fade">
                                      <p:cBhvr>
                                        <p:cTn id="87" dur="500"/>
                                        <p:tgtEl>
                                          <p:spTgt spid="5"/>
                                        </p:tgtEl>
                                      </p:cBhvr>
                                    </p:animEffect>
                                  </p:childTnLst>
                                </p:cTn>
                              </p:par>
                            </p:childTnLst>
                          </p:cTn>
                        </p:par>
                        <p:par>
                          <p:cTn id="88" fill="hold">
                            <p:stCondLst>
                              <p:cond delay="7000"/>
                            </p:stCondLst>
                            <p:childTnLst>
                              <p:par>
                                <p:cTn id="89" presetID="53" presetClass="entr" presetSubtype="0" fill="hold" grpId="0" nodeType="after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 fill="hold"/>
                                        <p:tgtEl>
                                          <p:spTgt spid="11"/>
                                        </p:tgtEl>
                                        <p:attrNameLst>
                                          <p:attrName>ppt_w</p:attrName>
                                        </p:attrNameLst>
                                      </p:cBhvr>
                                      <p:tavLst>
                                        <p:tav tm="0">
                                          <p:val>
                                            <p:fltVal val="0"/>
                                          </p:val>
                                        </p:tav>
                                        <p:tav tm="100000">
                                          <p:val>
                                            <p:strVal val="#ppt_w"/>
                                          </p:val>
                                        </p:tav>
                                      </p:tavLst>
                                    </p:anim>
                                    <p:anim calcmode="lin" valueType="num">
                                      <p:cBhvr>
                                        <p:cTn id="92" dur="500" fill="hold"/>
                                        <p:tgtEl>
                                          <p:spTgt spid="11"/>
                                        </p:tgtEl>
                                        <p:attrNameLst>
                                          <p:attrName>ppt_h</p:attrName>
                                        </p:attrNameLst>
                                      </p:cBhvr>
                                      <p:tavLst>
                                        <p:tav tm="0">
                                          <p:val>
                                            <p:fltVal val="0"/>
                                          </p:val>
                                        </p:tav>
                                        <p:tav tm="100000">
                                          <p:val>
                                            <p:strVal val="#ppt_h"/>
                                          </p:val>
                                        </p:tav>
                                      </p:tavLst>
                                    </p:anim>
                                    <p:animEffect transition="in" filter="fade">
                                      <p:cBhvr>
                                        <p:cTn id="93" dur="500"/>
                                        <p:tgtEl>
                                          <p:spTgt spid="11"/>
                                        </p:tgtEl>
                                      </p:cBhvr>
                                    </p:animEffect>
                                  </p:childTnLst>
                                </p:cTn>
                              </p:par>
                            </p:childTnLst>
                          </p:cTn>
                        </p:par>
                        <p:par>
                          <p:cTn id="94" fill="hold">
                            <p:stCondLst>
                              <p:cond delay="7500"/>
                            </p:stCondLst>
                            <p:childTnLst>
                              <p:par>
                                <p:cTn id="95" presetID="53" presetClass="entr" presetSubtype="0"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500" fill="hold"/>
                                        <p:tgtEl>
                                          <p:spTgt spid="13"/>
                                        </p:tgtEl>
                                        <p:attrNameLst>
                                          <p:attrName>ppt_w</p:attrName>
                                        </p:attrNameLst>
                                      </p:cBhvr>
                                      <p:tavLst>
                                        <p:tav tm="0">
                                          <p:val>
                                            <p:fltVal val="0"/>
                                          </p:val>
                                        </p:tav>
                                        <p:tav tm="100000">
                                          <p:val>
                                            <p:strVal val="#ppt_w"/>
                                          </p:val>
                                        </p:tav>
                                      </p:tavLst>
                                    </p:anim>
                                    <p:anim calcmode="lin" valueType="num">
                                      <p:cBhvr>
                                        <p:cTn id="98" dur="500" fill="hold"/>
                                        <p:tgtEl>
                                          <p:spTgt spid="13"/>
                                        </p:tgtEl>
                                        <p:attrNameLst>
                                          <p:attrName>ppt_h</p:attrName>
                                        </p:attrNameLst>
                                      </p:cBhvr>
                                      <p:tavLst>
                                        <p:tav tm="0">
                                          <p:val>
                                            <p:fltVal val="0"/>
                                          </p:val>
                                        </p:tav>
                                        <p:tav tm="100000">
                                          <p:val>
                                            <p:strVal val="#ppt_h"/>
                                          </p:val>
                                        </p:tav>
                                      </p:tavLst>
                                    </p:anim>
                                    <p:animEffect transition="in" filter="fade">
                                      <p:cBhvr>
                                        <p:cTn id="99" dur="500"/>
                                        <p:tgtEl>
                                          <p:spTgt spid="13"/>
                                        </p:tgtEl>
                                      </p:cBhvr>
                                    </p:animEffect>
                                  </p:childTnLst>
                                </p:cTn>
                              </p:par>
                            </p:childTnLst>
                          </p:cTn>
                        </p:par>
                        <p:par>
                          <p:cTn id="100" fill="hold">
                            <p:stCondLst>
                              <p:cond delay="8000"/>
                            </p:stCondLst>
                            <p:childTnLst>
                              <p:par>
                                <p:cTn id="101" presetID="53" presetClass="entr" presetSubtype="0" fill="hold" grpId="0" nodeType="after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childTnLst>
                          </p:cTn>
                        </p:par>
                      </p:childTnLst>
                    </p:cTn>
                  </p:par>
                  <p:par>
                    <p:cTn id="106" fill="hold">
                      <p:stCondLst>
                        <p:cond delay="indefinite"/>
                      </p:stCondLst>
                      <p:childTnLst>
                        <p:par>
                          <p:cTn id="107" fill="hold">
                            <p:stCondLst>
                              <p:cond delay="0"/>
                            </p:stCondLst>
                            <p:childTnLst>
                              <p:par>
                                <p:cTn id="108" presetID="2" presetClass="entr" presetSubtype="8"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 calcmode="lin" valueType="num">
                                      <p:cBhvr additive="base">
                                        <p:cTn id="110" dur="500" fill="hold"/>
                                        <p:tgtEl>
                                          <p:spTgt spid="25"/>
                                        </p:tgtEl>
                                        <p:attrNameLst>
                                          <p:attrName>ppt_x</p:attrName>
                                        </p:attrNameLst>
                                      </p:cBhvr>
                                      <p:tavLst>
                                        <p:tav tm="0">
                                          <p:val>
                                            <p:strVal val="0-#ppt_w/2"/>
                                          </p:val>
                                        </p:tav>
                                        <p:tav tm="100000">
                                          <p:val>
                                            <p:strVal val="#ppt_x"/>
                                          </p:val>
                                        </p:tav>
                                      </p:tavLst>
                                    </p:anim>
                                    <p:anim calcmode="lin" valueType="num">
                                      <p:cBhvr additive="base">
                                        <p:cTn id="111" dur="500" fill="hold"/>
                                        <p:tgtEl>
                                          <p:spTgt spid="25"/>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26"/>
                                        </p:tgtEl>
                                        <p:attrNameLst>
                                          <p:attrName>style.visibility</p:attrName>
                                        </p:attrNameLst>
                                      </p:cBhvr>
                                      <p:to>
                                        <p:strVal val="visible"/>
                                      </p:to>
                                    </p:set>
                                    <p:anim calcmode="lin" valueType="num">
                                      <p:cBhvr additive="base">
                                        <p:cTn id="114" dur="500" fill="hold"/>
                                        <p:tgtEl>
                                          <p:spTgt spid="26"/>
                                        </p:tgtEl>
                                        <p:attrNameLst>
                                          <p:attrName>ppt_x</p:attrName>
                                        </p:attrNameLst>
                                      </p:cBhvr>
                                      <p:tavLst>
                                        <p:tav tm="0">
                                          <p:val>
                                            <p:strVal val="0-#ppt_w/2"/>
                                          </p:val>
                                        </p:tav>
                                        <p:tav tm="100000">
                                          <p:val>
                                            <p:strVal val="#ppt_x"/>
                                          </p:val>
                                        </p:tav>
                                      </p:tavLst>
                                    </p:anim>
                                    <p:anim calcmode="lin" valueType="num">
                                      <p:cBhvr additive="base">
                                        <p:cTn id="115" dur="500" fill="hold"/>
                                        <p:tgtEl>
                                          <p:spTgt spid="26"/>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27"/>
                                        </p:tgtEl>
                                        <p:attrNameLst>
                                          <p:attrName>style.visibility</p:attrName>
                                        </p:attrNameLst>
                                      </p:cBhvr>
                                      <p:to>
                                        <p:strVal val="visible"/>
                                      </p:to>
                                    </p:set>
                                    <p:anim calcmode="lin" valueType="num">
                                      <p:cBhvr additive="base">
                                        <p:cTn id="118" dur="500" fill="hold"/>
                                        <p:tgtEl>
                                          <p:spTgt spid="27"/>
                                        </p:tgtEl>
                                        <p:attrNameLst>
                                          <p:attrName>ppt_x</p:attrName>
                                        </p:attrNameLst>
                                      </p:cBhvr>
                                      <p:tavLst>
                                        <p:tav tm="0">
                                          <p:val>
                                            <p:strVal val="0-#ppt_w/2"/>
                                          </p:val>
                                        </p:tav>
                                        <p:tav tm="100000">
                                          <p:val>
                                            <p:strVal val="#ppt_x"/>
                                          </p:val>
                                        </p:tav>
                                      </p:tavLst>
                                    </p:anim>
                                    <p:anim calcmode="lin" valueType="num">
                                      <p:cBhvr additive="base">
                                        <p:cTn id="119" dur="500" fill="hold"/>
                                        <p:tgtEl>
                                          <p:spTgt spid="27"/>
                                        </p:tgtEl>
                                        <p:attrNameLst>
                                          <p:attrName>ppt_y</p:attrName>
                                        </p:attrNameLst>
                                      </p:cBhvr>
                                      <p:tavLst>
                                        <p:tav tm="0">
                                          <p:val>
                                            <p:strVal val="#ppt_y"/>
                                          </p:val>
                                        </p:tav>
                                        <p:tav tm="100000">
                                          <p:val>
                                            <p:strVal val="#ppt_y"/>
                                          </p:val>
                                        </p:tav>
                                      </p:tavLst>
                                    </p:anim>
                                  </p:childTnLst>
                                </p:cTn>
                              </p:par>
                              <p:par>
                                <p:cTn id="120" presetID="2" presetClass="entr" presetSubtype="8" fill="hold" grpId="0" nodeType="with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additive="base">
                                        <p:cTn id="122" dur="500" fill="hold"/>
                                        <p:tgtEl>
                                          <p:spTgt spid="28"/>
                                        </p:tgtEl>
                                        <p:attrNameLst>
                                          <p:attrName>ppt_x</p:attrName>
                                        </p:attrNameLst>
                                      </p:cBhvr>
                                      <p:tavLst>
                                        <p:tav tm="0">
                                          <p:val>
                                            <p:strVal val="0-#ppt_w/2"/>
                                          </p:val>
                                        </p:tav>
                                        <p:tav tm="100000">
                                          <p:val>
                                            <p:strVal val="#ppt_x"/>
                                          </p:val>
                                        </p:tav>
                                      </p:tavLst>
                                    </p:anim>
                                    <p:anim calcmode="lin" valueType="num">
                                      <p:cBhvr additive="base">
                                        <p:cTn id="123" dur="50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124" fill="hold">
                      <p:stCondLst>
                        <p:cond delay="indefinite"/>
                      </p:stCondLst>
                      <p:childTnLst>
                        <p:par>
                          <p:cTn id="125" fill="hold">
                            <p:stCondLst>
                              <p:cond delay="0"/>
                            </p:stCondLst>
                            <p:childTnLst>
                              <p:par>
                                <p:cTn id="126" presetID="2" presetClass="entr" presetSubtype="2" fill="hold" grpId="0" nodeType="clickEffect">
                                  <p:stCondLst>
                                    <p:cond delay="0"/>
                                  </p:stCondLst>
                                  <p:childTnLst>
                                    <p:set>
                                      <p:cBhvr>
                                        <p:cTn id="127" dur="1" fill="hold">
                                          <p:stCondLst>
                                            <p:cond delay="0"/>
                                          </p:stCondLst>
                                        </p:cTn>
                                        <p:tgtEl>
                                          <p:spTgt spid="21"/>
                                        </p:tgtEl>
                                        <p:attrNameLst>
                                          <p:attrName>style.visibility</p:attrName>
                                        </p:attrNameLst>
                                      </p:cBhvr>
                                      <p:to>
                                        <p:strVal val="visible"/>
                                      </p:to>
                                    </p:set>
                                    <p:anim calcmode="lin" valueType="num">
                                      <p:cBhvr additive="base">
                                        <p:cTn id="128" dur="500" fill="hold"/>
                                        <p:tgtEl>
                                          <p:spTgt spid="21"/>
                                        </p:tgtEl>
                                        <p:attrNameLst>
                                          <p:attrName>ppt_x</p:attrName>
                                        </p:attrNameLst>
                                      </p:cBhvr>
                                      <p:tavLst>
                                        <p:tav tm="0">
                                          <p:val>
                                            <p:strVal val="1+#ppt_w/2"/>
                                          </p:val>
                                        </p:tav>
                                        <p:tav tm="100000">
                                          <p:val>
                                            <p:strVal val="#ppt_x"/>
                                          </p:val>
                                        </p:tav>
                                      </p:tavLst>
                                    </p:anim>
                                    <p:anim calcmode="lin" valueType="num">
                                      <p:cBhvr additive="base">
                                        <p:cTn id="129" dur="500" fill="hold"/>
                                        <p:tgtEl>
                                          <p:spTgt spid="21"/>
                                        </p:tgtEl>
                                        <p:attrNameLst>
                                          <p:attrName>ppt_y</p:attrName>
                                        </p:attrNameLst>
                                      </p:cBhvr>
                                      <p:tavLst>
                                        <p:tav tm="0">
                                          <p:val>
                                            <p:strVal val="#ppt_y"/>
                                          </p:val>
                                        </p:tav>
                                        <p:tav tm="100000">
                                          <p:val>
                                            <p:strVal val="#ppt_y"/>
                                          </p:val>
                                        </p:tav>
                                      </p:tavLst>
                                    </p:anim>
                                  </p:childTnLst>
                                </p:cTn>
                              </p:par>
                              <p:par>
                                <p:cTn id="130" presetID="2" presetClass="entr" presetSubtype="2" fill="hold" grpId="0"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500" fill="hold"/>
                                        <p:tgtEl>
                                          <p:spTgt spid="22"/>
                                        </p:tgtEl>
                                        <p:attrNameLst>
                                          <p:attrName>ppt_x</p:attrName>
                                        </p:attrNameLst>
                                      </p:cBhvr>
                                      <p:tavLst>
                                        <p:tav tm="0">
                                          <p:val>
                                            <p:strVal val="1+#ppt_w/2"/>
                                          </p:val>
                                        </p:tav>
                                        <p:tav tm="100000">
                                          <p:val>
                                            <p:strVal val="#ppt_x"/>
                                          </p:val>
                                        </p:tav>
                                      </p:tavLst>
                                    </p:anim>
                                    <p:anim calcmode="lin" valueType="num">
                                      <p:cBhvr additive="base">
                                        <p:cTn id="133" dur="500" fill="hold"/>
                                        <p:tgtEl>
                                          <p:spTgt spid="22"/>
                                        </p:tgtEl>
                                        <p:attrNameLst>
                                          <p:attrName>ppt_y</p:attrName>
                                        </p:attrNameLst>
                                      </p:cBhvr>
                                      <p:tavLst>
                                        <p:tav tm="0">
                                          <p:val>
                                            <p:strVal val="#ppt_y"/>
                                          </p:val>
                                        </p:tav>
                                        <p:tav tm="100000">
                                          <p:val>
                                            <p:strVal val="#ppt_y"/>
                                          </p:val>
                                        </p:tav>
                                      </p:tavLst>
                                    </p:anim>
                                  </p:childTnLst>
                                </p:cTn>
                              </p:par>
                              <p:par>
                                <p:cTn id="134" presetID="2" presetClass="entr" presetSubtype="2"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 calcmode="lin" valueType="num">
                                      <p:cBhvr additive="base">
                                        <p:cTn id="136" dur="500" fill="hold"/>
                                        <p:tgtEl>
                                          <p:spTgt spid="23"/>
                                        </p:tgtEl>
                                        <p:attrNameLst>
                                          <p:attrName>ppt_x</p:attrName>
                                        </p:attrNameLst>
                                      </p:cBhvr>
                                      <p:tavLst>
                                        <p:tav tm="0">
                                          <p:val>
                                            <p:strVal val="1+#ppt_w/2"/>
                                          </p:val>
                                        </p:tav>
                                        <p:tav tm="100000">
                                          <p:val>
                                            <p:strVal val="#ppt_x"/>
                                          </p:val>
                                        </p:tav>
                                      </p:tavLst>
                                    </p:anim>
                                    <p:anim calcmode="lin" valueType="num">
                                      <p:cBhvr additive="base">
                                        <p:cTn id="137" dur="500" fill="hold"/>
                                        <p:tgtEl>
                                          <p:spTgt spid="23"/>
                                        </p:tgtEl>
                                        <p:attrNameLst>
                                          <p:attrName>ppt_y</p:attrName>
                                        </p:attrNameLst>
                                      </p:cBhvr>
                                      <p:tavLst>
                                        <p:tav tm="0">
                                          <p:val>
                                            <p:strVal val="#ppt_y"/>
                                          </p:val>
                                        </p:tav>
                                        <p:tav tm="100000">
                                          <p:val>
                                            <p:strVal val="#ppt_y"/>
                                          </p:val>
                                        </p:tav>
                                      </p:tavLst>
                                    </p:anim>
                                  </p:childTnLst>
                                </p:cTn>
                              </p:par>
                              <p:par>
                                <p:cTn id="138" presetID="2" presetClass="entr" presetSubtype="2" fill="hold" grpId="0" nodeType="withEffect">
                                  <p:stCondLst>
                                    <p:cond delay="0"/>
                                  </p:stCondLst>
                                  <p:childTnLst>
                                    <p:set>
                                      <p:cBhvr>
                                        <p:cTn id="139" dur="1" fill="hold">
                                          <p:stCondLst>
                                            <p:cond delay="0"/>
                                          </p:stCondLst>
                                        </p:cTn>
                                        <p:tgtEl>
                                          <p:spTgt spid="24"/>
                                        </p:tgtEl>
                                        <p:attrNameLst>
                                          <p:attrName>style.visibility</p:attrName>
                                        </p:attrNameLst>
                                      </p:cBhvr>
                                      <p:to>
                                        <p:strVal val="visible"/>
                                      </p:to>
                                    </p:set>
                                    <p:anim calcmode="lin" valueType="num">
                                      <p:cBhvr additive="base">
                                        <p:cTn id="140" dur="500" fill="hold"/>
                                        <p:tgtEl>
                                          <p:spTgt spid="24"/>
                                        </p:tgtEl>
                                        <p:attrNameLst>
                                          <p:attrName>ppt_x</p:attrName>
                                        </p:attrNameLst>
                                      </p:cBhvr>
                                      <p:tavLst>
                                        <p:tav tm="0">
                                          <p:val>
                                            <p:strVal val="1+#ppt_w/2"/>
                                          </p:val>
                                        </p:tav>
                                        <p:tav tm="100000">
                                          <p:val>
                                            <p:strVal val="#ppt_x"/>
                                          </p:val>
                                        </p:tav>
                                      </p:tavLst>
                                    </p:anim>
                                    <p:anim calcmode="lin" valueType="num">
                                      <p:cBhvr additive="base">
                                        <p:cTn id="141"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p:bldP spid="9" grpId="0"/>
      <p:bldP spid="10" grpId="0"/>
      <p:bldP spid="11" grpId="0"/>
      <p:bldP spid="12" grpId="0"/>
      <p:bldP spid="13" grpId="0"/>
      <p:bldP spid="14" grpId="0"/>
      <p:bldP spid="15" grpId="0"/>
      <p:bldP spid="16" grpId="0" animBg="1"/>
      <p:bldP spid="17" grpId="0" animBg="1"/>
      <p:bldP spid="18" grpId="0" animBg="1"/>
      <p:bldP spid="19" grpId="0" animBg="1"/>
      <p:bldP spid="20" grpId="0" animBg="1"/>
      <p:bldP spid="21" grpId="0"/>
      <p:bldP spid="22" grpId="0"/>
      <p:bldP spid="23" grpId="0"/>
      <p:bldP spid="24" grpId="0"/>
      <p:bldP spid="25"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9"/>
          <p:cNvSpPr>
            <a:spLocks/>
          </p:cNvSpPr>
          <p:nvPr/>
        </p:nvSpPr>
        <p:spPr bwMode="auto">
          <a:xfrm>
            <a:off x="437133" y="1880951"/>
            <a:ext cx="1034016" cy="201154"/>
          </a:xfrm>
          <a:custGeom>
            <a:avLst/>
            <a:gdLst>
              <a:gd name="T0" fmla="*/ 0 w 869"/>
              <a:gd name="T1" fmla="*/ 169 h 169"/>
              <a:gd name="T2" fmla="*/ 116 w 869"/>
              <a:gd name="T3" fmla="*/ 82 h 169"/>
              <a:gd name="T4" fmla="*/ 245 w 869"/>
              <a:gd name="T5" fmla="*/ 74 h 169"/>
              <a:gd name="T6" fmla="*/ 362 w 869"/>
              <a:gd name="T7" fmla="*/ 0 h 169"/>
              <a:gd name="T8" fmla="*/ 483 w 869"/>
              <a:gd name="T9" fmla="*/ 0 h 169"/>
              <a:gd name="T10" fmla="*/ 650 w 869"/>
              <a:gd name="T11" fmla="*/ 74 h 169"/>
              <a:gd name="T12" fmla="*/ 784 w 869"/>
              <a:gd name="T13" fmla="*/ 74 h 169"/>
              <a:gd name="T14" fmla="*/ 869 w 869"/>
              <a:gd name="T15" fmla="*/ 169 h 169"/>
              <a:gd name="T16" fmla="*/ 0 w 869"/>
              <a:gd name="T17" fmla="*/ 169 h 169"/>
              <a:gd name="T18" fmla="*/ 0 w 869"/>
              <a:gd name="T19"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9" h="169">
                <a:moveTo>
                  <a:pt x="0" y="169"/>
                </a:moveTo>
                <a:lnTo>
                  <a:pt x="116" y="82"/>
                </a:lnTo>
                <a:lnTo>
                  <a:pt x="245" y="74"/>
                </a:lnTo>
                <a:lnTo>
                  <a:pt x="362" y="0"/>
                </a:lnTo>
                <a:lnTo>
                  <a:pt x="483" y="0"/>
                </a:lnTo>
                <a:lnTo>
                  <a:pt x="650" y="74"/>
                </a:lnTo>
                <a:lnTo>
                  <a:pt x="784" y="74"/>
                </a:lnTo>
                <a:lnTo>
                  <a:pt x="869" y="169"/>
                </a:lnTo>
                <a:lnTo>
                  <a:pt x="0" y="169"/>
                </a:lnTo>
                <a:lnTo>
                  <a:pt x="0" y="169"/>
                </a:lnTo>
                <a:close/>
              </a:path>
            </a:pathLst>
          </a:custGeom>
          <a:solidFill>
            <a:schemeClr val="accent1"/>
          </a:solidFill>
          <a:ln>
            <a:noFill/>
          </a:ln>
        </p:spPr>
        <p:txBody>
          <a:bodyPr vert="horz" wrap="square" lIns="68538" tIns="34269" rIns="68538" bIns="34269" numCol="1" anchor="t" anchorCtr="0" compatLnSpc="1">
            <a:prstTxWarp prst="textNoShape">
              <a:avLst/>
            </a:prstTxWarp>
          </a:bodyPr>
          <a:lstStyle/>
          <a:p>
            <a:pPr defTabSz="913829">
              <a:defRPr/>
            </a:pPr>
            <a:endParaRPr lang="en-US" sz="1013" kern="0">
              <a:solidFill>
                <a:prstClr val="black"/>
              </a:solidFill>
            </a:endParaRPr>
          </a:p>
        </p:txBody>
      </p:sp>
      <p:sp>
        <p:nvSpPr>
          <p:cNvPr id="6" name="Freeform 10"/>
          <p:cNvSpPr>
            <a:spLocks noEditPoints="1"/>
          </p:cNvSpPr>
          <p:nvPr/>
        </p:nvSpPr>
        <p:spPr bwMode="auto">
          <a:xfrm>
            <a:off x="409766" y="1796442"/>
            <a:ext cx="2147753" cy="1104559"/>
          </a:xfrm>
          <a:custGeom>
            <a:avLst/>
            <a:gdLst>
              <a:gd name="T0" fmla="*/ 1096 w 1103"/>
              <a:gd name="T1" fmla="*/ 356 h 565"/>
              <a:gd name="T2" fmla="*/ 1096 w 1103"/>
              <a:gd name="T3" fmla="*/ 295 h 565"/>
              <a:gd name="T4" fmla="*/ 1080 w 1103"/>
              <a:gd name="T5" fmla="*/ 237 h 565"/>
              <a:gd name="T6" fmla="*/ 996 w 1103"/>
              <a:gd name="T7" fmla="*/ 71 h 565"/>
              <a:gd name="T8" fmla="*/ 974 w 1103"/>
              <a:gd name="T9" fmla="*/ 60 h 565"/>
              <a:gd name="T10" fmla="*/ 733 w 1103"/>
              <a:gd name="T11" fmla="*/ 60 h 565"/>
              <a:gd name="T12" fmla="*/ 733 w 1103"/>
              <a:gd name="T13" fmla="*/ 329 h 565"/>
              <a:gd name="T14" fmla="*/ 711 w 1103"/>
              <a:gd name="T15" fmla="*/ 329 h 565"/>
              <a:gd name="T16" fmla="*/ 711 w 1103"/>
              <a:gd name="T17" fmla="*/ 40 h 565"/>
              <a:gd name="T18" fmla="*/ 789 w 1103"/>
              <a:gd name="T19" fmla="*/ 40 h 565"/>
              <a:gd name="T20" fmla="*/ 789 w 1103"/>
              <a:gd name="T21" fmla="*/ 0 h 565"/>
              <a:gd name="T22" fmla="*/ 587 w 1103"/>
              <a:gd name="T23" fmla="*/ 0 h 565"/>
              <a:gd name="T24" fmla="*/ 557 w 1103"/>
              <a:gd name="T25" fmla="*/ 160 h 565"/>
              <a:gd name="T26" fmla="*/ 0 w 1103"/>
              <a:gd name="T27" fmla="*/ 160 h 565"/>
              <a:gd name="T28" fmla="*/ 36 w 1103"/>
              <a:gd name="T29" fmla="*/ 342 h 565"/>
              <a:gd name="T30" fmla="*/ 79 w 1103"/>
              <a:gd name="T31" fmla="*/ 342 h 565"/>
              <a:gd name="T32" fmla="*/ 79 w 1103"/>
              <a:gd name="T33" fmla="*/ 505 h 565"/>
              <a:gd name="T34" fmla="*/ 141 w 1103"/>
              <a:gd name="T35" fmla="*/ 505 h 565"/>
              <a:gd name="T36" fmla="*/ 230 w 1103"/>
              <a:gd name="T37" fmla="*/ 565 h 565"/>
              <a:gd name="T38" fmla="*/ 320 w 1103"/>
              <a:gd name="T39" fmla="*/ 505 h 565"/>
              <a:gd name="T40" fmla="*/ 353 w 1103"/>
              <a:gd name="T41" fmla="*/ 505 h 565"/>
              <a:gd name="T42" fmla="*/ 442 w 1103"/>
              <a:gd name="T43" fmla="*/ 565 h 565"/>
              <a:gd name="T44" fmla="*/ 532 w 1103"/>
              <a:gd name="T45" fmla="*/ 505 h 565"/>
              <a:gd name="T46" fmla="*/ 844 w 1103"/>
              <a:gd name="T47" fmla="*/ 505 h 565"/>
              <a:gd name="T48" fmla="*/ 934 w 1103"/>
              <a:gd name="T49" fmla="*/ 565 h 565"/>
              <a:gd name="T50" fmla="*/ 1023 w 1103"/>
              <a:gd name="T51" fmla="*/ 505 h 565"/>
              <a:gd name="T52" fmla="*/ 1087 w 1103"/>
              <a:gd name="T53" fmla="*/ 505 h 565"/>
              <a:gd name="T54" fmla="*/ 1103 w 1103"/>
              <a:gd name="T55" fmla="*/ 489 h 565"/>
              <a:gd name="T56" fmla="*/ 1103 w 1103"/>
              <a:gd name="T57" fmla="*/ 387 h 565"/>
              <a:gd name="T58" fmla="*/ 1096 w 1103"/>
              <a:gd name="T59" fmla="*/ 356 h 565"/>
              <a:gd name="T60" fmla="*/ 230 w 1103"/>
              <a:gd name="T61" fmla="*/ 522 h 565"/>
              <a:gd name="T62" fmla="*/ 178 w 1103"/>
              <a:gd name="T63" fmla="*/ 469 h 565"/>
              <a:gd name="T64" fmla="*/ 230 w 1103"/>
              <a:gd name="T65" fmla="*/ 416 h 565"/>
              <a:gd name="T66" fmla="*/ 283 w 1103"/>
              <a:gd name="T67" fmla="*/ 469 h 565"/>
              <a:gd name="T68" fmla="*/ 230 w 1103"/>
              <a:gd name="T69" fmla="*/ 522 h 565"/>
              <a:gd name="T70" fmla="*/ 442 w 1103"/>
              <a:gd name="T71" fmla="*/ 522 h 565"/>
              <a:gd name="T72" fmla="*/ 389 w 1103"/>
              <a:gd name="T73" fmla="*/ 469 h 565"/>
              <a:gd name="T74" fmla="*/ 442 w 1103"/>
              <a:gd name="T75" fmla="*/ 416 h 565"/>
              <a:gd name="T76" fmla="*/ 495 w 1103"/>
              <a:gd name="T77" fmla="*/ 469 h 565"/>
              <a:gd name="T78" fmla="*/ 442 w 1103"/>
              <a:gd name="T79" fmla="*/ 522 h 565"/>
              <a:gd name="T80" fmla="*/ 934 w 1103"/>
              <a:gd name="T81" fmla="*/ 522 h 565"/>
              <a:gd name="T82" fmla="*/ 881 w 1103"/>
              <a:gd name="T83" fmla="*/ 469 h 565"/>
              <a:gd name="T84" fmla="*/ 934 w 1103"/>
              <a:gd name="T85" fmla="*/ 416 h 565"/>
              <a:gd name="T86" fmla="*/ 986 w 1103"/>
              <a:gd name="T87" fmla="*/ 469 h 565"/>
              <a:gd name="T88" fmla="*/ 934 w 1103"/>
              <a:gd name="T89" fmla="*/ 522 h 565"/>
              <a:gd name="T90" fmla="*/ 1015 w 1103"/>
              <a:gd name="T91" fmla="*/ 213 h 565"/>
              <a:gd name="T92" fmla="*/ 842 w 1103"/>
              <a:gd name="T93" fmla="*/ 213 h 565"/>
              <a:gd name="T94" fmla="*/ 830 w 1103"/>
              <a:gd name="T95" fmla="*/ 194 h 565"/>
              <a:gd name="T96" fmla="*/ 830 w 1103"/>
              <a:gd name="T97" fmla="*/ 113 h 565"/>
              <a:gd name="T98" fmla="*/ 838 w 1103"/>
              <a:gd name="T99" fmla="*/ 106 h 565"/>
              <a:gd name="T100" fmla="*/ 964 w 1103"/>
              <a:gd name="T101" fmla="*/ 106 h 565"/>
              <a:gd name="T102" fmla="*/ 977 w 1103"/>
              <a:gd name="T103" fmla="*/ 114 h 565"/>
              <a:gd name="T104" fmla="*/ 1022 w 1103"/>
              <a:gd name="T105" fmla="*/ 203 h 565"/>
              <a:gd name="T106" fmla="*/ 1015 w 1103"/>
              <a:gd name="T107" fmla="*/ 213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3" h="565">
                <a:moveTo>
                  <a:pt x="1096" y="356"/>
                </a:moveTo>
                <a:cubicBezTo>
                  <a:pt x="1096" y="295"/>
                  <a:pt x="1096" y="295"/>
                  <a:pt x="1096" y="295"/>
                </a:cubicBezTo>
                <a:cubicBezTo>
                  <a:pt x="1095" y="274"/>
                  <a:pt x="1090" y="255"/>
                  <a:pt x="1080" y="237"/>
                </a:cubicBezTo>
                <a:cubicBezTo>
                  <a:pt x="996" y="71"/>
                  <a:pt x="996" y="71"/>
                  <a:pt x="996" y="71"/>
                </a:cubicBezTo>
                <a:cubicBezTo>
                  <a:pt x="992" y="64"/>
                  <a:pt x="985" y="60"/>
                  <a:pt x="974" y="60"/>
                </a:cubicBezTo>
                <a:cubicBezTo>
                  <a:pt x="733" y="60"/>
                  <a:pt x="733" y="60"/>
                  <a:pt x="733" y="60"/>
                </a:cubicBezTo>
                <a:cubicBezTo>
                  <a:pt x="733" y="329"/>
                  <a:pt x="733" y="329"/>
                  <a:pt x="733" y="329"/>
                </a:cubicBezTo>
                <a:cubicBezTo>
                  <a:pt x="711" y="329"/>
                  <a:pt x="711" y="329"/>
                  <a:pt x="711" y="329"/>
                </a:cubicBezTo>
                <a:cubicBezTo>
                  <a:pt x="711" y="40"/>
                  <a:pt x="711" y="40"/>
                  <a:pt x="711" y="40"/>
                </a:cubicBezTo>
                <a:cubicBezTo>
                  <a:pt x="789" y="40"/>
                  <a:pt x="789" y="40"/>
                  <a:pt x="789" y="40"/>
                </a:cubicBezTo>
                <a:cubicBezTo>
                  <a:pt x="789" y="0"/>
                  <a:pt x="789" y="0"/>
                  <a:pt x="789" y="0"/>
                </a:cubicBezTo>
                <a:cubicBezTo>
                  <a:pt x="722" y="0"/>
                  <a:pt x="654" y="0"/>
                  <a:pt x="587" y="0"/>
                </a:cubicBezTo>
                <a:cubicBezTo>
                  <a:pt x="557" y="160"/>
                  <a:pt x="557" y="160"/>
                  <a:pt x="557" y="160"/>
                </a:cubicBezTo>
                <a:cubicBezTo>
                  <a:pt x="0" y="160"/>
                  <a:pt x="0" y="160"/>
                  <a:pt x="0" y="160"/>
                </a:cubicBezTo>
                <a:cubicBezTo>
                  <a:pt x="36" y="342"/>
                  <a:pt x="36" y="342"/>
                  <a:pt x="36" y="342"/>
                </a:cubicBezTo>
                <a:cubicBezTo>
                  <a:pt x="79" y="342"/>
                  <a:pt x="79" y="342"/>
                  <a:pt x="79" y="342"/>
                </a:cubicBezTo>
                <a:cubicBezTo>
                  <a:pt x="79" y="396"/>
                  <a:pt x="79" y="451"/>
                  <a:pt x="79" y="505"/>
                </a:cubicBezTo>
                <a:cubicBezTo>
                  <a:pt x="141" y="505"/>
                  <a:pt x="141" y="505"/>
                  <a:pt x="141" y="505"/>
                </a:cubicBezTo>
                <a:cubicBezTo>
                  <a:pt x="155" y="540"/>
                  <a:pt x="190" y="565"/>
                  <a:pt x="230" y="565"/>
                </a:cubicBezTo>
                <a:cubicBezTo>
                  <a:pt x="271" y="565"/>
                  <a:pt x="306" y="540"/>
                  <a:pt x="320" y="505"/>
                </a:cubicBezTo>
                <a:cubicBezTo>
                  <a:pt x="353" y="505"/>
                  <a:pt x="353" y="505"/>
                  <a:pt x="353" y="505"/>
                </a:cubicBezTo>
                <a:cubicBezTo>
                  <a:pt x="367" y="540"/>
                  <a:pt x="402" y="565"/>
                  <a:pt x="442" y="565"/>
                </a:cubicBezTo>
                <a:cubicBezTo>
                  <a:pt x="483" y="565"/>
                  <a:pt x="518" y="540"/>
                  <a:pt x="532" y="505"/>
                </a:cubicBezTo>
                <a:cubicBezTo>
                  <a:pt x="844" y="505"/>
                  <a:pt x="844" y="505"/>
                  <a:pt x="844" y="505"/>
                </a:cubicBezTo>
                <a:cubicBezTo>
                  <a:pt x="858" y="540"/>
                  <a:pt x="893" y="565"/>
                  <a:pt x="934" y="565"/>
                </a:cubicBezTo>
                <a:cubicBezTo>
                  <a:pt x="974" y="565"/>
                  <a:pt x="1009" y="540"/>
                  <a:pt x="1023" y="505"/>
                </a:cubicBezTo>
                <a:cubicBezTo>
                  <a:pt x="1087" y="505"/>
                  <a:pt x="1087" y="505"/>
                  <a:pt x="1087" y="505"/>
                </a:cubicBezTo>
                <a:cubicBezTo>
                  <a:pt x="1096" y="505"/>
                  <a:pt x="1103" y="498"/>
                  <a:pt x="1103" y="489"/>
                </a:cubicBezTo>
                <a:cubicBezTo>
                  <a:pt x="1103" y="387"/>
                  <a:pt x="1103" y="387"/>
                  <a:pt x="1103" y="387"/>
                </a:cubicBezTo>
                <a:cubicBezTo>
                  <a:pt x="1103" y="372"/>
                  <a:pt x="1101" y="369"/>
                  <a:pt x="1096" y="356"/>
                </a:cubicBezTo>
                <a:close/>
                <a:moveTo>
                  <a:pt x="230" y="522"/>
                </a:moveTo>
                <a:cubicBezTo>
                  <a:pt x="201" y="522"/>
                  <a:pt x="178" y="498"/>
                  <a:pt x="178" y="469"/>
                </a:cubicBezTo>
                <a:cubicBezTo>
                  <a:pt x="178" y="440"/>
                  <a:pt x="201" y="416"/>
                  <a:pt x="230" y="416"/>
                </a:cubicBezTo>
                <a:cubicBezTo>
                  <a:pt x="260" y="416"/>
                  <a:pt x="283" y="440"/>
                  <a:pt x="283" y="469"/>
                </a:cubicBezTo>
                <a:cubicBezTo>
                  <a:pt x="283" y="498"/>
                  <a:pt x="260" y="522"/>
                  <a:pt x="230" y="522"/>
                </a:cubicBezTo>
                <a:close/>
                <a:moveTo>
                  <a:pt x="442" y="522"/>
                </a:moveTo>
                <a:cubicBezTo>
                  <a:pt x="413" y="522"/>
                  <a:pt x="389" y="498"/>
                  <a:pt x="389" y="469"/>
                </a:cubicBezTo>
                <a:cubicBezTo>
                  <a:pt x="389" y="440"/>
                  <a:pt x="413" y="416"/>
                  <a:pt x="442" y="416"/>
                </a:cubicBezTo>
                <a:cubicBezTo>
                  <a:pt x="471" y="416"/>
                  <a:pt x="495" y="440"/>
                  <a:pt x="495" y="469"/>
                </a:cubicBezTo>
                <a:cubicBezTo>
                  <a:pt x="495" y="498"/>
                  <a:pt x="471" y="522"/>
                  <a:pt x="442" y="522"/>
                </a:cubicBezTo>
                <a:close/>
                <a:moveTo>
                  <a:pt x="934" y="522"/>
                </a:moveTo>
                <a:cubicBezTo>
                  <a:pt x="904" y="522"/>
                  <a:pt x="881" y="498"/>
                  <a:pt x="881" y="469"/>
                </a:cubicBezTo>
                <a:cubicBezTo>
                  <a:pt x="881" y="440"/>
                  <a:pt x="904" y="416"/>
                  <a:pt x="934" y="416"/>
                </a:cubicBezTo>
                <a:cubicBezTo>
                  <a:pt x="963" y="416"/>
                  <a:pt x="986" y="440"/>
                  <a:pt x="986" y="469"/>
                </a:cubicBezTo>
                <a:cubicBezTo>
                  <a:pt x="986" y="498"/>
                  <a:pt x="963" y="522"/>
                  <a:pt x="934" y="522"/>
                </a:cubicBezTo>
                <a:close/>
                <a:moveTo>
                  <a:pt x="1015" y="213"/>
                </a:moveTo>
                <a:cubicBezTo>
                  <a:pt x="842" y="213"/>
                  <a:pt x="842" y="213"/>
                  <a:pt x="842" y="213"/>
                </a:cubicBezTo>
                <a:cubicBezTo>
                  <a:pt x="831" y="212"/>
                  <a:pt x="830" y="204"/>
                  <a:pt x="830" y="194"/>
                </a:cubicBezTo>
                <a:cubicBezTo>
                  <a:pt x="830" y="113"/>
                  <a:pt x="830" y="113"/>
                  <a:pt x="830" y="113"/>
                </a:cubicBezTo>
                <a:cubicBezTo>
                  <a:pt x="830" y="109"/>
                  <a:pt x="833" y="106"/>
                  <a:pt x="838" y="106"/>
                </a:cubicBezTo>
                <a:cubicBezTo>
                  <a:pt x="964" y="106"/>
                  <a:pt x="964" y="106"/>
                  <a:pt x="964" y="106"/>
                </a:cubicBezTo>
                <a:cubicBezTo>
                  <a:pt x="970" y="106"/>
                  <a:pt x="974" y="109"/>
                  <a:pt x="977" y="114"/>
                </a:cubicBezTo>
                <a:cubicBezTo>
                  <a:pt x="1022" y="203"/>
                  <a:pt x="1022" y="203"/>
                  <a:pt x="1022" y="203"/>
                </a:cubicBezTo>
                <a:cubicBezTo>
                  <a:pt x="1024" y="207"/>
                  <a:pt x="1023" y="212"/>
                  <a:pt x="1015" y="213"/>
                </a:cubicBezTo>
                <a:close/>
              </a:path>
            </a:pathLst>
          </a:custGeom>
          <a:solidFill>
            <a:schemeClr val="accent1"/>
          </a:solidFill>
          <a:ln>
            <a:noFill/>
          </a:ln>
        </p:spPr>
        <p:txBody>
          <a:bodyPr vert="horz" wrap="square" lIns="68538" tIns="34269" rIns="68538" bIns="34269" numCol="1" anchor="t" anchorCtr="0" compatLnSpc="1">
            <a:prstTxWarp prst="textNoShape">
              <a:avLst/>
            </a:prstTxWarp>
          </a:bodyPr>
          <a:lstStyle/>
          <a:p>
            <a:pPr defTabSz="913829">
              <a:defRPr/>
            </a:pPr>
            <a:endParaRPr lang="en-US" sz="1013" kern="0">
              <a:solidFill>
                <a:prstClr val="black"/>
              </a:solidFill>
            </a:endParaRPr>
          </a:p>
        </p:txBody>
      </p:sp>
      <p:sp>
        <p:nvSpPr>
          <p:cNvPr id="7" name="Freeform 16"/>
          <p:cNvSpPr>
            <a:spLocks/>
          </p:cNvSpPr>
          <p:nvPr/>
        </p:nvSpPr>
        <p:spPr bwMode="auto">
          <a:xfrm>
            <a:off x="3378164" y="1449278"/>
            <a:ext cx="1034016" cy="632827"/>
          </a:xfrm>
          <a:custGeom>
            <a:avLst/>
            <a:gdLst>
              <a:gd name="T0" fmla="*/ 0 w 869"/>
              <a:gd name="T1" fmla="*/ 169 h 169"/>
              <a:gd name="T2" fmla="*/ 116 w 869"/>
              <a:gd name="T3" fmla="*/ 82 h 169"/>
              <a:gd name="T4" fmla="*/ 245 w 869"/>
              <a:gd name="T5" fmla="*/ 74 h 169"/>
              <a:gd name="T6" fmla="*/ 362 w 869"/>
              <a:gd name="T7" fmla="*/ 0 h 169"/>
              <a:gd name="T8" fmla="*/ 483 w 869"/>
              <a:gd name="T9" fmla="*/ 0 h 169"/>
              <a:gd name="T10" fmla="*/ 650 w 869"/>
              <a:gd name="T11" fmla="*/ 74 h 169"/>
              <a:gd name="T12" fmla="*/ 784 w 869"/>
              <a:gd name="T13" fmla="*/ 74 h 169"/>
              <a:gd name="T14" fmla="*/ 869 w 869"/>
              <a:gd name="T15" fmla="*/ 169 h 169"/>
              <a:gd name="T16" fmla="*/ 0 w 869"/>
              <a:gd name="T17" fmla="*/ 169 h 169"/>
              <a:gd name="T18" fmla="*/ 0 w 869"/>
              <a:gd name="T19"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9" h="169">
                <a:moveTo>
                  <a:pt x="0" y="169"/>
                </a:moveTo>
                <a:lnTo>
                  <a:pt x="116" y="82"/>
                </a:lnTo>
                <a:lnTo>
                  <a:pt x="245" y="74"/>
                </a:lnTo>
                <a:lnTo>
                  <a:pt x="362" y="0"/>
                </a:lnTo>
                <a:lnTo>
                  <a:pt x="483" y="0"/>
                </a:lnTo>
                <a:lnTo>
                  <a:pt x="650" y="74"/>
                </a:lnTo>
                <a:lnTo>
                  <a:pt x="784" y="74"/>
                </a:lnTo>
                <a:lnTo>
                  <a:pt x="869" y="169"/>
                </a:lnTo>
                <a:lnTo>
                  <a:pt x="0" y="169"/>
                </a:lnTo>
                <a:lnTo>
                  <a:pt x="0" y="169"/>
                </a:lnTo>
                <a:close/>
              </a:path>
            </a:pathLst>
          </a:custGeom>
          <a:solidFill>
            <a:schemeClr val="accent2"/>
          </a:solidFill>
          <a:ln>
            <a:noFill/>
          </a:ln>
        </p:spPr>
        <p:txBody>
          <a:bodyPr vert="horz" wrap="square" lIns="68538" tIns="34269" rIns="68538" bIns="34269" numCol="1" anchor="t" anchorCtr="0" compatLnSpc="1">
            <a:prstTxWarp prst="textNoShape">
              <a:avLst/>
            </a:prstTxWarp>
          </a:bodyPr>
          <a:lstStyle/>
          <a:p>
            <a:pPr defTabSz="913829">
              <a:defRPr/>
            </a:pPr>
            <a:endParaRPr lang="en-US" sz="1013" kern="0">
              <a:solidFill>
                <a:prstClr val="black"/>
              </a:solidFill>
            </a:endParaRPr>
          </a:p>
        </p:txBody>
      </p:sp>
      <p:sp>
        <p:nvSpPr>
          <p:cNvPr id="8" name="Freeform 17"/>
          <p:cNvSpPr>
            <a:spLocks noEditPoints="1"/>
          </p:cNvSpPr>
          <p:nvPr/>
        </p:nvSpPr>
        <p:spPr bwMode="auto">
          <a:xfrm>
            <a:off x="3350797" y="1796442"/>
            <a:ext cx="2147753" cy="1104559"/>
          </a:xfrm>
          <a:custGeom>
            <a:avLst/>
            <a:gdLst>
              <a:gd name="T0" fmla="*/ 1096 w 1103"/>
              <a:gd name="T1" fmla="*/ 356 h 565"/>
              <a:gd name="T2" fmla="*/ 1096 w 1103"/>
              <a:gd name="T3" fmla="*/ 295 h 565"/>
              <a:gd name="T4" fmla="*/ 1080 w 1103"/>
              <a:gd name="T5" fmla="*/ 237 h 565"/>
              <a:gd name="T6" fmla="*/ 996 w 1103"/>
              <a:gd name="T7" fmla="*/ 71 h 565"/>
              <a:gd name="T8" fmla="*/ 974 w 1103"/>
              <a:gd name="T9" fmla="*/ 60 h 565"/>
              <a:gd name="T10" fmla="*/ 733 w 1103"/>
              <a:gd name="T11" fmla="*/ 60 h 565"/>
              <a:gd name="T12" fmla="*/ 733 w 1103"/>
              <a:gd name="T13" fmla="*/ 329 h 565"/>
              <a:gd name="T14" fmla="*/ 711 w 1103"/>
              <a:gd name="T15" fmla="*/ 329 h 565"/>
              <a:gd name="T16" fmla="*/ 711 w 1103"/>
              <a:gd name="T17" fmla="*/ 40 h 565"/>
              <a:gd name="T18" fmla="*/ 789 w 1103"/>
              <a:gd name="T19" fmla="*/ 40 h 565"/>
              <a:gd name="T20" fmla="*/ 789 w 1103"/>
              <a:gd name="T21" fmla="*/ 0 h 565"/>
              <a:gd name="T22" fmla="*/ 587 w 1103"/>
              <a:gd name="T23" fmla="*/ 0 h 565"/>
              <a:gd name="T24" fmla="*/ 557 w 1103"/>
              <a:gd name="T25" fmla="*/ 160 h 565"/>
              <a:gd name="T26" fmla="*/ 0 w 1103"/>
              <a:gd name="T27" fmla="*/ 160 h 565"/>
              <a:gd name="T28" fmla="*/ 36 w 1103"/>
              <a:gd name="T29" fmla="*/ 342 h 565"/>
              <a:gd name="T30" fmla="*/ 79 w 1103"/>
              <a:gd name="T31" fmla="*/ 342 h 565"/>
              <a:gd name="T32" fmla="*/ 79 w 1103"/>
              <a:gd name="T33" fmla="*/ 505 h 565"/>
              <a:gd name="T34" fmla="*/ 141 w 1103"/>
              <a:gd name="T35" fmla="*/ 505 h 565"/>
              <a:gd name="T36" fmla="*/ 230 w 1103"/>
              <a:gd name="T37" fmla="*/ 565 h 565"/>
              <a:gd name="T38" fmla="*/ 320 w 1103"/>
              <a:gd name="T39" fmla="*/ 505 h 565"/>
              <a:gd name="T40" fmla="*/ 353 w 1103"/>
              <a:gd name="T41" fmla="*/ 505 h 565"/>
              <a:gd name="T42" fmla="*/ 442 w 1103"/>
              <a:gd name="T43" fmla="*/ 565 h 565"/>
              <a:gd name="T44" fmla="*/ 532 w 1103"/>
              <a:gd name="T45" fmla="*/ 505 h 565"/>
              <a:gd name="T46" fmla="*/ 844 w 1103"/>
              <a:gd name="T47" fmla="*/ 505 h 565"/>
              <a:gd name="T48" fmla="*/ 934 w 1103"/>
              <a:gd name="T49" fmla="*/ 565 h 565"/>
              <a:gd name="T50" fmla="*/ 1023 w 1103"/>
              <a:gd name="T51" fmla="*/ 505 h 565"/>
              <a:gd name="T52" fmla="*/ 1087 w 1103"/>
              <a:gd name="T53" fmla="*/ 505 h 565"/>
              <a:gd name="T54" fmla="*/ 1103 w 1103"/>
              <a:gd name="T55" fmla="*/ 489 h 565"/>
              <a:gd name="T56" fmla="*/ 1103 w 1103"/>
              <a:gd name="T57" fmla="*/ 387 h 565"/>
              <a:gd name="T58" fmla="*/ 1096 w 1103"/>
              <a:gd name="T59" fmla="*/ 356 h 565"/>
              <a:gd name="T60" fmla="*/ 230 w 1103"/>
              <a:gd name="T61" fmla="*/ 522 h 565"/>
              <a:gd name="T62" fmla="*/ 178 w 1103"/>
              <a:gd name="T63" fmla="*/ 469 h 565"/>
              <a:gd name="T64" fmla="*/ 230 w 1103"/>
              <a:gd name="T65" fmla="*/ 416 h 565"/>
              <a:gd name="T66" fmla="*/ 283 w 1103"/>
              <a:gd name="T67" fmla="*/ 469 h 565"/>
              <a:gd name="T68" fmla="*/ 230 w 1103"/>
              <a:gd name="T69" fmla="*/ 522 h 565"/>
              <a:gd name="T70" fmla="*/ 442 w 1103"/>
              <a:gd name="T71" fmla="*/ 522 h 565"/>
              <a:gd name="T72" fmla="*/ 389 w 1103"/>
              <a:gd name="T73" fmla="*/ 469 h 565"/>
              <a:gd name="T74" fmla="*/ 442 w 1103"/>
              <a:gd name="T75" fmla="*/ 416 h 565"/>
              <a:gd name="T76" fmla="*/ 495 w 1103"/>
              <a:gd name="T77" fmla="*/ 469 h 565"/>
              <a:gd name="T78" fmla="*/ 442 w 1103"/>
              <a:gd name="T79" fmla="*/ 522 h 565"/>
              <a:gd name="T80" fmla="*/ 934 w 1103"/>
              <a:gd name="T81" fmla="*/ 522 h 565"/>
              <a:gd name="T82" fmla="*/ 881 w 1103"/>
              <a:gd name="T83" fmla="*/ 469 h 565"/>
              <a:gd name="T84" fmla="*/ 934 w 1103"/>
              <a:gd name="T85" fmla="*/ 416 h 565"/>
              <a:gd name="T86" fmla="*/ 986 w 1103"/>
              <a:gd name="T87" fmla="*/ 469 h 565"/>
              <a:gd name="T88" fmla="*/ 934 w 1103"/>
              <a:gd name="T89" fmla="*/ 522 h 565"/>
              <a:gd name="T90" fmla="*/ 1015 w 1103"/>
              <a:gd name="T91" fmla="*/ 213 h 565"/>
              <a:gd name="T92" fmla="*/ 842 w 1103"/>
              <a:gd name="T93" fmla="*/ 213 h 565"/>
              <a:gd name="T94" fmla="*/ 830 w 1103"/>
              <a:gd name="T95" fmla="*/ 194 h 565"/>
              <a:gd name="T96" fmla="*/ 830 w 1103"/>
              <a:gd name="T97" fmla="*/ 113 h 565"/>
              <a:gd name="T98" fmla="*/ 838 w 1103"/>
              <a:gd name="T99" fmla="*/ 106 h 565"/>
              <a:gd name="T100" fmla="*/ 964 w 1103"/>
              <a:gd name="T101" fmla="*/ 106 h 565"/>
              <a:gd name="T102" fmla="*/ 977 w 1103"/>
              <a:gd name="T103" fmla="*/ 114 h 565"/>
              <a:gd name="T104" fmla="*/ 1022 w 1103"/>
              <a:gd name="T105" fmla="*/ 203 h 565"/>
              <a:gd name="T106" fmla="*/ 1015 w 1103"/>
              <a:gd name="T107" fmla="*/ 213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3" h="565">
                <a:moveTo>
                  <a:pt x="1096" y="356"/>
                </a:moveTo>
                <a:cubicBezTo>
                  <a:pt x="1096" y="295"/>
                  <a:pt x="1096" y="295"/>
                  <a:pt x="1096" y="295"/>
                </a:cubicBezTo>
                <a:cubicBezTo>
                  <a:pt x="1095" y="274"/>
                  <a:pt x="1090" y="255"/>
                  <a:pt x="1080" y="237"/>
                </a:cubicBezTo>
                <a:cubicBezTo>
                  <a:pt x="996" y="71"/>
                  <a:pt x="996" y="71"/>
                  <a:pt x="996" y="71"/>
                </a:cubicBezTo>
                <a:cubicBezTo>
                  <a:pt x="992" y="64"/>
                  <a:pt x="985" y="60"/>
                  <a:pt x="974" y="60"/>
                </a:cubicBezTo>
                <a:cubicBezTo>
                  <a:pt x="733" y="60"/>
                  <a:pt x="733" y="60"/>
                  <a:pt x="733" y="60"/>
                </a:cubicBezTo>
                <a:cubicBezTo>
                  <a:pt x="733" y="329"/>
                  <a:pt x="733" y="329"/>
                  <a:pt x="733" y="329"/>
                </a:cubicBezTo>
                <a:cubicBezTo>
                  <a:pt x="711" y="329"/>
                  <a:pt x="711" y="329"/>
                  <a:pt x="711" y="329"/>
                </a:cubicBezTo>
                <a:cubicBezTo>
                  <a:pt x="711" y="40"/>
                  <a:pt x="711" y="40"/>
                  <a:pt x="711" y="40"/>
                </a:cubicBezTo>
                <a:cubicBezTo>
                  <a:pt x="789" y="40"/>
                  <a:pt x="789" y="40"/>
                  <a:pt x="789" y="40"/>
                </a:cubicBezTo>
                <a:cubicBezTo>
                  <a:pt x="789" y="0"/>
                  <a:pt x="789" y="0"/>
                  <a:pt x="789" y="0"/>
                </a:cubicBezTo>
                <a:cubicBezTo>
                  <a:pt x="722" y="0"/>
                  <a:pt x="654" y="0"/>
                  <a:pt x="587" y="0"/>
                </a:cubicBezTo>
                <a:cubicBezTo>
                  <a:pt x="557" y="160"/>
                  <a:pt x="557" y="160"/>
                  <a:pt x="557" y="160"/>
                </a:cubicBezTo>
                <a:cubicBezTo>
                  <a:pt x="0" y="160"/>
                  <a:pt x="0" y="160"/>
                  <a:pt x="0" y="160"/>
                </a:cubicBezTo>
                <a:cubicBezTo>
                  <a:pt x="36" y="342"/>
                  <a:pt x="36" y="342"/>
                  <a:pt x="36" y="342"/>
                </a:cubicBezTo>
                <a:cubicBezTo>
                  <a:pt x="79" y="342"/>
                  <a:pt x="79" y="342"/>
                  <a:pt x="79" y="342"/>
                </a:cubicBezTo>
                <a:cubicBezTo>
                  <a:pt x="79" y="396"/>
                  <a:pt x="79" y="451"/>
                  <a:pt x="79" y="505"/>
                </a:cubicBezTo>
                <a:cubicBezTo>
                  <a:pt x="141" y="505"/>
                  <a:pt x="141" y="505"/>
                  <a:pt x="141" y="505"/>
                </a:cubicBezTo>
                <a:cubicBezTo>
                  <a:pt x="155" y="540"/>
                  <a:pt x="190" y="565"/>
                  <a:pt x="230" y="565"/>
                </a:cubicBezTo>
                <a:cubicBezTo>
                  <a:pt x="271" y="565"/>
                  <a:pt x="306" y="540"/>
                  <a:pt x="320" y="505"/>
                </a:cubicBezTo>
                <a:cubicBezTo>
                  <a:pt x="353" y="505"/>
                  <a:pt x="353" y="505"/>
                  <a:pt x="353" y="505"/>
                </a:cubicBezTo>
                <a:cubicBezTo>
                  <a:pt x="367" y="540"/>
                  <a:pt x="402" y="565"/>
                  <a:pt x="442" y="565"/>
                </a:cubicBezTo>
                <a:cubicBezTo>
                  <a:pt x="483" y="565"/>
                  <a:pt x="518" y="540"/>
                  <a:pt x="532" y="505"/>
                </a:cubicBezTo>
                <a:cubicBezTo>
                  <a:pt x="844" y="505"/>
                  <a:pt x="844" y="505"/>
                  <a:pt x="844" y="505"/>
                </a:cubicBezTo>
                <a:cubicBezTo>
                  <a:pt x="858" y="540"/>
                  <a:pt x="893" y="565"/>
                  <a:pt x="934" y="565"/>
                </a:cubicBezTo>
                <a:cubicBezTo>
                  <a:pt x="974" y="565"/>
                  <a:pt x="1009" y="540"/>
                  <a:pt x="1023" y="505"/>
                </a:cubicBezTo>
                <a:cubicBezTo>
                  <a:pt x="1087" y="505"/>
                  <a:pt x="1087" y="505"/>
                  <a:pt x="1087" y="505"/>
                </a:cubicBezTo>
                <a:cubicBezTo>
                  <a:pt x="1096" y="505"/>
                  <a:pt x="1103" y="498"/>
                  <a:pt x="1103" y="489"/>
                </a:cubicBezTo>
                <a:cubicBezTo>
                  <a:pt x="1103" y="387"/>
                  <a:pt x="1103" y="387"/>
                  <a:pt x="1103" y="387"/>
                </a:cubicBezTo>
                <a:cubicBezTo>
                  <a:pt x="1103" y="372"/>
                  <a:pt x="1101" y="369"/>
                  <a:pt x="1096" y="356"/>
                </a:cubicBezTo>
                <a:close/>
                <a:moveTo>
                  <a:pt x="230" y="522"/>
                </a:moveTo>
                <a:cubicBezTo>
                  <a:pt x="201" y="522"/>
                  <a:pt x="178" y="498"/>
                  <a:pt x="178" y="469"/>
                </a:cubicBezTo>
                <a:cubicBezTo>
                  <a:pt x="178" y="440"/>
                  <a:pt x="201" y="416"/>
                  <a:pt x="230" y="416"/>
                </a:cubicBezTo>
                <a:cubicBezTo>
                  <a:pt x="260" y="416"/>
                  <a:pt x="283" y="440"/>
                  <a:pt x="283" y="469"/>
                </a:cubicBezTo>
                <a:cubicBezTo>
                  <a:pt x="283" y="498"/>
                  <a:pt x="260" y="522"/>
                  <a:pt x="230" y="522"/>
                </a:cubicBezTo>
                <a:close/>
                <a:moveTo>
                  <a:pt x="442" y="522"/>
                </a:moveTo>
                <a:cubicBezTo>
                  <a:pt x="413" y="522"/>
                  <a:pt x="389" y="498"/>
                  <a:pt x="389" y="469"/>
                </a:cubicBezTo>
                <a:cubicBezTo>
                  <a:pt x="389" y="440"/>
                  <a:pt x="413" y="416"/>
                  <a:pt x="442" y="416"/>
                </a:cubicBezTo>
                <a:cubicBezTo>
                  <a:pt x="471" y="416"/>
                  <a:pt x="495" y="440"/>
                  <a:pt x="495" y="469"/>
                </a:cubicBezTo>
                <a:cubicBezTo>
                  <a:pt x="495" y="498"/>
                  <a:pt x="471" y="522"/>
                  <a:pt x="442" y="522"/>
                </a:cubicBezTo>
                <a:close/>
                <a:moveTo>
                  <a:pt x="934" y="522"/>
                </a:moveTo>
                <a:cubicBezTo>
                  <a:pt x="904" y="522"/>
                  <a:pt x="881" y="498"/>
                  <a:pt x="881" y="469"/>
                </a:cubicBezTo>
                <a:cubicBezTo>
                  <a:pt x="881" y="440"/>
                  <a:pt x="904" y="416"/>
                  <a:pt x="934" y="416"/>
                </a:cubicBezTo>
                <a:cubicBezTo>
                  <a:pt x="963" y="416"/>
                  <a:pt x="986" y="440"/>
                  <a:pt x="986" y="469"/>
                </a:cubicBezTo>
                <a:cubicBezTo>
                  <a:pt x="986" y="498"/>
                  <a:pt x="963" y="522"/>
                  <a:pt x="934" y="522"/>
                </a:cubicBezTo>
                <a:close/>
                <a:moveTo>
                  <a:pt x="1015" y="213"/>
                </a:moveTo>
                <a:cubicBezTo>
                  <a:pt x="842" y="213"/>
                  <a:pt x="842" y="213"/>
                  <a:pt x="842" y="213"/>
                </a:cubicBezTo>
                <a:cubicBezTo>
                  <a:pt x="831" y="212"/>
                  <a:pt x="830" y="204"/>
                  <a:pt x="830" y="194"/>
                </a:cubicBezTo>
                <a:cubicBezTo>
                  <a:pt x="830" y="113"/>
                  <a:pt x="830" y="113"/>
                  <a:pt x="830" y="113"/>
                </a:cubicBezTo>
                <a:cubicBezTo>
                  <a:pt x="830" y="109"/>
                  <a:pt x="833" y="106"/>
                  <a:pt x="838" y="106"/>
                </a:cubicBezTo>
                <a:cubicBezTo>
                  <a:pt x="964" y="106"/>
                  <a:pt x="964" y="106"/>
                  <a:pt x="964" y="106"/>
                </a:cubicBezTo>
                <a:cubicBezTo>
                  <a:pt x="970" y="106"/>
                  <a:pt x="974" y="109"/>
                  <a:pt x="977" y="114"/>
                </a:cubicBezTo>
                <a:cubicBezTo>
                  <a:pt x="1022" y="203"/>
                  <a:pt x="1022" y="203"/>
                  <a:pt x="1022" y="203"/>
                </a:cubicBezTo>
                <a:cubicBezTo>
                  <a:pt x="1024" y="207"/>
                  <a:pt x="1023" y="212"/>
                  <a:pt x="1015" y="213"/>
                </a:cubicBezTo>
                <a:close/>
              </a:path>
            </a:pathLst>
          </a:custGeom>
          <a:solidFill>
            <a:schemeClr val="accent2"/>
          </a:solidFill>
          <a:ln>
            <a:noFill/>
          </a:ln>
        </p:spPr>
        <p:txBody>
          <a:bodyPr vert="horz" wrap="square" lIns="68538" tIns="34269" rIns="68538" bIns="34269" numCol="1" anchor="t" anchorCtr="0" compatLnSpc="1">
            <a:prstTxWarp prst="textNoShape">
              <a:avLst/>
            </a:prstTxWarp>
          </a:bodyPr>
          <a:lstStyle/>
          <a:p>
            <a:pPr defTabSz="913829">
              <a:defRPr/>
            </a:pPr>
            <a:endParaRPr lang="en-US" sz="1013" kern="0">
              <a:solidFill>
                <a:prstClr val="black"/>
              </a:solidFill>
            </a:endParaRPr>
          </a:p>
        </p:txBody>
      </p:sp>
      <p:sp>
        <p:nvSpPr>
          <p:cNvPr id="9" name="Freeform 19"/>
          <p:cNvSpPr>
            <a:spLocks/>
          </p:cNvSpPr>
          <p:nvPr/>
        </p:nvSpPr>
        <p:spPr bwMode="auto">
          <a:xfrm>
            <a:off x="6346564" y="1614167"/>
            <a:ext cx="1034016" cy="382602"/>
          </a:xfrm>
          <a:custGeom>
            <a:avLst/>
            <a:gdLst>
              <a:gd name="T0" fmla="*/ 0 w 869"/>
              <a:gd name="T1" fmla="*/ 169 h 169"/>
              <a:gd name="T2" fmla="*/ 116 w 869"/>
              <a:gd name="T3" fmla="*/ 82 h 169"/>
              <a:gd name="T4" fmla="*/ 245 w 869"/>
              <a:gd name="T5" fmla="*/ 74 h 169"/>
              <a:gd name="T6" fmla="*/ 362 w 869"/>
              <a:gd name="T7" fmla="*/ 0 h 169"/>
              <a:gd name="T8" fmla="*/ 483 w 869"/>
              <a:gd name="T9" fmla="*/ 0 h 169"/>
              <a:gd name="T10" fmla="*/ 650 w 869"/>
              <a:gd name="T11" fmla="*/ 74 h 169"/>
              <a:gd name="T12" fmla="*/ 784 w 869"/>
              <a:gd name="T13" fmla="*/ 74 h 169"/>
              <a:gd name="T14" fmla="*/ 869 w 869"/>
              <a:gd name="T15" fmla="*/ 169 h 169"/>
              <a:gd name="T16" fmla="*/ 0 w 869"/>
              <a:gd name="T17" fmla="*/ 169 h 169"/>
              <a:gd name="T18" fmla="*/ 0 w 869"/>
              <a:gd name="T19" fmla="*/ 169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9" h="169">
                <a:moveTo>
                  <a:pt x="0" y="169"/>
                </a:moveTo>
                <a:lnTo>
                  <a:pt x="116" y="82"/>
                </a:lnTo>
                <a:lnTo>
                  <a:pt x="245" y="74"/>
                </a:lnTo>
                <a:lnTo>
                  <a:pt x="362" y="0"/>
                </a:lnTo>
                <a:lnTo>
                  <a:pt x="483" y="0"/>
                </a:lnTo>
                <a:lnTo>
                  <a:pt x="650" y="74"/>
                </a:lnTo>
                <a:lnTo>
                  <a:pt x="784" y="74"/>
                </a:lnTo>
                <a:lnTo>
                  <a:pt x="869" y="169"/>
                </a:lnTo>
                <a:lnTo>
                  <a:pt x="0" y="169"/>
                </a:lnTo>
                <a:lnTo>
                  <a:pt x="0" y="169"/>
                </a:lnTo>
                <a:close/>
              </a:path>
            </a:pathLst>
          </a:custGeom>
          <a:solidFill>
            <a:schemeClr val="accent3"/>
          </a:solidFill>
          <a:ln>
            <a:noFill/>
          </a:ln>
        </p:spPr>
        <p:txBody>
          <a:bodyPr vert="horz" wrap="square" lIns="68538" tIns="34269" rIns="68538" bIns="34269" numCol="1" anchor="t" anchorCtr="0" compatLnSpc="1">
            <a:prstTxWarp prst="textNoShape">
              <a:avLst/>
            </a:prstTxWarp>
          </a:bodyPr>
          <a:lstStyle/>
          <a:p>
            <a:pPr defTabSz="913829">
              <a:defRPr/>
            </a:pPr>
            <a:endParaRPr lang="en-US" sz="1013" kern="0">
              <a:solidFill>
                <a:prstClr val="black"/>
              </a:solidFill>
            </a:endParaRPr>
          </a:p>
        </p:txBody>
      </p:sp>
      <p:sp>
        <p:nvSpPr>
          <p:cNvPr id="10" name="Freeform 20"/>
          <p:cNvSpPr>
            <a:spLocks noEditPoints="1"/>
          </p:cNvSpPr>
          <p:nvPr/>
        </p:nvSpPr>
        <p:spPr bwMode="auto">
          <a:xfrm>
            <a:off x="6319196" y="1711105"/>
            <a:ext cx="2147753" cy="1104559"/>
          </a:xfrm>
          <a:custGeom>
            <a:avLst/>
            <a:gdLst>
              <a:gd name="T0" fmla="*/ 1096 w 1103"/>
              <a:gd name="T1" fmla="*/ 356 h 565"/>
              <a:gd name="T2" fmla="*/ 1096 w 1103"/>
              <a:gd name="T3" fmla="*/ 295 h 565"/>
              <a:gd name="T4" fmla="*/ 1080 w 1103"/>
              <a:gd name="T5" fmla="*/ 237 h 565"/>
              <a:gd name="T6" fmla="*/ 996 w 1103"/>
              <a:gd name="T7" fmla="*/ 71 h 565"/>
              <a:gd name="T8" fmla="*/ 974 w 1103"/>
              <a:gd name="T9" fmla="*/ 60 h 565"/>
              <a:gd name="T10" fmla="*/ 733 w 1103"/>
              <a:gd name="T11" fmla="*/ 60 h 565"/>
              <a:gd name="T12" fmla="*/ 733 w 1103"/>
              <a:gd name="T13" fmla="*/ 329 h 565"/>
              <a:gd name="T14" fmla="*/ 711 w 1103"/>
              <a:gd name="T15" fmla="*/ 329 h 565"/>
              <a:gd name="T16" fmla="*/ 711 w 1103"/>
              <a:gd name="T17" fmla="*/ 40 h 565"/>
              <a:gd name="T18" fmla="*/ 789 w 1103"/>
              <a:gd name="T19" fmla="*/ 40 h 565"/>
              <a:gd name="T20" fmla="*/ 789 w 1103"/>
              <a:gd name="T21" fmla="*/ 0 h 565"/>
              <a:gd name="T22" fmla="*/ 587 w 1103"/>
              <a:gd name="T23" fmla="*/ 0 h 565"/>
              <a:gd name="T24" fmla="*/ 557 w 1103"/>
              <a:gd name="T25" fmla="*/ 160 h 565"/>
              <a:gd name="T26" fmla="*/ 0 w 1103"/>
              <a:gd name="T27" fmla="*/ 160 h 565"/>
              <a:gd name="T28" fmla="*/ 36 w 1103"/>
              <a:gd name="T29" fmla="*/ 342 h 565"/>
              <a:gd name="T30" fmla="*/ 79 w 1103"/>
              <a:gd name="T31" fmla="*/ 342 h 565"/>
              <a:gd name="T32" fmla="*/ 79 w 1103"/>
              <a:gd name="T33" fmla="*/ 505 h 565"/>
              <a:gd name="T34" fmla="*/ 141 w 1103"/>
              <a:gd name="T35" fmla="*/ 505 h 565"/>
              <a:gd name="T36" fmla="*/ 230 w 1103"/>
              <a:gd name="T37" fmla="*/ 565 h 565"/>
              <a:gd name="T38" fmla="*/ 320 w 1103"/>
              <a:gd name="T39" fmla="*/ 505 h 565"/>
              <a:gd name="T40" fmla="*/ 353 w 1103"/>
              <a:gd name="T41" fmla="*/ 505 h 565"/>
              <a:gd name="T42" fmla="*/ 442 w 1103"/>
              <a:gd name="T43" fmla="*/ 565 h 565"/>
              <a:gd name="T44" fmla="*/ 532 w 1103"/>
              <a:gd name="T45" fmla="*/ 505 h 565"/>
              <a:gd name="T46" fmla="*/ 844 w 1103"/>
              <a:gd name="T47" fmla="*/ 505 h 565"/>
              <a:gd name="T48" fmla="*/ 934 w 1103"/>
              <a:gd name="T49" fmla="*/ 565 h 565"/>
              <a:gd name="T50" fmla="*/ 1023 w 1103"/>
              <a:gd name="T51" fmla="*/ 505 h 565"/>
              <a:gd name="T52" fmla="*/ 1087 w 1103"/>
              <a:gd name="T53" fmla="*/ 505 h 565"/>
              <a:gd name="T54" fmla="*/ 1103 w 1103"/>
              <a:gd name="T55" fmla="*/ 489 h 565"/>
              <a:gd name="T56" fmla="*/ 1103 w 1103"/>
              <a:gd name="T57" fmla="*/ 387 h 565"/>
              <a:gd name="T58" fmla="*/ 1096 w 1103"/>
              <a:gd name="T59" fmla="*/ 356 h 565"/>
              <a:gd name="T60" fmla="*/ 230 w 1103"/>
              <a:gd name="T61" fmla="*/ 522 h 565"/>
              <a:gd name="T62" fmla="*/ 178 w 1103"/>
              <a:gd name="T63" fmla="*/ 469 h 565"/>
              <a:gd name="T64" fmla="*/ 230 w 1103"/>
              <a:gd name="T65" fmla="*/ 416 h 565"/>
              <a:gd name="T66" fmla="*/ 283 w 1103"/>
              <a:gd name="T67" fmla="*/ 469 h 565"/>
              <a:gd name="T68" fmla="*/ 230 w 1103"/>
              <a:gd name="T69" fmla="*/ 522 h 565"/>
              <a:gd name="T70" fmla="*/ 442 w 1103"/>
              <a:gd name="T71" fmla="*/ 522 h 565"/>
              <a:gd name="T72" fmla="*/ 389 w 1103"/>
              <a:gd name="T73" fmla="*/ 469 h 565"/>
              <a:gd name="T74" fmla="*/ 442 w 1103"/>
              <a:gd name="T75" fmla="*/ 416 h 565"/>
              <a:gd name="T76" fmla="*/ 495 w 1103"/>
              <a:gd name="T77" fmla="*/ 469 h 565"/>
              <a:gd name="T78" fmla="*/ 442 w 1103"/>
              <a:gd name="T79" fmla="*/ 522 h 565"/>
              <a:gd name="T80" fmla="*/ 934 w 1103"/>
              <a:gd name="T81" fmla="*/ 522 h 565"/>
              <a:gd name="T82" fmla="*/ 881 w 1103"/>
              <a:gd name="T83" fmla="*/ 469 h 565"/>
              <a:gd name="T84" fmla="*/ 934 w 1103"/>
              <a:gd name="T85" fmla="*/ 416 h 565"/>
              <a:gd name="T86" fmla="*/ 986 w 1103"/>
              <a:gd name="T87" fmla="*/ 469 h 565"/>
              <a:gd name="T88" fmla="*/ 934 w 1103"/>
              <a:gd name="T89" fmla="*/ 522 h 565"/>
              <a:gd name="T90" fmla="*/ 1015 w 1103"/>
              <a:gd name="T91" fmla="*/ 213 h 565"/>
              <a:gd name="T92" fmla="*/ 842 w 1103"/>
              <a:gd name="T93" fmla="*/ 213 h 565"/>
              <a:gd name="T94" fmla="*/ 830 w 1103"/>
              <a:gd name="T95" fmla="*/ 194 h 565"/>
              <a:gd name="T96" fmla="*/ 830 w 1103"/>
              <a:gd name="T97" fmla="*/ 113 h 565"/>
              <a:gd name="T98" fmla="*/ 838 w 1103"/>
              <a:gd name="T99" fmla="*/ 106 h 565"/>
              <a:gd name="T100" fmla="*/ 964 w 1103"/>
              <a:gd name="T101" fmla="*/ 106 h 565"/>
              <a:gd name="T102" fmla="*/ 977 w 1103"/>
              <a:gd name="T103" fmla="*/ 114 h 565"/>
              <a:gd name="T104" fmla="*/ 1022 w 1103"/>
              <a:gd name="T105" fmla="*/ 203 h 565"/>
              <a:gd name="T106" fmla="*/ 1015 w 1103"/>
              <a:gd name="T107" fmla="*/ 213 h 5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3" h="565">
                <a:moveTo>
                  <a:pt x="1096" y="356"/>
                </a:moveTo>
                <a:cubicBezTo>
                  <a:pt x="1096" y="295"/>
                  <a:pt x="1096" y="295"/>
                  <a:pt x="1096" y="295"/>
                </a:cubicBezTo>
                <a:cubicBezTo>
                  <a:pt x="1095" y="274"/>
                  <a:pt x="1090" y="255"/>
                  <a:pt x="1080" y="237"/>
                </a:cubicBezTo>
                <a:cubicBezTo>
                  <a:pt x="996" y="71"/>
                  <a:pt x="996" y="71"/>
                  <a:pt x="996" y="71"/>
                </a:cubicBezTo>
                <a:cubicBezTo>
                  <a:pt x="992" y="64"/>
                  <a:pt x="985" y="60"/>
                  <a:pt x="974" y="60"/>
                </a:cubicBezTo>
                <a:cubicBezTo>
                  <a:pt x="733" y="60"/>
                  <a:pt x="733" y="60"/>
                  <a:pt x="733" y="60"/>
                </a:cubicBezTo>
                <a:cubicBezTo>
                  <a:pt x="733" y="329"/>
                  <a:pt x="733" y="329"/>
                  <a:pt x="733" y="329"/>
                </a:cubicBezTo>
                <a:cubicBezTo>
                  <a:pt x="711" y="329"/>
                  <a:pt x="711" y="329"/>
                  <a:pt x="711" y="329"/>
                </a:cubicBezTo>
                <a:cubicBezTo>
                  <a:pt x="711" y="40"/>
                  <a:pt x="711" y="40"/>
                  <a:pt x="711" y="40"/>
                </a:cubicBezTo>
                <a:cubicBezTo>
                  <a:pt x="789" y="40"/>
                  <a:pt x="789" y="40"/>
                  <a:pt x="789" y="40"/>
                </a:cubicBezTo>
                <a:cubicBezTo>
                  <a:pt x="789" y="0"/>
                  <a:pt x="789" y="0"/>
                  <a:pt x="789" y="0"/>
                </a:cubicBezTo>
                <a:cubicBezTo>
                  <a:pt x="722" y="0"/>
                  <a:pt x="654" y="0"/>
                  <a:pt x="587" y="0"/>
                </a:cubicBezTo>
                <a:cubicBezTo>
                  <a:pt x="557" y="160"/>
                  <a:pt x="557" y="160"/>
                  <a:pt x="557" y="160"/>
                </a:cubicBezTo>
                <a:cubicBezTo>
                  <a:pt x="0" y="160"/>
                  <a:pt x="0" y="160"/>
                  <a:pt x="0" y="160"/>
                </a:cubicBezTo>
                <a:cubicBezTo>
                  <a:pt x="36" y="342"/>
                  <a:pt x="36" y="342"/>
                  <a:pt x="36" y="342"/>
                </a:cubicBezTo>
                <a:cubicBezTo>
                  <a:pt x="79" y="342"/>
                  <a:pt x="79" y="342"/>
                  <a:pt x="79" y="342"/>
                </a:cubicBezTo>
                <a:cubicBezTo>
                  <a:pt x="79" y="396"/>
                  <a:pt x="79" y="451"/>
                  <a:pt x="79" y="505"/>
                </a:cubicBezTo>
                <a:cubicBezTo>
                  <a:pt x="141" y="505"/>
                  <a:pt x="141" y="505"/>
                  <a:pt x="141" y="505"/>
                </a:cubicBezTo>
                <a:cubicBezTo>
                  <a:pt x="155" y="540"/>
                  <a:pt x="190" y="565"/>
                  <a:pt x="230" y="565"/>
                </a:cubicBezTo>
                <a:cubicBezTo>
                  <a:pt x="271" y="565"/>
                  <a:pt x="306" y="540"/>
                  <a:pt x="320" y="505"/>
                </a:cubicBezTo>
                <a:cubicBezTo>
                  <a:pt x="353" y="505"/>
                  <a:pt x="353" y="505"/>
                  <a:pt x="353" y="505"/>
                </a:cubicBezTo>
                <a:cubicBezTo>
                  <a:pt x="367" y="540"/>
                  <a:pt x="402" y="565"/>
                  <a:pt x="442" y="565"/>
                </a:cubicBezTo>
                <a:cubicBezTo>
                  <a:pt x="483" y="565"/>
                  <a:pt x="518" y="540"/>
                  <a:pt x="532" y="505"/>
                </a:cubicBezTo>
                <a:cubicBezTo>
                  <a:pt x="844" y="505"/>
                  <a:pt x="844" y="505"/>
                  <a:pt x="844" y="505"/>
                </a:cubicBezTo>
                <a:cubicBezTo>
                  <a:pt x="858" y="540"/>
                  <a:pt x="893" y="565"/>
                  <a:pt x="934" y="565"/>
                </a:cubicBezTo>
                <a:cubicBezTo>
                  <a:pt x="974" y="565"/>
                  <a:pt x="1009" y="540"/>
                  <a:pt x="1023" y="505"/>
                </a:cubicBezTo>
                <a:cubicBezTo>
                  <a:pt x="1087" y="505"/>
                  <a:pt x="1087" y="505"/>
                  <a:pt x="1087" y="505"/>
                </a:cubicBezTo>
                <a:cubicBezTo>
                  <a:pt x="1096" y="505"/>
                  <a:pt x="1103" y="498"/>
                  <a:pt x="1103" y="489"/>
                </a:cubicBezTo>
                <a:cubicBezTo>
                  <a:pt x="1103" y="387"/>
                  <a:pt x="1103" y="387"/>
                  <a:pt x="1103" y="387"/>
                </a:cubicBezTo>
                <a:cubicBezTo>
                  <a:pt x="1103" y="372"/>
                  <a:pt x="1101" y="369"/>
                  <a:pt x="1096" y="356"/>
                </a:cubicBezTo>
                <a:close/>
                <a:moveTo>
                  <a:pt x="230" y="522"/>
                </a:moveTo>
                <a:cubicBezTo>
                  <a:pt x="201" y="522"/>
                  <a:pt x="178" y="498"/>
                  <a:pt x="178" y="469"/>
                </a:cubicBezTo>
                <a:cubicBezTo>
                  <a:pt x="178" y="440"/>
                  <a:pt x="201" y="416"/>
                  <a:pt x="230" y="416"/>
                </a:cubicBezTo>
                <a:cubicBezTo>
                  <a:pt x="260" y="416"/>
                  <a:pt x="283" y="440"/>
                  <a:pt x="283" y="469"/>
                </a:cubicBezTo>
                <a:cubicBezTo>
                  <a:pt x="283" y="498"/>
                  <a:pt x="260" y="522"/>
                  <a:pt x="230" y="522"/>
                </a:cubicBezTo>
                <a:close/>
                <a:moveTo>
                  <a:pt x="442" y="522"/>
                </a:moveTo>
                <a:cubicBezTo>
                  <a:pt x="413" y="522"/>
                  <a:pt x="389" y="498"/>
                  <a:pt x="389" y="469"/>
                </a:cubicBezTo>
                <a:cubicBezTo>
                  <a:pt x="389" y="440"/>
                  <a:pt x="413" y="416"/>
                  <a:pt x="442" y="416"/>
                </a:cubicBezTo>
                <a:cubicBezTo>
                  <a:pt x="471" y="416"/>
                  <a:pt x="495" y="440"/>
                  <a:pt x="495" y="469"/>
                </a:cubicBezTo>
                <a:cubicBezTo>
                  <a:pt x="495" y="498"/>
                  <a:pt x="471" y="522"/>
                  <a:pt x="442" y="522"/>
                </a:cubicBezTo>
                <a:close/>
                <a:moveTo>
                  <a:pt x="934" y="522"/>
                </a:moveTo>
                <a:cubicBezTo>
                  <a:pt x="904" y="522"/>
                  <a:pt x="881" y="498"/>
                  <a:pt x="881" y="469"/>
                </a:cubicBezTo>
                <a:cubicBezTo>
                  <a:pt x="881" y="440"/>
                  <a:pt x="904" y="416"/>
                  <a:pt x="934" y="416"/>
                </a:cubicBezTo>
                <a:cubicBezTo>
                  <a:pt x="963" y="416"/>
                  <a:pt x="986" y="440"/>
                  <a:pt x="986" y="469"/>
                </a:cubicBezTo>
                <a:cubicBezTo>
                  <a:pt x="986" y="498"/>
                  <a:pt x="963" y="522"/>
                  <a:pt x="934" y="522"/>
                </a:cubicBezTo>
                <a:close/>
                <a:moveTo>
                  <a:pt x="1015" y="213"/>
                </a:moveTo>
                <a:cubicBezTo>
                  <a:pt x="842" y="213"/>
                  <a:pt x="842" y="213"/>
                  <a:pt x="842" y="213"/>
                </a:cubicBezTo>
                <a:cubicBezTo>
                  <a:pt x="831" y="212"/>
                  <a:pt x="830" y="204"/>
                  <a:pt x="830" y="194"/>
                </a:cubicBezTo>
                <a:cubicBezTo>
                  <a:pt x="830" y="113"/>
                  <a:pt x="830" y="113"/>
                  <a:pt x="830" y="113"/>
                </a:cubicBezTo>
                <a:cubicBezTo>
                  <a:pt x="830" y="109"/>
                  <a:pt x="833" y="106"/>
                  <a:pt x="838" y="106"/>
                </a:cubicBezTo>
                <a:cubicBezTo>
                  <a:pt x="964" y="106"/>
                  <a:pt x="964" y="106"/>
                  <a:pt x="964" y="106"/>
                </a:cubicBezTo>
                <a:cubicBezTo>
                  <a:pt x="970" y="106"/>
                  <a:pt x="974" y="109"/>
                  <a:pt x="977" y="114"/>
                </a:cubicBezTo>
                <a:cubicBezTo>
                  <a:pt x="1022" y="203"/>
                  <a:pt x="1022" y="203"/>
                  <a:pt x="1022" y="203"/>
                </a:cubicBezTo>
                <a:cubicBezTo>
                  <a:pt x="1024" y="207"/>
                  <a:pt x="1023" y="212"/>
                  <a:pt x="1015" y="213"/>
                </a:cubicBezTo>
                <a:close/>
              </a:path>
            </a:pathLst>
          </a:custGeom>
          <a:solidFill>
            <a:schemeClr val="accent3"/>
          </a:solidFill>
          <a:ln>
            <a:noFill/>
          </a:ln>
        </p:spPr>
        <p:txBody>
          <a:bodyPr vert="horz" wrap="square" lIns="68538" tIns="34269" rIns="68538" bIns="34269" numCol="1" anchor="t" anchorCtr="0" compatLnSpc="1">
            <a:prstTxWarp prst="textNoShape">
              <a:avLst/>
            </a:prstTxWarp>
          </a:bodyPr>
          <a:lstStyle/>
          <a:p>
            <a:pPr defTabSz="913829">
              <a:defRPr/>
            </a:pPr>
            <a:endParaRPr lang="en-US" sz="1013" kern="0">
              <a:solidFill>
                <a:prstClr val="black"/>
              </a:solidFill>
            </a:endParaRPr>
          </a:p>
        </p:txBody>
      </p:sp>
      <p:sp>
        <p:nvSpPr>
          <p:cNvPr id="12" name="TextBox 67"/>
          <p:cNvSpPr txBox="1"/>
          <p:nvPr/>
        </p:nvSpPr>
        <p:spPr>
          <a:xfrm>
            <a:off x="448272" y="3655480"/>
            <a:ext cx="2072767" cy="715360"/>
          </a:xfrm>
          <a:prstGeom prst="rect">
            <a:avLst/>
          </a:prstGeom>
          <a:noFill/>
        </p:spPr>
        <p:txBody>
          <a:bodyPr wrap="square" rtlCol="0">
            <a:spAutoFit/>
          </a:bodyPr>
          <a:lstStyle/>
          <a:p>
            <a:pPr>
              <a:lnSpc>
                <a:spcPct val="150000"/>
              </a:lnSpc>
            </a:pPr>
            <a:r>
              <a:rPr lang="zh-CN" altLang="en-US" sz="900" dirty="0">
                <a:solidFill>
                  <a:schemeClr val="tx1">
                    <a:lumMod val="85000"/>
                    <a:lumOff val="15000"/>
                  </a:schemeClr>
                </a:solidFill>
                <a:latin typeface="微软雅黑" pitchFamily="34" charset="-122"/>
                <a:ea typeface="微软雅黑" pitchFamily="34" charset="-122"/>
                <a:sym typeface="Gill Sans" charset="0"/>
              </a:rPr>
              <a:t>用途概况：</a:t>
            </a:r>
            <a:r>
              <a:rPr lang="zh-CN" altLang="en-US" sz="900"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p:txBody>
      </p:sp>
      <p:sp>
        <p:nvSpPr>
          <p:cNvPr id="13" name="TextBox 68"/>
          <p:cNvSpPr txBox="1"/>
          <p:nvPr/>
        </p:nvSpPr>
        <p:spPr>
          <a:xfrm>
            <a:off x="801866" y="3270707"/>
            <a:ext cx="1107654" cy="276786"/>
          </a:xfrm>
          <a:prstGeom prst="rect">
            <a:avLst/>
          </a:prstGeom>
          <a:noFill/>
        </p:spPr>
        <p:txBody>
          <a:bodyPr wrap="none" rtlCol="0">
            <a:spAutoFit/>
          </a:bodyPr>
          <a:lstStyle/>
          <a:p>
            <a:pPr algn="ctr"/>
            <a:r>
              <a:rPr lang="zh-CN" altLang="en-US" sz="1199"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199"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5" name="TextBox 73"/>
          <p:cNvSpPr txBox="1"/>
          <p:nvPr/>
        </p:nvSpPr>
        <p:spPr>
          <a:xfrm>
            <a:off x="3378166" y="3655480"/>
            <a:ext cx="2072767" cy="715360"/>
          </a:xfrm>
          <a:prstGeom prst="rect">
            <a:avLst/>
          </a:prstGeom>
          <a:noFill/>
        </p:spPr>
        <p:txBody>
          <a:bodyPr wrap="square" rtlCol="0">
            <a:spAutoFit/>
          </a:bodyPr>
          <a:lstStyle/>
          <a:p>
            <a:pPr>
              <a:lnSpc>
                <a:spcPct val="150000"/>
              </a:lnSpc>
            </a:pPr>
            <a:r>
              <a:rPr lang="zh-CN" altLang="en-US" sz="900" dirty="0">
                <a:solidFill>
                  <a:prstClr val="black">
                    <a:lumMod val="85000"/>
                    <a:lumOff val="15000"/>
                  </a:prstClr>
                </a:solidFill>
                <a:latin typeface="微软雅黑" pitchFamily="34" charset="-122"/>
                <a:ea typeface="微软雅黑" pitchFamily="34" charset="-122"/>
                <a:sym typeface="Gill Sans" charset="0"/>
              </a:rPr>
              <a:t>用途概况：</a:t>
            </a:r>
            <a:r>
              <a:rPr lang="zh-CN" altLang="en-US" sz="900"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p:txBody>
      </p:sp>
      <p:sp>
        <p:nvSpPr>
          <p:cNvPr id="16" name="TextBox 74"/>
          <p:cNvSpPr txBox="1"/>
          <p:nvPr/>
        </p:nvSpPr>
        <p:spPr>
          <a:xfrm>
            <a:off x="3680409" y="3223144"/>
            <a:ext cx="1107654" cy="276786"/>
          </a:xfrm>
          <a:prstGeom prst="rect">
            <a:avLst/>
          </a:prstGeom>
          <a:noFill/>
        </p:spPr>
        <p:txBody>
          <a:bodyPr wrap="none" rtlCol="0">
            <a:spAutoFit/>
          </a:bodyPr>
          <a:lstStyle/>
          <a:p>
            <a:pPr algn="ctr"/>
            <a:r>
              <a:rPr lang="zh-CN" altLang="en-US" sz="1199"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199"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8" name="TextBox 76"/>
          <p:cNvSpPr txBox="1"/>
          <p:nvPr/>
        </p:nvSpPr>
        <p:spPr>
          <a:xfrm>
            <a:off x="6385267" y="3655480"/>
            <a:ext cx="2072767" cy="715360"/>
          </a:xfrm>
          <a:prstGeom prst="rect">
            <a:avLst/>
          </a:prstGeom>
          <a:noFill/>
        </p:spPr>
        <p:txBody>
          <a:bodyPr wrap="square" rtlCol="0">
            <a:spAutoFit/>
          </a:bodyPr>
          <a:lstStyle/>
          <a:p>
            <a:pPr>
              <a:lnSpc>
                <a:spcPct val="150000"/>
              </a:lnSpc>
            </a:pPr>
            <a:r>
              <a:rPr lang="zh-CN" altLang="en-US" sz="900" dirty="0">
                <a:solidFill>
                  <a:prstClr val="black">
                    <a:lumMod val="85000"/>
                    <a:lumOff val="15000"/>
                  </a:prstClr>
                </a:solidFill>
                <a:latin typeface="微软雅黑" pitchFamily="34" charset="-122"/>
                <a:ea typeface="微软雅黑" pitchFamily="34" charset="-122"/>
                <a:sym typeface="Gill Sans" charset="0"/>
              </a:rPr>
              <a:t>用途概况：</a:t>
            </a:r>
            <a:r>
              <a:rPr lang="zh-CN" altLang="en-US" sz="900" dirty="0">
                <a:solidFill>
                  <a:prstClr val="black">
                    <a:lumMod val="50000"/>
                    <a:lumOff val="50000"/>
                  </a:prstClr>
                </a:solidFill>
                <a:latin typeface="微软雅黑" pitchFamily="34" charset="-122"/>
                <a:ea typeface="微软雅黑" pitchFamily="34" charset="-122"/>
                <a:sym typeface="Gill Sans" charset="0"/>
              </a:rPr>
              <a:t>此处添加详细文本描述，建议与标题相关并符合整体语言风格，语言描述尽量简洁。</a:t>
            </a:r>
          </a:p>
        </p:txBody>
      </p:sp>
      <p:sp>
        <p:nvSpPr>
          <p:cNvPr id="19" name="TextBox 77"/>
          <p:cNvSpPr txBox="1"/>
          <p:nvPr/>
        </p:nvSpPr>
        <p:spPr>
          <a:xfrm>
            <a:off x="6666896" y="3223144"/>
            <a:ext cx="1107654" cy="276786"/>
          </a:xfrm>
          <a:prstGeom prst="rect">
            <a:avLst/>
          </a:prstGeom>
          <a:noFill/>
        </p:spPr>
        <p:txBody>
          <a:bodyPr wrap="none" rtlCol="0">
            <a:spAutoFit/>
          </a:bodyPr>
          <a:lstStyle/>
          <a:p>
            <a:pPr algn="ctr"/>
            <a:r>
              <a:rPr lang="zh-CN" altLang="en-US" sz="1199"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199" dirty="0">
              <a:solidFill>
                <a:schemeClr val="tx1">
                  <a:lumMod val="75000"/>
                  <a:lumOff val="2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31411707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00"/>
                                        <p:tgtEl>
                                          <p:spTgt spid="7"/>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down)">
                                      <p:cBhvr>
                                        <p:cTn id="28" dur="500"/>
                                        <p:tgtEl>
                                          <p:spTgt spid="5"/>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ppt_w</p:attrName>
                                        </p:attrNameLst>
                                      </p:cBhvr>
                                      <p:tavLst>
                                        <p:tav tm="0">
                                          <p:val>
                                            <p:fltVal val="0"/>
                                          </p:val>
                                        </p:tav>
                                        <p:tav tm="100000">
                                          <p:val>
                                            <p:strVal val="#ppt_w"/>
                                          </p:val>
                                        </p:tav>
                                      </p:tavLst>
                                    </p:anim>
                                    <p:anim calcmode="lin" valueType="num">
                                      <p:cBhvr>
                                        <p:cTn id="33" dur="500" fill="hold"/>
                                        <p:tgtEl>
                                          <p:spTgt spid="13"/>
                                        </p:tgtEl>
                                        <p:attrNameLst>
                                          <p:attrName>ppt_h</p:attrName>
                                        </p:attrNameLst>
                                      </p:cBhvr>
                                      <p:tavLst>
                                        <p:tav tm="0">
                                          <p:val>
                                            <p:fltVal val="0"/>
                                          </p:val>
                                        </p:tav>
                                        <p:tav tm="100000">
                                          <p:val>
                                            <p:strVal val="#ppt_h"/>
                                          </p:val>
                                        </p:tav>
                                      </p:tavLst>
                                    </p:anim>
                                    <p:animEffect transition="in" filter="fade">
                                      <p:cBhvr>
                                        <p:cTn id="34" dur="500"/>
                                        <p:tgtEl>
                                          <p:spTgt spid="1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childTnLst>
                          </p:cTn>
                        </p:par>
                        <p:par>
                          <p:cTn id="45" fill="hold">
                            <p:stCondLst>
                              <p:cond delay="2500"/>
                            </p:stCondLst>
                            <p:childTnLst>
                              <p:par>
                                <p:cTn id="46" presetID="10" presetClass="entr" presetSubtype="0"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500"/>
                                        <p:tgtEl>
                                          <p:spTgt spid="12"/>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2" grpId="0"/>
      <p:bldP spid="13" grpId="0"/>
      <p:bldP spid="15" grpId="0"/>
      <p:bldP spid="16" grpId="0"/>
      <p:bldP spid="18" grpId="0"/>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724238" y="2747077"/>
            <a:ext cx="2277597" cy="157996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w="19050">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a:p>
        </p:txBody>
      </p:sp>
      <p:sp>
        <p:nvSpPr>
          <p:cNvPr id="4" name="矩形 3"/>
          <p:cNvSpPr/>
          <p:nvPr/>
        </p:nvSpPr>
        <p:spPr>
          <a:xfrm>
            <a:off x="1980173" y="1104014"/>
            <a:ext cx="2327420" cy="1579960"/>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w="19050">
            <a:solidFill>
              <a:schemeClr val="bg1"/>
            </a:solid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dirty="0"/>
          </a:p>
        </p:txBody>
      </p:sp>
      <p:grpSp>
        <p:nvGrpSpPr>
          <p:cNvPr id="5" name="组合 5"/>
          <p:cNvGrpSpPr>
            <a:grpSpLocks/>
          </p:cNvGrpSpPr>
          <p:nvPr/>
        </p:nvGrpSpPr>
        <p:grpSpPr bwMode="auto">
          <a:xfrm>
            <a:off x="4104034" y="1132589"/>
            <a:ext cx="3653752" cy="1579960"/>
            <a:chOff x="5831780" y="1788244"/>
            <a:chExt cx="3895118" cy="1684286"/>
          </a:xfrm>
          <a:solidFill>
            <a:schemeClr val="accent2"/>
          </a:solidFill>
        </p:grpSpPr>
        <p:sp>
          <p:nvSpPr>
            <p:cNvPr id="6" name="Rectangle 1"/>
            <p:cNvSpPr/>
            <p:nvPr/>
          </p:nvSpPr>
          <p:spPr bwMode="auto">
            <a:xfrm>
              <a:off x="6075438" y="1788244"/>
              <a:ext cx="3651460" cy="168428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99"/>
            </a:p>
          </p:txBody>
        </p:sp>
        <p:sp>
          <p:nvSpPr>
            <p:cNvPr id="7" name="等腰三角形 6"/>
            <p:cNvSpPr/>
            <p:nvPr/>
          </p:nvSpPr>
          <p:spPr>
            <a:xfrm rot="16200000">
              <a:off x="5812088" y="3002295"/>
              <a:ext cx="286849" cy="247465"/>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grpSp>
        <p:nvGrpSpPr>
          <p:cNvPr id="8" name="组合 25"/>
          <p:cNvGrpSpPr>
            <a:grpSpLocks/>
          </p:cNvGrpSpPr>
          <p:nvPr/>
        </p:nvGrpSpPr>
        <p:grpSpPr bwMode="auto">
          <a:xfrm>
            <a:off x="1278220" y="2718503"/>
            <a:ext cx="3663864" cy="1637110"/>
            <a:chOff x="5907365" y="1787673"/>
            <a:chExt cx="3905900" cy="1745210"/>
          </a:xfrm>
          <a:solidFill>
            <a:srgbClr val="05B32E"/>
          </a:solidFill>
        </p:grpSpPr>
        <p:sp>
          <p:nvSpPr>
            <p:cNvPr id="9" name="Rectangle 1"/>
            <p:cNvSpPr/>
            <p:nvPr/>
          </p:nvSpPr>
          <p:spPr bwMode="auto">
            <a:xfrm flipH="1">
              <a:off x="5907365" y="1787673"/>
              <a:ext cx="3663510" cy="174521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sz="1799"/>
            </a:p>
          </p:txBody>
        </p:sp>
        <p:sp>
          <p:nvSpPr>
            <p:cNvPr id="10" name="等腰三角形 9"/>
            <p:cNvSpPr/>
            <p:nvPr/>
          </p:nvSpPr>
          <p:spPr>
            <a:xfrm rot="5400000" flipH="1">
              <a:off x="9545474" y="3002357"/>
              <a:ext cx="288118" cy="24746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sp>
        <p:nvSpPr>
          <p:cNvPr id="11" name="TextBox 10"/>
          <p:cNvSpPr txBox="1">
            <a:spLocks noChangeArrowheads="1"/>
          </p:cNvSpPr>
          <p:nvPr/>
        </p:nvSpPr>
        <p:spPr bwMode="auto">
          <a:xfrm>
            <a:off x="4717040" y="1653649"/>
            <a:ext cx="2613214" cy="899979"/>
          </a:xfrm>
          <a:prstGeom prst="rect">
            <a:avLst/>
          </a:prstGeom>
          <a:noFill/>
          <a:ln w="9525">
            <a:noFill/>
            <a:miter lim="800000"/>
            <a:headEnd/>
            <a:tailEnd/>
          </a:ln>
        </p:spPr>
        <p:txBody>
          <a:bodyPr wrap="square" lIns="68568" tIns="34284" rIns="68568" bIns="34284">
            <a:spAutoFit/>
          </a:bodyPr>
          <a:lstStyle/>
          <a:p>
            <a:pPr>
              <a:lnSpc>
                <a:spcPct val="120000"/>
              </a:lnSpc>
            </a:pPr>
            <a:r>
              <a:rPr lang="zh-CN" altLang="en-US" sz="900" dirty="0">
                <a:solidFill>
                  <a:schemeClr val="bg1"/>
                </a:solidFill>
                <a:latin typeface="微软雅黑" pitchFamily="34" charset="-122"/>
                <a:ea typeface="微软雅黑" pitchFamily="34" charset="-122"/>
              </a:rPr>
              <a:t>您只需点击图片，然后通过右键找到填充图片，就可以换成您的图片而不影响效果。您只需点击图片，然后通过右键找到填充图片，就可以换成您的图片而不影响效果。</a:t>
            </a:r>
            <a:endParaRPr lang="zh-CN" altLang="en-US" sz="9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endParaRPr lang="zh-CN" altLang="en-US" sz="9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11"/>
          <p:cNvSpPr>
            <a:spLocks noChangeArrowheads="1"/>
          </p:cNvSpPr>
          <p:nvPr/>
        </p:nvSpPr>
        <p:spPr bwMode="auto">
          <a:xfrm>
            <a:off x="5409687" y="1308937"/>
            <a:ext cx="1144444" cy="236533"/>
          </a:xfrm>
          <a:prstGeom prst="rect">
            <a:avLst/>
          </a:prstGeom>
          <a:noFill/>
          <a:ln w="9525">
            <a:noFill/>
            <a:miter lim="800000"/>
            <a:headEnd/>
            <a:tailEnd/>
          </a:ln>
        </p:spPr>
        <p:txBody>
          <a:bodyPr wrap="square" lIns="51421" tIns="25711" rIns="51421" bIns="25711">
            <a:spAutoFit/>
          </a:bodyPr>
          <a:lstStyle/>
          <a:p>
            <a:r>
              <a:rPr lang="zh-CN" altLang="en-US" sz="1200" kern="0" dirty="0">
                <a:solidFill>
                  <a:schemeClr val="bg1"/>
                </a:solidFill>
                <a:latin typeface="微软雅黑" pitchFamily="34" charset="-122"/>
                <a:ea typeface="微软雅黑" pitchFamily="34" charset="-122"/>
              </a:rPr>
              <a:t>输入标题</a:t>
            </a:r>
          </a:p>
        </p:txBody>
      </p:sp>
      <p:sp>
        <p:nvSpPr>
          <p:cNvPr id="13" name="TextBox 12"/>
          <p:cNvSpPr txBox="1">
            <a:spLocks noChangeArrowheads="1"/>
          </p:cNvSpPr>
          <p:nvPr/>
        </p:nvSpPr>
        <p:spPr bwMode="auto">
          <a:xfrm>
            <a:off x="1710193" y="3291683"/>
            <a:ext cx="2613214" cy="733831"/>
          </a:xfrm>
          <a:prstGeom prst="rect">
            <a:avLst/>
          </a:prstGeom>
          <a:noFill/>
          <a:ln w="9525">
            <a:noFill/>
            <a:miter lim="800000"/>
            <a:headEnd/>
            <a:tailEnd/>
          </a:ln>
        </p:spPr>
        <p:txBody>
          <a:bodyPr wrap="square" lIns="68568" tIns="34284" rIns="68568" bIns="34284">
            <a:spAutoFit/>
          </a:bodyPr>
          <a:lstStyle/>
          <a:p>
            <a:pPr>
              <a:lnSpc>
                <a:spcPct val="120000"/>
              </a:lnSpc>
            </a:pPr>
            <a:r>
              <a:rPr lang="zh-CN" altLang="en-US" sz="900" dirty="0">
                <a:solidFill>
                  <a:schemeClr val="bg1"/>
                </a:solidFill>
                <a:latin typeface="微软雅黑" pitchFamily="34" charset="-122"/>
                <a:ea typeface="微软雅黑" pitchFamily="34" charset="-122"/>
              </a:rPr>
              <a:t>您只需点击图片，然后通过右键找到填充图片，就可以换成您的图片而不影响效果。您只需点击图片，然后通过右键找到填充图片，就可以换成您的图片而不影响效果。</a:t>
            </a:r>
            <a:endParaRPr lang="zh-CN" altLang="en-US" sz="9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矩形 13"/>
          <p:cNvSpPr>
            <a:spLocks noChangeArrowheads="1"/>
          </p:cNvSpPr>
          <p:nvPr/>
        </p:nvSpPr>
        <p:spPr bwMode="auto">
          <a:xfrm>
            <a:off x="2455623" y="2875110"/>
            <a:ext cx="1144444" cy="236533"/>
          </a:xfrm>
          <a:prstGeom prst="rect">
            <a:avLst/>
          </a:prstGeom>
          <a:noFill/>
          <a:ln w="9525">
            <a:noFill/>
            <a:miter lim="800000"/>
            <a:headEnd/>
            <a:tailEnd/>
          </a:ln>
        </p:spPr>
        <p:txBody>
          <a:bodyPr wrap="square" lIns="51421" tIns="25711" rIns="51421" bIns="25711">
            <a:spAutoFit/>
          </a:bodyPr>
          <a:lstStyle/>
          <a:p>
            <a:r>
              <a:rPr lang="zh-CN" altLang="en-US" sz="1200" kern="0" dirty="0">
                <a:solidFill>
                  <a:schemeClr val="bg1"/>
                </a:solidFill>
                <a:latin typeface="微软雅黑" pitchFamily="34" charset="-122"/>
                <a:ea typeface="微软雅黑" pitchFamily="34" charset="-122"/>
              </a:rPr>
              <a:t>输入标题</a:t>
            </a:r>
          </a:p>
        </p:txBody>
      </p:sp>
      <p:cxnSp>
        <p:nvCxnSpPr>
          <p:cNvPr id="15" name="直接连接符 14"/>
          <p:cNvCxnSpPr/>
          <p:nvPr/>
        </p:nvCxnSpPr>
        <p:spPr>
          <a:xfrm>
            <a:off x="4709954" y="1535288"/>
            <a:ext cx="245387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740154" y="3116174"/>
            <a:ext cx="245387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488899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750"/>
                                        <p:tgtEl>
                                          <p:spTgt spid="4"/>
                                        </p:tgtEl>
                                      </p:cBhvr>
                                    </p:animEffect>
                                  </p:childTnLst>
                                </p:cTn>
                              </p:par>
                            </p:childTnLst>
                          </p:cTn>
                        </p:par>
                        <p:par>
                          <p:cTn id="8" fill="hold">
                            <p:stCondLst>
                              <p:cond delay="750"/>
                            </p:stCondLst>
                            <p:childTnLst>
                              <p:par>
                                <p:cTn id="9" presetID="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16" presetClass="entr" presetSubtype="21"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arn(inVertical)">
                                      <p:cBhvr>
                                        <p:cTn id="16" dur="500"/>
                                        <p:tgtEl>
                                          <p:spTgt spid="12"/>
                                        </p:tgtEl>
                                      </p:cBhvr>
                                    </p:animEffect>
                                  </p:childTnLst>
                                </p:cTn>
                              </p:par>
                            </p:childTnLst>
                          </p:cTn>
                        </p:par>
                        <p:par>
                          <p:cTn id="17" fill="hold">
                            <p:stCondLst>
                              <p:cond delay="1750"/>
                            </p:stCondLst>
                            <p:childTnLst>
                              <p:par>
                                <p:cTn id="18" presetID="16" presetClass="entr" presetSubtype="37"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barn(outVertical)">
                                      <p:cBhvr>
                                        <p:cTn id="20" dur="500"/>
                                        <p:tgtEl>
                                          <p:spTgt spid="15"/>
                                        </p:tgtEl>
                                      </p:cBhvr>
                                    </p:animEffect>
                                  </p:childTnLst>
                                </p:cTn>
                              </p:par>
                            </p:childTnLst>
                          </p:cTn>
                        </p:par>
                        <p:par>
                          <p:cTn id="21" fill="hold">
                            <p:stCondLst>
                              <p:cond delay="2250"/>
                            </p:stCondLst>
                            <p:childTnLst>
                              <p:par>
                                <p:cTn id="22" presetID="14" presetClass="entr" presetSubtype="10"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randombar(horizontal)">
                                      <p:cBhvr>
                                        <p:cTn id="24" dur="500"/>
                                        <p:tgtEl>
                                          <p:spTgt spid="11"/>
                                        </p:tgtEl>
                                      </p:cBhvr>
                                    </p:animEffect>
                                  </p:childTnLst>
                                </p:cTn>
                              </p:par>
                            </p:childTnLst>
                          </p:cTn>
                        </p:par>
                        <p:par>
                          <p:cTn id="25" fill="hold">
                            <p:stCondLst>
                              <p:cond delay="2750"/>
                            </p:stCondLst>
                            <p:childTnLst>
                              <p:par>
                                <p:cTn id="26" presetID="4" presetClass="entr" presetSubtype="16"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box(in)">
                                      <p:cBhvr>
                                        <p:cTn id="28" dur="750"/>
                                        <p:tgtEl>
                                          <p:spTgt spid="3"/>
                                        </p:tgtEl>
                                      </p:cBhvr>
                                    </p:animEffect>
                                  </p:childTnLst>
                                </p:cTn>
                              </p:par>
                            </p:childTnLst>
                          </p:cTn>
                        </p:par>
                        <p:par>
                          <p:cTn id="29" fill="hold">
                            <p:stCondLst>
                              <p:cond delay="3500"/>
                            </p:stCondLst>
                            <p:childTnLst>
                              <p:par>
                                <p:cTn id="30" presetID="2" presetClass="entr" presetSubtype="8"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0-#ppt_w/2"/>
                                          </p:val>
                                        </p:tav>
                                        <p:tav tm="100000">
                                          <p:val>
                                            <p:strVal val="#ppt_x"/>
                                          </p:val>
                                        </p:tav>
                                      </p:tavLst>
                                    </p:anim>
                                    <p:anim calcmode="lin" valueType="num">
                                      <p:cBhvr additive="base">
                                        <p:cTn id="33" dur="500" fill="hold"/>
                                        <p:tgtEl>
                                          <p:spTgt spid="8"/>
                                        </p:tgtEl>
                                        <p:attrNameLst>
                                          <p:attrName>ppt_y</p:attrName>
                                        </p:attrNameLst>
                                      </p:cBhvr>
                                      <p:tavLst>
                                        <p:tav tm="0">
                                          <p:val>
                                            <p:strVal val="#ppt_y"/>
                                          </p:val>
                                        </p:tav>
                                        <p:tav tm="100000">
                                          <p:val>
                                            <p:strVal val="#ppt_y"/>
                                          </p:val>
                                        </p:tav>
                                      </p:tavLst>
                                    </p:anim>
                                  </p:childTnLst>
                                </p:cTn>
                              </p:par>
                            </p:childTnLst>
                          </p:cTn>
                        </p:par>
                        <p:par>
                          <p:cTn id="34" fill="hold">
                            <p:stCondLst>
                              <p:cond delay="4000"/>
                            </p:stCondLst>
                            <p:childTnLst>
                              <p:par>
                                <p:cTn id="35" presetID="16" presetClass="entr" presetSubtype="21"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500"/>
                                        <p:tgtEl>
                                          <p:spTgt spid="14"/>
                                        </p:tgtEl>
                                      </p:cBhvr>
                                    </p:animEffect>
                                  </p:childTnLst>
                                </p:cTn>
                              </p:par>
                            </p:childTnLst>
                          </p:cTn>
                        </p:par>
                        <p:par>
                          <p:cTn id="38" fill="hold">
                            <p:stCondLst>
                              <p:cond delay="4500"/>
                            </p:stCondLst>
                            <p:childTnLst>
                              <p:par>
                                <p:cTn id="39" presetID="16" presetClass="entr" presetSubtype="37"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barn(outVertical)">
                                      <p:cBhvr>
                                        <p:cTn id="41" dur="500"/>
                                        <p:tgtEl>
                                          <p:spTgt spid="16"/>
                                        </p:tgtEl>
                                      </p:cBhvr>
                                    </p:animEffect>
                                  </p:childTnLst>
                                </p:cTn>
                              </p:par>
                            </p:childTnLst>
                          </p:cTn>
                        </p:par>
                        <p:par>
                          <p:cTn id="42" fill="hold">
                            <p:stCondLst>
                              <p:cond delay="5000"/>
                            </p:stCondLst>
                            <p:childTnLst>
                              <p:par>
                                <p:cTn id="43" presetID="14" presetClass="entr" presetSubtype="10"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randombar(horizont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1"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69560" y="1291701"/>
            <a:ext cx="1713066" cy="3080249"/>
            <a:chOff x="479376" y="1722268"/>
            <a:chExt cx="2284088" cy="4107001"/>
          </a:xfrm>
        </p:grpSpPr>
        <p:sp>
          <p:nvSpPr>
            <p:cNvPr id="55" name="矩形 54"/>
            <p:cNvSpPr/>
            <p:nvPr/>
          </p:nvSpPr>
          <p:spPr bwMode="auto">
            <a:xfrm>
              <a:off x="479376" y="2925125"/>
              <a:ext cx="2098468" cy="2904144"/>
            </a:xfrm>
            <a:prstGeom prst="rect">
              <a:avLst/>
            </a:prstGeom>
            <a:solidFill>
              <a:schemeClr val="tx2">
                <a:lumMod val="20000"/>
                <a:lumOff val="80000"/>
              </a:schemeClr>
            </a:solidFill>
            <a:ln w="57150">
              <a:solidFill>
                <a:schemeClr val="bg1"/>
              </a:solidFill>
              <a:round/>
              <a:headEnd/>
              <a:tailEnd/>
            </a:ln>
            <a:effectLst/>
          </p:spPr>
          <p:txBody>
            <a:bodyPr vert="horz" wrap="square" lIns="91440" tIns="45720" rIns="91440" bIns="1440000" anchor="b" anchorCtr="1" compatLnSpc="1">
              <a:prstTxWarp prst="textNoShape">
                <a:avLst/>
              </a:prstTxWarp>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56" name="任意多边形 4"/>
            <p:cNvSpPr>
              <a:spLocks/>
            </p:cNvSpPr>
            <p:nvPr/>
          </p:nvSpPr>
          <p:spPr bwMode="auto">
            <a:xfrm>
              <a:off x="2575892" y="1809496"/>
              <a:ext cx="187572" cy="1088532"/>
            </a:xfrm>
            <a:custGeom>
              <a:avLst/>
              <a:gdLst/>
              <a:ahLst/>
              <a:cxnLst>
                <a:cxn ang="0">
                  <a:pos x="54" y="575"/>
                </a:cxn>
                <a:cxn ang="0">
                  <a:pos x="54" y="0"/>
                </a:cxn>
                <a:cxn ang="0">
                  <a:pos x="0" y="10"/>
                </a:cxn>
                <a:cxn ang="0">
                  <a:pos x="0" y="627"/>
                </a:cxn>
                <a:cxn ang="0">
                  <a:pos x="54" y="617"/>
                </a:cxn>
                <a:cxn ang="0">
                  <a:pos x="54" y="617"/>
                </a:cxn>
                <a:cxn ang="0">
                  <a:pos x="80" y="586"/>
                </a:cxn>
                <a:cxn ang="0">
                  <a:pos x="54" y="575"/>
                </a:cxn>
              </a:cxnLst>
              <a:rect l="0" t="0" r="r" b="b"/>
              <a:pathLst>
                <a:path w="81" h="627">
                  <a:moveTo>
                    <a:pt x="54" y="575"/>
                  </a:moveTo>
                  <a:cubicBezTo>
                    <a:pt x="54" y="0"/>
                    <a:pt x="54" y="0"/>
                    <a:pt x="54" y="0"/>
                  </a:cubicBezTo>
                  <a:cubicBezTo>
                    <a:pt x="0" y="10"/>
                    <a:pt x="0" y="10"/>
                    <a:pt x="0" y="10"/>
                  </a:cubicBezTo>
                  <a:cubicBezTo>
                    <a:pt x="0" y="627"/>
                    <a:pt x="0" y="627"/>
                    <a:pt x="0" y="627"/>
                  </a:cubicBezTo>
                  <a:cubicBezTo>
                    <a:pt x="54" y="617"/>
                    <a:pt x="54" y="617"/>
                    <a:pt x="54" y="617"/>
                  </a:cubicBezTo>
                  <a:cubicBezTo>
                    <a:pt x="54" y="617"/>
                    <a:pt x="54" y="617"/>
                    <a:pt x="54" y="617"/>
                  </a:cubicBezTo>
                  <a:cubicBezTo>
                    <a:pt x="54" y="617"/>
                    <a:pt x="81" y="612"/>
                    <a:pt x="80" y="586"/>
                  </a:cubicBezTo>
                  <a:cubicBezTo>
                    <a:pt x="79" y="567"/>
                    <a:pt x="54" y="575"/>
                    <a:pt x="54" y="575"/>
                  </a:cubicBezTo>
                  <a:close/>
                </a:path>
              </a:pathLst>
            </a:custGeom>
            <a:solidFill>
              <a:schemeClr val="accent1">
                <a:lumMod val="75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7" name="任意多边形 5"/>
            <p:cNvSpPr>
              <a:spLocks/>
            </p:cNvSpPr>
            <p:nvPr/>
          </p:nvSpPr>
          <p:spPr bwMode="auto">
            <a:xfrm>
              <a:off x="481330" y="1722268"/>
              <a:ext cx="2280180" cy="1410185"/>
            </a:xfrm>
            <a:custGeom>
              <a:avLst/>
              <a:gdLst/>
              <a:ahLst/>
              <a:cxnLst>
                <a:cxn ang="0">
                  <a:pos x="954" y="8"/>
                </a:cxn>
                <a:cxn ang="0">
                  <a:pos x="954" y="8"/>
                </a:cxn>
                <a:cxn ang="0">
                  <a:pos x="0" y="196"/>
                </a:cxn>
                <a:cxn ang="0">
                  <a:pos x="0" y="813"/>
                </a:cxn>
                <a:cxn ang="0">
                  <a:pos x="954" y="625"/>
                </a:cxn>
                <a:cxn ang="0">
                  <a:pos x="980" y="636"/>
                </a:cxn>
                <a:cxn ang="0">
                  <a:pos x="980" y="19"/>
                </a:cxn>
                <a:cxn ang="0">
                  <a:pos x="954" y="8"/>
                </a:cxn>
              </a:cxnLst>
              <a:rect l="0" t="0" r="r" b="b"/>
              <a:pathLst>
                <a:path w="980" h="813">
                  <a:moveTo>
                    <a:pt x="954" y="8"/>
                  </a:moveTo>
                  <a:cubicBezTo>
                    <a:pt x="954" y="8"/>
                    <a:pt x="954" y="8"/>
                    <a:pt x="954" y="8"/>
                  </a:cubicBezTo>
                  <a:cubicBezTo>
                    <a:pt x="0" y="196"/>
                    <a:pt x="0" y="196"/>
                    <a:pt x="0" y="196"/>
                  </a:cubicBezTo>
                  <a:cubicBezTo>
                    <a:pt x="0" y="813"/>
                    <a:pt x="0" y="813"/>
                    <a:pt x="0" y="813"/>
                  </a:cubicBezTo>
                  <a:cubicBezTo>
                    <a:pt x="954" y="625"/>
                    <a:pt x="954" y="625"/>
                    <a:pt x="954" y="625"/>
                  </a:cubicBezTo>
                  <a:cubicBezTo>
                    <a:pt x="954" y="625"/>
                    <a:pt x="979" y="617"/>
                    <a:pt x="980" y="636"/>
                  </a:cubicBezTo>
                  <a:cubicBezTo>
                    <a:pt x="980" y="19"/>
                    <a:pt x="980" y="19"/>
                    <a:pt x="980" y="19"/>
                  </a:cubicBezTo>
                  <a:cubicBezTo>
                    <a:pt x="979" y="0"/>
                    <a:pt x="954" y="8"/>
                    <a:pt x="954" y="8"/>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任意多边形 6"/>
            <p:cNvSpPr>
              <a:spLocks/>
            </p:cNvSpPr>
            <p:nvPr/>
          </p:nvSpPr>
          <p:spPr bwMode="auto">
            <a:xfrm>
              <a:off x="2575892" y="4617016"/>
              <a:ext cx="187572" cy="227157"/>
            </a:xfrm>
            <a:custGeom>
              <a:avLst/>
              <a:gdLst/>
              <a:ahLst/>
              <a:cxnLst>
                <a:cxn ang="0">
                  <a:pos x="54" y="79"/>
                </a:cxn>
                <a:cxn ang="0">
                  <a:pos x="54" y="0"/>
                </a:cxn>
                <a:cxn ang="0">
                  <a:pos x="0" y="10"/>
                </a:cxn>
                <a:cxn ang="0">
                  <a:pos x="0" y="131"/>
                </a:cxn>
                <a:cxn ang="0">
                  <a:pos x="54" y="121"/>
                </a:cxn>
                <a:cxn ang="0">
                  <a:pos x="54" y="121"/>
                </a:cxn>
                <a:cxn ang="0">
                  <a:pos x="80" y="90"/>
                </a:cxn>
                <a:cxn ang="0">
                  <a:pos x="54" y="79"/>
                </a:cxn>
              </a:cxnLst>
              <a:rect l="0" t="0" r="r" b="b"/>
              <a:pathLst>
                <a:path w="81" h="131">
                  <a:moveTo>
                    <a:pt x="54" y="79"/>
                  </a:moveTo>
                  <a:cubicBezTo>
                    <a:pt x="54" y="0"/>
                    <a:pt x="54" y="0"/>
                    <a:pt x="54" y="0"/>
                  </a:cubicBezTo>
                  <a:cubicBezTo>
                    <a:pt x="0" y="10"/>
                    <a:pt x="0" y="10"/>
                    <a:pt x="0" y="10"/>
                  </a:cubicBezTo>
                  <a:cubicBezTo>
                    <a:pt x="0" y="131"/>
                    <a:pt x="0" y="131"/>
                    <a:pt x="0" y="131"/>
                  </a:cubicBezTo>
                  <a:cubicBezTo>
                    <a:pt x="54" y="121"/>
                    <a:pt x="54" y="121"/>
                    <a:pt x="54" y="121"/>
                  </a:cubicBezTo>
                  <a:cubicBezTo>
                    <a:pt x="54" y="121"/>
                    <a:pt x="54" y="121"/>
                    <a:pt x="54" y="121"/>
                  </a:cubicBezTo>
                  <a:cubicBezTo>
                    <a:pt x="54" y="121"/>
                    <a:pt x="81" y="116"/>
                    <a:pt x="80" y="90"/>
                  </a:cubicBezTo>
                  <a:cubicBezTo>
                    <a:pt x="79" y="71"/>
                    <a:pt x="54" y="79"/>
                    <a:pt x="54" y="79"/>
                  </a:cubicBezTo>
                  <a:close/>
                </a:path>
              </a:pathLst>
            </a:custGeom>
            <a:solidFill>
              <a:schemeClr val="accent1">
                <a:lumMod val="75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任意多边形 7"/>
            <p:cNvSpPr>
              <a:spLocks/>
            </p:cNvSpPr>
            <p:nvPr/>
          </p:nvSpPr>
          <p:spPr bwMode="auto">
            <a:xfrm>
              <a:off x="481330" y="4529788"/>
              <a:ext cx="2280180" cy="550627"/>
            </a:xfrm>
            <a:custGeom>
              <a:avLst/>
              <a:gdLst/>
              <a:ahLst/>
              <a:cxnLst>
                <a:cxn ang="0">
                  <a:pos x="954" y="8"/>
                </a:cxn>
                <a:cxn ang="0">
                  <a:pos x="954" y="8"/>
                </a:cxn>
                <a:cxn ang="0">
                  <a:pos x="0" y="196"/>
                </a:cxn>
                <a:cxn ang="0">
                  <a:pos x="0" y="317"/>
                </a:cxn>
                <a:cxn ang="0">
                  <a:pos x="954" y="129"/>
                </a:cxn>
                <a:cxn ang="0">
                  <a:pos x="980" y="140"/>
                </a:cxn>
                <a:cxn ang="0">
                  <a:pos x="980" y="19"/>
                </a:cxn>
                <a:cxn ang="0">
                  <a:pos x="954" y="8"/>
                </a:cxn>
              </a:cxnLst>
              <a:rect l="0" t="0" r="r" b="b"/>
              <a:pathLst>
                <a:path w="980" h="317">
                  <a:moveTo>
                    <a:pt x="954" y="8"/>
                  </a:moveTo>
                  <a:cubicBezTo>
                    <a:pt x="954" y="8"/>
                    <a:pt x="954" y="8"/>
                    <a:pt x="954" y="8"/>
                  </a:cubicBezTo>
                  <a:cubicBezTo>
                    <a:pt x="0" y="196"/>
                    <a:pt x="0" y="196"/>
                    <a:pt x="0" y="196"/>
                  </a:cubicBezTo>
                  <a:cubicBezTo>
                    <a:pt x="0" y="317"/>
                    <a:pt x="0" y="317"/>
                    <a:pt x="0" y="317"/>
                  </a:cubicBezTo>
                  <a:cubicBezTo>
                    <a:pt x="954" y="129"/>
                    <a:pt x="954" y="129"/>
                    <a:pt x="954" y="129"/>
                  </a:cubicBezTo>
                  <a:cubicBezTo>
                    <a:pt x="954" y="129"/>
                    <a:pt x="979" y="121"/>
                    <a:pt x="980" y="140"/>
                  </a:cubicBezTo>
                  <a:cubicBezTo>
                    <a:pt x="980" y="19"/>
                    <a:pt x="980" y="19"/>
                    <a:pt x="980" y="19"/>
                  </a:cubicBezTo>
                  <a:cubicBezTo>
                    <a:pt x="979" y="0"/>
                    <a:pt x="954" y="8"/>
                    <a:pt x="954" y="8"/>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任意多边形 8"/>
            <p:cNvSpPr>
              <a:spLocks/>
            </p:cNvSpPr>
            <p:nvPr/>
          </p:nvSpPr>
          <p:spPr bwMode="auto">
            <a:xfrm>
              <a:off x="2575892" y="4915045"/>
              <a:ext cx="187572" cy="227157"/>
            </a:xfrm>
            <a:custGeom>
              <a:avLst/>
              <a:gdLst/>
              <a:ahLst/>
              <a:cxnLst>
                <a:cxn ang="0">
                  <a:pos x="54" y="79"/>
                </a:cxn>
                <a:cxn ang="0">
                  <a:pos x="54" y="0"/>
                </a:cxn>
                <a:cxn ang="0">
                  <a:pos x="0" y="10"/>
                </a:cxn>
                <a:cxn ang="0">
                  <a:pos x="0" y="131"/>
                </a:cxn>
                <a:cxn ang="0">
                  <a:pos x="54" y="121"/>
                </a:cxn>
                <a:cxn ang="0">
                  <a:pos x="54" y="121"/>
                </a:cxn>
                <a:cxn ang="0">
                  <a:pos x="80" y="90"/>
                </a:cxn>
                <a:cxn ang="0">
                  <a:pos x="54" y="79"/>
                </a:cxn>
              </a:cxnLst>
              <a:rect l="0" t="0" r="r" b="b"/>
              <a:pathLst>
                <a:path w="81" h="131">
                  <a:moveTo>
                    <a:pt x="54" y="79"/>
                  </a:moveTo>
                  <a:cubicBezTo>
                    <a:pt x="54" y="0"/>
                    <a:pt x="54" y="0"/>
                    <a:pt x="54" y="0"/>
                  </a:cubicBezTo>
                  <a:cubicBezTo>
                    <a:pt x="0" y="10"/>
                    <a:pt x="0" y="10"/>
                    <a:pt x="0" y="10"/>
                  </a:cubicBezTo>
                  <a:cubicBezTo>
                    <a:pt x="0" y="131"/>
                    <a:pt x="0" y="131"/>
                    <a:pt x="0" y="131"/>
                  </a:cubicBezTo>
                  <a:cubicBezTo>
                    <a:pt x="54" y="121"/>
                    <a:pt x="54" y="121"/>
                    <a:pt x="54" y="121"/>
                  </a:cubicBezTo>
                  <a:cubicBezTo>
                    <a:pt x="54" y="121"/>
                    <a:pt x="54" y="121"/>
                    <a:pt x="54" y="121"/>
                  </a:cubicBezTo>
                  <a:cubicBezTo>
                    <a:pt x="54" y="121"/>
                    <a:pt x="81" y="116"/>
                    <a:pt x="80" y="90"/>
                  </a:cubicBezTo>
                  <a:cubicBezTo>
                    <a:pt x="79" y="71"/>
                    <a:pt x="54" y="79"/>
                    <a:pt x="54" y="79"/>
                  </a:cubicBezTo>
                  <a:close/>
                </a:path>
              </a:pathLst>
            </a:custGeom>
            <a:solidFill>
              <a:schemeClr val="accent1">
                <a:lumMod val="75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任意多边形 9"/>
            <p:cNvSpPr>
              <a:spLocks/>
            </p:cNvSpPr>
            <p:nvPr/>
          </p:nvSpPr>
          <p:spPr bwMode="auto">
            <a:xfrm>
              <a:off x="481330" y="4827817"/>
              <a:ext cx="2280180" cy="550627"/>
            </a:xfrm>
            <a:custGeom>
              <a:avLst/>
              <a:gdLst/>
              <a:ahLst/>
              <a:cxnLst>
                <a:cxn ang="0">
                  <a:pos x="954" y="8"/>
                </a:cxn>
                <a:cxn ang="0">
                  <a:pos x="954" y="8"/>
                </a:cxn>
                <a:cxn ang="0">
                  <a:pos x="0" y="196"/>
                </a:cxn>
                <a:cxn ang="0">
                  <a:pos x="0" y="317"/>
                </a:cxn>
                <a:cxn ang="0">
                  <a:pos x="954" y="129"/>
                </a:cxn>
                <a:cxn ang="0">
                  <a:pos x="980" y="140"/>
                </a:cxn>
                <a:cxn ang="0">
                  <a:pos x="980" y="19"/>
                </a:cxn>
                <a:cxn ang="0">
                  <a:pos x="954" y="8"/>
                </a:cxn>
              </a:cxnLst>
              <a:rect l="0" t="0" r="r" b="b"/>
              <a:pathLst>
                <a:path w="980" h="317">
                  <a:moveTo>
                    <a:pt x="954" y="8"/>
                  </a:moveTo>
                  <a:cubicBezTo>
                    <a:pt x="954" y="8"/>
                    <a:pt x="954" y="8"/>
                    <a:pt x="954" y="8"/>
                  </a:cubicBezTo>
                  <a:cubicBezTo>
                    <a:pt x="0" y="196"/>
                    <a:pt x="0" y="196"/>
                    <a:pt x="0" y="196"/>
                  </a:cubicBezTo>
                  <a:cubicBezTo>
                    <a:pt x="0" y="317"/>
                    <a:pt x="0" y="317"/>
                    <a:pt x="0" y="317"/>
                  </a:cubicBezTo>
                  <a:cubicBezTo>
                    <a:pt x="954" y="129"/>
                    <a:pt x="954" y="129"/>
                    <a:pt x="954" y="129"/>
                  </a:cubicBezTo>
                  <a:cubicBezTo>
                    <a:pt x="954" y="129"/>
                    <a:pt x="979" y="121"/>
                    <a:pt x="980" y="140"/>
                  </a:cubicBezTo>
                  <a:cubicBezTo>
                    <a:pt x="980" y="19"/>
                    <a:pt x="980" y="19"/>
                    <a:pt x="980" y="19"/>
                  </a:cubicBezTo>
                  <a:cubicBezTo>
                    <a:pt x="979" y="0"/>
                    <a:pt x="954" y="8"/>
                    <a:pt x="954" y="8"/>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62" name="椭圆 61"/>
            <p:cNvSpPr/>
            <p:nvPr/>
          </p:nvSpPr>
          <p:spPr bwMode="auto">
            <a:xfrm>
              <a:off x="1246274" y="2096622"/>
              <a:ext cx="750290" cy="697823"/>
            </a:xfrm>
            <a:prstGeom prst="ellipse">
              <a:avLst/>
            </a:prstGeom>
            <a:solidFill>
              <a:schemeClr val="bg1"/>
            </a:solidFill>
            <a:ln w="19050">
              <a:solidFill>
                <a:schemeClr val="accent1">
                  <a:lumMod val="75000"/>
                </a:schemeClr>
              </a:solid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任意多边形 127"/>
            <p:cNvSpPr>
              <a:spLocks/>
            </p:cNvSpPr>
            <p:nvPr/>
          </p:nvSpPr>
          <p:spPr bwMode="auto">
            <a:xfrm>
              <a:off x="1433815" y="2279809"/>
              <a:ext cx="375144" cy="331467"/>
            </a:xfrm>
            <a:custGeom>
              <a:avLst/>
              <a:gdLst>
                <a:gd name="connsiteX0" fmla="*/ 315746 w 375144"/>
                <a:gd name="connsiteY0" fmla="*/ 280584 h 331467"/>
                <a:gd name="connsiteX1" fmla="*/ 324231 w 375144"/>
                <a:gd name="connsiteY1" fmla="*/ 311897 h 331467"/>
                <a:gd name="connsiteX2" fmla="*/ 324231 w 375144"/>
                <a:gd name="connsiteY2" fmla="*/ 292326 h 331467"/>
                <a:gd name="connsiteX3" fmla="*/ 324231 w 375144"/>
                <a:gd name="connsiteY3" fmla="*/ 288412 h 331467"/>
                <a:gd name="connsiteX4" fmla="*/ 328474 w 375144"/>
                <a:gd name="connsiteY4" fmla="*/ 284498 h 331467"/>
                <a:gd name="connsiteX5" fmla="*/ 332717 w 375144"/>
                <a:gd name="connsiteY5" fmla="*/ 288412 h 331467"/>
                <a:gd name="connsiteX6" fmla="*/ 332717 w 375144"/>
                <a:gd name="connsiteY6" fmla="*/ 292326 h 331467"/>
                <a:gd name="connsiteX7" fmla="*/ 336960 w 375144"/>
                <a:gd name="connsiteY7" fmla="*/ 311897 h 331467"/>
                <a:gd name="connsiteX8" fmla="*/ 341202 w 375144"/>
                <a:gd name="connsiteY8" fmla="*/ 280584 h 331467"/>
                <a:gd name="connsiteX9" fmla="*/ 366659 w 375144"/>
                <a:gd name="connsiteY9" fmla="*/ 288412 h 331467"/>
                <a:gd name="connsiteX10" fmla="*/ 375144 w 375144"/>
                <a:gd name="connsiteY10" fmla="*/ 307983 h 331467"/>
                <a:gd name="connsiteX11" fmla="*/ 375144 w 375144"/>
                <a:gd name="connsiteY11" fmla="*/ 327553 h 331467"/>
                <a:gd name="connsiteX12" fmla="*/ 358173 w 375144"/>
                <a:gd name="connsiteY12" fmla="*/ 327553 h 331467"/>
                <a:gd name="connsiteX13" fmla="*/ 358173 w 375144"/>
                <a:gd name="connsiteY13" fmla="*/ 311897 h 331467"/>
                <a:gd name="connsiteX14" fmla="*/ 353930 w 375144"/>
                <a:gd name="connsiteY14" fmla="*/ 307983 h 331467"/>
                <a:gd name="connsiteX15" fmla="*/ 353930 w 375144"/>
                <a:gd name="connsiteY15" fmla="*/ 331467 h 331467"/>
                <a:gd name="connsiteX16" fmla="*/ 328474 w 375144"/>
                <a:gd name="connsiteY16" fmla="*/ 331467 h 331467"/>
                <a:gd name="connsiteX17" fmla="*/ 303018 w 375144"/>
                <a:gd name="connsiteY17" fmla="*/ 331467 h 331467"/>
                <a:gd name="connsiteX18" fmla="*/ 303018 w 375144"/>
                <a:gd name="connsiteY18" fmla="*/ 307983 h 331467"/>
                <a:gd name="connsiteX19" fmla="*/ 298775 w 375144"/>
                <a:gd name="connsiteY19" fmla="*/ 311897 h 331467"/>
                <a:gd name="connsiteX20" fmla="*/ 298775 w 375144"/>
                <a:gd name="connsiteY20" fmla="*/ 331467 h 331467"/>
                <a:gd name="connsiteX21" fmla="*/ 286047 w 375144"/>
                <a:gd name="connsiteY21" fmla="*/ 327553 h 331467"/>
                <a:gd name="connsiteX22" fmla="*/ 286047 w 375144"/>
                <a:gd name="connsiteY22" fmla="*/ 307983 h 331467"/>
                <a:gd name="connsiteX23" fmla="*/ 290290 w 375144"/>
                <a:gd name="connsiteY23" fmla="*/ 288412 h 331467"/>
                <a:gd name="connsiteX24" fmla="*/ 315746 w 375144"/>
                <a:gd name="connsiteY24" fmla="*/ 280584 h 331467"/>
                <a:gd name="connsiteX25" fmla="*/ 329032 w 375144"/>
                <a:gd name="connsiteY25" fmla="*/ 229701 h 331467"/>
                <a:gd name="connsiteX26" fmla="*/ 350134 w 375144"/>
                <a:gd name="connsiteY26" fmla="*/ 249272 h 331467"/>
                <a:gd name="connsiteX27" fmla="*/ 350134 w 375144"/>
                <a:gd name="connsiteY27" fmla="*/ 253186 h 331467"/>
                <a:gd name="connsiteX28" fmla="*/ 345914 w 375144"/>
                <a:gd name="connsiteY28" fmla="*/ 261014 h 331467"/>
                <a:gd name="connsiteX29" fmla="*/ 329032 w 375144"/>
                <a:gd name="connsiteY29" fmla="*/ 280584 h 331467"/>
                <a:gd name="connsiteX30" fmla="*/ 312150 w 375144"/>
                <a:gd name="connsiteY30" fmla="*/ 261014 h 331467"/>
                <a:gd name="connsiteX31" fmla="*/ 307930 w 375144"/>
                <a:gd name="connsiteY31" fmla="*/ 253186 h 331467"/>
                <a:gd name="connsiteX32" fmla="*/ 312150 w 375144"/>
                <a:gd name="connsiteY32" fmla="*/ 249272 h 331467"/>
                <a:gd name="connsiteX33" fmla="*/ 329032 w 375144"/>
                <a:gd name="connsiteY33" fmla="*/ 229701 h 331467"/>
                <a:gd name="connsiteX34" fmla="*/ 315746 w 375144"/>
                <a:gd name="connsiteY34" fmla="*/ 167188 h 331467"/>
                <a:gd name="connsiteX35" fmla="*/ 324231 w 375144"/>
                <a:gd name="connsiteY35" fmla="*/ 198203 h 331467"/>
                <a:gd name="connsiteX36" fmla="*/ 324231 w 375144"/>
                <a:gd name="connsiteY36" fmla="*/ 174942 h 331467"/>
                <a:gd name="connsiteX37" fmla="*/ 324231 w 375144"/>
                <a:gd name="connsiteY37" fmla="*/ 171065 h 331467"/>
                <a:gd name="connsiteX38" fmla="*/ 328474 w 375144"/>
                <a:gd name="connsiteY38" fmla="*/ 167188 h 331467"/>
                <a:gd name="connsiteX39" fmla="*/ 332717 w 375144"/>
                <a:gd name="connsiteY39" fmla="*/ 171065 h 331467"/>
                <a:gd name="connsiteX40" fmla="*/ 332717 w 375144"/>
                <a:gd name="connsiteY40" fmla="*/ 174942 h 331467"/>
                <a:gd name="connsiteX41" fmla="*/ 336960 w 375144"/>
                <a:gd name="connsiteY41" fmla="*/ 198203 h 331467"/>
                <a:gd name="connsiteX42" fmla="*/ 341202 w 375144"/>
                <a:gd name="connsiteY42" fmla="*/ 167188 h 331467"/>
                <a:gd name="connsiteX43" fmla="*/ 366659 w 375144"/>
                <a:gd name="connsiteY43" fmla="*/ 174942 h 331467"/>
                <a:gd name="connsiteX44" fmla="*/ 375144 w 375144"/>
                <a:gd name="connsiteY44" fmla="*/ 194326 h 331467"/>
                <a:gd name="connsiteX45" fmla="*/ 375144 w 375144"/>
                <a:gd name="connsiteY45" fmla="*/ 213710 h 331467"/>
                <a:gd name="connsiteX46" fmla="*/ 358173 w 375144"/>
                <a:gd name="connsiteY46" fmla="*/ 213710 h 331467"/>
                <a:gd name="connsiteX47" fmla="*/ 358173 w 375144"/>
                <a:gd name="connsiteY47" fmla="*/ 198203 h 331467"/>
                <a:gd name="connsiteX48" fmla="*/ 353930 w 375144"/>
                <a:gd name="connsiteY48" fmla="*/ 190449 h 331467"/>
                <a:gd name="connsiteX49" fmla="*/ 353930 w 375144"/>
                <a:gd name="connsiteY49" fmla="*/ 213710 h 331467"/>
                <a:gd name="connsiteX50" fmla="*/ 328474 w 375144"/>
                <a:gd name="connsiteY50" fmla="*/ 213710 h 331467"/>
                <a:gd name="connsiteX51" fmla="*/ 303018 w 375144"/>
                <a:gd name="connsiteY51" fmla="*/ 213710 h 331467"/>
                <a:gd name="connsiteX52" fmla="*/ 303018 w 375144"/>
                <a:gd name="connsiteY52" fmla="*/ 190449 h 331467"/>
                <a:gd name="connsiteX53" fmla="*/ 298775 w 375144"/>
                <a:gd name="connsiteY53" fmla="*/ 198203 h 331467"/>
                <a:gd name="connsiteX54" fmla="*/ 298775 w 375144"/>
                <a:gd name="connsiteY54" fmla="*/ 213710 h 331467"/>
                <a:gd name="connsiteX55" fmla="*/ 286047 w 375144"/>
                <a:gd name="connsiteY55" fmla="*/ 213710 h 331467"/>
                <a:gd name="connsiteX56" fmla="*/ 286047 w 375144"/>
                <a:gd name="connsiteY56" fmla="*/ 194326 h 331467"/>
                <a:gd name="connsiteX57" fmla="*/ 290290 w 375144"/>
                <a:gd name="connsiteY57" fmla="*/ 174942 h 331467"/>
                <a:gd name="connsiteX58" fmla="*/ 315746 w 375144"/>
                <a:gd name="connsiteY58" fmla="*/ 167188 h 331467"/>
                <a:gd name="connsiteX59" fmla="*/ 329032 w 375144"/>
                <a:gd name="connsiteY59" fmla="*/ 116304 h 331467"/>
                <a:gd name="connsiteX60" fmla="*/ 350134 w 375144"/>
                <a:gd name="connsiteY60" fmla="*/ 135688 h 331467"/>
                <a:gd name="connsiteX61" fmla="*/ 350134 w 375144"/>
                <a:gd name="connsiteY61" fmla="*/ 139565 h 331467"/>
                <a:gd name="connsiteX62" fmla="*/ 345914 w 375144"/>
                <a:gd name="connsiteY62" fmla="*/ 147319 h 331467"/>
                <a:gd name="connsiteX63" fmla="*/ 329032 w 375144"/>
                <a:gd name="connsiteY63" fmla="*/ 162826 h 331467"/>
                <a:gd name="connsiteX64" fmla="*/ 312150 w 375144"/>
                <a:gd name="connsiteY64" fmla="*/ 147319 h 331467"/>
                <a:gd name="connsiteX65" fmla="*/ 307930 w 375144"/>
                <a:gd name="connsiteY65" fmla="*/ 139565 h 331467"/>
                <a:gd name="connsiteX66" fmla="*/ 312150 w 375144"/>
                <a:gd name="connsiteY66" fmla="*/ 135688 h 331467"/>
                <a:gd name="connsiteX67" fmla="*/ 329032 w 375144"/>
                <a:gd name="connsiteY67" fmla="*/ 116304 h 331467"/>
                <a:gd name="connsiteX68" fmla="*/ 50203 w 375144"/>
                <a:gd name="connsiteY68" fmla="*/ 77052 h 331467"/>
                <a:gd name="connsiteX69" fmla="*/ 62754 w 375144"/>
                <a:gd name="connsiteY69" fmla="*/ 116193 h 331467"/>
                <a:gd name="connsiteX70" fmla="*/ 66937 w 375144"/>
                <a:gd name="connsiteY70" fmla="*/ 92708 h 331467"/>
                <a:gd name="connsiteX71" fmla="*/ 62754 w 375144"/>
                <a:gd name="connsiteY71" fmla="*/ 84880 h 331467"/>
                <a:gd name="connsiteX72" fmla="*/ 66937 w 375144"/>
                <a:gd name="connsiteY72" fmla="*/ 80966 h 331467"/>
                <a:gd name="connsiteX73" fmla="*/ 71121 w 375144"/>
                <a:gd name="connsiteY73" fmla="*/ 80966 h 331467"/>
                <a:gd name="connsiteX74" fmla="*/ 79488 w 375144"/>
                <a:gd name="connsiteY74" fmla="*/ 84880 h 331467"/>
                <a:gd name="connsiteX75" fmla="*/ 75305 w 375144"/>
                <a:gd name="connsiteY75" fmla="*/ 92708 h 331467"/>
                <a:gd name="connsiteX76" fmla="*/ 79488 w 375144"/>
                <a:gd name="connsiteY76" fmla="*/ 116193 h 331467"/>
                <a:gd name="connsiteX77" fmla="*/ 92039 w 375144"/>
                <a:gd name="connsiteY77" fmla="*/ 77052 h 331467"/>
                <a:gd name="connsiteX78" fmla="*/ 96222 w 375144"/>
                <a:gd name="connsiteY78" fmla="*/ 80966 h 331467"/>
                <a:gd name="connsiteX79" fmla="*/ 125508 w 375144"/>
                <a:gd name="connsiteY79" fmla="*/ 88794 h 331467"/>
                <a:gd name="connsiteX80" fmla="*/ 142242 w 375144"/>
                <a:gd name="connsiteY80" fmla="*/ 155334 h 331467"/>
                <a:gd name="connsiteX81" fmla="*/ 138058 w 375144"/>
                <a:gd name="connsiteY81" fmla="*/ 194474 h 331467"/>
                <a:gd name="connsiteX82" fmla="*/ 129691 w 375144"/>
                <a:gd name="connsiteY82" fmla="*/ 210131 h 331467"/>
                <a:gd name="connsiteX83" fmla="*/ 117140 w 375144"/>
                <a:gd name="connsiteY83" fmla="*/ 198389 h 331467"/>
                <a:gd name="connsiteX84" fmla="*/ 117140 w 375144"/>
                <a:gd name="connsiteY84" fmla="*/ 155334 h 331467"/>
                <a:gd name="connsiteX85" fmla="*/ 108773 w 375144"/>
                <a:gd name="connsiteY85" fmla="*/ 116193 h 331467"/>
                <a:gd name="connsiteX86" fmla="*/ 108773 w 375144"/>
                <a:gd name="connsiteY86" fmla="*/ 190560 h 331467"/>
                <a:gd name="connsiteX87" fmla="*/ 108773 w 375144"/>
                <a:gd name="connsiteY87" fmla="*/ 198389 h 331467"/>
                <a:gd name="connsiteX88" fmla="*/ 108773 w 375144"/>
                <a:gd name="connsiteY88" fmla="*/ 315811 h 331467"/>
                <a:gd name="connsiteX89" fmla="*/ 92039 w 375144"/>
                <a:gd name="connsiteY89" fmla="*/ 331467 h 331467"/>
                <a:gd name="connsiteX90" fmla="*/ 75305 w 375144"/>
                <a:gd name="connsiteY90" fmla="*/ 315811 h 331467"/>
                <a:gd name="connsiteX91" fmla="*/ 75305 w 375144"/>
                <a:gd name="connsiteY91" fmla="*/ 210131 h 331467"/>
                <a:gd name="connsiteX92" fmla="*/ 66937 w 375144"/>
                <a:gd name="connsiteY92" fmla="*/ 210131 h 331467"/>
                <a:gd name="connsiteX93" fmla="*/ 66937 w 375144"/>
                <a:gd name="connsiteY93" fmla="*/ 315811 h 331467"/>
                <a:gd name="connsiteX94" fmla="*/ 50203 w 375144"/>
                <a:gd name="connsiteY94" fmla="*/ 331467 h 331467"/>
                <a:gd name="connsiteX95" fmla="*/ 33469 w 375144"/>
                <a:gd name="connsiteY95" fmla="*/ 315811 h 331467"/>
                <a:gd name="connsiteX96" fmla="*/ 33469 w 375144"/>
                <a:gd name="connsiteY96" fmla="*/ 198389 h 331467"/>
                <a:gd name="connsiteX97" fmla="*/ 33469 w 375144"/>
                <a:gd name="connsiteY97" fmla="*/ 190560 h 331467"/>
                <a:gd name="connsiteX98" fmla="*/ 33469 w 375144"/>
                <a:gd name="connsiteY98" fmla="*/ 116193 h 331467"/>
                <a:gd name="connsiteX99" fmla="*/ 25101 w 375144"/>
                <a:gd name="connsiteY99" fmla="*/ 155334 h 331467"/>
                <a:gd name="connsiteX100" fmla="*/ 25101 w 375144"/>
                <a:gd name="connsiteY100" fmla="*/ 198389 h 331467"/>
                <a:gd name="connsiteX101" fmla="*/ 12551 w 375144"/>
                <a:gd name="connsiteY101" fmla="*/ 210131 h 331467"/>
                <a:gd name="connsiteX102" fmla="*/ 0 w 375144"/>
                <a:gd name="connsiteY102" fmla="*/ 194474 h 331467"/>
                <a:gd name="connsiteX103" fmla="*/ 0 w 375144"/>
                <a:gd name="connsiteY103" fmla="*/ 155334 h 331467"/>
                <a:gd name="connsiteX104" fmla="*/ 16734 w 375144"/>
                <a:gd name="connsiteY104" fmla="*/ 88794 h 331467"/>
                <a:gd name="connsiteX105" fmla="*/ 41836 w 375144"/>
                <a:gd name="connsiteY105" fmla="*/ 80966 h 331467"/>
                <a:gd name="connsiteX106" fmla="*/ 50203 w 375144"/>
                <a:gd name="connsiteY106" fmla="*/ 77052 h 331467"/>
                <a:gd name="connsiteX107" fmla="*/ 231500 w 375144"/>
                <a:gd name="connsiteY107" fmla="*/ 61060 h 331467"/>
                <a:gd name="connsiteX108" fmla="*/ 265134 w 375144"/>
                <a:gd name="connsiteY108" fmla="*/ 61060 h 331467"/>
                <a:gd name="connsiteX109" fmla="*/ 273542 w 375144"/>
                <a:gd name="connsiteY109" fmla="*/ 64983 h 331467"/>
                <a:gd name="connsiteX110" fmla="*/ 265134 w 375144"/>
                <a:gd name="connsiteY110" fmla="*/ 72829 h 331467"/>
                <a:gd name="connsiteX111" fmla="*/ 231500 w 375144"/>
                <a:gd name="connsiteY111" fmla="*/ 72829 h 331467"/>
                <a:gd name="connsiteX112" fmla="*/ 218888 w 375144"/>
                <a:gd name="connsiteY112" fmla="*/ 76752 h 331467"/>
                <a:gd name="connsiteX113" fmla="*/ 214684 w 375144"/>
                <a:gd name="connsiteY113" fmla="*/ 88521 h 331467"/>
                <a:gd name="connsiteX114" fmla="*/ 214684 w 375144"/>
                <a:gd name="connsiteY114" fmla="*/ 178749 h 331467"/>
                <a:gd name="connsiteX115" fmla="*/ 265134 w 375144"/>
                <a:gd name="connsiteY115" fmla="*/ 178749 h 331467"/>
                <a:gd name="connsiteX116" fmla="*/ 273542 w 375144"/>
                <a:gd name="connsiteY116" fmla="*/ 182672 h 331467"/>
                <a:gd name="connsiteX117" fmla="*/ 265134 w 375144"/>
                <a:gd name="connsiteY117" fmla="*/ 190518 h 331467"/>
                <a:gd name="connsiteX118" fmla="*/ 214684 w 375144"/>
                <a:gd name="connsiteY118" fmla="*/ 190518 h 331467"/>
                <a:gd name="connsiteX119" fmla="*/ 214684 w 375144"/>
                <a:gd name="connsiteY119" fmla="*/ 280745 h 331467"/>
                <a:gd name="connsiteX120" fmla="*/ 218888 w 375144"/>
                <a:gd name="connsiteY120" fmla="*/ 292514 h 331467"/>
                <a:gd name="connsiteX121" fmla="*/ 231500 w 375144"/>
                <a:gd name="connsiteY121" fmla="*/ 296437 h 331467"/>
                <a:gd name="connsiteX122" fmla="*/ 265134 w 375144"/>
                <a:gd name="connsiteY122" fmla="*/ 296437 h 331467"/>
                <a:gd name="connsiteX123" fmla="*/ 273542 w 375144"/>
                <a:gd name="connsiteY123" fmla="*/ 300360 h 331467"/>
                <a:gd name="connsiteX124" fmla="*/ 265134 w 375144"/>
                <a:gd name="connsiteY124" fmla="*/ 308206 h 331467"/>
                <a:gd name="connsiteX125" fmla="*/ 231500 w 375144"/>
                <a:gd name="connsiteY125" fmla="*/ 308206 h 331467"/>
                <a:gd name="connsiteX126" fmla="*/ 202071 w 375144"/>
                <a:gd name="connsiteY126" fmla="*/ 280745 h 331467"/>
                <a:gd name="connsiteX127" fmla="*/ 202071 w 375144"/>
                <a:gd name="connsiteY127" fmla="*/ 190518 h 331467"/>
                <a:gd name="connsiteX128" fmla="*/ 160029 w 375144"/>
                <a:gd name="connsiteY128" fmla="*/ 190518 h 331467"/>
                <a:gd name="connsiteX129" fmla="*/ 151621 w 375144"/>
                <a:gd name="connsiteY129" fmla="*/ 182672 h 331467"/>
                <a:gd name="connsiteX130" fmla="*/ 160029 w 375144"/>
                <a:gd name="connsiteY130" fmla="*/ 178749 h 331467"/>
                <a:gd name="connsiteX131" fmla="*/ 202071 w 375144"/>
                <a:gd name="connsiteY131" fmla="*/ 178749 h 331467"/>
                <a:gd name="connsiteX132" fmla="*/ 202071 w 375144"/>
                <a:gd name="connsiteY132" fmla="*/ 88521 h 331467"/>
                <a:gd name="connsiteX133" fmla="*/ 231500 w 375144"/>
                <a:gd name="connsiteY133" fmla="*/ 61060 h 331467"/>
                <a:gd name="connsiteX134" fmla="*/ 315746 w 375144"/>
                <a:gd name="connsiteY134" fmla="*/ 49429 h 331467"/>
                <a:gd name="connsiteX135" fmla="*/ 324231 w 375144"/>
                <a:gd name="connsiteY135" fmla="*/ 80742 h 331467"/>
                <a:gd name="connsiteX136" fmla="*/ 324231 w 375144"/>
                <a:gd name="connsiteY136" fmla="*/ 61171 h 331467"/>
                <a:gd name="connsiteX137" fmla="*/ 324231 w 375144"/>
                <a:gd name="connsiteY137" fmla="*/ 57257 h 331467"/>
                <a:gd name="connsiteX138" fmla="*/ 328474 w 375144"/>
                <a:gd name="connsiteY138" fmla="*/ 53343 h 331467"/>
                <a:gd name="connsiteX139" fmla="*/ 332717 w 375144"/>
                <a:gd name="connsiteY139" fmla="*/ 57257 h 331467"/>
                <a:gd name="connsiteX140" fmla="*/ 332717 w 375144"/>
                <a:gd name="connsiteY140" fmla="*/ 61171 h 331467"/>
                <a:gd name="connsiteX141" fmla="*/ 336960 w 375144"/>
                <a:gd name="connsiteY141" fmla="*/ 80742 h 331467"/>
                <a:gd name="connsiteX142" fmla="*/ 341202 w 375144"/>
                <a:gd name="connsiteY142" fmla="*/ 49429 h 331467"/>
                <a:gd name="connsiteX143" fmla="*/ 341202 w 375144"/>
                <a:gd name="connsiteY143" fmla="*/ 53343 h 331467"/>
                <a:gd name="connsiteX144" fmla="*/ 366659 w 375144"/>
                <a:gd name="connsiteY144" fmla="*/ 61171 h 331467"/>
                <a:gd name="connsiteX145" fmla="*/ 375144 w 375144"/>
                <a:gd name="connsiteY145" fmla="*/ 76828 h 331467"/>
                <a:gd name="connsiteX146" fmla="*/ 375144 w 375144"/>
                <a:gd name="connsiteY146" fmla="*/ 96398 h 331467"/>
                <a:gd name="connsiteX147" fmla="*/ 358173 w 375144"/>
                <a:gd name="connsiteY147" fmla="*/ 100312 h 331467"/>
                <a:gd name="connsiteX148" fmla="*/ 358173 w 375144"/>
                <a:gd name="connsiteY148" fmla="*/ 80742 h 331467"/>
                <a:gd name="connsiteX149" fmla="*/ 353930 w 375144"/>
                <a:gd name="connsiteY149" fmla="*/ 76828 h 331467"/>
                <a:gd name="connsiteX150" fmla="*/ 353930 w 375144"/>
                <a:gd name="connsiteY150" fmla="*/ 100312 h 331467"/>
                <a:gd name="connsiteX151" fmla="*/ 328474 w 375144"/>
                <a:gd name="connsiteY151" fmla="*/ 100312 h 331467"/>
                <a:gd name="connsiteX152" fmla="*/ 303018 w 375144"/>
                <a:gd name="connsiteY152" fmla="*/ 100312 h 331467"/>
                <a:gd name="connsiteX153" fmla="*/ 303018 w 375144"/>
                <a:gd name="connsiteY153" fmla="*/ 76828 h 331467"/>
                <a:gd name="connsiteX154" fmla="*/ 298775 w 375144"/>
                <a:gd name="connsiteY154" fmla="*/ 80742 h 331467"/>
                <a:gd name="connsiteX155" fmla="*/ 298775 w 375144"/>
                <a:gd name="connsiteY155" fmla="*/ 100312 h 331467"/>
                <a:gd name="connsiteX156" fmla="*/ 286047 w 375144"/>
                <a:gd name="connsiteY156" fmla="*/ 96398 h 331467"/>
                <a:gd name="connsiteX157" fmla="*/ 286047 w 375144"/>
                <a:gd name="connsiteY157" fmla="*/ 76828 h 331467"/>
                <a:gd name="connsiteX158" fmla="*/ 290290 w 375144"/>
                <a:gd name="connsiteY158" fmla="*/ 61171 h 331467"/>
                <a:gd name="connsiteX159" fmla="*/ 315746 w 375144"/>
                <a:gd name="connsiteY159" fmla="*/ 53343 h 331467"/>
                <a:gd name="connsiteX160" fmla="*/ 315746 w 375144"/>
                <a:gd name="connsiteY160" fmla="*/ 49429 h 331467"/>
                <a:gd name="connsiteX161" fmla="*/ 71121 w 375144"/>
                <a:gd name="connsiteY161" fmla="*/ 2908 h 331467"/>
                <a:gd name="connsiteX162" fmla="*/ 100527 w 375144"/>
                <a:gd name="connsiteY162" fmla="*/ 30611 h 331467"/>
                <a:gd name="connsiteX163" fmla="*/ 104728 w 375144"/>
                <a:gd name="connsiteY163" fmla="*/ 38526 h 331467"/>
                <a:gd name="connsiteX164" fmla="*/ 100527 w 375144"/>
                <a:gd name="connsiteY164" fmla="*/ 50399 h 331467"/>
                <a:gd name="connsiteX165" fmla="*/ 71121 w 375144"/>
                <a:gd name="connsiteY165" fmla="*/ 74144 h 331467"/>
                <a:gd name="connsiteX166" fmla="*/ 41715 w 375144"/>
                <a:gd name="connsiteY166" fmla="*/ 50399 h 331467"/>
                <a:gd name="connsiteX167" fmla="*/ 37514 w 375144"/>
                <a:gd name="connsiteY167" fmla="*/ 38526 h 331467"/>
                <a:gd name="connsiteX168" fmla="*/ 41715 w 375144"/>
                <a:gd name="connsiteY168" fmla="*/ 30611 h 331467"/>
                <a:gd name="connsiteX169" fmla="*/ 71121 w 375144"/>
                <a:gd name="connsiteY169" fmla="*/ 2908 h 331467"/>
                <a:gd name="connsiteX170" fmla="*/ 329032 w 375144"/>
                <a:gd name="connsiteY170" fmla="*/ 0 h 331467"/>
                <a:gd name="connsiteX171" fmla="*/ 350134 w 375144"/>
                <a:gd name="connsiteY171" fmla="*/ 19011 h 331467"/>
                <a:gd name="connsiteX172" fmla="*/ 350134 w 375144"/>
                <a:gd name="connsiteY172" fmla="*/ 22813 h 331467"/>
                <a:gd name="connsiteX173" fmla="*/ 345914 w 375144"/>
                <a:gd name="connsiteY173" fmla="*/ 30418 h 331467"/>
                <a:gd name="connsiteX174" fmla="*/ 329032 w 375144"/>
                <a:gd name="connsiteY174" fmla="*/ 49429 h 331467"/>
                <a:gd name="connsiteX175" fmla="*/ 312150 w 375144"/>
                <a:gd name="connsiteY175" fmla="*/ 30418 h 331467"/>
                <a:gd name="connsiteX176" fmla="*/ 307930 w 375144"/>
                <a:gd name="connsiteY176" fmla="*/ 22813 h 331467"/>
                <a:gd name="connsiteX177" fmla="*/ 312150 w 375144"/>
                <a:gd name="connsiteY177" fmla="*/ 19011 h 331467"/>
                <a:gd name="connsiteX178" fmla="*/ 329032 w 375144"/>
                <a:gd name="connsiteY178" fmla="*/ 0 h 331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Lst>
              <a:rect l="l" t="t" r="r" b="b"/>
              <a:pathLst>
                <a:path w="375144" h="331467">
                  <a:moveTo>
                    <a:pt x="315746" y="280584"/>
                  </a:moveTo>
                  <a:cubicBezTo>
                    <a:pt x="315746" y="284498"/>
                    <a:pt x="324231" y="311897"/>
                    <a:pt x="324231" y="311897"/>
                  </a:cubicBezTo>
                  <a:cubicBezTo>
                    <a:pt x="324231" y="311897"/>
                    <a:pt x="324231" y="311897"/>
                    <a:pt x="324231" y="292326"/>
                  </a:cubicBezTo>
                  <a:cubicBezTo>
                    <a:pt x="324231" y="292326"/>
                    <a:pt x="324231" y="292326"/>
                    <a:pt x="324231" y="288412"/>
                  </a:cubicBezTo>
                  <a:cubicBezTo>
                    <a:pt x="324231" y="288412"/>
                    <a:pt x="324231" y="288412"/>
                    <a:pt x="328474" y="284498"/>
                  </a:cubicBezTo>
                  <a:cubicBezTo>
                    <a:pt x="328474" y="284498"/>
                    <a:pt x="328474" y="284498"/>
                    <a:pt x="332717" y="288412"/>
                  </a:cubicBezTo>
                  <a:cubicBezTo>
                    <a:pt x="332717" y="288412"/>
                    <a:pt x="332717" y="288412"/>
                    <a:pt x="332717" y="292326"/>
                  </a:cubicBezTo>
                  <a:cubicBezTo>
                    <a:pt x="332717" y="292326"/>
                    <a:pt x="332717" y="292326"/>
                    <a:pt x="336960" y="311897"/>
                  </a:cubicBezTo>
                  <a:cubicBezTo>
                    <a:pt x="336960" y="311897"/>
                    <a:pt x="341202" y="284498"/>
                    <a:pt x="341202" y="280584"/>
                  </a:cubicBezTo>
                  <a:cubicBezTo>
                    <a:pt x="349688" y="284498"/>
                    <a:pt x="358173" y="288412"/>
                    <a:pt x="366659" y="288412"/>
                  </a:cubicBezTo>
                  <a:cubicBezTo>
                    <a:pt x="366659" y="292326"/>
                    <a:pt x="370901" y="296240"/>
                    <a:pt x="375144" y="307983"/>
                  </a:cubicBezTo>
                  <a:cubicBezTo>
                    <a:pt x="375144" y="307983"/>
                    <a:pt x="375144" y="319725"/>
                    <a:pt x="375144" y="327553"/>
                  </a:cubicBezTo>
                  <a:cubicBezTo>
                    <a:pt x="366659" y="327553"/>
                    <a:pt x="362416" y="327553"/>
                    <a:pt x="358173" y="327553"/>
                  </a:cubicBezTo>
                  <a:cubicBezTo>
                    <a:pt x="358173" y="323639"/>
                    <a:pt x="358173" y="315811"/>
                    <a:pt x="358173" y="311897"/>
                  </a:cubicBezTo>
                  <a:cubicBezTo>
                    <a:pt x="358173" y="311897"/>
                    <a:pt x="358173" y="307983"/>
                    <a:pt x="353930" y="307983"/>
                  </a:cubicBezTo>
                  <a:cubicBezTo>
                    <a:pt x="353930" y="307983"/>
                    <a:pt x="353930" y="307983"/>
                    <a:pt x="353930" y="331467"/>
                  </a:cubicBezTo>
                  <a:cubicBezTo>
                    <a:pt x="345445" y="331467"/>
                    <a:pt x="336960" y="331467"/>
                    <a:pt x="328474" y="331467"/>
                  </a:cubicBezTo>
                  <a:cubicBezTo>
                    <a:pt x="319989" y="331467"/>
                    <a:pt x="311503" y="331467"/>
                    <a:pt x="303018" y="331467"/>
                  </a:cubicBezTo>
                  <a:cubicBezTo>
                    <a:pt x="303018" y="331467"/>
                    <a:pt x="303018" y="331467"/>
                    <a:pt x="303018" y="307983"/>
                  </a:cubicBezTo>
                  <a:cubicBezTo>
                    <a:pt x="303018" y="307983"/>
                    <a:pt x="298775" y="311897"/>
                    <a:pt x="298775" y="311897"/>
                  </a:cubicBezTo>
                  <a:cubicBezTo>
                    <a:pt x="298775" y="315811"/>
                    <a:pt x="298775" y="323639"/>
                    <a:pt x="298775" y="331467"/>
                  </a:cubicBezTo>
                  <a:cubicBezTo>
                    <a:pt x="294532" y="327553"/>
                    <a:pt x="290290" y="327553"/>
                    <a:pt x="286047" y="327553"/>
                  </a:cubicBezTo>
                  <a:cubicBezTo>
                    <a:pt x="286047" y="319725"/>
                    <a:pt x="286047" y="307983"/>
                    <a:pt x="286047" y="307983"/>
                  </a:cubicBezTo>
                  <a:cubicBezTo>
                    <a:pt x="286047" y="296240"/>
                    <a:pt x="290290" y="292326"/>
                    <a:pt x="290290" y="288412"/>
                  </a:cubicBezTo>
                  <a:cubicBezTo>
                    <a:pt x="298775" y="288412"/>
                    <a:pt x="311503" y="284498"/>
                    <a:pt x="315746" y="280584"/>
                  </a:cubicBezTo>
                  <a:close/>
                  <a:moveTo>
                    <a:pt x="329032" y="229701"/>
                  </a:moveTo>
                  <a:cubicBezTo>
                    <a:pt x="341693" y="229701"/>
                    <a:pt x="350134" y="237529"/>
                    <a:pt x="350134" y="249272"/>
                  </a:cubicBezTo>
                  <a:cubicBezTo>
                    <a:pt x="350134" y="249272"/>
                    <a:pt x="350134" y="253186"/>
                    <a:pt x="350134" y="253186"/>
                  </a:cubicBezTo>
                  <a:cubicBezTo>
                    <a:pt x="350134" y="257100"/>
                    <a:pt x="350134" y="261014"/>
                    <a:pt x="345914" y="261014"/>
                  </a:cubicBezTo>
                  <a:cubicBezTo>
                    <a:pt x="345914" y="272756"/>
                    <a:pt x="337473" y="280584"/>
                    <a:pt x="329032" y="280584"/>
                  </a:cubicBezTo>
                  <a:cubicBezTo>
                    <a:pt x="320591" y="280584"/>
                    <a:pt x="316371" y="272756"/>
                    <a:pt x="312150" y="261014"/>
                  </a:cubicBezTo>
                  <a:cubicBezTo>
                    <a:pt x="307930" y="261014"/>
                    <a:pt x="307930" y="257100"/>
                    <a:pt x="307930" y="253186"/>
                  </a:cubicBezTo>
                  <a:cubicBezTo>
                    <a:pt x="307930" y="253186"/>
                    <a:pt x="307930" y="249272"/>
                    <a:pt x="312150" y="249272"/>
                  </a:cubicBezTo>
                  <a:cubicBezTo>
                    <a:pt x="312150" y="237529"/>
                    <a:pt x="320591" y="229701"/>
                    <a:pt x="329032" y="229701"/>
                  </a:cubicBezTo>
                  <a:close/>
                  <a:moveTo>
                    <a:pt x="315746" y="167188"/>
                  </a:moveTo>
                  <a:cubicBezTo>
                    <a:pt x="315746" y="171065"/>
                    <a:pt x="324231" y="198203"/>
                    <a:pt x="324231" y="198203"/>
                  </a:cubicBezTo>
                  <a:cubicBezTo>
                    <a:pt x="324231" y="198203"/>
                    <a:pt x="324231" y="198203"/>
                    <a:pt x="324231" y="174942"/>
                  </a:cubicBezTo>
                  <a:cubicBezTo>
                    <a:pt x="324231" y="174942"/>
                    <a:pt x="324231" y="174942"/>
                    <a:pt x="324231" y="171065"/>
                  </a:cubicBezTo>
                  <a:cubicBezTo>
                    <a:pt x="324231" y="171065"/>
                    <a:pt x="324231" y="171065"/>
                    <a:pt x="328474" y="167188"/>
                  </a:cubicBezTo>
                  <a:cubicBezTo>
                    <a:pt x="328474" y="167188"/>
                    <a:pt x="328474" y="167188"/>
                    <a:pt x="332717" y="171065"/>
                  </a:cubicBezTo>
                  <a:cubicBezTo>
                    <a:pt x="332717" y="171065"/>
                    <a:pt x="332717" y="171065"/>
                    <a:pt x="332717" y="174942"/>
                  </a:cubicBezTo>
                  <a:cubicBezTo>
                    <a:pt x="332717" y="174942"/>
                    <a:pt x="332717" y="174942"/>
                    <a:pt x="336960" y="198203"/>
                  </a:cubicBezTo>
                  <a:cubicBezTo>
                    <a:pt x="336960" y="198203"/>
                    <a:pt x="341202" y="171065"/>
                    <a:pt x="341202" y="167188"/>
                  </a:cubicBezTo>
                  <a:cubicBezTo>
                    <a:pt x="349688" y="167188"/>
                    <a:pt x="358173" y="171065"/>
                    <a:pt x="366659" y="174942"/>
                  </a:cubicBezTo>
                  <a:cubicBezTo>
                    <a:pt x="366659" y="178819"/>
                    <a:pt x="370901" y="178819"/>
                    <a:pt x="375144" y="194326"/>
                  </a:cubicBezTo>
                  <a:cubicBezTo>
                    <a:pt x="375144" y="194326"/>
                    <a:pt x="375144" y="205956"/>
                    <a:pt x="375144" y="213710"/>
                  </a:cubicBezTo>
                  <a:cubicBezTo>
                    <a:pt x="366659" y="213710"/>
                    <a:pt x="362416" y="213710"/>
                    <a:pt x="358173" y="213710"/>
                  </a:cubicBezTo>
                  <a:cubicBezTo>
                    <a:pt x="358173" y="209833"/>
                    <a:pt x="358173" y="198203"/>
                    <a:pt x="358173" y="198203"/>
                  </a:cubicBezTo>
                  <a:cubicBezTo>
                    <a:pt x="358173" y="194326"/>
                    <a:pt x="358173" y="194326"/>
                    <a:pt x="353930" y="190449"/>
                  </a:cubicBezTo>
                  <a:cubicBezTo>
                    <a:pt x="353930" y="190449"/>
                    <a:pt x="353930" y="190449"/>
                    <a:pt x="353930" y="213710"/>
                  </a:cubicBezTo>
                  <a:cubicBezTo>
                    <a:pt x="345445" y="213710"/>
                    <a:pt x="336960" y="213710"/>
                    <a:pt x="328474" y="213710"/>
                  </a:cubicBezTo>
                  <a:cubicBezTo>
                    <a:pt x="319989" y="213710"/>
                    <a:pt x="311503" y="213710"/>
                    <a:pt x="303018" y="213710"/>
                  </a:cubicBezTo>
                  <a:cubicBezTo>
                    <a:pt x="303018" y="213710"/>
                    <a:pt x="303018" y="213710"/>
                    <a:pt x="303018" y="190449"/>
                  </a:cubicBezTo>
                  <a:cubicBezTo>
                    <a:pt x="303018" y="194326"/>
                    <a:pt x="298775" y="194326"/>
                    <a:pt x="298775" y="198203"/>
                  </a:cubicBezTo>
                  <a:cubicBezTo>
                    <a:pt x="298775" y="198203"/>
                    <a:pt x="298775" y="209833"/>
                    <a:pt x="298775" y="213710"/>
                  </a:cubicBezTo>
                  <a:cubicBezTo>
                    <a:pt x="294532" y="213710"/>
                    <a:pt x="290290" y="213710"/>
                    <a:pt x="286047" y="213710"/>
                  </a:cubicBezTo>
                  <a:cubicBezTo>
                    <a:pt x="286047" y="205956"/>
                    <a:pt x="286047" y="194326"/>
                    <a:pt x="286047" y="194326"/>
                  </a:cubicBezTo>
                  <a:cubicBezTo>
                    <a:pt x="286047" y="178819"/>
                    <a:pt x="290290" y="178819"/>
                    <a:pt x="290290" y="174942"/>
                  </a:cubicBezTo>
                  <a:cubicBezTo>
                    <a:pt x="298775" y="171065"/>
                    <a:pt x="311503" y="167188"/>
                    <a:pt x="315746" y="167188"/>
                  </a:cubicBezTo>
                  <a:close/>
                  <a:moveTo>
                    <a:pt x="329032" y="116304"/>
                  </a:moveTo>
                  <a:cubicBezTo>
                    <a:pt x="341693" y="116304"/>
                    <a:pt x="350134" y="124058"/>
                    <a:pt x="350134" y="135688"/>
                  </a:cubicBezTo>
                  <a:cubicBezTo>
                    <a:pt x="350134" y="135688"/>
                    <a:pt x="350134" y="135688"/>
                    <a:pt x="350134" y="139565"/>
                  </a:cubicBezTo>
                  <a:cubicBezTo>
                    <a:pt x="350134" y="139565"/>
                    <a:pt x="350134" y="143442"/>
                    <a:pt x="345914" y="147319"/>
                  </a:cubicBezTo>
                  <a:cubicBezTo>
                    <a:pt x="345914" y="155072"/>
                    <a:pt x="337473" y="162826"/>
                    <a:pt x="329032" y="162826"/>
                  </a:cubicBezTo>
                  <a:cubicBezTo>
                    <a:pt x="320591" y="162826"/>
                    <a:pt x="316371" y="155072"/>
                    <a:pt x="312150" y="147319"/>
                  </a:cubicBezTo>
                  <a:cubicBezTo>
                    <a:pt x="307930" y="147319"/>
                    <a:pt x="307930" y="143442"/>
                    <a:pt x="307930" y="139565"/>
                  </a:cubicBezTo>
                  <a:cubicBezTo>
                    <a:pt x="307930" y="135688"/>
                    <a:pt x="307930" y="135688"/>
                    <a:pt x="312150" y="135688"/>
                  </a:cubicBezTo>
                  <a:cubicBezTo>
                    <a:pt x="312150" y="124058"/>
                    <a:pt x="320591" y="116304"/>
                    <a:pt x="329032" y="116304"/>
                  </a:cubicBezTo>
                  <a:close/>
                  <a:moveTo>
                    <a:pt x="50203" y="77052"/>
                  </a:moveTo>
                  <a:cubicBezTo>
                    <a:pt x="50203" y="84880"/>
                    <a:pt x="54387" y="96623"/>
                    <a:pt x="62754" y="116193"/>
                  </a:cubicBezTo>
                  <a:cubicBezTo>
                    <a:pt x="62754" y="104451"/>
                    <a:pt x="66937" y="92708"/>
                    <a:pt x="66937" y="92708"/>
                  </a:cubicBezTo>
                  <a:cubicBezTo>
                    <a:pt x="66937" y="92708"/>
                    <a:pt x="66937" y="92708"/>
                    <a:pt x="62754" y="84880"/>
                  </a:cubicBezTo>
                  <a:cubicBezTo>
                    <a:pt x="62754" y="84880"/>
                    <a:pt x="62754" y="84880"/>
                    <a:pt x="66937" y="80966"/>
                  </a:cubicBezTo>
                  <a:cubicBezTo>
                    <a:pt x="66937" y="80966"/>
                    <a:pt x="66937" y="80966"/>
                    <a:pt x="71121" y="80966"/>
                  </a:cubicBezTo>
                  <a:cubicBezTo>
                    <a:pt x="71121" y="80966"/>
                    <a:pt x="71121" y="80966"/>
                    <a:pt x="79488" y="84880"/>
                  </a:cubicBezTo>
                  <a:cubicBezTo>
                    <a:pt x="79488" y="84880"/>
                    <a:pt x="79488" y="84880"/>
                    <a:pt x="75305" y="92708"/>
                  </a:cubicBezTo>
                  <a:cubicBezTo>
                    <a:pt x="75305" y="92708"/>
                    <a:pt x="75305" y="104451"/>
                    <a:pt x="79488" y="116193"/>
                  </a:cubicBezTo>
                  <a:cubicBezTo>
                    <a:pt x="87855" y="96623"/>
                    <a:pt x="87855" y="84880"/>
                    <a:pt x="92039" y="77052"/>
                  </a:cubicBezTo>
                  <a:cubicBezTo>
                    <a:pt x="92039" y="77052"/>
                    <a:pt x="96222" y="77052"/>
                    <a:pt x="96222" y="80966"/>
                  </a:cubicBezTo>
                  <a:cubicBezTo>
                    <a:pt x="104590" y="80966"/>
                    <a:pt x="117140" y="84880"/>
                    <a:pt x="125508" y="88794"/>
                  </a:cubicBezTo>
                  <a:cubicBezTo>
                    <a:pt x="125508" y="92708"/>
                    <a:pt x="138058" y="108365"/>
                    <a:pt x="142242" y="155334"/>
                  </a:cubicBezTo>
                  <a:cubicBezTo>
                    <a:pt x="142242" y="167076"/>
                    <a:pt x="138058" y="194474"/>
                    <a:pt x="138058" y="194474"/>
                  </a:cubicBezTo>
                  <a:cubicBezTo>
                    <a:pt x="138058" y="202303"/>
                    <a:pt x="138058" y="210131"/>
                    <a:pt x="129691" y="210131"/>
                  </a:cubicBezTo>
                  <a:cubicBezTo>
                    <a:pt x="121324" y="210131"/>
                    <a:pt x="117140" y="206217"/>
                    <a:pt x="117140" y="198389"/>
                  </a:cubicBezTo>
                  <a:cubicBezTo>
                    <a:pt x="117140" y="198389"/>
                    <a:pt x="117140" y="174904"/>
                    <a:pt x="117140" y="155334"/>
                  </a:cubicBezTo>
                  <a:cubicBezTo>
                    <a:pt x="117140" y="139677"/>
                    <a:pt x="112957" y="116193"/>
                    <a:pt x="108773" y="116193"/>
                  </a:cubicBezTo>
                  <a:cubicBezTo>
                    <a:pt x="108773" y="116193"/>
                    <a:pt x="108773" y="116193"/>
                    <a:pt x="108773" y="190560"/>
                  </a:cubicBezTo>
                  <a:cubicBezTo>
                    <a:pt x="108773" y="194474"/>
                    <a:pt x="108773" y="194474"/>
                    <a:pt x="108773" y="198389"/>
                  </a:cubicBezTo>
                  <a:cubicBezTo>
                    <a:pt x="108773" y="198389"/>
                    <a:pt x="108773" y="198389"/>
                    <a:pt x="108773" y="315811"/>
                  </a:cubicBezTo>
                  <a:cubicBezTo>
                    <a:pt x="108773" y="323639"/>
                    <a:pt x="100406" y="331467"/>
                    <a:pt x="92039" y="331467"/>
                  </a:cubicBezTo>
                  <a:cubicBezTo>
                    <a:pt x="83672" y="331467"/>
                    <a:pt x="75305" y="323639"/>
                    <a:pt x="75305" y="315811"/>
                  </a:cubicBezTo>
                  <a:cubicBezTo>
                    <a:pt x="75305" y="315811"/>
                    <a:pt x="75305" y="315811"/>
                    <a:pt x="75305" y="210131"/>
                  </a:cubicBezTo>
                  <a:cubicBezTo>
                    <a:pt x="75305" y="210131"/>
                    <a:pt x="75305" y="210131"/>
                    <a:pt x="66937" y="210131"/>
                  </a:cubicBezTo>
                  <a:cubicBezTo>
                    <a:pt x="66937" y="210131"/>
                    <a:pt x="66937" y="210131"/>
                    <a:pt x="66937" y="315811"/>
                  </a:cubicBezTo>
                  <a:cubicBezTo>
                    <a:pt x="66937" y="323639"/>
                    <a:pt x="58570" y="331467"/>
                    <a:pt x="50203" y="331467"/>
                  </a:cubicBezTo>
                  <a:cubicBezTo>
                    <a:pt x="41836" y="331467"/>
                    <a:pt x="33469" y="323639"/>
                    <a:pt x="33469" y="315811"/>
                  </a:cubicBezTo>
                  <a:cubicBezTo>
                    <a:pt x="33469" y="315811"/>
                    <a:pt x="33469" y="315811"/>
                    <a:pt x="33469" y="198389"/>
                  </a:cubicBezTo>
                  <a:cubicBezTo>
                    <a:pt x="33469" y="194474"/>
                    <a:pt x="33469" y="194474"/>
                    <a:pt x="33469" y="190560"/>
                  </a:cubicBezTo>
                  <a:cubicBezTo>
                    <a:pt x="33469" y="190560"/>
                    <a:pt x="33469" y="190560"/>
                    <a:pt x="33469" y="116193"/>
                  </a:cubicBezTo>
                  <a:cubicBezTo>
                    <a:pt x="29285" y="116193"/>
                    <a:pt x="25101" y="139677"/>
                    <a:pt x="25101" y="155334"/>
                  </a:cubicBezTo>
                  <a:cubicBezTo>
                    <a:pt x="25101" y="174904"/>
                    <a:pt x="25101" y="198389"/>
                    <a:pt x="25101" y="198389"/>
                  </a:cubicBezTo>
                  <a:cubicBezTo>
                    <a:pt x="25101" y="206217"/>
                    <a:pt x="20918" y="210131"/>
                    <a:pt x="12551" y="210131"/>
                  </a:cubicBezTo>
                  <a:cubicBezTo>
                    <a:pt x="4184" y="210131"/>
                    <a:pt x="4184" y="202303"/>
                    <a:pt x="0" y="194474"/>
                  </a:cubicBezTo>
                  <a:cubicBezTo>
                    <a:pt x="0" y="194474"/>
                    <a:pt x="0" y="167076"/>
                    <a:pt x="0" y="155334"/>
                  </a:cubicBezTo>
                  <a:cubicBezTo>
                    <a:pt x="4184" y="108365"/>
                    <a:pt x="16734" y="92708"/>
                    <a:pt x="16734" y="88794"/>
                  </a:cubicBezTo>
                  <a:cubicBezTo>
                    <a:pt x="25101" y="84880"/>
                    <a:pt x="37652" y="80966"/>
                    <a:pt x="41836" y="80966"/>
                  </a:cubicBezTo>
                  <a:cubicBezTo>
                    <a:pt x="46019" y="77052"/>
                    <a:pt x="50203" y="77052"/>
                    <a:pt x="50203" y="77052"/>
                  </a:cubicBezTo>
                  <a:close/>
                  <a:moveTo>
                    <a:pt x="231500" y="61060"/>
                  </a:moveTo>
                  <a:cubicBezTo>
                    <a:pt x="231500" y="61060"/>
                    <a:pt x="231500" y="61060"/>
                    <a:pt x="265134" y="61060"/>
                  </a:cubicBezTo>
                  <a:cubicBezTo>
                    <a:pt x="269338" y="61060"/>
                    <a:pt x="273542" y="64983"/>
                    <a:pt x="273542" y="64983"/>
                  </a:cubicBezTo>
                  <a:cubicBezTo>
                    <a:pt x="273542" y="68906"/>
                    <a:pt x="269338" y="72829"/>
                    <a:pt x="265134" y="72829"/>
                  </a:cubicBezTo>
                  <a:cubicBezTo>
                    <a:pt x="265134" y="72829"/>
                    <a:pt x="265134" y="72829"/>
                    <a:pt x="231500" y="72829"/>
                  </a:cubicBezTo>
                  <a:cubicBezTo>
                    <a:pt x="227296" y="72829"/>
                    <a:pt x="223092" y="72829"/>
                    <a:pt x="218888" y="76752"/>
                  </a:cubicBezTo>
                  <a:cubicBezTo>
                    <a:pt x="214684" y="80675"/>
                    <a:pt x="214684" y="84598"/>
                    <a:pt x="214684" y="88521"/>
                  </a:cubicBezTo>
                  <a:cubicBezTo>
                    <a:pt x="214684" y="88521"/>
                    <a:pt x="214684" y="88521"/>
                    <a:pt x="214684" y="178749"/>
                  </a:cubicBezTo>
                  <a:cubicBezTo>
                    <a:pt x="214684" y="178749"/>
                    <a:pt x="214684" y="178749"/>
                    <a:pt x="265134" y="178749"/>
                  </a:cubicBezTo>
                  <a:cubicBezTo>
                    <a:pt x="269338" y="178749"/>
                    <a:pt x="273542" y="182672"/>
                    <a:pt x="273542" y="182672"/>
                  </a:cubicBezTo>
                  <a:cubicBezTo>
                    <a:pt x="273542" y="186595"/>
                    <a:pt x="269338" y="190518"/>
                    <a:pt x="265134" y="190518"/>
                  </a:cubicBezTo>
                  <a:cubicBezTo>
                    <a:pt x="265134" y="190518"/>
                    <a:pt x="265134" y="190518"/>
                    <a:pt x="214684" y="190518"/>
                  </a:cubicBezTo>
                  <a:cubicBezTo>
                    <a:pt x="214684" y="190518"/>
                    <a:pt x="214684" y="190518"/>
                    <a:pt x="214684" y="280745"/>
                  </a:cubicBezTo>
                  <a:cubicBezTo>
                    <a:pt x="214684" y="284668"/>
                    <a:pt x="214684" y="288591"/>
                    <a:pt x="218888" y="292514"/>
                  </a:cubicBezTo>
                  <a:cubicBezTo>
                    <a:pt x="223092" y="292514"/>
                    <a:pt x="227296" y="296437"/>
                    <a:pt x="231500" y="296437"/>
                  </a:cubicBezTo>
                  <a:cubicBezTo>
                    <a:pt x="231500" y="296437"/>
                    <a:pt x="231500" y="296437"/>
                    <a:pt x="265134" y="296437"/>
                  </a:cubicBezTo>
                  <a:cubicBezTo>
                    <a:pt x="269338" y="296437"/>
                    <a:pt x="273542" y="296437"/>
                    <a:pt x="273542" y="300360"/>
                  </a:cubicBezTo>
                  <a:cubicBezTo>
                    <a:pt x="273542" y="304283"/>
                    <a:pt x="269338" y="308206"/>
                    <a:pt x="265134" y="308206"/>
                  </a:cubicBezTo>
                  <a:cubicBezTo>
                    <a:pt x="265134" y="308206"/>
                    <a:pt x="265134" y="308206"/>
                    <a:pt x="231500" y="308206"/>
                  </a:cubicBezTo>
                  <a:cubicBezTo>
                    <a:pt x="214684" y="308206"/>
                    <a:pt x="202071" y="296437"/>
                    <a:pt x="202071" y="280745"/>
                  </a:cubicBezTo>
                  <a:cubicBezTo>
                    <a:pt x="202071" y="280745"/>
                    <a:pt x="202071" y="280745"/>
                    <a:pt x="202071" y="190518"/>
                  </a:cubicBezTo>
                  <a:cubicBezTo>
                    <a:pt x="202071" y="190518"/>
                    <a:pt x="202071" y="190518"/>
                    <a:pt x="160029" y="190518"/>
                  </a:cubicBezTo>
                  <a:cubicBezTo>
                    <a:pt x="155825" y="190518"/>
                    <a:pt x="151621" y="186595"/>
                    <a:pt x="151621" y="182672"/>
                  </a:cubicBezTo>
                  <a:cubicBezTo>
                    <a:pt x="151621" y="182672"/>
                    <a:pt x="155825" y="178749"/>
                    <a:pt x="160029" y="178749"/>
                  </a:cubicBezTo>
                  <a:cubicBezTo>
                    <a:pt x="160029" y="178749"/>
                    <a:pt x="160029" y="178749"/>
                    <a:pt x="202071" y="178749"/>
                  </a:cubicBezTo>
                  <a:cubicBezTo>
                    <a:pt x="202071" y="178749"/>
                    <a:pt x="202071" y="178749"/>
                    <a:pt x="202071" y="88521"/>
                  </a:cubicBezTo>
                  <a:cubicBezTo>
                    <a:pt x="202071" y="72829"/>
                    <a:pt x="214684" y="61060"/>
                    <a:pt x="231500" y="61060"/>
                  </a:cubicBezTo>
                  <a:close/>
                  <a:moveTo>
                    <a:pt x="315746" y="49429"/>
                  </a:moveTo>
                  <a:cubicBezTo>
                    <a:pt x="315746" y="57257"/>
                    <a:pt x="324231" y="80742"/>
                    <a:pt x="324231" y="80742"/>
                  </a:cubicBezTo>
                  <a:cubicBezTo>
                    <a:pt x="324231" y="80742"/>
                    <a:pt x="324231" y="80742"/>
                    <a:pt x="324231" y="61171"/>
                  </a:cubicBezTo>
                  <a:cubicBezTo>
                    <a:pt x="324231" y="61171"/>
                    <a:pt x="324231" y="61171"/>
                    <a:pt x="324231" y="57257"/>
                  </a:cubicBezTo>
                  <a:cubicBezTo>
                    <a:pt x="324231" y="57257"/>
                    <a:pt x="324231" y="57257"/>
                    <a:pt x="328474" y="53343"/>
                  </a:cubicBezTo>
                  <a:cubicBezTo>
                    <a:pt x="328474" y="53343"/>
                    <a:pt x="328474" y="53343"/>
                    <a:pt x="332717" y="57257"/>
                  </a:cubicBezTo>
                  <a:cubicBezTo>
                    <a:pt x="332717" y="57257"/>
                    <a:pt x="332717" y="57257"/>
                    <a:pt x="332717" y="61171"/>
                  </a:cubicBezTo>
                  <a:cubicBezTo>
                    <a:pt x="332717" y="61171"/>
                    <a:pt x="332717" y="61171"/>
                    <a:pt x="336960" y="80742"/>
                  </a:cubicBezTo>
                  <a:cubicBezTo>
                    <a:pt x="336960" y="80742"/>
                    <a:pt x="341202" y="57257"/>
                    <a:pt x="341202" y="49429"/>
                  </a:cubicBezTo>
                  <a:cubicBezTo>
                    <a:pt x="341202" y="49429"/>
                    <a:pt x="341202" y="49429"/>
                    <a:pt x="341202" y="53343"/>
                  </a:cubicBezTo>
                  <a:cubicBezTo>
                    <a:pt x="349688" y="53343"/>
                    <a:pt x="358173" y="57257"/>
                    <a:pt x="366659" y="61171"/>
                  </a:cubicBezTo>
                  <a:cubicBezTo>
                    <a:pt x="366659" y="61171"/>
                    <a:pt x="370901" y="65085"/>
                    <a:pt x="375144" y="76828"/>
                  </a:cubicBezTo>
                  <a:cubicBezTo>
                    <a:pt x="375144" y="76828"/>
                    <a:pt x="375144" y="88570"/>
                    <a:pt x="375144" y="96398"/>
                  </a:cubicBezTo>
                  <a:cubicBezTo>
                    <a:pt x="366659" y="96398"/>
                    <a:pt x="362416" y="96398"/>
                    <a:pt x="358173" y="100312"/>
                  </a:cubicBezTo>
                  <a:cubicBezTo>
                    <a:pt x="358173" y="92484"/>
                    <a:pt x="358173" y="84656"/>
                    <a:pt x="358173" y="80742"/>
                  </a:cubicBezTo>
                  <a:cubicBezTo>
                    <a:pt x="358173" y="80742"/>
                    <a:pt x="358173" y="76828"/>
                    <a:pt x="353930" y="76828"/>
                  </a:cubicBezTo>
                  <a:cubicBezTo>
                    <a:pt x="353930" y="76828"/>
                    <a:pt x="353930" y="76828"/>
                    <a:pt x="353930" y="100312"/>
                  </a:cubicBezTo>
                  <a:cubicBezTo>
                    <a:pt x="345445" y="100312"/>
                    <a:pt x="336960" y="100312"/>
                    <a:pt x="328474" y="100312"/>
                  </a:cubicBezTo>
                  <a:cubicBezTo>
                    <a:pt x="319989" y="100312"/>
                    <a:pt x="311503" y="100312"/>
                    <a:pt x="303018" y="100312"/>
                  </a:cubicBezTo>
                  <a:cubicBezTo>
                    <a:pt x="303018" y="100312"/>
                    <a:pt x="303018" y="100312"/>
                    <a:pt x="303018" y="76828"/>
                  </a:cubicBezTo>
                  <a:cubicBezTo>
                    <a:pt x="303018" y="76828"/>
                    <a:pt x="298775" y="80742"/>
                    <a:pt x="298775" y="80742"/>
                  </a:cubicBezTo>
                  <a:cubicBezTo>
                    <a:pt x="298775" y="84656"/>
                    <a:pt x="298775" y="92484"/>
                    <a:pt x="298775" y="100312"/>
                  </a:cubicBezTo>
                  <a:cubicBezTo>
                    <a:pt x="294532" y="96398"/>
                    <a:pt x="290290" y="96398"/>
                    <a:pt x="286047" y="96398"/>
                  </a:cubicBezTo>
                  <a:cubicBezTo>
                    <a:pt x="286047" y="88570"/>
                    <a:pt x="286047" y="76828"/>
                    <a:pt x="286047" y="76828"/>
                  </a:cubicBezTo>
                  <a:cubicBezTo>
                    <a:pt x="286047" y="65085"/>
                    <a:pt x="290290" y="61171"/>
                    <a:pt x="290290" y="61171"/>
                  </a:cubicBezTo>
                  <a:cubicBezTo>
                    <a:pt x="298775" y="57257"/>
                    <a:pt x="311503" y="53343"/>
                    <a:pt x="315746" y="53343"/>
                  </a:cubicBezTo>
                  <a:cubicBezTo>
                    <a:pt x="315746" y="53343"/>
                    <a:pt x="315746" y="53343"/>
                    <a:pt x="315746" y="49429"/>
                  </a:cubicBezTo>
                  <a:close/>
                  <a:moveTo>
                    <a:pt x="71121" y="2908"/>
                  </a:moveTo>
                  <a:cubicBezTo>
                    <a:pt x="87924" y="2908"/>
                    <a:pt x="100527" y="14781"/>
                    <a:pt x="100527" y="30611"/>
                  </a:cubicBezTo>
                  <a:cubicBezTo>
                    <a:pt x="104728" y="34568"/>
                    <a:pt x="104728" y="34568"/>
                    <a:pt x="104728" y="38526"/>
                  </a:cubicBezTo>
                  <a:cubicBezTo>
                    <a:pt x="104728" y="42483"/>
                    <a:pt x="104728" y="46441"/>
                    <a:pt x="100527" y="50399"/>
                  </a:cubicBezTo>
                  <a:cubicBezTo>
                    <a:pt x="96326" y="62271"/>
                    <a:pt x="87924" y="74144"/>
                    <a:pt x="71121" y="74144"/>
                  </a:cubicBezTo>
                  <a:cubicBezTo>
                    <a:pt x="58518" y="74144"/>
                    <a:pt x="45916" y="62271"/>
                    <a:pt x="41715" y="50399"/>
                  </a:cubicBezTo>
                  <a:cubicBezTo>
                    <a:pt x="37514" y="46441"/>
                    <a:pt x="37514" y="42483"/>
                    <a:pt x="37514" y="38526"/>
                  </a:cubicBezTo>
                  <a:cubicBezTo>
                    <a:pt x="37514" y="34568"/>
                    <a:pt x="37514" y="30611"/>
                    <a:pt x="41715" y="30611"/>
                  </a:cubicBezTo>
                  <a:cubicBezTo>
                    <a:pt x="41715" y="14781"/>
                    <a:pt x="54317" y="2908"/>
                    <a:pt x="71121" y="2908"/>
                  </a:cubicBezTo>
                  <a:close/>
                  <a:moveTo>
                    <a:pt x="329032" y="0"/>
                  </a:moveTo>
                  <a:cubicBezTo>
                    <a:pt x="341693" y="0"/>
                    <a:pt x="350134" y="11407"/>
                    <a:pt x="350134" y="19011"/>
                  </a:cubicBezTo>
                  <a:cubicBezTo>
                    <a:pt x="350134" y="22813"/>
                    <a:pt x="350134" y="22813"/>
                    <a:pt x="350134" y="22813"/>
                  </a:cubicBezTo>
                  <a:cubicBezTo>
                    <a:pt x="350134" y="26615"/>
                    <a:pt x="350134" y="30418"/>
                    <a:pt x="345914" y="30418"/>
                  </a:cubicBezTo>
                  <a:cubicBezTo>
                    <a:pt x="345914" y="41824"/>
                    <a:pt x="337473" y="49429"/>
                    <a:pt x="329032" y="49429"/>
                  </a:cubicBezTo>
                  <a:cubicBezTo>
                    <a:pt x="320591" y="49429"/>
                    <a:pt x="316371" y="41824"/>
                    <a:pt x="312150" y="30418"/>
                  </a:cubicBezTo>
                  <a:cubicBezTo>
                    <a:pt x="307930" y="30418"/>
                    <a:pt x="307930" y="26615"/>
                    <a:pt x="307930" y="22813"/>
                  </a:cubicBezTo>
                  <a:cubicBezTo>
                    <a:pt x="307930" y="22813"/>
                    <a:pt x="307930" y="19011"/>
                    <a:pt x="312150" y="19011"/>
                  </a:cubicBezTo>
                  <a:cubicBezTo>
                    <a:pt x="312150" y="7604"/>
                    <a:pt x="320591" y="0"/>
                    <a:pt x="329032" y="0"/>
                  </a:cubicBezTo>
                  <a:close/>
                </a:path>
              </a:pathLst>
            </a:custGeom>
            <a:solidFill>
              <a:schemeClr val="accent1"/>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64" name="文本框 30"/>
            <p:cNvSpPr txBox="1">
              <a:spLocks/>
            </p:cNvSpPr>
            <p:nvPr/>
          </p:nvSpPr>
          <p:spPr bwMode="auto">
            <a:xfrm>
              <a:off x="486121" y="3867931"/>
              <a:ext cx="2088063" cy="521178"/>
            </a:xfrm>
            <a:prstGeom prst="rect">
              <a:avLst/>
            </a:prstGeom>
            <a:noFill/>
            <a:extLst/>
          </p:spPr>
          <p:txBody>
            <a:bodyPr wrap="none" lIns="0" tIns="0" rIns="0" bIns="0" anchor="ctr" anchorCtr="1">
              <a:normAutofit/>
            </a:bodyPr>
            <a:lstStyle/>
            <a:p>
              <a:pPr latinLnBrk="0"/>
              <a:r>
                <a:rPr lang="zh-CN" altLang="en-US" sz="1200" dirty="0">
                  <a:solidFill>
                    <a:schemeClr val="bg1">
                      <a:lumMod val="50000"/>
                    </a:schemeClr>
                  </a:solidFill>
                  <a:effectLst/>
                  <a:latin typeface="微软雅黑" panose="020B0503020204020204" pitchFamily="34" charset="-122"/>
                  <a:ea typeface="微软雅黑" panose="020B0503020204020204" pitchFamily="34" charset="-122"/>
                </a:rPr>
                <a:t>标题文本预设</a:t>
              </a:r>
            </a:p>
          </p:txBody>
        </p:sp>
      </p:grpSp>
      <p:grpSp>
        <p:nvGrpSpPr>
          <p:cNvPr id="5" name="组合 4"/>
          <p:cNvGrpSpPr/>
          <p:nvPr/>
        </p:nvGrpSpPr>
        <p:grpSpPr>
          <a:xfrm>
            <a:off x="2140665" y="1291701"/>
            <a:ext cx="1713065" cy="3080248"/>
            <a:chOff x="2574183" y="1722268"/>
            <a:chExt cx="2284087" cy="4106999"/>
          </a:xfrm>
        </p:grpSpPr>
        <p:sp>
          <p:nvSpPr>
            <p:cNvPr id="45" name="矩形 44"/>
            <p:cNvSpPr/>
            <p:nvPr/>
          </p:nvSpPr>
          <p:spPr bwMode="auto">
            <a:xfrm>
              <a:off x="2574183" y="2879320"/>
              <a:ext cx="2098468" cy="2949947"/>
            </a:xfrm>
            <a:prstGeom prst="rect">
              <a:avLst/>
            </a:prstGeom>
            <a:solidFill>
              <a:schemeClr val="tx2">
                <a:lumMod val="20000"/>
                <a:lumOff val="80000"/>
              </a:schemeClr>
            </a:solidFill>
            <a:ln w="57150">
              <a:solidFill>
                <a:schemeClr val="bg1"/>
              </a:solidFill>
              <a:round/>
              <a:headEnd/>
              <a:tailEnd/>
            </a:ln>
            <a:effectLst/>
          </p:spPr>
          <p:txBody>
            <a:bodyPr vert="horz" wrap="square" lIns="91440" tIns="45720" rIns="91440" bIns="1440000" anchor="b" anchorCtr="1" compatLnSpc="1">
              <a:prstTxWarp prst="textNoShape">
                <a:avLst/>
              </a:prstTxWarp>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46" name="任意多边形 12"/>
            <p:cNvSpPr>
              <a:spLocks/>
            </p:cNvSpPr>
            <p:nvPr/>
          </p:nvSpPr>
          <p:spPr bwMode="auto">
            <a:xfrm>
              <a:off x="4670698" y="1809496"/>
              <a:ext cx="187572" cy="1088532"/>
            </a:xfrm>
            <a:custGeom>
              <a:avLst/>
              <a:gdLst/>
              <a:ahLst/>
              <a:cxnLst>
                <a:cxn ang="0">
                  <a:pos x="54" y="575"/>
                </a:cxn>
                <a:cxn ang="0">
                  <a:pos x="54" y="0"/>
                </a:cxn>
                <a:cxn ang="0">
                  <a:pos x="0" y="10"/>
                </a:cxn>
                <a:cxn ang="0">
                  <a:pos x="0" y="627"/>
                </a:cxn>
                <a:cxn ang="0">
                  <a:pos x="54" y="617"/>
                </a:cxn>
                <a:cxn ang="0">
                  <a:pos x="54" y="617"/>
                </a:cxn>
                <a:cxn ang="0">
                  <a:pos x="80" y="586"/>
                </a:cxn>
                <a:cxn ang="0">
                  <a:pos x="54" y="575"/>
                </a:cxn>
              </a:cxnLst>
              <a:rect l="0" t="0" r="r" b="b"/>
              <a:pathLst>
                <a:path w="81" h="627">
                  <a:moveTo>
                    <a:pt x="54" y="575"/>
                  </a:moveTo>
                  <a:cubicBezTo>
                    <a:pt x="54" y="0"/>
                    <a:pt x="54" y="0"/>
                    <a:pt x="54" y="0"/>
                  </a:cubicBezTo>
                  <a:cubicBezTo>
                    <a:pt x="0" y="10"/>
                    <a:pt x="0" y="10"/>
                    <a:pt x="0" y="10"/>
                  </a:cubicBezTo>
                  <a:cubicBezTo>
                    <a:pt x="0" y="627"/>
                    <a:pt x="0" y="627"/>
                    <a:pt x="0" y="627"/>
                  </a:cubicBezTo>
                  <a:cubicBezTo>
                    <a:pt x="54" y="617"/>
                    <a:pt x="54" y="617"/>
                    <a:pt x="54" y="617"/>
                  </a:cubicBezTo>
                  <a:cubicBezTo>
                    <a:pt x="54" y="617"/>
                    <a:pt x="54" y="617"/>
                    <a:pt x="54" y="617"/>
                  </a:cubicBezTo>
                  <a:cubicBezTo>
                    <a:pt x="54" y="617"/>
                    <a:pt x="81" y="612"/>
                    <a:pt x="80" y="586"/>
                  </a:cubicBezTo>
                  <a:cubicBezTo>
                    <a:pt x="79" y="567"/>
                    <a:pt x="54" y="575"/>
                    <a:pt x="54" y="575"/>
                  </a:cubicBezTo>
                  <a:close/>
                </a:path>
              </a:pathLst>
            </a:custGeom>
            <a:solidFill>
              <a:schemeClr val="accent1">
                <a:lumMod val="75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任意多边形 13"/>
            <p:cNvSpPr>
              <a:spLocks/>
            </p:cNvSpPr>
            <p:nvPr/>
          </p:nvSpPr>
          <p:spPr bwMode="auto">
            <a:xfrm>
              <a:off x="2576137" y="1722268"/>
              <a:ext cx="2280180" cy="1410185"/>
            </a:xfrm>
            <a:custGeom>
              <a:avLst/>
              <a:gdLst/>
              <a:ahLst/>
              <a:cxnLst>
                <a:cxn ang="0">
                  <a:pos x="954" y="8"/>
                </a:cxn>
                <a:cxn ang="0">
                  <a:pos x="954" y="8"/>
                </a:cxn>
                <a:cxn ang="0">
                  <a:pos x="0" y="196"/>
                </a:cxn>
                <a:cxn ang="0">
                  <a:pos x="0" y="813"/>
                </a:cxn>
                <a:cxn ang="0">
                  <a:pos x="954" y="625"/>
                </a:cxn>
                <a:cxn ang="0">
                  <a:pos x="980" y="636"/>
                </a:cxn>
                <a:cxn ang="0">
                  <a:pos x="980" y="19"/>
                </a:cxn>
                <a:cxn ang="0">
                  <a:pos x="954" y="8"/>
                </a:cxn>
              </a:cxnLst>
              <a:rect l="0" t="0" r="r" b="b"/>
              <a:pathLst>
                <a:path w="980" h="813">
                  <a:moveTo>
                    <a:pt x="954" y="8"/>
                  </a:moveTo>
                  <a:cubicBezTo>
                    <a:pt x="954" y="8"/>
                    <a:pt x="954" y="8"/>
                    <a:pt x="954" y="8"/>
                  </a:cubicBezTo>
                  <a:cubicBezTo>
                    <a:pt x="0" y="196"/>
                    <a:pt x="0" y="196"/>
                    <a:pt x="0" y="196"/>
                  </a:cubicBezTo>
                  <a:cubicBezTo>
                    <a:pt x="0" y="813"/>
                    <a:pt x="0" y="813"/>
                    <a:pt x="0" y="813"/>
                  </a:cubicBezTo>
                  <a:cubicBezTo>
                    <a:pt x="954" y="625"/>
                    <a:pt x="954" y="625"/>
                    <a:pt x="954" y="625"/>
                  </a:cubicBezTo>
                  <a:cubicBezTo>
                    <a:pt x="954" y="625"/>
                    <a:pt x="979" y="617"/>
                    <a:pt x="980" y="636"/>
                  </a:cubicBezTo>
                  <a:cubicBezTo>
                    <a:pt x="980" y="19"/>
                    <a:pt x="980" y="19"/>
                    <a:pt x="980" y="19"/>
                  </a:cubicBezTo>
                  <a:cubicBezTo>
                    <a:pt x="979" y="0"/>
                    <a:pt x="954" y="8"/>
                    <a:pt x="954" y="8"/>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任意多边形 14"/>
            <p:cNvSpPr>
              <a:spLocks/>
            </p:cNvSpPr>
            <p:nvPr/>
          </p:nvSpPr>
          <p:spPr bwMode="auto">
            <a:xfrm>
              <a:off x="4670698" y="4617016"/>
              <a:ext cx="187572" cy="227157"/>
            </a:xfrm>
            <a:custGeom>
              <a:avLst/>
              <a:gdLst/>
              <a:ahLst/>
              <a:cxnLst>
                <a:cxn ang="0">
                  <a:pos x="54" y="79"/>
                </a:cxn>
                <a:cxn ang="0">
                  <a:pos x="54" y="0"/>
                </a:cxn>
                <a:cxn ang="0">
                  <a:pos x="0" y="10"/>
                </a:cxn>
                <a:cxn ang="0">
                  <a:pos x="0" y="131"/>
                </a:cxn>
                <a:cxn ang="0">
                  <a:pos x="54" y="121"/>
                </a:cxn>
                <a:cxn ang="0">
                  <a:pos x="54" y="121"/>
                </a:cxn>
                <a:cxn ang="0">
                  <a:pos x="80" y="90"/>
                </a:cxn>
                <a:cxn ang="0">
                  <a:pos x="54" y="79"/>
                </a:cxn>
              </a:cxnLst>
              <a:rect l="0" t="0" r="r" b="b"/>
              <a:pathLst>
                <a:path w="81" h="131">
                  <a:moveTo>
                    <a:pt x="54" y="79"/>
                  </a:moveTo>
                  <a:cubicBezTo>
                    <a:pt x="54" y="0"/>
                    <a:pt x="54" y="0"/>
                    <a:pt x="54" y="0"/>
                  </a:cubicBezTo>
                  <a:cubicBezTo>
                    <a:pt x="0" y="10"/>
                    <a:pt x="0" y="10"/>
                    <a:pt x="0" y="10"/>
                  </a:cubicBezTo>
                  <a:cubicBezTo>
                    <a:pt x="0" y="131"/>
                    <a:pt x="0" y="131"/>
                    <a:pt x="0" y="131"/>
                  </a:cubicBezTo>
                  <a:cubicBezTo>
                    <a:pt x="54" y="121"/>
                    <a:pt x="54" y="121"/>
                    <a:pt x="54" y="121"/>
                  </a:cubicBezTo>
                  <a:cubicBezTo>
                    <a:pt x="54" y="121"/>
                    <a:pt x="54" y="121"/>
                    <a:pt x="54" y="121"/>
                  </a:cubicBezTo>
                  <a:cubicBezTo>
                    <a:pt x="54" y="121"/>
                    <a:pt x="81" y="116"/>
                    <a:pt x="80" y="90"/>
                  </a:cubicBezTo>
                  <a:cubicBezTo>
                    <a:pt x="79" y="71"/>
                    <a:pt x="54" y="79"/>
                    <a:pt x="54" y="79"/>
                  </a:cubicBezTo>
                  <a:close/>
                </a:path>
              </a:pathLst>
            </a:custGeom>
            <a:solidFill>
              <a:schemeClr val="accent1">
                <a:lumMod val="75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任意多边形 15"/>
            <p:cNvSpPr>
              <a:spLocks/>
            </p:cNvSpPr>
            <p:nvPr/>
          </p:nvSpPr>
          <p:spPr bwMode="auto">
            <a:xfrm>
              <a:off x="2576137" y="4529788"/>
              <a:ext cx="2280180" cy="550627"/>
            </a:xfrm>
            <a:custGeom>
              <a:avLst/>
              <a:gdLst/>
              <a:ahLst/>
              <a:cxnLst>
                <a:cxn ang="0">
                  <a:pos x="954" y="8"/>
                </a:cxn>
                <a:cxn ang="0">
                  <a:pos x="954" y="8"/>
                </a:cxn>
                <a:cxn ang="0">
                  <a:pos x="0" y="196"/>
                </a:cxn>
                <a:cxn ang="0">
                  <a:pos x="0" y="317"/>
                </a:cxn>
                <a:cxn ang="0">
                  <a:pos x="954" y="129"/>
                </a:cxn>
                <a:cxn ang="0">
                  <a:pos x="980" y="140"/>
                </a:cxn>
                <a:cxn ang="0">
                  <a:pos x="980" y="19"/>
                </a:cxn>
                <a:cxn ang="0">
                  <a:pos x="954" y="8"/>
                </a:cxn>
              </a:cxnLst>
              <a:rect l="0" t="0" r="r" b="b"/>
              <a:pathLst>
                <a:path w="980" h="317">
                  <a:moveTo>
                    <a:pt x="954" y="8"/>
                  </a:moveTo>
                  <a:cubicBezTo>
                    <a:pt x="954" y="8"/>
                    <a:pt x="954" y="8"/>
                    <a:pt x="954" y="8"/>
                  </a:cubicBezTo>
                  <a:cubicBezTo>
                    <a:pt x="0" y="196"/>
                    <a:pt x="0" y="196"/>
                    <a:pt x="0" y="196"/>
                  </a:cubicBezTo>
                  <a:cubicBezTo>
                    <a:pt x="0" y="317"/>
                    <a:pt x="0" y="317"/>
                    <a:pt x="0" y="317"/>
                  </a:cubicBezTo>
                  <a:cubicBezTo>
                    <a:pt x="954" y="129"/>
                    <a:pt x="954" y="129"/>
                    <a:pt x="954" y="129"/>
                  </a:cubicBezTo>
                  <a:cubicBezTo>
                    <a:pt x="954" y="129"/>
                    <a:pt x="979" y="121"/>
                    <a:pt x="980" y="140"/>
                  </a:cubicBezTo>
                  <a:cubicBezTo>
                    <a:pt x="980" y="19"/>
                    <a:pt x="980" y="19"/>
                    <a:pt x="980" y="19"/>
                  </a:cubicBezTo>
                  <a:cubicBezTo>
                    <a:pt x="979" y="0"/>
                    <a:pt x="954" y="8"/>
                    <a:pt x="954" y="8"/>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任意多边形 16"/>
            <p:cNvSpPr>
              <a:spLocks/>
            </p:cNvSpPr>
            <p:nvPr/>
          </p:nvSpPr>
          <p:spPr bwMode="auto">
            <a:xfrm>
              <a:off x="4670698" y="4915045"/>
              <a:ext cx="187572" cy="227157"/>
            </a:xfrm>
            <a:custGeom>
              <a:avLst/>
              <a:gdLst/>
              <a:ahLst/>
              <a:cxnLst>
                <a:cxn ang="0">
                  <a:pos x="54" y="79"/>
                </a:cxn>
                <a:cxn ang="0">
                  <a:pos x="54" y="0"/>
                </a:cxn>
                <a:cxn ang="0">
                  <a:pos x="0" y="10"/>
                </a:cxn>
                <a:cxn ang="0">
                  <a:pos x="0" y="131"/>
                </a:cxn>
                <a:cxn ang="0">
                  <a:pos x="54" y="121"/>
                </a:cxn>
                <a:cxn ang="0">
                  <a:pos x="54" y="121"/>
                </a:cxn>
                <a:cxn ang="0">
                  <a:pos x="80" y="90"/>
                </a:cxn>
                <a:cxn ang="0">
                  <a:pos x="54" y="79"/>
                </a:cxn>
              </a:cxnLst>
              <a:rect l="0" t="0" r="r" b="b"/>
              <a:pathLst>
                <a:path w="81" h="131">
                  <a:moveTo>
                    <a:pt x="54" y="79"/>
                  </a:moveTo>
                  <a:cubicBezTo>
                    <a:pt x="54" y="0"/>
                    <a:pt x="54" y="0"/>
                    <a:pt x="54" y="0"/>
                  </a:cubicBezTo>
                  <a:cubicBezTo>
                    <a:pt x="0" y="10"/>
                    <a:pt x="0" y="10"/>
                    <a:pt x="0" y="10"/>
                  </a:cubicBezTo>
                  <a:cubicBezTo>
                    <a:pt x="0" y="131"/>
                    <a:pt x="0" y="131"/>
                    <a:pt x="0" y="131"/>
                  </a:cubicBezTo>
                  <a:cubicBezTo>
                    <a:pt x="54" y="121"/>
                    <a:pt x="54" y="121"/>
                    <a:pt x="54" y="121"/>
                  </a:cubicBezTo>
                  <a:cubicBezTo>
                    <a:pt x="54" y="121"/>
                    <a:pt x="54" y="121"/>
                    <a:pt x="54" y="121"/>
                  </a:cubicBezTo>
                  <a:cubicBezTo>
                    <a:pt x="54" y="121"/>
                    <a:pt x="81" y="116"/>
                    <a:pt x="80" y="90"/>
                  </a:cubicBezTo>
                  <a:cubicBezTo>
                    <a:pt x="79" y="71"/>
                    <a:pt x="54" y="79"/>
                    <a:pt x="54" y="79"/>
                  </a:cubicBezTo>
                  <a:close/>
                </a:path>
              </a:pathLst>
            </a:custGeom>
            <a:solidFill>
              <a:schemeClr val="accent1">
                <a:lumMod val="75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任意多边形 17"/>
            <p:cNvSpPr>
              <a:spLocks/>
            </p:cNvSpPr>
            <p:nvPr/>
          </p:nvSpPr>
          <p:spPr bwMode="auto">
            <a:xfrm>
              <a:off x="2576137" y="4827817"/>
              <a:ext cx="2280180" cy="550627"/>
            </a:xfrm>
            <a:custGeom>
              <a:avLst/>
              <a:gdLst/>
              <a:ahLst/>
              <a:cxnLst>
                <a:cxn ang="0">
                  <a:pos x="954" y="8"/>
                </a:cxn>
                <a:cxn ang="0">
                  <a:pos x="954" y="8"/>
                </a:cxn>
                <a:cxn ang="0">
                  <a:pos x="0" y="196"/>
                </a:cxn>
                <a:cxn ang="0">
                  <a:pos x="0" y="317"/>
                </a:cxn>
                <a:cxn ang="0">
                  <a:pos x="954" y="129"/>
                </a:cxn>
                <a:cxn ang="0">
                  <a:pos x="980" y="140"/>
                </a:cxn>
                <a:cxn ang="0">
                  <a:pos x="980" y="19"/>
                </a:cxn>
                <a:cxn ang="0">
                  <a:pos x="954" y="8"/>
                </a:cxn>
              </a:cxnLst>
              <a:rect l="0" t="0" r="r" b="b"/>
              <a:pathLst>
                <a:path w="980" h="317">
                  <a:moveTo>
                    <a:pt x="954" y="8"/>
                  </a:moveTo>
                  <a:cubicBezTo>
                    <a:pt x="954" y="8"/>
                    <a:pt x="954" y="8"/>
                    <a:pt x="954" y="8"/>
                  </a:cubicBezTo>
                  <a:cubicBezTo>
                    <a:pt x="0" y="196"/>
                    <a:pt x="0" y="196"/>
                    <a:pt x="0" y="196"/>
                  </a:cubicBezTo>
                  <a:cubicBezTo>
                    <a:pt x="0" y="317"/>
                    <a:pt x="0" y="317"/>
                    <a:pt x="0" y="317"/>
                  </a:cubicBezTo>
                  <a:cubicBezTo>
                    <a:pt x="954" y="129"/>
                    <a:pt x="954" y="129"/>
                    <a:pt x="954" y="129"/>
                  </a:cubicBezTo>
                  <a:cubicBezTo>
                    <a:pt x="954" y="129"/>
                    <a:pt x="979" y="121"/>
                    <a:pt x="980" y="140"/>
                  </a:cubicBezTo>
                  <a:cubicBezTo>
                    <a:pt x="980" y="19"/>
                    <a:pt x="980" y="19"/>
                    <a:pt x="980" y="19"/>
                  </a:cubicBezTo>
                  <a:cubicBezTo>
                    <a:pt x="979" y="0"/>
                    <a:pt x="954" y="8"/>
                    <a:pt x="954" y="8"/>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椭圆 51"/>
            <p:cNvSpPr/>
            <p:nvPr/>
          </p:nvSpPr>
          <p:spPr bwMode="auto">
            <a:xfrm>
              <a:off x="3341082" y="2096622"/>
              <a:ext cx="750290" cy="697823"/>
            </a:xfrm>
            <a:prstGeom prst="ellipse">
              <a:avLst/>
            </a:prstGeom>
            <a:solidFill>
              <a:schemeClr val="bg1"/>
            </a:solidFill>
            <a:ln w="19050">
              <a:solidFill>
                <a:schemeClr val="accent2">
                  <a:lumMod val="75000"/>
                </a:schemeClr>
              </a:solid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任意多边形 126"/>
            <p:cNvSpPr>
              <a:spLocks/>
            </p:cNvSpPr>
            <p:nvPr/>
          </p:nvSpPr>
          <p:spPr bwMode="auto">
            <a:xfrm>
              <a:off x="3531551" y="2278079"/>
              <a:ext cx="369282" cy="334944"/>
            </a:xfrm>
            <a:custGeom>
              <a:avLst/>
              <a:gdLst>
                <a:gd name="connsiteX0" fmla="*/ 256360 w 369282"/>
                <a:gd name="connsiteY0" fmla="*/ 303721 h 334944"/>
                <a:gd name="connsiteX1" fmla="*/ 369282 w 369282"/>
                <a:gd name="connsiteY1" fmla="*/ 303721 h 334944"/>
                <a:gd name="connsiteX2" fmla="*/ 369282 w 369282"/>
                <a:gd name="connsiteY2" fmla="*/ 327138 h 334944"/>
                <a:gd name="connsiteX3" fmla="*/ 353150 w 369282"/>
                <a:gd name="connsiteY3" fmla="*/ 334944 h 334944"/>
                <a:gd name="connsiteX4" fmla="*/ 272492 w 369282"/>
                <a:gd name="connsiteY4" fmla="*/ 334944 h 334944"/>
                <a:gd name="connsiteX5" fmla="*/ 256360 w 369282"/>
                <a:gd name="connsiteY5" fmla="*/ 327138 h 334944"/>
                <a:gd name="connsiteX6" fmla="*/ 0 w 369282"/>
                <a:gd name="connsiteY6" fmla="*/ 303721 h 334944"/>
                <a:gd name="connsiteX7" fmla="*/ 115973 w 369282"/>
                <a:gd name="connsiteY7" fmla="*/ 303721 h 334944"/>
                <a:gd name="connsiteX8" fmla="*/ 115973 w 369282"/>
                <a:gd name="connsiteY8" fmla="*/ 327138 h 334944"/>
                <a:gd name="connsiteX9" fmla="*/ 99406 w 369282"/>
                <a:gd name="connsiteY9" fmla="*/ 334944 h 334944"/>
                <a:gd name="connsiteX10" fmla="*/ 16568 w 369282"/>
                <a:gd name="connsiteY10" fmla="*/ 334944 h 334944"/>
                <a:gd name="connsiteX11" fmla="*/ 0 w 369282"/>
                <a:gd name="connsiteY11" fmla="*/ 327138 h 334944"/>
                <a:gd name="connsiteX12" fmla="*/ 164803 w 369282"/>
                <a:gd name="connsiteY12" fmla="*/ 82318 h 334944"/>
                <a:gd name="connsiteX13" fmla="*/ 204479 w 369282"/>
                <a:gd name="connsiteY13" fmla="*/ 82318 h 334944"/>
                <a:gd name="connsiteX14" fmla="*/ 204479 w 369282"/>
                <a:gd name="connsiteY14" fmla="*/ 227081 h 334944"/>
                <a:gd name="connsiteX15" fmla="*/ 164803 w 369282"/>
                <a:gd name="connsiteY15" fmla="*/ 227081 h 334944"/>
                <a:gd name="connsiteX16" fmla="*/ 222788 w 369282"/>
                <a:gd name="connsiteY16" fmla="*/ 76641 h 334944"/>
                <a:gd name="connsiteX17" fmla="*/ 304173 w 369282"/>
                <a:gd name="connsiteY17" fmla="*/ 76641 h 334944"/>
                <a:gd name="connsiteX18" fmla="*/ 304173 w 369282"/>
                <a:gd name="connsiteY18" fmla="*/ 106773 h 334944"/>
                <a:gd name="connsiteX19" fmla="*/ 336726 w 369282"/>
                <a:gd name="connsiteY19" fmla="*/ 106773 h 334944"/>
                <a:gd name="connsiteX20" fmla="*/ 353003 w 369282"/>
                <a:gd name="connsiteY20" fmla="*/ 121838 h 334944"/>
                <a:gd name="connsiteX21" fmla="*/ 369280 w 369282"/>
                <a:gd name="connsiteY21" fmla="*/ 227299 h 334944"/>
                <a:gd name="connsiteX22" fmla="*/ 369280 w 369282"/>
                <a:gd name="connsiteY22" fmla="*/ 272497 h 334944"/>
                <a:gd name="connsiteX23" fmla="*/ 255342 w 369282"/>
                <a:gd name="connsiteY23" fmla="*/ 272497 h 334944"/>
                <a:gd name="connsiteX24" fmla="*/ 255342 w 369282"/>
                <a:gd name="connsiteY24" fmla="*/ 227299 h 334944"/>
                <a:gd name="connsiteX25" fmla="*/ 222788 w 369282"/>
                <a:gd name="connsiteY25" fmla="*/ 227299 h 334944"/>
                <a:gd name="connsiteX26" fmla="*/ 222788 w 369282"/>
                <a:gd name="connsiteY26" fmla="*/ 84174 h 334944"/>
                <a:gd name="connsiteX27" fmla="*/ 222788 w 369282"/>
                <a:gd name="connsiteY27" fmla="*/ 76641 h 334944"/>
                <a:gd name="connsiteX28" fmla="*/ 65108 w 369282"/>
                <a:gd name="connsiteY28" fmla="*/ 76641 h 334944"/>
                <a:gd name="connsiteX29" fmla="*/ 146492 w 369282"/>
                <a:gd name="connsiteY29" fmla="*/ 76641 h 334944"/>
                <a:gd name="connsiteX30" fmla="*/ 146492 w 369282"/>
                <a:gd name="connsiteY30" fmla="*/ 84174 h 334944"/>
                <a:gd name="connsiteX31" fmla="*/ 146492 w 369282"/>
                <a:gd name="connsiteY31" fmla="*/ 227299 h 334944"/>
                <a:gd name="connsiteX32" fmla="*/ 113938 w 369282"/>
                <a:gd name="connsiteY32" fmla="*/ 227299 h 334944"/>
                <a:gd name="connsiteX33" fmla="*/ 113938 w 369282"/>
                <a:gd name="connsiteY33" fmla="*/ 272497 h 334944"/>
                <a:gd name="connsiteX34" fmla="*/ 0 w 369282"/>
                <a:gd name="connsiteY34" fmla="*/ 272497 h 334944"/>
                <a:gd name="connsiteX35" fmla="*/ 0 w 369282"/>
                <a:gd name="connsiteY35" fmla="*/ 227299 h 334944"/>
                <a:gd name="connsiteX36" fmla="*/ 16277 w 369282"/>
                <a:gd name="connsiteY36" fmla="*/ 121838 h 334944"/>
                <a:gd name="connsiteX37" fmla="*/ 32554 w 369282"/>
                <a:gd name="connsiteY37" fmla="*/ 106773 h 334944"/>
                <a:gd name="connsiteX38" fmla="*/ 65108 w 369282"/>
                <a:gd name="connsiteY38" fmla="*/ 106773 h 334944"/>
                <a:gd name="connsiteX39" fmla="*/ 65108 w 369282"/>
                <a:gd name="connsiteY39" fmla="*/ 76641 h 334944"/>
                <a:gd name="connsiteX40" fmla="*/ 204477 w 369282"/>
                <a:gd name="connsiteY40" fmla="*/ 0 h 334944"/>
                <a:gd name="connsiteX41" fmla="*/ 221045 w 369282"/>
                <a:gd name="connsiteY41" fmla="*/ 0 h 334944"/>
                <a:gd name="connsiteX42" fmla="*/ 303883 w 369282"/>
                <a:gd name="connsiteY42" fmla="*/ 0 h 334944"/>
                <a:gd name="connsiteX43" fmla="*/ 320450 w 369282"/>
                <a:gd name="connsiteY43" fmla="*/ 0 h 334944"/>
                <a:gd name="connsiteX44" fmla="*/ 320450 w 369282"/>
                <a:gd name="connsiteY44" fmla="*/ 46226 h 334944"/>
                <a:gd name="connsiteX45" fmla="*/ 312166 w 369282"/>
                <a:gd name="connsiteY45" fmla="*/ 53931 h 334944"/>
                <a:gd name="connsiteX46" fmla="*/ 212761 w 369282"/>
                <a:gd name="connsiteY46" fmla="*/ 53931 h 334944"/>
                <a:gd name="connsiteX47" fmla="*/ 204477 w 369282"/>
                <a:gd name="connsiteY47" fmla="*/ 46226 h 334944"/>
                <a:gd name="connsiteX48" fmla="*/ 204477 w 369282"/>
                <a:gd name="connsiteY48" fmla="*/ 0 h 334944"/>
                <a:gd name="connsiteX49" fmla="*/ 48831 w 369282"/>
                <a:gd name="connsiteY49" fmla="*/ 0 h 334944"/>
                <a:gd name="connsiteX50" fmla="*/ 65399 w 369282"/>
                <a:gd name="connsiteY50" fmla="*/ 0 h 334944"/>
                <a:gd name="connsiteX51" fmla="*/ 148237 w 369282"/>
                <a:gd name="connsiteY51" fmla="*/ 0 h 334944"/>
                <a:gd name="connsiteX52" fmla="*/ 164804 w 369282"/>
                <a:gd name="connsiteY52" fmla="*/ 0 h 334944"/>
                <a:gd name="connsiteX53" fmla="*/ 164804 w 369282"/>
                <a:gd name="connsiteY53" fmla="*/ 46226 h 334944"/>
                <a:gd name="connsiteX54" fmla="*/ 156520 w 369282"/>
                <a:gd name="connsiteY54" fmla="*/ 53931 h 334944"/>
                <a:gd name="connsiteX55" fmla="*/ 57115 w 369282"/>
                <a:gd name="connsiteY55" fmla="*/ 53931 h 334944"/>
                <a:gd name="connsiteX56" fmla="*/ 48831 w 369282"/>
                <a:gd name="connsiteY56" fmla="*/ 46226 h 334944"/>
                <a:gd name="connsiteX57" fmla="*/ 48831 w 369282"/>
                <a:gd name="connsiteY57" fmla="*/ 0 h 334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369282" h="334944">
                  <a:moveTo>
                    <a:pt x="256360" y="303721"/>
                  </a:moveTo>
                  <a:cubicBezTo>
                    <a:pt x="256360" y="303721"/>
                    <a:pt x="256360" y="303721"/>
                    <a:pt x="369282" y="303721"/>
                  </a:cubicBezTo>
                  <a:cubicBezTo>
                    <a:pt x="369282" y="303721"/>
                    <a:pt x="369282" y="303721"/>
                    <a:pt x="369282" y="327138"/>
                  </a:cubicBezTo>
                  <a:cubicBezTo>
                    <a:pt x="369282" y="334944"/>
                    <a:pt x="361216" y="334944"/>
                    <a:pt x="353150" y="334944"/>
                  </a:cubicBezTo>
                  <a:cubicBezTo>
                    <a:pt x="353150" y="334944"/>
                    <a:pt x="353150" y="334944"/>
                    <a:pt x="272492" y="334944"/>
                  </a:cubicBezTo>
                  <a:cubicBezTo>
                    <a:pt x="264426" y="334944"/>
                    <a:pt x="256360" y="334944"/>
                    <a:pt x="256360" y="327138"/>
                  </a:cubicBezTo>
                  <a:close/>
                  <a:moveTo>
                    <a:pt x="0" y="303721"/>
                  </a:moveTo>
                  <a:cubicBezTo>
                    <a:pt x="0" y="303721"/>
                    <a:pt x="0" y="303721"/>
                    <a:pt x="115973" y="303721"/>
                  </a:cubicBezTo>
                  <a:cubicBezTo>
                    <a:pt x="115973" y="303721"/>
                    <a:pt x="115973" y="303721"/>
                    <a:pt x="115973" y="327138"/>
                  </a:cubicBezTo>
                  <a:cubicBezTo>
                    <a:pt x="115973" y="334944"/>
                    <a:pt x="107689" y="334944"/>
                    <a:pt x="99406" y="334944"/>
                  </a:cubicBezTo>
                  <a:cubicBezTo>
                    <a:pt x="99406" y="334944"/>
                    <a:pt x="99406" y="334944"/>
                    <a:pt x="16568" y="334944"/>
                  </a:cubicBezTo>
                  <a:cubicBezTo>
                    <a:pt x="8284" y="334944"/>
                    <a:pt x="0" y="334944"/>
                    <a:pt x="0" y="327138"/>
                  </a:cubicBezTo>
                  <a:close/>
                  <a:moveTo>
                    <a:pt x="164803" y="82318"/>
                  </a:moveTo>
                  <a:lnTo>
                    <a:pt x="204479" y="82318"/>
                  </a:lnTo>
                  <a:lnTo>
                    <a:pt x="204479" y="227081"/>
                  </a:lnTo>
                  <a:lnTo>
                    <a:pt x="164803" y="227081"/>
                  </a:lnTo>
                  <a:close/>
                  <a:moveTo>
                    <a:pt x="222788" y="76641"/>
                  </a:moveTo>
                  <a:cubicBezTo>
                    <a:pt x="222788" y="76641"/>
                    <a:pt x="222788" y="76641"/>
                    <a:pt x="304173" y="76641"/>
                  </a:cubicBezTo>
                  <a:cubicBezTo>
                    <a:pt x="304173" y="76641"/>
                    <a:pt x="304173" y="76641"/>
                    <a:pt x="304173" y="106773"/>
                  </a:cubicBezTo>
                  <a:cubicBezTo>
                    <a:pt x="304173" y="106773"/>
                    <a:pt x="304173" y="106773"/>
                    <a:pt x="336726" y="106773"/>
                  </a:cubicBezTo>
                  <a:cubicBezTo>
                    <a:pt x="344865" y="106773"/>
                    <a:pt x="353003" y="114305"/>
                    <a:pt x="353003" y="121838"/>
                  </a:cubicBezTo>
                  <a:cubicBezTo>
                    <a:pt x="353003" y="121838"/>
                    <a:pt x="353003" y="121838"/>
                    <a:pt x="369280" y="227299"/>
                  </a:cubicBezTo>
                  <a:cubicBezTo>
                    <a:pt x="369280" y="227299"/>
                    <a:pt x="369280" y="227299"/>
                    <a:pt x="369280" y="272497"/>
                  </a:cubicBezTo>
                  <a:cubicBezTo>
                    <a:pt x="369280" y="272497"/>
                    <a:pt x="369280" y="272497"/>
                    <a:pt x="255342" y="272497"/>
                  </a:cubicBezTo>
                  <a:cubicBezTo>
                    <a:pt x="255342" y="272497"/>
                    <a:pt x="255342" y="272497"/>
                    <a:pt x="255342" y="227299"/>
                  </a:cubicBezTo>
                  <a:cubicBezTo>
                    <a:pt x="255342" y="227299"/>
                    <a:pt x="255342" y="227299"/>
                    <a:pt x="222788" y="227299"/>
                  </a:cubicBezTo>
                  <a:cubicBezTo>
                    <a:pt x="222788" y="227299"/>
                    <a:pt x="222788" y="227299"/>
                    <a:pt x="222788" y="84174"/>
                  </a:cubicBezTo>
                  <a:cubicBezTo>
                    <a:pt x="222788" y="84174"/>
                    <a:pt x="222788" y="84174"/>
                    <a:pt x="222788" y="76641"/>
                  </a:cubicBezTo>
                  <a:close/>
                  <a:moveTo>
                    <a:pt x="65108" y="76641"/>
                  </a:moveTo>
                  <a:cubicBezTo>
                    <a:pt x="65108" y="76641"/>
                    <a:pt x="65108" y="76641"/>
                    <a:pt x="146492" y="76641"/>
                  </a:cubicBezTo>
                  <a:lnTo>
                    <a:pt x="146492" y="84174"/>
                  </a:lnTo>
                  <a:cubicBezTo>
                    <a:pt x="146492" y="84174"/>
                    <a:pt x="146492" y="84174"/>
                    <a:pt x="146492" y="227299"/>
                  </a:cubicBezTo>
                  <a:cubicBezTo>
                    <a:pt x="146492" y="227299"/>
                    <a:pt x="146492" y="227299"/>
                    <a:pt x="113938" y="227299"/>
                  </a:cubicBezTo>
                  <a:cubicBezTo>
                    <a:pt x="113938" y="227299"/>
                    <a:pt x="113938" y="227299"/>
                    <a:pt x="113938" y="272497"/>
                  </a:cubicBezTo>
                  <a:cubicBezTo>
                    <a:pt x="113938" y="272497"/>
                    <a:pt x="113938" y="272497"/>
                    <a:pt x="0" y="272497"/>
                  </a:cubicBezTo>
                  <a:cubicBezTo>
                    <a:pt x="0" y="272497"/>
                    <a:pt x="0" y="272497"/>
                    <a:pt x="0" y="227299"/>
                  </a:cubicBezTo>
                  <a:cubicBezTo>
                    <a:pt x="0" y="227299"/>
                    <a:pt x="0" y="227299"/>
                    <a:pt x="16277" y="121838"/>
                  </a:cubicBezTo>
                  <a:cubicBezTo>
                    <a:pt x="16277" y="114305"/>
                    <a:pt x="24415" y="106773"/>
                    <a:pt x="32554" y="106773"/>
                  </a:cubicBezTo>
                  <a:cubicBezTo>
                    <a:pt x="32554" y="106773"/>
                    <a:pt x="32554" y="106773"/>
                    <a:pt x="65108" y="106773"/>
                  </a:cubicBezTo>
                  <a:cubicBezTo>
                    <a:pt x="65108" y="106773"/>
                    <a:pt x="65108" y="106773"/>
                    <a:pt x="65108" y="76641"/>
                  </a:cubicBezTo>
                  <a:close/>
                  <a:moveTo>
                    <a:pt x="204477" y="0"/>
                  </a:moveTo>
                  <a:cubicBezTo>
                    <a:pt x="204477" y="0"/>
                    <a:pt x="212761" y="0"/>
                    <a:pt x="221045" y="0"/>
                  </a:cubicBezTo>
                  <a:cubicBezTo>
                    <a:pt x="221045" y="0"/>
                    <a:pt x="221045" y="0"/>
                    <a:pt x="303883" y="0"/>
                  </a:cubicBezTo>
                  <a:cubicBezTo>
                    <a:pt x="312166" y="0"/>
                    <a:pt x="320450" y="0"/>
                    <a:pt x="320450" y="0"/>
                  </a:cubicBezTo>
                  <a:cubicBezTo>
                    <a:pt x="320450" y="0"/>
                    <a:pt x="320450" y="0"/>
                    <a:pt x="320450" y="46226"/>
                  </a:cubicBezTo>
                  <a:cubicBezTo>
                    <a:pt x="320450" y="53931"/>
                    <a:pt x="320450" y="53931"/>
                    <a:pt x="312166" y="53931"/>
                  </a:cubicBezTo>
                  <a:cubicBezTo>
                    <a:pt x="312166" y="53931"/>
                    <a:pt x="312166" y="53931"/>
                    <a:pt x="212761" y="53931"/>
                  </a:cubicBezTo>
                  <a:cubicBezTo>
                    <a:pt x="212761" y="53931"/>
                    <a:pt x="204477" y="53931"/>
                    <a:pt x="204477" y="46226"/>
                  </a:cubicBezTo>
                  <a:cubicBezTo>
                    <a:pt x="204477" y="46226"/>
                    <a:pt x="204477" y="46226"/>
                    <a:pt x="204477" y="0"/>
                  </a:cubicBezTo>
                  <a:close/>
                  <a:moveTo>
                    <a:pt x="48831" y="0"/>
                  </a:moveTo>
                  <a:cubicBezTo>
                    <a:pt x="48831" y="0"/>
                    <a:pt x="57115" y="0"/>
                    <a:pt x="65399" y="0"/>
                  </a:cubicBezTo>
                  <a:cubicBezTo>
                    <a:pt x="65399" y="0"/>
                    <a:pt x="65399" y="0"/>
                    <a:pt x="148237" y="0"/>
                  </a:cubicBezTo>
                  <a:cubicBezTo>
                    <a:pt x="156520" y="0"/>
                    <a:pt x="164804" y="0"/>
                    <a:pt x="164804" y="0"/>
                  </a:cubicBezTo>
                  <a:cubicBezTo>
                    <a:pt x="164804" y="0"/>
                    <a:pt x="164804" y="0"/>
                    <a:pt x="164804" y="46226"/>
                  </a:cubicBezTo>
                  <a:cubicBezTo>
                    <a:pt x="164804" y="53931"/>
                    <a:pt x="156520" y="53931"/>
                    <a:pt x="156520" y="53931"/>
                  </a:cubicBezTo>
                  <a:cubicBezTo>
                    <a:pt x="156520" y="53931"/>
                    <a:pt x="156520" y="53931"/>
                    <a:pt x="57115" y="53931"/>
                  </a:cubicBezTo>
                  <a:cubicBezTo>
                    <a:pt x="48831" y="53931"/>
                    <a:pt x="48831" y="53931"/>
                    <a:pt x="48831" y="46226"/>
                  </a:cubicBezTo>
                  <a:cubicBezTo>
                    <a:pt x="48831" y="46226"/>
                    <a:pt x="48831" y="46226"/>
                    <a:pt x="48831" y="0"/>
                  </a:cubicBezTo>
                  <a:close/>
                </a:path>
              </a:pathLst>
            </a:custGeom>
            <a:solidFill>
              <a:schemeClr val="accent2"/>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文本框 31"/>
            <p:cNvSpPr txBox="1">
              <a:spLocks/>
            </p:cNvSpPr>
            <p:nvPr/>
          </p:nvSpPr>
          <p:spPr bwMode="auto">
            <a:xfrm>
              <a:off x="2579386" y="3850130"/>
              <a:ext cx="2088062" cy="521178"/>
            </a:xfrm>
            <a:prstGeom prst="rect">
              <a:avLst/>
            </a:prstGeom>
            <a:noFill/>
            <a:extLst/>
          </p:spPr>
          <p:txBody>
            <a:bodyPr wrap="none" lIns="0" tIns="0" rIns="0" bIns="0" anchor="ctr" anchorCtr="1">
              <a:normAutofit/>
            </a:bodyPr>
            <a:lstStyle/>
            <a:p>
              <a:pPr latinLnBrk="0"/>
              <a:r>
                <a:rPr lang="zh-CN" altLang="en-US" sz="1200" dirty="0">
                  <a:solidFill>
                    <a:schemeClr val="bg1">
                      <a:lumMod val="50000"/>
                    </a:schemeClr>
                  </a:solidFill>
                  <a:effectLst/>
                  <a:latin typeface="微软雅黑" panose="020B0503020204020204" pitchFamily="34" charset="-122"/>
                  <a:ea typeface="微软雅黑" panose="020B0503020204020204" pitchFamily="34" charset="-122"/>
                </a:rPr>
                <a:t>标题文本预设</a:t>
              </a:r>
            </a:p>
          </p:txBody>
        </p:sp>
      </p:grpSp>
      <p:grpSp>
        <p:nvGrpSpPr>
          <p:cNvPr id="6" name="组合 5"/>
          <p:cNvGrpSpPr/>
          <p:nvPr/>
        </p:nvGrpSpPr>
        <p:grpSpPr>
          <a:xfrm>
            <a:off x="3713039" y="1291701"/>
            <a:ext cx="1713066" cy="3080249"/>
            <a:chOff x="4670682" y="1722268"/>
            <a:chExt cx="2284088" cy="4107001"/>
          </a:xfrm>
        </p:grpSpPr>
        <p:sp>
          <p:nvSpPr>
            <p:cNvPr id="35" name="矩形 34"/>
            <p:cNvSpPr/>
            <p:nvPr/>
          </p:nvSpPr>
          <p:spPr bwMode="auto">
            <a:xfrm>
              <a:off x="4670682" y="2855301"/>
              <a:ext cx="2098468" cy="2973968"/>
            </a:xfrm>
            <a:prstGeom prst="rect">
              <a:avLst/>
            </a:prstGeom>
            <a:solidFill>
              <a:schemeClr val="tx2">
                <a:lumMod val="20000"/>
                <a:lumOff val="80000"/>
              </a:schemeClr>
            </a:solidFill>
            <a:ln w="57150">
              <a:solidFill>
                <a:schemeClr val="bg1"/>
              </a:solidFill>
              <a:round/>
              <a:headEnd/>
              <a:tailEnd/>
            </a:ln>
            <a:effectLst/>
          </p:spPr>
          <p:txBody>
            <a:bodyPr vert="horz" wrap="square" lIns="91440" tIns="45720" rIns="91440" bIns="1440000" anchor="b" anchorCtr="1" compatLnSpc="1">
              <a:prstTxWarp prst="textNoShape">
                <a:avLst/>
              </a:prstTxWarp>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6" name="任意多边形 20"/>
            <p:cNvSpPr>
              <a:spLocks/>
            </p:cNvSpPr>
            <p:nvPr/>
          </p:nvSpPr>
          <p:spPr bwMode="auto">
            <a:xfrm>
              <a:off x="6767198" y="1809496"/>
              <a:ext cx="187572" cy="1088532"/>
            </a:xfrm>
            <a:custGeom>
              <a:avLst/>
              <a:gdLst/>
              <a:ahLst/>
              <a:cxnLst>
                <a:cxn ang="0">
                  <a:pos x="54" y="575"/>
                </a:cxn>
                <a:cxn ang="0">
                  <a:pos x="54" y="0"/>
                </a:cxn>
                <a:cxn ang="0">
                  <a:pos x="0" y="10"/>
                </a:cxn>
                <a:cxn ang="0">
                  <a:pos x="0" y="627"/>
                </a:cxn>
                <a:cxn ang="0">
                  <a:pos x="54" y="617"/>
                </a:cxn>
                <a:cxn ang="0">
                  <a:pos x="54" y="617"/>
                </a:cxn>
                <a:cxn ang="0">
                  <a:pos x="80" y="586"/>
                </a:cxn>
                <a:cxn ang="0">
                  <a:pos x="54" y="575"/>
                </a:cxn>
              </a:cxnLst>
              <a:rect l="0" t="0" r="r" b="b"/>
              <a:pathLst>
                <a:path w="81" h="627">
                  <a:moveTo>
                    <a:pt x="54" y="575"/>
                  </a:moveTo>
                  <a:cubicBezTo>
                    <a:pt x="54" y="0"/>
                    <a:pt x="54" y="0"/>
                    <a:pt x="54" y="0"/>
                  </a:cubicBezTo>
                  <a:cubicBezTo>
                    <a:pt x="0" y="10"/>
                    <a:pt x="0" y="10"/>
                    <a:pt x="0" y="10"/>
                  </a:cubicBezTo>
                  <a:cubicBezTo>
                    <a:pt x="0" y="627"/>
                    <a:pt x="0" y="627"/>
                    <a:pt x="0" y="627"/>
                  </a:cubicBezTo>
                  <a:cubicBezTo>
                    <a:pt x="54" y="617"/>
                    <a:pt x="54" y="617"/>
                    <a:pt x="54" y="617"/>
                  </a:cubicBezTo>
                  <a:cubicBezTo>
                    <a:pt x="54" y="617"/>
                    <a:pt x="54" y="617"/>
                    <a:pt x="54" y="617"/>
                  </a:cubicBezTo>
                  <a:cubicBezTo>
                    <a:pt x="54" y="617"/>
                    <a:pt x="81" y="612"/>
                    <a:pt x="80" y="586"/>
                  </a:cubicBezTo>
                  <a:cubicBezTo>
                    <a:pt x="79" y="567"/>
                    <a:pt x="54" y="575"/>
                    <a:pt x="54" y="575"/>
                  </a:cubicBezTo>
                  <a:close/>
                </a:path>
              </a:pathLst>
            </a:custGeom>
            <a:solidFill>
              <a:schemeClr val="accent1">
                <a:lumMod val="75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任意多边形 21"/>
            <p:cNvSpPr>
              <a:spLocks/>
            </p:cNvSpPr>
            <p:nvPr/>
          </p:nvSpPr>
          <p:spPr bwMode="auto">
            <a:xfrm>
              <a:off x="4672637" y="1722268"/>
              <a:ext cx="2280180" cy="1410185"/>
            </a:xfrm>
            <a:custGeom>
              <a:avLst/>
              <a:gdLst/>
              <a:ahLst/>
              <a:cxnLst>
                <a:cxn ang="0">
                  <a:pos x="954" y="8"/>
                </a:cxn>
                <a:cxn ang="0">
                  <a:pos x="954" y="8"/>
                </a:cxn>
                <a:cxn ang="0">
                  <a:pos x="0" y="196"/>
                </a:cxn>
                <a:cxn ang="0">
                  <a:pos x="0" y="813"/>
                </a:cxn>
                <a:cxn ang="0">
                  <a:pos x="954" y="625"/>
                </a:cxn>
                <a:cxn ang="0">
                  <a:pos x="980" y="636"/>
                </a:cxn>
                <a:cxn ang="0">
                  <a:pos x="980" y="19"/>
                </a:cxn>
                <a:cxn ang="0">
                  <a:pos x="954" y="8"/>
                </a:cxn>
              </a:cxnLst>
              <a:rect l="0" t="0" r="r" b="b"/>
              <a:pathLst>
                <a:path w="980" h="813">
                  <a:moveTo>
                    <a:pt x="954" y="8"/>
                  </a:moveTo>
                  <a:cubicBezTo>
                    <a:pt x="954" y="8"/>
                    <a:pt x="954" y="8"/>
                    <a:pt x="954" y="8"/>
                  </a:cubicBezTo>
                  <a:cubicBezTo>
                    <a:pt x="0" y="196"/>
                    <a:pt x="0" y="196"/>
                    <a:pt x="0" y="196"/>
                  </a:cubicBezTo>
                  <a:cubicBezTo>
                    <a:pt x="0" y="813"/>
                    <a:pt x="0" y="813"/>
                    <a:pt x="0" y="813"/>
                  </a:cubicBezTo>
                  <a:cubicBezTo>
                    <a:pt x="954" y="625"/>
                    <a:pt x="954" y="625"/>
                    <a:pt x="954" y="625"/>
                  </a:cubicBezTo>
                  <a:cubicBezTo>
                    <a:pt x="954" y="625"/>
                    <a:pt x="979" y="617"/>
                    <a:pt x="980" y="636"/>
                  </a:cubicBezTo>
                  <a:cubicBezTo>
                    <a:pt x="980" y="19"/>
                    <a:pt x="980" y="19"/>
                    <a:pt x="980" y="19"/>
                  </a:cubicBezTo>
                  <a:cubicBezTo>
                    <a:pt x="979" y="0"/>
                    <a:pt x="954" y="8"/>
                    <a:pt x="954" y="8"/>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任意多边形 22"/>
            <p:cNvSpPr>
              <a:spLocks/>
            </p:cNvSpPr>
            <p:nvPr/>
          </p:nvSpPr>
          <p:spPr bwMode="auto">
            <a:xfrm>
              <a:off x="6767198" y="4617016"/>
              <a:ext cx="187572" cy="227157"/>
            </a:xfrm>
            <a:custGeom>
              <a:avLst/>
              <a:gdLst/>
              <a:ahLst/>
              <a:cxnLst>
                <a:cxn ang="0">
                  <a:pos x="54" y="79"/>
                </a:cxn>
                <a:cxn ang="0">
                  <a:pos x="54" y="0"/>
                </a:cxn>
                <a:cxn ang="0">
                  <a:pos x="0" y="10"/>
                </a:cxn>
                <a:cxn ang="0">
                  <a:pos x="0" y="131"/>
                </a:cxn>
                <a:cxn ang="0">
                  <a:pos x="54" y="121"/>
                </a:cxn>
                <a:cxn ang="0">
                  <a:pos x="54" y="121"/>
                </a:cxn>
                <a:cxn ang="0">
                  <a:pos x="80" y="90"/>
                </a:cxn>
                <a:cxn ang="0">
                  <a:pos x="54" y="79"/>
                </a:cxn>
              </a:cxnLst>
              <a:rect l="0" t="0" r="r" b="b"/>
              <a:pathLst>
                <a:path w="81" h="131">
                  <a:moveTo>
                    <a:pt x="54" y="79"/>
                  </a:moveTo>
                  <a:cubicBezTo>
                    <a:pt x="54" y="0"/>
                    <a:pt x="54" y="0"/>
                    <a:pt x="54" y="0"/>
                  </a:cubicBezTo>
                  <a:cubicBezTo>
                    <a:pt x="0" y="10"/>
                    <a:pt x="0" y="10"/>
                    <a:pt x="0" y="10"/>
                  </a:cubicBezTo>
                  <a:cubicBezTo>
                    <a:pt x="0" y="131"/>
                    <a:pt x="0" y="131"/>
                    <a:pt x="0" y="131"/>
                  </a:cubicBezTo>
                  <a:cubicBezTo>
                    <a:pt x="54" y="121"/>
                    <a:pt x="54" y="121"/>
                    <a:pt x="54" y="121"/>
                  </a:cubicBezTo>
                  <a:cubicBezTo>
                    <a:pt x="54" y="121"/>
                    <a:pt x="54" y="121"/>
                    <a:pt x="54" y="121"/>
                  </a:cubicBezTo>
                  <a:cubicBezTo>
                    <a:pt x="54" y="121"/>
                    <a:pt x="81" y="116"/>
                    <a:pt x="80" y="90"/>
                  </a:cubicBezTo>
                  <a:cubicBezTo>
                    <a:pt x="79" y="71"/>
                    <a:pt x="54" y="79"/>
                    <a:pt x="54" y="79"/>
                  </a:cubicBezTo>
                  <a:close/>
                </a:path>
              </a:pathLst>
            </a:custGeom>
            <a:solidFill>
              <a:schemeClr val="accent1">
                <a:lumMod val="75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任意多边形 23"/>
            <p:cNvSpPr>
              <a:spLocks/>
            </p:cNvSpPr>
            <p:nvPr/>
          </p:nvSpPr>
          <p:spPr bwMode="auto">
            <a:xfrm>
              <a:off x="4672637" y="4529788"/>
              <a:ext cx="2280180" cy="550627"/>
            </a:xfrm>
            <a:custGeom>
              <a:avLst/>
              <a:gdLst/>
              <a:ahLst/>
              <a:cxnLst>
                <a:cxn ang="0">
                  <a:pos x="954" y="8"/>
                </a:cxn>
                <a:cxn ang="0">
                  <a:pos x="954" y="8"/>
                </a:cxn>
                <a:cxn ang="0">
                  <a:pos x="0" y="196"/>
                </a:cxn>
                <a:cxn ang="0">
                  <a:pos x="0" y="317"/>
                </a:cxn>
                <a:cxn ang="0">
                  <a:pos x="954" y="129"/>
                </a:cxn>
                <a:cxn ang="0">
                  <a:pos x="980" y="140"/>
                </a:cxn>
                <a:cxn ang="0">
                  <a:pos x="980" y="19"/>
                </a:cxn>
                <a:cxn ang="0">
                  <a:pos x="954" y="8"/>
                </a:cxn>
              </a:cxnLst>
              <a:rect l="0" t="0" r="r" b="b"/>
              <a:pathLst>
                <a:path w="980" h="317">
                  <a:moveTo>
                    <a:pt x="954" y="8"/>
                  </a:moveTo>
                  <a:cubicBezTo>
                    <a:pt x="954" y="8"/>
                    <a:pt x="954" y="8"/>
                    <a:pt x="954" y="8"/>
                  </a:cubicBezTo>
                  <a:cubicBezTo>
                    <a:pt x="0" y="196"/>
                    <a:pt x="0" y="196"/>
                    <a:pt x="0" y="196"/>
                  </a:cubicBezTo>
                  <a:cubicBezTo>
                    <a:pt x="0" y="317"/>
                    <a:pt x="0" y="317"/>
                    <a:pt x="0" y="317"/>
                  </a:cubicBezTo>
                  <a:cubicBezTo>
                    <a:pt x="954" y="129"/>
                    <a:pt x="954" y="129"/>
                    <a:pt x="954" y="129"/>
                  </a:cubicBezTo>
                  <a:cubicBezTo>
                    <a:pt x="954" y="129"/>
                    <a:pt x="979" y="121"/>
                    <a:pt x="980" y="140"/>
                  </a:cubicBezTo>
                  <a:cubicBezTo>
                    <a:pt x="980" y="19"/>
                    <a:pt x="980" y="19"/>
                    <a:pt x="980" y="19"/>
                  </a:cubicBezTo>
                  <a:cubicBezTo>
                    <a:pt x="979" y="0"/>
                    <a:pt x="954" y="8"/>
                    <a:pt x="954" y="8"/>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任意多边形 24"/>
            <p:cNvSpPr>
              <a:spLocks/>
            </p:cNvSpPr>
            <p:nvPr/>
          </p:nvSpPr>
          <p:spPr bwMode="auto">
            <a:xfrm>
              <a:off x="6767198" y="4915045"/>
              <a:ext cx="187572" cy="227157"/>
            </a:xfrm>
            <a:custGeom>
              <a:avLst/>
              <a:gdLst/>
              <a:ahLst/>
              <a:cxnLst>
                <a:cxn ang="0">
                  <a:pos x="54" y="79"/>
                </a:cxn>
                <a:cxn ang="0">
                  <a:pos x="54" y="0"/>
                </a:cxn>
                <a:cxn ang="0">
                  <a:pos x="0" y="10"/>
                </a:cxn>
                <a:cxn ang="0">
                  <a:pos x="0" y="131"/>
                </a:cxn>
                <a:cxn ang="0">
                  <a:pos x="54" y="121"/>
                </a:cxn>
                <a:cxn ang="0">
                  <a:pos x="54" y="121"/>
                </a:cxn>
                <a:cxn ang="0">
                  <a:pos x="80" y="90"/>
                </a:cxn>
                <a:cxn ang="0">
                  <a:pos x="54" y="79"/>
                </a:cxn>
              </a:cxnLst>
              <a:rect l="0" t="0" r="r" b="b"/>
              <a:pathLst>
                <a:path w="81" h="131">
                  <a:moveTo>
                    <a:pt x="54" y="79"/>
                  </a:moveTo>
                  <a:cubicBezTo>
                    <a:pt x="54" y="0"/>
                    <a:pt x="54" y="0"/>
                    <a:pt x="54" y="0"/>
                  </a:cubicBezTo>
                  <a:cubicBezTo>
                    <a:pt x="0" y="10"/>
                    <a:pt x="0" y="10"/>
                    <a:pt x="0" y="10"/>
                  </a:cubicBezTo>
                  <a:cubicBezTo>
                    <a:pt x="0" y="131"/>
                    <a:pt x="0" y="131"/>
                    <a:pt x="0" y="131"/>
                  </a:cubicBezTo>
                  <a:cubicBezTo>
                    <a:pt x="54" y="121"/>
                    <a:pt x="54" y="121"/>
                    <a:pt x="54" y="121"/>
                  </a:cubicBezTo>
                  <a:cubicBezTo>
                    <a:pt x="54" y="121"/>
                    <a:pt x="54" y="121"/>
                    <a:pt x="54" y="121"/>
                  </a:cubicBezTo>
                  <a:cubicBezTo>
                    <a:pt x="54" y="121"/>
                    <a:pt x="81" y="116"/>
                    <a:pt x="80" y="90"/>
                  </a:cubicBezTo>
                  <a:cubicBezTo>
                    <a:pt x="79" y="71"/>
                    <a:pt x="54" y="79"/>
                    <a:pt x="54" y="79"/>
                  </a:cubicBezTo>
                  <a:close/>
                </a:path>
              </a:pathLst>
            </a:custGeom>
            <a:solidFill>
              <a:schemeClr val="accent1">
                <a:lumMod val="75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任意多边形 25"/>
            <p:cNvSpPr>
              <a:spLocks/>
            </p:cNvSpPr>
            <p:nvPr/>
          </p:nvSpPr>
          <p:spPr bwMode="auto">
            <a:xfrm>
              <a:off x="4672637" y="4827817"/>
              <a:ext cx="2280180" cy="550627"/>
            </a:xfrm>
            <a:custGeom>
              <a:avLst/>
              <a:gdLst/>
              <a:ahLst/>
              <a:cxnLst>
                <a:cxn ang="0">
                  <a:pos x="954" y="8"/>
                </a:cxn>
                <a:cxn ang="0">
                  <a:pos x="954" y="8"/>
                </a:cxn>
                <a:cxn ang="0">
                  <a:pos x="0" y="196"/>
                </a:cxn>
                <a:cxn ang="0">
                  <a:pos x="0" y="317"/>
                </a:cxn>
                <a:cxn ang="0">
                  <a:pos x="954" y="129"/>
                </a:cxn>
                <a:cxn ang="0">
                  <a:pos x="980" y="140"/>
                </a:cxn>
                <a:cxn ang="0">
                  <a:pos x="980" y="19"/>
                </a:cxn>
                <a:cxn ang="0">
                  <a:pos x="954" y="8"/>
                </a:cxn>
              </a:cxnLst>
              <a:rect l="0" t="0" r="r" b="b"/>
              <a:pathLst>
                <a:path w="980" h="317">
                  <a:moveTo>
                    <a:pt x="954" y="8"/>
                  </a:moveTo>
                  <a:cubicBezTo>
                    <a:pt x="954" y="8"/>
                    <a:pt x="954" y="8"/>
                    <a:pt x="954" y="8"/>
                  </a:cubicBezTo>
                  <a:cubicBezTo>
                    <a:pt x="0" y="196"/>
                    <a:pt x="0" y="196"/>
                    <a:pt x="0" y="196"/>
                  </a:cubicBezTo>
                  <a:cubicBezTo>
                    <a:pt x="0" y="317"/>
                    <a:pt x="0" y="317"/>
                    <a:pt x="0" y="317"/>
                  </a:cubicBezTo>
                  <a:cubicBezTo>
                    <a:pt x="954" y="129"/>
                    <a:pt x="954" y="129"/>
                    <a:pt x="954" y="129"/>
                  </a:cubicBezTo>
                  <a:cubicBezTo>
                    <a:pt x="954" y="129"/>
                    <a:pt x="979" y="121"/>
                    <a:pt x="980" y="140"/>
                  </a:cubicBezTo>
                  <a:cubicBezTo>
                    <a:pt x="980" y="19"/>
                    <a:pt x="980" y="19"/>
                    <a:pt x="980" y="19"/>
                  </a:cubicBezTo>
                  <a:cubicBezTo>
                    <a:pt x="979" y="0"/>
                    <a:pt x="954" y="8"/>
                    <a:pt x="954" y="8"/>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椭圆 41"/>
            <p:cNvSpPr/>
            <p:nvPr/>
          </p:nvSpPr>
          <p:spPr bwMode="auto">
            <a:xfrm>
              <a:off x="5437581" y="2096622"/>
              <a:ext cx="750290" cy="697823"/>
            </a:xfrm>
            <a:prstGeom prst="ellipse">
              <a:avLst/>
            </a:prstGeom>
            <a:solidFill>
              <a:schemeClr val="bg1"/>
            </a:solidFill>
            <a:ln w="19050">
              <a:solidFill>
                <a:schemeClr val="accent3">
                  <a:lumMod val="75000"/>
                </a:schemeClr>
              </a:solid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任意多边形 125"/>
            <p:cNvSpPr>
              <a:spLocks/>
            </p:cNvSpPr>
            <p:nvPr/>
          </p:nvSpPr>
          <p:spPr bwMode="auto">
            <a:xfrm>
              <a:off x="5613430" y="2245927"/>
              <a:ext cx="398592" cy="403698"/>
            </a:xfrm>
            <a:custGeom>
              <a:avLst/>
              <a:gdLst>
                <a:gd name="connsiteX0" fmla="*/ 127959 w 398592"/>
                <a:gd name="connsiteY0" fmla="*/ 191264 h 403698"/>
                <a:gd name="connsiteX1" fmla="*/ 146193 w 398592"/>
                <a:gd name="connsiteY1" fmla="*/ 202511 h 403698"/>
                <a:gd name="connsiteX2" fmla="*/ 152271 w 398592"/>
                <a:gd name="connsiteY2" fmla="*/ 213757 h 403698"/>
                <a:gd name="connsiteX3" fmla="*/ 146193 w 398592"/>
                <a:gd name="connsiteY3" fmla="*/ 241873 h 403698"/>
                <a:gd name="connsiteX4" fmla="*/ 146193 w 398592"/>
                <a:gd name="connsiteY4" fmla="*/ 247497 h 403698"/>
                <a:gd name="connsiteX5" fmla="*/ 91491 w 398592"/>
                <a:gd name="connsiteY5" fmla="*/ 298106 h 403698"/>
                <a:gd name="connsiteX6" fmla="*/ 73256 w 398592"/>
                <a:gd name="connsiteY6" fmla="*/ 298106 h 403698"/>
                <a:gd name="connsiteX7" fmla="*/ 73256 w 398592"/>
                <a:gd name="connsiteY7" fmla="*/ 281236 h 403698"/>
                <a:gd name="connsiteX8" fmla="*/ 115803 w 398592"/>
                <a:gd name="connsiteY8" fmla="*/ 230627 h 403698"/>
                <a:gd name="connsiteX9" fmla="*/ 127959 w 398592"/>
                <a:gd name="connsiteY9" fmla="*/ 191264 h 403698"/>
                <a:gd name="connsiteX10" fmla="*/ 314042 w 398592"/>
                <a:gd name="connsiteY10" fmla="*/ 164190 h 403698"/>
                <a:gd name="connsiteX11" fmla="*/ 386514 w 398592"/>
                <a:gd name="connsiteY11" fmla="*/ 164190 h 403698"/>
                <a:gd name="connsiteX12" fmla="*/ 398592 w 398592"/>
                <a:gd name="connsiteY12" fmla="*/ 164190 h 403698"/>
                <a:gd name="connsiteX13" fmla="*/ 398592 w 398592"/>
                <a:gd name="connsiteY13" fmla="*/ 175330 h 403698"/>
                <a:gd name="connsiteX14" fmla="*/ 398592 w 398592"/>
                <a:gd name="connsiteY14" fmla="*/ 236600 h 403698"/>
                <a:gd name="connsiteX15" fmla="*/ 386514 w 398592"/>
                <a:gd name="connsiteY15" fmla="*/ 247739 h 403698"/>
                <a:gd name="connsiteX16" fmla="*/ 374435 w 398592"/>
                <a:gd name="connsiteY16" fmla="*/ 236600 h 403698"/>
                <a:gd name="connsiteX17" fmla="*/ 374435 w 398592"/>
                <a:gd name="connsiteY17" fmla="*/ 203180 h 403698"/>
                <a:gd name="connsiteX18" fmla="*/ 368396 w 398592"/>
                <a:gd name="connsiteY18" fmla="*/ 203180 h 403698"/>
                <a:gd name="connsiteX19" fmla="*/ 205336 w 398592"/>
                <a:gd name="connsiteY19" fmla="*/ 353569 h 403698"/>
                <a:gd name="connsiteX20" fmla="*/ 193257 w 398592"/>
                <a:gd name="connsiteY20" fmla="*/ 359139 h 403698"/>
                <a:gd name="connsiteX21" fmla="*/ 187218 w 398592"/>
                <a:gd name="connsiteY21" fmla="*/ 353569 h 403698"/>
                <a:gd name="connsiteX22" fmla="*/ 144943 w 398592"/>
                <a:gd name="connsiteY22" fmla="*/ 314579 h 403698"/>
                <a:gd name="connsiteX23" fmla="*/ 138904 w 398592"/>
                <a:gd name="connsiteY23" fmla="*/ 314579 h 403698"/>
                <a:gd name="connsiteX24" fmla="*/ 36236 w 398592"/>
                <a:gd name="connsiteY24" fmla="*/ 403698 h 403698"/>
                <a:gd name="connsiteX25" fmla="*/ 0 w 398592"/>
                <a:gd name="connsiteY25" fmla="*/ 403698 h 403698"/>
                <a:gd name="connsiteX26" fmla="*/ 132864 w 398592"/>
                <a:gd name="connsiteY26" fmla="*/ 286729 h 403698"/>
                <a:gd name="connsiteX27" fmla="*/ 138904 w 398592"/>
                <a:gd name="connsiteY27" fmla="*/ 286729 h 403698"/>
                <a:gd name="connsiteX28" fmla="*/ 150982 w 398592"/>
                <a:gd name="connsiteY28" fmla="*/ 286729 h 403698"/>
                <a:gd name="connsiteX29" fmla="*/ 193257 w 398592"/>
                <a:gd name="connsiteY29" fmla="*/ 325719 h 403698"/>
                <a:gd name="connsiteX30" fmla="*/ 193257 w 398592"/>
                <a:gd name="connsiteY30" fmla="*/ 331289 h 403698"/>
                <a:gd name="connsiteX31" fmla="*/ 199296 w 398592"/>
                <a:gd name="connsiteY31" fmla="*/ 325719 h 403698"/>
                <a:gd name="connsiteX32" fmla="*/ 344239 w 398592"/>
                <a:gd name="connsiteY32" fmla="*/ 192040 h 403698"/>
                <a:gd name="connsiteX33" fmla="*/ 344239 w 398592"/>
                <a:gd name="connsiteY33" fmla="*/ 186470 h 403698"/>
                <a:gd name="connsiteX34" fmla="*/ 320082 w 398592"/>
                <a:gd name="connsiteY34" fmla="*/ 186470 h 403698"/>
                <a:gd name="connsiteX35" fmla="*/ 314042 w 398592"/>
                <a:gd name="connsiteY35" fmla="*/ 186470 h 403698"/>
                <a:gd name="connsiteX36" fmla="*/ 308003 w 398592"/>
                <a:gd name="connsiteY36" fmla="*/ 175330 h 403698"/>
                <a:gd name="connsiteX37" fmla="*/ 314042 w 398592"/>
                <a:gd name="connsiteY37" fmla="*/ 164190 h 403698"/>
                <a:gd name="connsiteX38" fmla="*/ 259584 w 398592"/>
                <a:gd name="connsiteY38" fmla="*/ 74634 h 403698"/>
                <a:gd name="connsiteX39" fmla="*/ 277671 w 398592"/>
                <a:gd name="connsiteY39" fmla="*/ 80101 h 403698"/>
                <a:gd name="connsiteX40" fmla="*/ 271642 w 398592"/>
                <a:gd name="connsiteY40" fmla="*/ 96502 h 403698"/>
                <a:gd name="connsiteX41" fmla="*/ 235469 w 398592"/>
                <a:gd name="connsiteY41" fmla="*/ 118370 h 403698"/>
                <a:gd name="connsiteX42" fmla="*/ 223411 w 398592"/>
                <a:gd name="connsiteY42" fmla="*/ 118370 h 403698"/>
                <a:gd name="connsiteX43" fmla="*/ 199295 w 398592"/>
                <a:gd name="connsiteY43" fmla="*/ 112903 h 403698"/>
                <a:gd name="connsiteX44" fmla="*/ 205324 w 398592"/>
                <a:gd name="connsiteY44" fmla="*/ 101969 h 403698"/>
                <a:gd name="connsiteX45" fmla="*/ 199295 w 398592"/>
                <a:gd name="connsiteY45" fmla="*/ 91035 h 403698"/>
                <a:gd name="connsiteX46" fmla="*/ 223411 w 398592"/>
                <a:gd name="connsiteY46" fmla="*/ 96502 h 403698"/>
                <a:gd name="connsiteX47" fmla="*/ 259584 w 398592"/>
                <a:gd name="connsiteY47" fmla="*/ 74634 h 403698"/>
                <a:gd name="connsiteX48" fmla="*/ 109187 w 398592"/>
                <a:gd name="connsiteY48" fmla="*/ 68387 h 403698"/>
                <a:gd name="connsiteX49" fmla="*/ 151823 w 398592"/>
                <a:gd name="connsiteY49" fmla="*/ 68387 h 403698"/>
                <a:gd name="connsiteX50" fmla="*/ 164005 w 398592"/>
                <a:gd name="connsiteY50" fmla="*/ 68387 h 403698"/>
                <a:gd name="connsiteX51" fmla="*/ 176186 w 398592"/>
                <a:gd name="connsiteY51" fmla="*/ 113373 h 403698"/>
                <a:gd name="connsiteX52" fmla="*/ 182277 w 398592"/>
                <a:gd name="connsiteY52" fmla="*/ 85257 h 403698"/>
                <a:gd name="connsiteX53" fmla="*/ 176186 w 398592"/>
                <a:gd name="connsiteY53" fmla="*/ 79633 h 403698"/>
                <a:gd name="connsiteX54" fmla="*/ 182277 w 398592"/>
                <a:gd name="connsiteY54" fmla="*/ 74010 h 403698"/>
                <a:gd name="connsiteX55" fmla="*/ 188368 w 398592"/>
                <a:gd name="connsiteY55" fmla="*/ 79633 h 403698"/>
                <a:gd name="connsiteX56" fmla="*/ 188368 w 398592"/>
                <a:gd name="connsiteY56" fmla="*/ 85257 h 403698"/>
                <a:gd name="connsiteX57" fmla="*/ 182277 w 398592"/>
                <a:gd name="connsiteY57" fmla="*/ 113373 h 403698"/>
                <a:gd name="connsiteX58" fmla="*/ 194459 w 398592"/>
                <a:gd name="connsiteY58" fmla="*/ 85257 h 403698"/>
                <a:gd name="connsiteX59" fmla="*/ 194459 w 398592"/>
                <a:gd name="connsiteY59" fmla="*/ 96503 h 403698"/>
                <a:gd name="connsiteX60" fmla="*/ 176186 w 398592"/>
                <a:gd name="connsiteY60" fmla="*/ 175229 h 403698"/>
                <a:gd name="connsiteX61" fmla="*/ 206640 w 398592"/>
                <a:gd name="connsiteY61" fmla="*/ 208968 h 403698"/>
                <a:gd name="connsiteX62" fmla="*/ 206640 w 398592"/>
                <a:gd name="connsiteY62" fmla="*/ 225838 h 403698"/>
                <a:gd name="connsiteX63" fmla="*/ 200550 w 398592"/>
                <a:gd name="connsiteY63" fmla="*/ 282071 h 403698"/>
                <a:gd name="connsiteX64" fmla="*/ 182277 w 398592"/>
                <a:gd name="connsiteY64" fmla="*/ 293317 h 403698"/>
                <a:gd name="connsiteX65" fmla="*/ 170095 w 398592"/>
                <a:gd name="connsiteY65" fmla="*/ 276447 h 403698"/>
                <a:gd name="connsiteX66" fmla="*/ 176186 w 398592"/>
                <a:gd name="connsiteY66" fmla="*/ 225838 h 403698"/>
                <a:gd name="connsiteX67" fmla="*/ 145732 w 398592"/>
                <a:gd name="connsiteY67" fmla="*/ 192099 h 403698"/>
                <a:gd name="connsiteX68" fmla="*/ 121369 w 398592"/>
                <a:gd name="connsiteY68" fmla="*/ 169606 h 403698"/>
                <a:gd name="connsiteX69" fmla="*/ 115278 w 398592"/>
                <a:gd name="connsiteY69" fmla="*/ 163982 h 403698"/>
                <a:gd name="connsiteX70" fmla="*/ 133550 w 398592"/>
                <a:gd name="connsiteY70" fmla="*/ 96503 h 403698"/>
                <a:gd name="connsiteX71" fmla="*/ 145732 w 398592"/>
                <a:gd name="connsiteY71" fmla="*/ 96503 h 403698"/>
                <a:gd name="connsiteX72" fmla="*/ 115278 w 398592"/>
                <a:gd name="connsiteY72" fmla="*/ 90880 h 403698"/>
                <a:gd name="connsiteX73" fmla="*/ 78733 w 398592"/>
                <a:gd name="connsiteY73" fmla="*/ 118996 h 403698"/>
                <a:gd name="connsiteX74" fmla="*/ 60460 w 398592"/>
                <a:gd name="connsiteY74" fmla="*/ 118996 h 403698"/>
                <a:gd name="connsiteX75" fmla="*/ 60460 w 398592"/>
                <a:gd name="connsiteY75" fmla="*/ 102126 h 403698"/>
                <a:gd name="connsiteX76" fmla="*/ 109187 w 398592"/>
                <a:gd name="connsiteY76" fmla="*/ 68387 h 403698"/>
                <a:gd name="connsiteX77" fmla="*/ 175120 w 398592"/>
                <a:gd name="connsiteY77" fmla="*/ 749 h 403698"/>
                <a:gd name="connsiteX78" fmla="*/ 187852 w 398592"/>
                <a:gd name="connsiteY78" fmla="*/ 1099 h 403698"/>
                <a:gd name="connsiteX79" fmla="*/ 212733 w 398592"/>
                <a:gd name="connsiteY79" fmla="*/ 29135 h 403698"/>
                <a:gd name="connsiteX80" fmla="*/ 187852 w 398592"/>
                <a:gd name="connsiteY80" fmla="*/ 62778 h 403698"/>
                <a:gd name="connsiteX81" fmla="*/ 156750 w 398592"/>
                <a:gd name="connsiteY81" fmla="*/ 29135 h 403698"/>
                <a:gd name="connsiteX82" fmla="*/ 175120 w 398592"/>
                <a:gd name="connsiteY82" fmla="*/ 749 h 403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398592" h="403698">
                  <a:moveTo>
                    <a:pt x="127959" y="191264"/>
                  </a:moveTo>
                  <a:cubicBezTo>
                    <a:pt x="134037" y="196887"/>
                    <a:pt x="140115" y="196887"/>
                    <a:pt x="146193" y="202511"/>
                  </a:cubicBezTo>
                  <a:cubicBezTo>
                    <a:pt x="146193" y="202511"/>
                    <a:pt x="152271" y="208134"/>
                    <a:pt x="152271" y="213757"/>
                  </a:cubicBezTo>
                  <a:cubicBezTo>
                    <a:pt x="152271" y="213757"/>
                    <a:pt x="152271" y="213757"/>
                    <a:pt x="146193" y="241873"/>
                  </a:cubicBezTo>
                  <a:cubicBezTo>
                    <a:pt x="146193" y="241873"/>
                    <a:pt x="146193" y="247497"/>
                    <a:pt x="146193" y="247497"/>
                  </a:cubicBezTo>
                  <a:cubicBezTo>
                    <a:pt x="146193" y="247497"/>
                    <a:pt x="146193" y="247497"/>
                    <a:pt x="91491" y="298106"/>
                  </a:cubicBezTo>
                  <a:cubicBezTo>
                    <a:pt x="85412" y="303729"/>
                    <a:pt x="79334" y="303729"/>
                    <a:pt x="73256" y="298106"/>
                  </a:cubicBezTo>
                  <a:cubicBezTo>
                    <a:pt x="67178" y="292483"/>
                    <a:pt x="67178" y="286859"/>
                    <a:pt x="73256" y="281236"/>
                  </a:cubicBezTo>
                  <a:cubicBezTo>
                    <a:pt x="73256" y="281236"/>
                    <a:pt x="73256" y="281236"/>
                    <a:pt x="115803" y="230627"/>
                  </a:cubicBezTo>
                  <a:cubicBezTo>
                    <a:pt x="115803" y="230627"/>
                    <a:pt x="115803" y="230627"/>
                    <a:pt x="127959" y="191264"/>
                  </a:cubicBezTo>
                  <a:close/>
                  <a:moveTo>
                    <a:pt x="314042" y="164190"/>
                  </a:moveTo>
                  <a:cubicBezTo>
                    <a:pt x="314042" y="164190"/>
                    <a:pt x="314042" y="164190"/>
                    <a:pt x="386514" y="164190"/>
                  </a:cubicBezTo>
                  <a:cubicBezTo>
                    <a:pt x="392553" y="164190"/>
                    <a:pt x="392553" y="164190"/>
                    <a:pt x="398592" y="164190"/>
                  </a:cubicBezTo>
                  <a:cubicBezTo>
                    <a:pt x="398592" y="169760"/>
                    <a:pt x="398592" y="169760"/>
                    <a:pt x="398592" y="175330"/>
                  </a:cubicBezTo>
                  <a:lnTo>
                    <a:pt x="398592" y="236600"/>
                  </a:lnTo>
                  <a:cubicBezTo>
                    <a:pt x="398592" y="242169"/>
                    <a:pt x="392553" y="247739"/>
                    <a:pt x="386514" y="247739"/>
                  </a:cubicBezTo>
                  <a:cubicBezTo>
                    <a:pt x="380474" y="247739"/>
                    <a:pt x="374435" y="242169"/>
                    <a:pt x="374435" y="236600"/>
                  </a:cubicBezTo>
                  <a:cubicBezTo>
                    <a:pt x="374435" y="236600"/>
                    <a:pt x="374435" y="236600"/>
                    <a:pt x="374435" y="203180"/>
                  </a:cubicBezTo>
                  <a:cubicBezTo>
                    <a:pt x="374435" y="203180"/>
                    <a:pt x="374435" y="203180"/>
                    <a:pt x="368396" y="203180"/>
                  </a:cubicBezTo>
                  <a:cubicBezTo>
                    <a:pt x="368396" y="203180"/>
                    <a:pt x="368396" y="203180"/>
                    <a:pt x="205336" y="353569"/>
                  </a:cubicBezTo>
                  <a:cubicBezTo>
                    <a:pt x="199296" y="359139"/>
                    <a:pt x="199296" y="359139"/>
                    <a:pt x="193257" y="359139"/>
                  </a:cubicBezTo>
                  <a:cubicBezTo>
                    <a:pt x="193257" y="359139"/>
                    <a:pt x="187218" y="359139"/>
                    <a:pt x="187218" y="353569"/>
                  </a:cubicBezTo>
                  <a:cubicBezTo>
                    <a:pt x="187218" y="353569"/>
                    <a:pt x="187218" y="353569"/>
                    <a:pt x="144943" y="314579"/>
                  </a:cubicBezTo>
                  <a:cubicBezTo>
                    <a:pt x="144943" y="314579"/>
                    <a:pt x="144943" y="314579"/>
                    <a:pt x="138904" y="314579"/>
                  </a:cubicBezTo>
                  <a:cubicBezTo>
                    <a:pt x="138904" y="314579"/>
                    <a:pt x="138904" y="314579"/>
                    <a:pt x="36236" y="403698"/>
                  </a:cubicBezTo>
                  <a:cubicBezTo>
                    <a:pt x="36236" y="403698"/>
                    <a:pt x="36236" y="403698"/>
                    <a:pt x="0" y="403698"/>
                  </a:cubicBezTo>
                  <a:cubicBezTo>
                    <a:pt x="0" y="403698"/>
                    <a:pt x="0" y="403698"/>
                    <a:pt x="132864" y="286729"/>
                  </a:cubicBezTo>
                  <a:cubicBezTo>
                    <a:pt x="132864" y="286729"/>
                    <a:pt x="138904" y="286729"/>
                    <a:pt x="138904" y="286729"/>
                  </a:cubicBezTo>
                  <a:cubicBezTo>
                    <a:pt x="144943" y="286729"/>
                    <a:pt x="144943" y="286729"/>
                    <a:pt x="150982" y="286729"/>
                  </a:cubicBezTo>
                  <a:cubicBezTo>
                    <a:pt x="150982" y="286729"/>
                    <a:pt x="150982" y="286729"/>
                    <a:pt x="193257" y="325719"/>
                  </a:cubicBezTo>
                  <a:cubicBezTo>
                    <a:pt x="193257" y="325719"/>
                    <a:pt x="193257" y="325719"/>
                    <a:pt x="193257" y="331289"/>
                  </a:cubicBezTo>
                  <a:cubicBezTo>
                    <a:pt x="193257" y="331289"/>
                    <a:pt x="193257" y="331289"/>
                    <a:pt x="199296" y="325719"/>
                  </a:cubicBezTo>
                  <a:cubicBezTo>
                    <a:pt x="199296" y="325719"/>
                    <a:pt x="199296" y="325719"/>
                    <a:pt x="344239" y="192040"/>
                  </a:cubicBezTo>
                  <a:cubicBezTo>
                    <a:pt x="344239" y="192040"/>
                    <a:pt x="344239" y="192040"/>
                    <a:pt x="344239" y="186470"/>
                  </a:cubicBezTo>
                  <a:cubicBezTo>
                    <a:pt x="344239" y="186470"/>
                    <a:pt x="344239" y="186470"/>
                    <a:pt x="320082" y="186470"/>
                  </a:cubicBezTo>
                  <a:cubicBezTo>
                    <a:pt x="320082" y="186470"/>
                    <a:pt x="320082" y="186470"/>
                    <a:pt x="314042" y="186470"/>
                  </a:cubicBezTo>
                  <a:cubicBezTo>
                    <a:pt x="308003" y="180900"/>
                    <a:pt x="308003" y="180900"/>
                    <a:pt x="308003" y="175330"/>
                  </a:cubicBezTo>
                  <a:cubicBezTo>
                    <a:pt x="308003" y="169760"/>
                    <a:pt x="308003" y="164190"/>
                    <a:pt x="314042" y="164190"/>
                  </a:cubicBezTo>
                  <a:close/>
                  <a:moveTo>
                    <a:pt x="259584" y="74634"/>
                  </a:moveTo>
                  <a:cubicBezTo>
                    <a:pt x="265613" y="74634"/>
                    <a:pt x="271642" y="74634"/>
                    <a:pt x="277671" y="80101"/>
                  </a:cubicBezTo>
                  <a:cubicBezTo>
                    <a:pt x="277671" y="85568"/>
                    <a:pt x="277671" y="91035"/>
                    <a:pt x="271642" y="96502"/>
                  </a:cubicBezTo>
                  <a:cubicBezTo>
                    <a:pt x="271642" y="96502"/>
                    <a:pt x="271642" y="96502"/>
                    <a:pt x="235469" y="118370"/>
                  </a:cubicBezTo>
                  <a:cubicBezTo>
                    <a:pt x="229440" y="118370"/>
                    <a:pt x="229440" y="118370"/>
                    <a:pt x="223411" y="118370"/>
                  </a:cubicBezTo>
                  <a:cubicBezTo>
                    <a:pt x="223411" y="118370"/>
                    <a:pt x="223411" y="118370"/>
                    <a:pt x="199295" y="112903"/>
                  </a:cubicBezTo>
                  <a:cubicBezTo>
                    <a:pt x="199295" y="112903"/>
                    <a:pt x="199295" y="107436"/>
                    <a:pt x="205324" y="101969"/>
                  </a:cubicBezTo>
                  <a:cubicBezTo>
                    <a:pt x="205324" y="96502"/>
                    <a:pt x="199295" y="91035"/>
                    <a:pt x="199295" y="91035"/>
                  </a:cubicBezTo>
                  <a:cubicBezTo>
                    <a:pt x="199295" y="91035"/>
                    <a:pt x="199295" y="91035"/>
                    <a:pt x="223411" y="96502"/>
                  </a:cubicBezTo>
                  <a:cubicBezTo>
                    <a:pt x="223411" y="96502"/>
                    <a:pt x="223411" y="96502"/>
                    <a:pt x="259584" y="74634"/>
                  </a:cubicBezTo>
                  <a:close/>
                  <a:moveTo>
                    <a:pt x="109187" y="68387"/>
                  </a:moveTo>
                  <a:cubicBezTo>
                    <a:pt x="127459" y="68387"/>
                    <a:pt x="145732" y="68387"/>
                    <a:pt x="151823" y="68387"/>
                  </a:cubicBezTo>
                  <a:cubicBezTo>
                    <a:pt x="151823" y="68387"/>
                    <a:pt x="164005" y="68387"/>
                    <a:pt x="164005" y="68387"/>
                  </a:cubicBezTo>
                  <a:cubicBezTo>
                    <a:pt x="170095" y="68387"/>
                    <a:pt x="176186" y="79633"/>
                    <a:pt x="176186" y="113373"/>
                  </a:cubicBezTo>
                  <a:cubicBezTo>
                    <a:pt x="176186" y="102126"/>
                    <a:pt x="182277" y="85257"/>
                    <a:pt x="182277" y="85257"/>
                  </a:cubicBezTo>
                  <a:cubicBezTo>
                    <a:pt x="176186" y="85257"/>
                    <a:pt x="176186" y="79633"/>
                    <a:pt x="176186" y="79633"/>
                  </a:cubicBezTo>
                  <a:cubicBezTo>
                    <a:pt x="176186" y="79633"/>
                    <a:pt x="176186" y="79633"/>
                    <a:pt x="182277" y="74010"/>
                  </a:cubicBezTo>
                  <a:cubicBezTo>
                    <a:pt x="182277" y="74010"/>
                    <a:pt x="182277" y="74010"/>
                    <a:pt x="188368" y="79633"/>
                  </a:cubicBezTo>
                  <a:cubicBezTo>
                    <a:pt x="188368" y="79633"/>
                    <a:pt x="188368" y="85257"/>
                    <a:pt x="188368" y="85257"/>
                  </a:cubicBezTo>
                  <a:cubicBezTo>
                    <a:pt x="188368" y="90880"/>
                    <a:pt x="182277" y="113373"/>
                    <a:pt x="182277" y="113373"/>
                  </a:cubicBezTo>
                  <a:cubicBezTo>
                    <a:pt x="182277" y="113373"/>
                    <a:pt x="194459" y="102126"/>
                    <a:pt x="194459" y="85257"/>
                  </a:cubicBezTo>
                  <a:lnTo>
                    <a:pt x="194459" y="96503"/>
                  </a:lnTo>
                  <a:cubicBezTo>
                    <a:pt x="200550" y="102126"/>
                    <a:pt x="182277" y="130243"/>
                    <a:pt x="176186" y="175229"/>
                  </a:cubicBezTo>
                  <a:cubicBezTo>
                    <a:pt x="176186" y="175229"/>
                    <a:pt x="206640" y="208968"/>
                    <a:pt x="206640" y="208968"/>
                  </a:cubicBezTo>
                  <a:cubicBezTo>
                    <a:pt x="206640" y="214592"/>
                    <a:pt x="212731" y="214592"/>
                    <a:pt x="206640" y="225838"/>
                  </a:cubicBezTo>
                  <a:cubicBezTo>
                    <a:pt x="206640" y="225838"/>
                    <a:pt x="206640" y="225838"/>
                    <a:pt x="200550" y="282071"/>
                  </a:cubicBezTo>
                  <a:cubicBezTo>
                    <a:pt x="200550" y="287694"/>
                    <a:pt x="188368" y="293317"/>
                    <a:pt x="182277" y="293317"/>
                  </a:cubicBezTo>
                  <a:cubicBezTo>
                    <a:pt x="176186" y="293317"/>
                    <a:pt x="170095" y="287694"/>
                    <a:pt x="170095" y="276447"/>
                  </a:cubicBezTo>
                  <a:cubicBezTo>
                    <a:pt x="170095" y="276447"/>
                    <a:pt x="170095" y="276447"/>
                    <a:pt x="176186" y="225838"/>
                  </a:cubicBezTo>
                  <a:cubicBezTo>
                    <a:pt x="176186" y="225838"/>
                    <a:pt x="151823" y="197722"/>
                    <a:pt x="145732" y="192099"/>
                  </a:cubicBezTo>
                  <a:cubicBezTo>
                    <a:pt x="127459" y="186475"/>
                    <a:pt x="121369" y="175229"/>
                    <a:pt x="121369" y="169606"/>
                  </a:cubicBezTo>
                  <a:cubicBezTo>
                    <a:pt x="121369" y="169606"/>
                    <a:pt x="121369" y="169606"/>
                    <a:pt x="115278" y="163982"/>
                  </a:cubicBezTo>
                  <a:cubicBezTo>
                    <a:pt x="121369" y="147112"/>
                    <a:pt x="133550" y="113373"/>
                    <a:pt x="133550" y="96503"/>
                  </a:cubicBezTo>
                  <a:cubicBezTo>
                    <a:pt x="133550" y="96503"/>
                    <a:pt x="133550" y="96503"/>
                    <a:pt x="145732" y="96503"/>
                  </a:cubicBezTo>
                  <a:cubicBezTo>
                    <a:pt x="145732" y="96503"/>
                    <a:pt x="145732" y="96503"/>
                    <a:pt x="115278" y="90880"/>
                  </a:cubicBezTo>
                  <a:cubicBezTo>
                    <a:pt x="115278" y="90880"/>
                    <a:pt x="115278" y="90880"/>
                    <a:pt x="78733" y="118996"/>
                  </a:cubicBezTo>
                  <a:cubicBezTo>
                    <a:pt x="72642" y="124619"/>
                    <a:pt x="66551" y="124619"/>
                    <a:pt x="60460" y="118996"/>
                  </a:cubicBezTo>
                  <a:cubicBezTo>
                    <a:pt x="60460" y="113373"/>
                    <a:pt x="60460" y="107750"/>
                    <a:pt x="60460" y="102126"/>
                  </a:cubicBezTo>
                  <a:cubicBezTo>
                    <a:pt x="60460" y="102126"/>
                    <a:pt x="60460" y="102126"/>
                    <a:pt x="109187" y="68387"/>
                  </a:cubicBezTo>
                  <a:close/>
                  <a:moveTo>
                    <a:pt x="175120" y="749"/>
                  </a:moveTo>
                  <a:cubicBezTo>
                    <a:pt x="178910" y="-303"/>
                    <a:pt x="183187" y="-303"/>
                    <a:pt x="187852" y="1099"/>
                  </a:cubicBezTo>
                  <a:cubicBezTo>
                    <a:pt x="200293" y="1099"/>
                    <a:pt x="212733" y="12313"/>
                    <a:pt x="212733" y="29135"/>
                  </a:cubicBezTo>
                  <a:cubicBezTo>
                    <a:pt x="212733" y="40349"/>
                    <a:pt x="206513" y="62778"/>
                    <a:pt x="187852" y="62778"/>
                  </a:cubicBezTo>
                  <a:cubicBezTo>
                    <a:pt x="181632" y="68385"/>
                    <a:pt x="156750" y="51563"/>
                    <a:pt x="156750" y="29135"/>
                  </a:cubicBezTo>
                  <a:cubicBezTo>
                    <a:pt x="156750" y="16519"/>
                    <a:pt x="163748" y="3903"/>
                    <a:pt x="175120" y="749"/>
                  </a:cubicBezTo>
                  <a:close/>
                </a:path>
              </a:pathLst>
            </a:custGeom>
            <a:solidFill>
              <a:schemeClr val="accent3"/>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文本框 32"/>
            <p:cNvSpPr txBox="1">
              <a:spLocks/>
            </p:cNvSpPr>
            <p:nvPr/>
          </p:nvSpPr>
          <p:spPr bwMode="auto">
            <a:xfrm>
              <a:off x="4672651" y="3850133"/>
              <a:ext cx="2088063" cy="521178"/>
            </a:xfrm>
            <a:prstGeom prst="rect">
              <a:avLst/>
            </a:prstGeom>
            <a:noFill/>
            <a:extLst/>
          </p:spPr>
          <p:txBody>
            <a:bodyPr wrap="none" lIns="0" tIns="0" rIns="0" bIns="0" anchor="ctr" anchorCtr="1">
              <a:normAutofit/>
            </a:bodyPr>
            <a:lstStyle/>
            <a:p>
              <a:pPr latinLnBrk="0"/>
              <a:r>
                <a:rPr lang="zh-CN" altLang="en-US" sz="1200" dirty="0">
                  <a:solidFill>
                    <a:schemeClr val="bg1">
                      <a:lumMod val="50000"/>
                    </a:schemeClr>
                  </a:solidFill>
                  <a:effectLst/>
                  <a:latin typeface="微软雅黑" panose="020B0503020204020204" pitchFamily="34" charset="-122"/>
                  <a:ea typeface="微软雅黑" panose="020B0503020204020204" pitchFamily="34" charset="-122"/>
                </a:rPr>
                <a:t>标题文本预设</a:t>
              </a:r>
            </a:p>
          </p:txBody>
        </p:sp>
      </p:grpSp>
      <p:grpSp>
        <p:nvGrpSpPr>
          <p:cNvPr id="7" name="组合 6"/>
          <p:cNvGrpSpPr/>
          <p:nvPr/>
        </p:nvGrpSpPr>
        <p:grpSpPr>
          <a:xfrm>
            <a:off x="5284465" y="1291701"/>
            <a:ext cx="1715502" cy="3080249"/>
            <a:chOff x="6765916" y="1722268"/>
            <a:chExt cx="2287336" cy="4107001"/>
          </a:xfrm>
        </p:grpSpPr>
        <p:sp>
          <p:nvSpPr>
            <p:cNvPr id="22" name="矩形 21"/>
            <p:cNvSpPr/>
            <p:nvPr/>
          </p:nvSpPr>
          <p:spPr bwMode="auto">
            <a:xfrm>
              <a:off x="6769164" y="2944745"/>
              <a:ext cx="2098468" cy="2884524"/>
            </a:xfrm>
            <a:prstGeom prst="rect">
              <a:avLst/>
            </a:prstGeom>
            <a:solidFill>
              <a:schemeClr val="tx2">
                <a:lumMod val="20000"/>
                <a:lumOff val="80000"/>
              </a:schemeClr>
            </a:solidFill>
            <a:ln w="57150">
              <a:solidFill>
                <a:schemeClr val="bg1"/>
              </a:solidFill>
              <a:round/>
              <a:headEnd/>
              <a:tailEnd/>
            </a:ln>
            <a:effectLst/>
          </p:spPr>
          <p:txBody>
            <a:bodyPr vert="horz" wrap="square" lIns="91440" tIns="45720" rIns="91440" bIns="1440000" anchor="b" anchorCtr="1" compatLnSpc="1">
              <a:prstTxWarp prst="textNoShape">
                <a:avLst/>
              </a:prstTxWarp>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nvGrpSpPr>
            <p:cNvPr id="23" name="组合 22"/>
            <p:cNvGrpSpPr/>
            <p:nvPr/>
          </p:nvGrpSpPr>
          <p:grpSpPr>
            <a:xfrm>
              <a:off x="6771118" y="1722268"/>
              <a:ext cx="2282134" cy="3656176"/>
              <a:chOff x="8096836" y="1722268"/>
              <a:chExt cx="2282134" cy="3656176"/>
            </a:xfrm>
          </p:grpSpPr>
          <p:grpSp>
            <p:nvGrpSpPr>
              <p:cNvPr id="27" name="组合 26"/>
              <p:cNvGrpSpPr/>
              <p:nvPr/>
            </p:nvGrpSpPr>
            <p:grpSpPr>
              <a:xfrm>
                <a:off x="10191398" y="1809496"/>
                <a:ext cx="187572" cy="3332705"/>
                <a:chOff x="11237428" y="1342242"/>
                <a:chExt cx="235435" cy="4183109"/>
              </a:xfrm>
            </p:grpSpPr>
            <p:sp>
              <p:nvSpPr>
                <p:cNvPr id="32" name="任意多边形 58"/>
                <p:cNvSpPr>
                  <a:spLocks/>
                </p:cNvSpPr>
                <p:nvPr/>
              </p:nvSpPr>
              <p:spPr bwMode="auto">
                <a:xfrm>
                  <a:off x="11237428" y="1342242"/>
                  <a:ext cx="235435" cy="1366292"/>
                </a:xfrm>
                <a:custGeom>
                  <a:avLst/>
                  <a:gdLst/>
                  <a:ahLst/>
                  <a:cxnLst>
                    <a:cxn ang="0">
                      <a:pos x="54" y="575"/>
                    </a:cxn>
                    <a:cxn ang="0">
                      <a:pos x="54" y="0"/>
                    </a:cxn>
                    <a:cxn ang="0">
                      <a:pos x="0" y="10"/>
                    </a:cxn>
                    <a:cxn ang="0">
                      <a:pos x="0" y="627"/>
                    </a:cxn>
                    <a:cxn ang="0">
                      <a:pos x="54" y="617"/>
                    </a:cxn>
                    <a:cxn ang="0">
                      <a:pos x="54" y="617"/>
                    </a:cxn>
                    <a:cxn ang="0">
                      <a:pos x="80" y="586"/>
                    </a:cxn>
                    <a:cxn ang="0">
                      <a:pos x="54" y="575"/>
                    </a:cxn>
                  </a:cxnLst>
                  <a:rect l="0" t="0" r="r" b="b"/>
                  <a:pathLst>
                    <a:path w="81" h="627">
                      <a:moveTo>
                        <a:pt x="54" y="575"/>
                      </a:moveTo>
                      <a:cubicBezTo>
                        <a:pt x="54" y="0"/>
                        <a:pt x="54" y="0"/>
                        <a:pt x="54" y="0"/>
                      </a:cubicBezTo>
                      <a:cubicBezTo>
                        <a:pt x="0" y="10"/>
                        <a:pt x="0" y="10"/>
                        <a:pt x="0" y="10"/>
                      </a:cubicBezTo>
                      <a:cubicBezTo>
                        <a:pt x="0" y="627"/>
                        <a:pt x="0" y="627"/>
                        <a:pt x="0" y="627"/>
                      </a:cubicBezTo>
                      <a:cubicBezTo>
                        <a:pt x="54" y="617"/>
                        <a:pt x="54" y="617"/>
                        <a:pt x="54" y="617"/>
                      </a:cubicBezTo>
                      <a:cubicBezTo>
                        <a:pt x="54" y="617"/>
                        <a:pt x="54" y="617"/>
                        <a:pt x="54" y="617"/>
                      </a:cubicBezTo>
                      <a:cubicBezTo>
                        <a:pt x="54" y="617"/>
                        <a:pt x="81" y="612"/>
                        <a:pt x="80" y="586"/>
                      </a:cubicBezTo>
                      <a:cubicBezTo>
                        <a:pt x="79" y="567"/>
                        <a:pt x="54" y="575"/>
                        <a:pt x="54" y="575"/>
                      </a:cubicBezTo>
                      <a:close/>
                    </a:path>
                  </a:pathLst>
                </a:custGeom>
                <a:solidFill>
                  <a:schemeClr val="accent4">
                    <a:lumMod val="50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任意多边形 59"/>
                <p:cNvSpPr>
                  <a:spLocks/>
                </p:cNvSpPr>
                <p:nvPr/>
              </p:nvSpPr>
              <p:spPr bwMode="auto">
                <a:xfrm>
                  <a:off x="11237428" y="4866154"/>
                  <a:ext cx="235435" cy="285120"/>
                </a:xfrm>
                <a:custGeom>
                  <a:avLst/>
                  <a:gdLst/>
                  <a:ahLst/>
                  <a:cxnLst>
                    <a:cxn ang="0">
                      <a:pos x="54" y="79"/>
                    </a:cxn>
                    <a:cxn ang="0">
                      <a:pos x="54" y="0"/>
                    </a:cxn>
                    <a:cxn ang="0">
                      <a:pos x="0" y="10"/>
                    </a:cxn>
                    <a:cxn ang="0">
                      <a:pos x="0" y="131"/>
                    </a:cxn>
                    <a:cxn ang="0">
                      <a:pos x="54" y="121"/>
                    </a:cxn>
                    <a:cxn ang="0">
                      <a:pos x="54" y="121"/>
                    </a:cxn>
                    <a:cxn ang="0">
                      <a:pos x="80" y="90"/>
                    </a:cxn>
                    <a:cxn ang="0">
                      <a:pos x="54" y="79"/>
                    </a:cxn>
                  </a:cxnLst>
                  <a:rect l="0" t="0" r="r" b="b"/>
                  <a:pathLst>
                    <a:path w="81" h="131">
                      <a:moveTo>
                        <a:pt x="54" y="79"/>
                      </a:moveTo>
                      <a:cubicBezTo>
                        <a:pt x="54" y="0"/>
                        <a:pt x="54" y="0"/>
                        <a:pt x="54" y="0"/>
                      </a:cubicBezTo>
                      <a:cubicBezTo>
                        <a:pt x="0" y="10"/>
                        <a:pt x="0" y="10"/>
                        <a:pt x="0" y="10"/>
                      </a:cubicBezTo>
                      <a:cubicBezTo>
                        <a:pt x="0" y="131"/>
                        <a:pt x="0" y="131"/>
                        <a:pt x="0" y="131"/>
                      </a:cubicBezTo>
                      <a:cubicBezTo>
                        <a:pt x="54" y="121"/>
                        <a:pt x="54" y="121"/>
                        <a:pt x="54" y="121"/>
                      </a:cubicBezTo>
                      <a:cubicBezTo>
                        <a:pt x="54" y="121"/>
                        <a:pt x="54" y="121"/>
                        <a:pt x="54" y="121"/>
                      </a:cubicBezTo>
                      <a:cubicBezTo>
                        <a:pt x="54" y="121"/>
                        <a:pt x="81" y="116"/>
                        <a:pt x="80" y="90"/>
                      </a:cubicBezTo>
                      <a:cubicBezTo>
                        <a:pt x="79" y="71"/>
                        <a:pt x="54" y="79"/>
                        <a:pt x="54" y="79"/>
                      </a:cubicBezTo>
                      <a:close/>
                    </a:path>
                  </a:pathLst>
                </a:custGeom>
                <a:solidFill>
                  <a:schemeClr val="accent4">
                    <a:lumMod val="50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任意多边形 60"/>
                <p:cNvSpPr>
                  <a:spLocks/>
                </p:cNvSpPr>
                <p:nvPr/>
              </p:nvSpPr>
              <p:spPr bwMode="auto">
                <a:xfrm>
                  <a:off x="11237428" y="5240231"/>
                  <a:ext cx="235435" cy="285120"/>
                </a:xfrm>
                <a:custGeom>
                  <a:avLst/>
                  <a:gdLst/>
                  <a:ahLst/>
                  <a:cxnLst>
                    <a:cxn ang="0">
                      <a:pos x="54" y="79"/>
                    </a:cxn>
                    <a:cxn ang="0">
                      <a:pos x="54" y="0"/>
                    </a:cxn>
                    <a:cxn ang="0">
                      <a:pos x="0" y="10"/>
                    </a:cxn>
                    <a:cxn ang="0">
                      <a:pos x="0" y="131"/>
                    </a:cxn>
                    <a:cxn ang="0">
                      <a:pos x="54" y="121"/>
                    </a:cxn>
                    <a:cxn ang="0">
                      <a:pos x="54" y="121"/>
                    </a:cxn>
                    <a:cxn ang="0">
                      <a:pos x="80" y="90"/>
                    </a:cxn>
                    <a:cxn ang="0">
                      <a:pos x="54" y="79"/>
                    </a:cxn>
                  </a:cxnLst>
                  <a:rect l="0" t="0" r="r" b="b"/>
                  <a:pathLst>
                    <a:path w="81" h="131">
                      <a:moveTo>
                        <a:pt x="54" y="79"/>
                      </a:moveTo>
                      <a:cubicBezTo>
                        <a:pt x="54" y="0"/>
                        <a:pt x="54" y="0"/>
                        <a:pt x="54" y="0"/>
                      </a:cubicBezTo>
                      <a:cubicBezTo>
                        <a:pt x="0" y="10"/>
                        <a:pt x="0" y="10"/>
                        <a:pt x="0" y="10"/>
                      </a:cubicBezTo>
                      <a:cubicBezTo>
                        <a:pt x="0" y="131"/>
                        <a:pt x="0" y="131"/>
                        <a:pt x="0" y="131"/>
                      </a:cubicBezTo>
                      <a:cubicBezTo>
                        <a:pt x="54" y="121"/>
                        <a:pt x="54" y="121"/>
                        <a:pt x="54" y="121"/>
                      </a:cubicBezTo>
                      <a:cubicBezTo>
                        <a:pt x="54" y="121"/>
                        <a:pt x="54" y="121"/>
                        <a:pt x="54" y="121"/>
                      </a:cubicBezTo>
                      <a:cubicBezTo>
                        <a:pt x="54" y="121"/>
                        <a:pt x="81" y="116"/>
                        <a:pt x="80" y="90"/>
                      </a:cubicBezTo>
                      <a:cubicBezTo>
                        <a:pt x="79" y="71"/>
                        <a:pt x="54" y="79"/>
                        <a:pt x="54" y="79"/>
                      </a:cubicBezTo>
                      <a:close/>
                    </a:path>
                  </a:pathLst>
                </a:custGeom>
                <a:solidFill>
                  <a:schemeClr val="accent4">
                    <a:lumMod val="50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8096836" y="1722268"/>
                <a:ext cx="2280180" cy="3656176"/>
                <a:chOff x="8096836" y="1722268"/>
                <a:chExt cx="2280180" cy="3656176"/>
              </a:xfrm>
            </p:grpSpPr>
            <p:sp>
              <p:nvSpPr>
                <p:cNvPr id="29" name="任意多边形 55"/>
                <p:cNvSpPr>
                  <a:spLocks/>
                </p:cNvSpPr>
                <p:nvPr/>
              </p:nvSpPr>
              <p:spPr bwMode="auto">
                <a:xfrm>
                  <a:off x="8096836" y="1722268"/>
                  <a:ext cx="2280180" cy="1410185"/>
                </a:xfrm>
                <a:custGeom>
                  <a:avLst/>
                  <a:gdLst/>
                  <a:ahLst/>
                  <a:cxnLst>
                    <a:cxn ang="0">
                      <a:pos x="954" y="8"/>
                    </a:cxn>
                    <a:cxn ang="0">
                      <a:pos x="954" y="8"/>
                    </a:cxn>
                    <a:cxn ang="0">
                      <a:pos x="0" y="196"/>
                    </a:cxn>
                    <a:cxn ang="0">
                      <a:pos x="0" y="813"/>
                    </a:cxn>
                    <a:cxn ang="0">
                      <a:pos x="954" y="625"/>
                    </a:cxn>
                    <a:cxn ang="0">
                      <a:pos x="980" y="636"/>
                    </a:cxn>
                    <a:cxn ang="0">
                      <a:pos x="980" y="19"/>
                    </a:cxn>
                    <a:cxn ang="0">
                      <a:pos x="954" y="8"/>
                    </a:cxn>
                  </a:cxnLst>
                  <a:rect l="0" t="0" r="r" b="b"/>
                  <a:pathLst>
                    <a:path w="980" h="813">
                      <a:moveTo>
                        <a:pt x="954" y="8"/>
                      </a:moveTo>
                      <a:cubicBezTo>
                        <a:pt x="954" y="8"/>
                        <a:pt x="954" y="8"/>
                        <a:pt x="954" y="8"/>
                      </a:cubicBezTo>
                      <a:cubicBezTo>
                        <a:pt x="0" y="196"/>
                        <a:pt x="0" y="196"/>
                        <a:pt x="0" y="196"/>
                      </a:cubicBezTo>
                      <a:cubicBezTo>
                        <a:pt x="0" y="813"/>
                        <a:pt x="0" y="813"/>
                        <a:pt x="0" y="813"/>
                      </a:cubicBezTo>
                      <a:cubicBezTo>
                        <a:pt x="954" y="625"/>
                        <a:pt x="954" y="625"/>
                        <a:pt x="954" y="625"/>
                      </a:cubicBezTo>
                      <a:cubicBezTo>
                        <a:pt x="954" y="625"/>
                        <a:pt x="979" y="617"/>
                        <a:pt x="980" y="636"/>
                      </a:cubicBezTo>
                      <a:cubicBezTo>
                        <a:pt x="980" y="19"/>
                        <a:pt x="980" y="19"/>
                        <a:pt x="980" y="19"/>
                      </a:cubicBezTo>
                      <a:cubicBezTo>
                        <a:pt x="979" y="0"/>
                        <a:pt x="954" y="8"/>
                        <a:pt x="954" y="8"/>
                      </a:cubicBezTo>
                      <a:close/>
                    </a:path>
                  </a:pathLst>
                </a:custGeom>
                <a:solidFill>
                  <a:schemeClr val="accent4"/>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任意多边形 56"/>
                <p:cNvSpPr>
                  <a:spLocks/>
                </p:cNvSpPr>
                <p:nvPr/>
              </p:nvSpPr>
              <p:spPr bwMode="auto">
                <a:xfrm>
                  <a:off x="8096836" y="4529788"/>
                  <a:ext cx="2280180" cy="550627"/>
                </a:xfrm>
                <a:custGeom>
                  <a:avLst/>
                  <a:gdLst/>
                  <a:ahLst/>
                  <a:cxnLst>
                    <a:cxn ang="0">
                      <a:pos x="954" y="8"/>
                    </a:cxn>
                    <a:cxn ang="0">
                      <a:pos x="954" y="8"/>
                    </a:cxn>
                    <a:cxn ang="0">
                      <a:pos x="0" y="196"/>
                    </a:cxn>
                    <a:cxn ang="0">
                      <a:pos x="0" y="317"/>
                    </a:cxn>
                    <a:cxn ang="0">
                      <a:pos x="954" y="129"/>
                    </a:cxn>
                    <a:cxn ang="0">
                      <a:pos x="980" y="140"/>
                    </a:cxn>
                    <a:cxn ang="0">
                      <a:pos x="980" y="19"/>
                    </a:cxn>
                    <a:cxn ang="0">
                      <a:pos x="954" y="8"/>
                    </a:cxn>
                  </a:cxnLst>
                  <a:rect l="0" t="0" r="r" b="b"/>
                  <a:pathLst>
                    <a:path w="980" h="317">
                      <a:moveTo>
                        <a:pt x="954" y="8"/>
                      </a:moveTo>
                      <a:cubicBezTo>
                        <a:pt x="954" y="8"/>
                        <a:pt x="954" y="8"/>
                        <a:pt x="954" y="8"/>
                      </a:cubicBezTo>
                      <a:cubicBezTo>
                        <a:pt x="0" y="196"/>
                        <a:pt x="0" y="196"/>
                        <a:pt x="0" y="196"/>
                      </a:cubicBezTo>
                      <a:cubicBezTo>
                        <a:pt x="0" y="317"/>
                        <a:pt x="0" y="317"/>
                        <a:pt x="0" y="317"/>
                      </a:cubicBezTo>
                      <a:cubicBezTo>
                        <a:pt x="954" y="129"/>
                        <a:pt x="954" y="129"/>
                        <a:pt x="954" y="129"/>
                      </a:cubicBezTo>
                      <a:cubicBezTo>
                        <a:pt x="954" y="129"/>
                        <a:pt x="979" y="121"/>
                        <a:pt x="980" y="140"/>
                      </a:cubicBezTo>
                      <a:cubicBezTo>
                        <a:pt x="980" y="19"/>
                        <a:pt x="980" y="19"/>
                        <a:pt x="980" y="19"/>
                      </a:cubicBezTo>
                      <a:cubicBezTo>
                        <a:pt x="979" y="0"/>
                        <a:pt x="954" y="8"/>
                        <a:pt x="954" y="8"/>
                      </a:cubicBezTo>
                      <a:close/>
                    </a:path>
                  </a:pathLst>
                </a:custGeom>
                <a:solidFill>
                  <a:schemeClr val="accent4"/>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任意多边形 57"/>
                <p:cNvSpPr>
                  <a:spLocks/>
                </p:cNvSpPr>
                <p:nvPr/>
              </p:nvSpPr>
              <p:spPr bwMode="auto">
                <a:xfrm>
                  <a:off x="8096836" y="4827817"/>
                  <a:ext cx="2280180" cy="550627"/>
                </a:xfrm>
                <a:custGeom>
                  <a:avLst/>
                  <a:gdLst/>
                  <a:ahLst/>
                  <a:cxnLst>
                    <a:cxn ang="0">
                      <a:pos x="954" y="8"/>
                    </a:cxn>
                    <a:cxn ang="0">
                      <a:pos x="954" y="8"/>
                    </a:cxn>
                    <a:cxn ang="0">
                      <a:pos x="0" y="196"/>
                    </a:cxn>
                    <a:cxn ang="0">
                      <a:pos x="0" y="317"/>
                    </a:cxn>
                    <a:cxn ang="0">
                      <a:pos x="954" y="129"/>
                    </a:cxn>
                    <a:cxn ang="0">
                      <a:pos x="980" y="140"/>
                    </a:cxn>
                    <a:cxn ang="0">
                      <a:pos x="980" y="19"/>
                    </a:cxn>
                    <a:cxn ang="0">
                      <a:pos x="954" y="8"/>
                    </a:cxn>
                  </a:cxnLst>
                  <a:rect l="0" t="0" r="r" b="b"/>
                  <a:pathLst>
                    <a:path w="980" h="317">
                      <a:moveTo>
                        <a:pt x="954" y="8"/>
                      </a:moveTo>
                      <a:cubicBezTo>
                        <a:pt x="954" y="8"/>
                        <a:pt x="954" y="8"/>
                        <a:pt x="954" y="8"/>
                      </a:cubicBezTo>
                      <a:cubicBezTo>
                        <a:pt x="0" y="196"/>
                        <a:pt x="0" y="196"/>
                        <a:pt x="0" y="196"/>
                      </a:cubicBezTo>
                      <a:cubicBezTo>
                        <a:pt x="0" y="317"/>
                        <a:pt x="0" y="317"/>
                        <a:pt x="0" y="317"/>
                      </a:cubicBezTo>
                      <a:cubicBezTo>
                        <a:pt x="954" y="129"/>
                        <a:pt x="954" y="129"/>
                        <a:pt x="954" y="129"/>
                      </a:cubicBezTo>
                      <a:cubicBezTo>
                        <a:pt x="954" y="129"/>
                        <a:pt x="979" y="121"/>
                        <a:pt x="980" y="140"/>
                      </a:cubicBezTo>
                      <a:cubicBezTo>
                        <a:pt x="980" y="19"/>
                        <a:pt x="980" y="19"/>
                        <a:pt x="980" y="19"/>
                      </a:cubicBezTo>
                      <a:cubicBezTo>
                        <a:pt x="979" y="0"/>
                        <a:pt x="954" y="8"/>
                        <a:pt x="954" y="8"/>
                      </a:cubicBezTo>
                      <a:close/>
                    </a:path>
                  </a:pathLst>
                </a:custGeom>
                <a:solidFill>
                  <a:schemeClr val="accent4"/>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grpSp>
        </p:grpSp>
        <p:sp>
          <p:nvSpPr>
            <p:cNvPr id="24" name="椭圆 23"/>
            <p:cNvSpPr/>
            <p:nvPr/>
          </p:nvSpPr>
          <p:spPr bwMode="auto">
            <a:xfrm>
              <a:off x="7536062" y="2096622"/>
              <a:ext cx="750290" cy="697823"/>
            </a:xfrm>
            <a:prstGeom prst="ellipse">
              <a:avLst/>
            </a:prstGeom>
            <a:solidFill>
              <a:schemeClr val="bg1"/>
            </a:solidFill>
            <a:ln w="19050">
              <a:solidFill>
                <a:schemeClr val="accent4">
                  <a:lumMod val="75000"/>
                </a:schemeClr>
              </a:solid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任意多边形 128"/>
            <p:cNvSpPr>
              <a:spLocks/>
            </p:cNvSpPr>
            <p:nvPr/>
          </p:nvSpPr>
          <p:spPr bwMode="auto">
            <a:xfrm>
              <a:off x="7694327" y="2258358"/>
              <a:ext cx="433761" cy="374353"/>
            </a:xfrm>
            <a:custGeom>
              <a:avLst/>
              <a:gdLst>
                <a:gd name="connsiteX0" fmla="*/ 375037 w 433761"/>
                <a:gd name="connsiteY0" fmla="*/ 292577 h 374353"/>
                <a:gd name="connsiteX1" fmla="*/ 364399 w 433761"/>
                <a:gd name="connsiteY1" fmla="*/ 302269 h 374353"/>
                <a:gd name="connsiteX2" fmla="*/ 375037 w 433761"/>
                <a:gd name="connsiteY2" fmla="*/ 311961 h 374353"/>
                <a:gd name="connsiteX3" fmla="*/ 390993 w 433761"/>
                <a:gd name="connsiteY3" fmla="*/ 302269 h 374353"/>
                <a:gd name="connsiteX4" fmla="*/ 375037 w 433761"/>
                <a:gd name="connsiteY4" fmla="*/ 292577 h 374353"/>
                <a:gd name="connsiteX5" fmla="*/ 186009 w 433761"/>
                <a:gd name="connsiteY5" fmla="*/ 292577 h 374353"/>
                <a:gd name="connsiteX6" fmla="*/ 175459 w 433761"/>
                <a:gd name="connsiteY6" fmla="*/ 302269 h 374353"/>
                <a:gd name="connsiteX7" fmla="*/ 186009 w 433761"/>
                <a:gd name="connsiteY7" fmla="*/ 311961 h 374353"/>
                <a:gd name="connsiteX8" fmla="*/ 201836 w 433761"/>
                <a:gd name="connsiteY8" fmla="*/ 302269 h 374353"/>
                <a:gd name="connsiteX9" fmla="*/ 186009 w 433761"/>
                <a:gd name="connsiteY9" fmla="*/ 292577 h 374353"/>
                <a:gd name="connsiteX10" fmla="*/ 96018 w 433761"/>
                <a:gd name="connsiteY10" fmla="*/ 263501 h 374353"/>
                <a:gd name="connsiteX11" fmla="*/ 106625 w 433761"/>
                <a:gd name="connsiteY11" fmla="*/ 292577 h 374353"/>
                <a:gd name="connsiteX12" fmla="*/ 117232 w 433761"/>
                <a:gd name="connsiteY12" fmla="*/ 307115 h 374353"/>
                <a:gd name="connsiteX13" fmla="*/ 117232 w 433761"/>
                <a:gd name="connsiteY13" fmla="*/ 321653 h 374353"/>
                <a:gd name="connsiteX14" fmla="*/ 42985 w 433761"/>
                <a:gd name="connsiteY14" fmla="*/ 273193 h 374353"/>
                <a:gd name="connsiteX15" fmla="*/ 96018 w 433761"/>
                <a:gd name="connsiteY15" fmla="*/ 263501 h 374353"/>
                <a:gd name="connsiteX16" fmla="*/ 280471 w 433761"/>
                <a:gd name="connsiteY16" fmla="*/ 258049 h 374353"/>
                <a:gd name="connsiteX17" fmla="*/ 285622 w 433761"/>
                <a:gd name="connsiteY17" fmla="*/ 258049 h 374353"/>
                <a:gd name="connsiteX18" fmla="*/ 290773 w 433761"/>
                <a:gd name="connsiteY18" fmla="*/ 258049 h 374353"/>
                <a:gd name="connsiteX19" fmla="*/ 290773 w 433761"/>
                <a:gd name="connsiteY19" fmla="*/ 262966 h 374353"/>
                <a:gd name="connsiteX20" fmla="*/ 295925 w 433761"/>
                <a:gd name="connsiteY20" fmla="*/ 267884 h 374353"/>
                <a:gd name="connsiteX21" fmla="*/ 311378 w 433761"/>
                <a:gd name="connsiteY21" fmla="*/ 277718 h 374353"/>
                <a:gd name="connsiteX22" fmla="*/ 311378 w 433761"/>
                <a:gd name="connsiteY22" fmla="*/ 282635 h 374353"/>
                <a:gd name="connsiteX23" fmla="*/ 306227 w 433761"/>
                <a:gd name="connsiteY23" fmla="*/ 282635 h 374353"/>
                <a:gd name="connsiteX24" fmla="*/ 301076 w 433761"/>
                <a:gd name="connsiteY24" fmla="*/ 282635 h 374353"/>
                <a:gd name="connsiteX25" fmla="*/ 295925 w 433761"/>
                <a:gd name="connsiteY25" fmla="*/ 277718 h 374353"/>
                <a:gd name="connsiteX26" fmla="*/ 285622 w 433761"/>
                <a:gd name="connsiteY26" fmla="*/ 277718 h 374353"/>
                <a:gd name="connsiteX27" fmla="*/ 280471 w 433761"/>
                <a:gd name="connsiteY27" fmla="*/ 277718 h 374353"/>
                <a:gd name="connsiteX28" fmla="*/ 275320 w 433761"/>
                <a:gd name="connsiteY28" fmla="*/ 287553 h 374353"/>
                <a:gd name="connsiteX29" fmla="*/ 285622 w 433761"/>
                <a:gd name="connsiteY29" fmla="*/ 292470 h 374353"/>
                <a:gd name="connsiteX30" fmla="*/ 290773 w 433761"/>
                <a:gd name="connsiteY30" fmla="*/ 297387 h 374353"/>
                <a:gd name="connsiteX31" fmla="*/ 311378 w 433761"/>
                <a:gd name="connsiteY31" fmla="*/ 312139 h 374353"/>
                <a:gd name="connsiteX32" fmla="*/ 306227 w 433761"/>
                <a:gd name="connsiteY32" fmla="*/ 331808 h 374353"/>
                <a:gd name="connsiteX33" fmla="*/ 290773 w 433761"/>
                <a:gd name="connsiteY33" fmla="*/ 336725 h 374353"/>
                <a:gd name="connsiteX34" fmla="*/ 290773 w 433761"/>
                <a:gd name="connsiteY34" fmla="*/ 341642 h 374353"/>
                <a:gd name="connsiteX35" fmla="*/ 285622 w 433761"/>
                <a:gd name="connsiteY35" fmla="*/ 341642 h 374353"/>
                <a:gd name="connsiteX36" fmla="*/ 280471 w 433761"/>
                <a:gd name="connsiteY36" fmla="*/ 341642 h 374353"/>
                <a:gd name="connsiteX37" fmla="*/ 280471 w 433761"/>
                <a:gd name="connsiteY37" fmla="*/ 336725 h 374353"/>
                <a:gd name="connsiteX38" fmla="*/ 265017 w 433761"/>
                <a:gd name="connsiteY38" fmla="*/ 326890 h 374353"/>
                <a:gd name="connsiteX39" fmla="*/ 265017 w 433761"/>
                <a:gd name="connsiteY39" fmla="*/ 321973 h 374353"/>
                <a:gd name="connsiteX40" fmla="*/ 270169 w 433761"/>
                <a:gd name="connsiteY40" fmla="*/ 317056 h 374353"/>
                <a:gd name="connsiteX41" fmla="*/ 275320 w 433761"/>
                <a:gd name="connsiteY41" fmla="*/ 317056 h 374353"/>
                <a:gd name="connsiteX42" fmla="*/ 280471 w 433761"/>
                <a:gd name="connsiteY42" fmla="*/ 321973 h 374353"/>
                <a:gd name="connsiteX43" fmla="*/ 290773 w 433761"/>
                <a:gd name="connsiteY43" fmla="*/ 321973 h 374353"/>
                <a:gd name="connsiteX44" fmla="*/ 295925 w 433761"/>
                <a:gd name="connsiteY44" fmla="*/ 321973 h 374353"/>
                <a:gd name="connsiteX45" fmla="*/ 301076 w 433761"/>
                <a:gd name="connsiteY45" fmla="*/ 312139 h 374353"/>
                <a:gd name="connsiteX46" fmla="*/ 295925 w 433761"/>
                <a:gd name="connsiteY46" fmla="*/ 312139 h 374353"/>
                <a:gd name="connsiteX47" fmla="*/ 290773 w 433761"/>
                <a:gd name="connsiteY47" fmla="*/ 307221 h 374353"/>
                <a:gd name="connsiteX48" fmla="*/ 270169 w 433761"/>
                <a:gd name="connsiteY48" fmla="*/ 297387 h 374353"/>
                <a:gd name="connsiteX49" fmla="*/ 265017 w 433761"/>
                <a:gd name="connsiteY49" fmla="*/ 292470 h 374353"/>
                <a:gd name="connsiteX50" fmla="*/ 270169 w 433761"/>
                <a:gd name="connsiteY50" fmla="*/ 272801 h 374353"/>
                <a:gd name="connsiteX51" fmla="*/ 280471 w 433761"/>
                <a:gd name="connsiteY51" fmla="*/ 262966 h 374353"/>
                <a:gd name="connsiteX52" fmla="*/ 280471 w 433761"/>
                <a:gd name="connsiteY52" fmla="*/ 258049 h 374353"/>
                <a:gd name="connsiteX53" fmla="*/ 316528 w 433761"/>
                <a:gd name="connsiteY53" fmla="*/ 248963 h 374353"/>
                <a:gd name="connsiteX54" fmla="*/ 396312 w 433761"/>
                <a:gd name="connsiteY54" fmla="*/ 248963 h 374353"/>
                <a:gd name="connsiteX55" fmla="*/ 396312 w 433761"/>
                <a:gd name="connsiteY55" fmla="*/ 253809 h 374353"/>
                <a:gd name="connsiteX56" fmla="*/ 406950 w 433761"/>
                <a:gd name="connsiteY56" fmla="*/ 268347 h 374353"/>
                <a:gd name="connsiteX57" fmla="*/ 412269 w 433761"/>
                <a:gd name="connsiteY57" fmla="*/ 268347 h 374353"/>
                <a:gd name="connsiteX58" fmla="*/ 412269 w 433761"/>
                <a:gd name="connsiteY58" fmla="*/ 336191 h 374353"/>
                <a:gd name="connsiteX59" fmla="*/ 406950 w 433761"/>
                <a:gd name="connsiteY59" fmla="*/ 336191 h 374353"/>
                <a:gd name="connsiteX60" fmla="*/ 396312 w 433761"/>
                <a:gd name="connsiteY60" fmla="*/ 350729 h 374353"/>
                <a:gd name="connsiteX61" fmla="*/ 321847 w 433761"/>
                <a:gd name="connsiteY61" fmla="*/ 350729 h 374353"/>
                <a:gd name="connsiteX62" fmla="*/ 348442 w 433761"/>
                <a:gd name="connsiteY62" fmla="*/ 302269 h 374353"/>
                <a:gd name="connsiteX63" fmla="*/ 316528 w 433761"/>
                <a:gd name="connsiteY63" fmla="*/ 248963 h 374353"/>
                <a:gd name="connsiteX64" fmla="*/ 170183 w 433761"/>
                <a:gd name="connsiteY64" fmla="*/ 248963 h 374353"/>
                <a:gd name="connsiteX65" fmla="*/ 259866 w 433761"/>
                <a:gd name="connsiteY65" fmla="*/ 248963 h 374353"/>
                <a:gd name="connsiteX66" fmla="*/ 228214 w 433761"/>
                <a:gd name="connsiteY66" fmla="*/ 302269 h 374353"/>
                <a:gd name="connsiteX67" fmla="*/ 254591 w 433761"/>
                <a:gd name="connsiteY67" fmla="*/ 350729 h 374353"/>
                <a:gd name="connsiteX68" fmla="*/ 170183 w 433761"/>
                <a:gd name="connsiteY68" fmla="*/ 350729 h 374353"/>
                <a:gd name="connsiteX69" fmla="*/ 159632 w 433761"/>
                <a:gd name="connsiteY69" fmla="*/ 336191 h 374353"/>
                <a:gd name="connsiteX70" fmla="*/ 154357 w 433761"/>
                <a:gd name="connsiteY70" fmla="*/ 336191 h 374353"/>
                <a:gd name="connsiteX71" fmla="*/ 154357 w 433761"/>
                <a:gd name="connsiteY71" fmla="*/ 268347 h 374353"/>
                <a:gd name="connsiteX72" fmla="*/ 159632 w 433761"/>
                <a:gd name="connsiteY72" fmla="*/ 268347 h 374353"/>
                <a:gd name="connsiteX73" fmla="*/ 170183 w 433761"/>
                <a:gd name="connsiteY73" fmla="*/ 253809 h 374353"/>
                <a:gd name="connsiteX74" fmla="*/ 170183 w 433761"/>
                <a:gd name="connsiteY74" fmla="*/ 248963 h 374353"/>
                <a:gd name="connsiteX75" fmla="*/ 142633 w 433761"/>
                <a:gd name="connsiteY75" fmla="*/ 238059 h 374353"/>
                <a:gd name="connsiteX76" fmla="*/ 142633 w 433761"/>
                <a:gd name="connsiteY76" fmla="*/ 359815 h 374353"/>
                <a:gd name="connsiteX77" fmla="*/ 422038 w 433761"/>
                <a:gd name="connsiteY77" fmla="*/ 359815 h 374353"/>
                <a:gd name="connsiteX78" fmla="*/ 422038 w 433761"/>
                <a:gd name="connsiteY78" fmla="*/ 238059 h 374353"/>
                <a:gd name="connsiteX79" fmla="*/ 132864 w 433761"/>
                <a:gd name="connsiteY79" fmla="*/ 228973 h 374353"/>
                <a:gd name="connsiteX80" fmla="*/ 433761 w 433761"/>
                <a:gd name="connsiteY80" fmla="*/ 228973 h 374353"/>
                <a:gd name="connsiteX81" fmla="*/ 433761 w 433761"/>
                <a:gd name="connsiteY81" fmla="*/ 374353 h 374353"/>
                <a:gd name="connsiteX82" fmla="*/ 132864 w 433761"/>
                <a:gd name="connsiteY82" fmla="*/ 374353 h 374353"/>
                <a:gd name="connsiteX83" fmla="*/ 290517 w 433761"/>
                <a:gd name="connsiteY83" fmla="*/ 174456 h 374353"/>
                <a:gd name="connsiteX84" fmla="*/ 369283 w 433761"/>
                <a:gd name="connsiteY84" fmla="*/ 174456 h 374353"/>
                <a:gd name="connsiteX85" fmla="*/ 358781 w 433761"/>
                <a:gd name="connsiteY85" fmla="*/ 219887 h 374353"/>
                <a:gd name="connsiteX86" fmla="*/ 285266 w 433761"/>
                <a:gd name="connsiteY86" fmla="*/ 219887 h 374353"/>
                <a:gd name="connsiteX87" fmla="*/ 290517 w 433761"/>
                <a:gd name="connsiteY87" fmla="*/ 174456 h 374353"/>
                <a:gd name="connsiteX88" fmla="*/ 195388 w 433761"/>
                <a:gd name="connsiteY88" fmla="*/ 174456 h 374353"/>
                <a:gd name="connsiteX89" fmla="*/ 269635 w 433761"/>
                <a:gd name="connsiteY89" fmla="*/ 174456 h 374353"/>
                <a:gd name="connsiteX90" fmla="*/ 264332 w 433761"/>
                <a:gd name="connsiteY90" fmla="*/ 219887 h 374353"/>
                <a:gd name="connsiteX91" fmla="*/ 195388 w 433761"/>
                <a:gd name="connsiteY91" fmla="*/ 219887 h 374353"/>
                <a:gd name="connsiteX92" fmla="*/ 195388 w 433761"/>
                <a:gd name="connsiteY92" fmla="*/ 174456 h 374353"/>
                <a:gd name="connsiteX93" fmla="*/ 101602 w 433761"/>
                <a:gd name="connsiteY93" fmla="*/ 174456 h 374353"/>
                <a:gd name="connsiteX94" fmla="*/ 173896 w 433761"/>
                <a:gd name="connsiteY94" fmla="*/ 174456 h 374353"/>
                <a:gd name="connsiteX95" fmla="*/ 173896 w 433761"/>
                <a:gd name="connsiteY95" fmla="*/ 218489 h 374353"/>
                <a:gd name="connsiteX96" fmla="*/ 117093 w 433761"/>
                <a:gd name="connsiteY96" fmla="*/ 218489 h 374353"/>
                <a:gd name="connsiteX97" fmla="*/ 117093 w 433761"/>
                <a:gd name="connsiteY97" fmla="*/ 238059 h 374353"/>
                <a:gd name="connsiteX98" fmla="*/ 111929 w 433761"/>
                <a:gd name="connsiteY98" fmla="*/ 238059 h 374353"/>
                <a:gd name="connsiteX99" fmla="*/ 101602 w 433761"/>
                <a:gd name="connsiteY99" fmla="*/ 174456 h 374353"/>
                <a:gd name="connsiteX100" fmla="*/ 0 w 433761"/>
                <a:gd name="connsiteY100" fmla="*/ 174456 h 374353"/>
                <a:gd name="connsiteX101" fmla="*/ 79304 w 433761"/>
                <a:gd name="connsiteY101" fmla="*/ 174456 h 374353"/>
                <a:gd name="connsiteX102" fmla="*/ 89878 w 433761"/>
                <a:gd name="connsiteY102" fmla="*/ 243297 h 374353"/>
                <a:gd name="connsiteX103" fmla="*/ 31721 w 433761"/>
                <a:gd name="connsiteY103" fmla="*/ 258049 h 374353"/>
                <a:gd name="connsiteX104" fmla="*/ 0 w 433761"/>
                <a:gd name="connsiteY104" fmla="*/ 174456 h 374353"/>
                <a:gd name="connsiteX105" fmla="*/ 259029 w 433761"/>
                <a:gd name="connsiteY105" fmla="*/ 92680 h 374353"/>
                <a:gd name="connsiteX106" fmla="*/ 269635 w 433761"/>
                <a:gd name="connsiteY106" fmla="*/ 156283 h 374353"/>
                <a:gd name="connsiteX107" fmla="*/ 195388 w 433761"/>
                <a:gd name="connsiteY107" fmla="*/ 156283 h 374353"/>
                <a:gd name="connsiteX108" fmla="*/ 195388 w 433761"/>
                <a:gd name="connsiteY108" fmla="*/ 97572 h 374353"/>
                <a:gd name="connsiteX109" fmla="*/ 259029 w 433761"/>
                <a:gd name="connsiteY109" fmla="*/ 92680 h 374353"/>
                <a:gd name="connsiteX110" fmla="*/ 111929 w 433761"/>
                <a:gd name="connsiteY110" fmla="*/ 92680 h 374353"/>
                <a:gd name="connsiteX111" fmla="*/ 173896 w 433761"/>
                <a:gd name="connsiteY111" fmla="*/ 97572 h 374353"/>
                <a:gd name="connsiteX112" fmla="*/ 173896 w 433761"/>
                <a:gd name="connsiteY112" fmla="*/ 156283 h 374353"/>
                <a:gd name="connsiteX113" fmla="*/ 101602 w 433761"/>
                <a:gd name="connsiteY113" fmla="*/ 156283 h 374353"/>
                <a:gd name="connsiteX114" fmla="*/ 111929 w 433761"/>
                <a:gd name="connsiteY114" fmla="*/ 92680 h 374353"/>
                <a:gd name="connsiteX115" fmla="*/ 337562 w 433761"/>
                <a:gd name="connsiteY115" fmla="*/ 72690 h 374353"/>
                <a:gd name="connsiteX116" fmla="*/ 369283 w 433761"/>
                <a:gd name="connsiteY116" fmla="*/ 156283 h 374353"/>
                <a:gd name="connsiteX117" fmla="*/ 289979 w 433761"/>
                <a:gd name="connsiteY117" fmla="*/ 156283 h 374353"/>
                <a:gd name="connsiteX118" fmla="*/ 279405 w 433761"/>
                <a:gd name="connsiteY118" fmla="*/ 87442 h 374353"/>
                <a:gd name="connsiteX119" fmla="*/ 337562 w 433761"/>
                <a:gd name="connsiteY119" fmla="*/ 72690 h 374353"/>
                <a:gd name="connsiteX120" fmla="*/ 31721 w 433761"/>
                <a:gd name="connsiteY120" fmla="*/ 72690 h 374353"/>
                <a:gd name="connsiteX121" fmla="*/ 89878 w 433761"/>
                <a:gd name="connsiteY121" fmla="*/ 87442 h 374353"/>
                <a:gd name="connsiteX122" fmla="*/ 79304 w 433761"/>
                <a:gd name="connsiteY122" fmla="*/ 156283 h 374353"/>
                <a:gd name="connsiteX123" fmla="*/ 0 w 433761"/>
                <a:gd name="connsiteY123" fmla="*/ 156283 h 374353"/>
                <a:gd name="connsiteX124" fmla="*/ 31721 w 433761"/>
                <a:gd name="connsiteY124" fmla="*/ 72690 h 374353"/>
                <a:gd name="connsiteX125" fmla="*/ 195388 w 433761"/>
                <a:gd name="connsiteY125" fmla="*/ 9087 h 374353"/>
                <a:gd name="connsiteX126" fmla="*/ 216703 w 433761"/>
                <a:gd name="connsiteY126" fmla="*/ 18952 h 374353"/>
                <a:gd name="connsiteX127" fmla="*/ 254004 w 433761"/>
                <a:gd name="connsiteY127" fmla="*/ 73209 h 374353"/>
                <a:gd name="connsiteX128" fmla="*/ 195388 w 433761"/>
                <a:gd name="connsiteY128" fmla="*/ 78142 h 374353"/>
                <a:gd name="connsiteX129" fmla="*/ 195388 w 433761"/>
                <a:gd name="connsiteY129" fmla="*/ 9087 h 374353"/>
                <a:gd name="connsiteX130" fmla="*/ 173896 w 433761"/>
                <a:gd name="connsiteY130" fmla="*/ 9087 h 374353"/>
                <a:gd name="connsiteX131" fmla="*/ 173896 w 433761"/>
                <a:gd name="connsiteY131" fmla="*/ 78142 h 374353"/>
                <a:gd name="connsiteX132" fmla="*/ 117233 w 433761"/>
                <a:gd name="connsiteY132" fmla="*/ 73209 h 374353"/>
                <a:gd name="connsiteX133" fmla="*/ 127535 w 433761"/>
                <a:gd name="connsiteY133" fmla="*/ 53479 h 374353"/>
                <a:gd name="connsiteX134" fmla="*/ 153291 w 433761"/>
                <a:gd name="connsiteY134" fmla="*/ 18952 h 374353"/>
                <a:gd name="connsiteX135" fmla="*/ 173896 w 433761"/>
                <a:gd name="connsiteY135" fmla="*/ 9087 h 374353"/>
                <a:gd name="connsiteX136" fmla="*/ 226650 w 433761"/>
                <a:gd name="connsiteY136" fmla="*/ 0 h 374353"/>
                <a:gd name="connsiteX137" fmla="*/ 328252 w 433761"/>
                <a:gd name="connsiteY137" fmla="*/ 57632 h 374353"/>
                <a:gd name="connsiteX138" fmla="*/ 274778 w 433761"/>
                <a:gd name="connsiteY138" fmla="*/ 67238 h 374353"/>
                <a:gd name="connsiteX139" fmla="*/ 264083 w 433761"/>
                <a:gd name="connsiteY139" fmla="*/ 43224 h 374353"/>
                <a:gd name="connsiteX140" fmla="*/ 226650 w 433761"/>
                <a:gd name="connsiteY140" fmla="*/ 4803 h 374353"/>
                <a:gd name="connsiteX141" fmla="*/ 226650 w 433761"/>
                <a:gd name="connsiteY141" fmla="*/ 0 h 374353"/>
                <a:gd name="connsiteX142" fmla="*/ 142633 w 433761"/>
                <a:gd name="connsiteY142" fmla="*/ 0 h 374353"/>
                <a:gd name="connsiteX143" fmla="*/ 142633 w 433761"/>
                <a:gd name="connsiteY143" fmla="*/ 4803 h 374353"/>
                <a:gd name="connsiteX144" fmla="*/ 95431 w 433761"/>
                <a:gd name="connsiteY144" fmla="*/ 67238 h 374353"/>
                <a:gd name="connsiteX145" fmla="*/ 42985 w 433761"/>
                <a:gd name="connsiteY145" fmla="*/ 57632 h 374353"/>
                <a:gd name="connsiteX146" fmla="*/ 142633 w 433761"/>
                <a:gd name="connsiteY146" fmla="*/ 0 h 374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Lst>
              <a:rect l="l" t="t" r="r" b="b"/>
              <a:pathLst>
                <a:path w="433761" h="374353">
                  <a:moveTo>
                    <a:pt x="375037" y="292577"/>
                  </a:moveTo>
                  <a:cubicBezTo>
                    <a:pt x="369718" y="292577"/>
                    <a:pt x="364399" y="297423"/>
                    <a:pt x="364399" y="302269"/>
                  </a:cubicBezTo>
                  <a:cubicBezTo>
                    <a:pt x="364399" y="307115"/>
                    <a:pt x="369718" y="311961"/>
                    <a:pt x="375037" y="311961"/>
                  </a:cubicBezTo>
                  <a:cubicBezTo>
                    <a:pt x="385675" y="311961"/>
                    <a:pt x="390993" y="307115"/>
                    <a:pt x="390993" y="302269"/>
                  </a:cubicBezTo>
                  <a:cubicBezTo>
                    <a:pt x="390993" y="297423"/>
                    <a:pt x="385675" y="292577"/>
                    <a:pt x="375037" y="292577"/>
                  </a:cubicBezTo>
                  <a:close/>
                  <a:moveTo>
                    <a:pt x="186009" y="292577"/>
                  </a:moveTo>
                  <a:cubicBezTo>
                    <a:pt x="180734" y="292577"/>
                    <a:pt x="175459" y="297423"/>
                    <a:pt x="175459" y="302269"/>
                  </a:cubicBezTo>
                  <a:cubicBezTo>
                    <a:pt x="175459" y="307115"/>
                    <a:pt x="180734" y="311961"/>
                    <a:pt x="186009" y="311961"/>
                  </a:cubicBezTo>
                  <a:cubicBezTo>
                    <a:pt x="196561" y="311961"/>
                    <a:pt x="201836" y="307115"/>
                    <a:pt x="201836" y="302269"/>
                  </a:cubicBezTo>
                  <a:cubicBezTo>
                    <a:pt x="201836" y="297423"/>
                    <a:pt x="196561" y="292577"/>
                    <a:pt x="186009" y="292577"/>
                  </a:cubicBezTo>
                  <a:close/>
                  <a:moveTo>
                    <a:pt x="96018" y="263501"/>
                  </a:moveTo>
                  <a:cubicBezTo>
                    <a:pt x="101322" y="273193"/>
                    <a:pt x="106625" y="282885"/>
                    <a:pt x="106625" y="292577"/>
                  </a:cubicBezTo>
                  <a:cubicBezTo>
                    <a:pt x="111928" y="297423"/>
                    <a:pt x="117232" y="302269"/>
                    <a:pt x="117232" y="307115"/>
                  </a:cubicBezTo>
                  <a:cubicBezTo>
                    <a:pt x="117232" y="307115"/>
                    <a:pt x="117232" y="307115"/>
                    <a:pt x="117232" y="321653"/>
                  </a:cubicBezTo>
                  <a:cubicBezTo>
                    <a:pt x="90715" y="311961"/>
                    <a:pt x="64198" y="297423"/>
                    <a:pt x="42985" y="273193"/>
                  </a:cubicBezTo>
                  <a:cubicBezTo>
                    <a:pt x="64198" y="268347"/>
                    <a:pt x="80108" y="268347"/>
                    <a:pt x="96018" y="263501"/>
                  </a:cubicBezTo>
                  <a:close/>
                  <a:moveTo>
                    <a:pt x="280471" y="258049"/>
                  </a:moveTo>
                  <a:cubicBezTo>
                    <a:pt x="280471" y="258049"/>
                    <a:pt x="280471" y="258049"/>
                    <a:pt x="285622" y="258049"/>
                  </a:cubicBezTo>
                  <a:cubicBezTo>
                    <a:pt x="285622" y="258049"/>
                    <a:pt x="285622" y="258049"/>
                    <a:pt x="290773" y="258049"/>
                  </a:cubicBezTo>
                  <a:cubicBezTo>
                    <a:pt x="290773" y="258049"/>
                    <a:pt x="290773" y="258049"/>
                    <a:pt x="290773" y="262966"/>
                  </a:cubicBezTo>
                  <a:cubicBezTo>
                    <a:pt x="290773" y="262966"/>
                    <a:pt x="290773" y="262966"/>
                    <a:pt x="295925" y="267884"/>
                  </a:cubicBezTo>
                  <a:cubicBezTo>
                    <a:pt x="301076" y="267884"/>
                    <a:pt x="311378" y="272801"/>
                    <a:pt x="311378" y="277718"/>
                  </a:cubicBezTo>
                  <a:cubicBezTo>
                    <a:pt x="311378" y="277718"/>
                    <a:pt x="311378" y="277718"/>
                    <a:pt x="311378" y="282635"/>
                  </a:cubicBezTo>
                  <a:cubicBezTo>
                    <a:pt x="311378" y="282635"/>
                    <a:pt x="306227" y="282635"/>
                    <a:pt x="306227" y="282635"/>
                  </a:cubicBezTo>
                  <a:cubicBezTo>
                    <a:pt x="306227" y="282635"/>
                    <a:pt x="306227" y="282635"/>
                    <a:pt x="301076" y="282635"/>
                  </a:cubicBezTo>
                  <a:cubicBezTo>
                    <a:pt x="301076" y="282635"/>
                    <a:pt x="301076" y="282635"/>
                    <a:pt x="295925" y="277718"/>
                  </a:cubicBezTo>
                  <a:cubicBezTo>
                    <a:pt x="290773" y="277718"/>
                    <a:pt x="290773" y="277718"/>
                    <a:pt x="285622" y="277718"/>
                  </a:cubicBezTo>
                  <a:cubicBezTo>
                    <a:pt x="285622" y="277718"/>
                    <a:pt x="280471" y="277718"/>
                    <a:pt x="280471" y="277718"/>
                  </a:cubicBezTo>
                  <a:cubicBezTo>
                    <a:pt x="275320" y="282635"/>
                    <a:pt x="275320" y="282635"/>
                    <a:pt x="275320" y="287553"/>
                  </a:cubicBezTo>
                  <a:cubicBezTo>
                    <a:pt x="280471" y="287553"/>
                    <a:pt x="280471" y="292470"/>
                    <a:pt x="285622" y="292470"/>
                  </a:cubicBezTo>
                  <a:cubicBezTo>
                    <a:pt x="285622" y="292470"/>
                    <a:pt x="290773" y="292470"/>
                    <a:pt x="290773" y="297387"/>
                  </a:cubicBezTo>
                  <a:cubicBezTo>
                    <a:pt x="301076" y="297387"/>
                    <a:pt x="311378" y="302304"/>
                    <a:pt x="311378" y="312139"/>
                  </a:cubicBezTo>
                  <a:cubicBezTo>
                    <a:pt x="316529" y="317056"/>
                    <a:pt x="316529" y="326890"/>
                    <a:pt x="306227" y="331808"/>
                  </a:cubicBezTo>
                  <a:cubicBezTo>
                    <a:pt x="306227" y="331808"/>
                    <a:pt x="301076" y="336725"/>
                    <a:pt x="290773" y="336725"/>
                  </a:cubicBezTo>
                  <a:cubicBezTo>
                    <a:pt x="290773" y="336725"/>
                    <a:pt x="290773" y="336725"/>
                    <a:pt x="290773" y="341642"/>
                  </a:cubicBezTo>
                  <a:cubicBezTo>
                    <a:pt x="290773" y="341642"/>
                    <a:pt x="290773" y="341642"/>
                    <a:pt x="285622" y="341642"/>
                  </a:cubicBezTo>
                  <a:cubicBezTo>
                    <a:pt x="285622" y="341642"/>
                    <a:pt x="285622" y="341642"/>
                    <a:pt x="280471" y="341642"/>
                  </a:cubicBezTo>
                  <a:cubicBezTo>
                    <a:pt x="280471" y="341642"/>
                    <a:pt x="280471" y="341642"/>
                    <a:pt x="280471" y="336725"/>
                  </a:cubicBezTo>
                  <a:cubicBezTo>
                    <a:pt x="275320" y="331808"/>
                    <a:pt x="265017" y="331808"/>
                    <a:pt x="265017" y="326890"/>
                  </a:cubicBezTo>
                  <a:cubicBezTo>
                    <a:pt x="259866" y="321973"/>
                    <a:pt x="259866" y="321973"/>
                    <a:pt x="265017" y="321973"/>
                  </a:cubicBezTo>
                  <a:cubicBezTo>
                    <a:pt x="265017" y="317056"/>
                    <a:pt x="265017" y="317056"/>
                    <a:pt x="270169" y="317056"/>
                  </a:cubicBezTo>
                  <a:cubicBezTo>
                    <a:pt x="270169" y="317056"/>
                    <a:pt x="270169" y="317056"/>
                    <a:pt x="275320" y="317056"/>
                  </a:cubicBezTo>
                  <a:cubicBezTo>
                    <a:pt x="275320" y="321973"/>
                    <a:pt x="280471" y="321973"/>
                    <a:pt x="280471" y="321973"/>
                  </a:cubicBezTo>
                  <a:cubicBezTo>
                    <a:pt x="285622" y="321973"/>
                    <a:pt x="285622" y="321973"/>
                    <a:pt x="290773" y="321973"/>
                  </a:cubicBezTo>
                  <a:cubicBezTo>
                    <a:pt x="295925" y="321973"/>
                    <a:pt x="295925" y="321973"/>
                    <a:pt x="295925" y="321973"/>
                  </a:cubicBezTo>
                  <a:cubicBezTo>
                    <a:pt x="301076" y="321973"/>
                    <a:pt x="301076" y="317056"/>
                    <a:pt x="301076" y="312139"/>
                  </a:cubicBezTo>
                  <a:cubicBezTo>
                    <a:pt x="301076" y="312139"/>
                    <a:pt x="295925" y="312139"/>
                    <a:pt x="295925" y="312139"/>
                  </a:cubicBezTo>
                  <a:cubicBezTo>
                    <a:pt x="295925" y="312139"/>
                    <a:pt x="295925" y="312139"/>
                    <a:pt x="290773" y="307221"/>
                  </a:cubicBezTo>
                  <a:cubicBezTo>
                    <a:pt x="285622" y="307221"/>
                    <a:pt x="275320" y="302304"/>
                    <a:pt x="270169" y="297387"/>
                  </a:cubicBezTo>
                  <a:cubicBezTo>
                    <a:pt x="270169" y="297387"/>
                    <a:pt x="265017" y="297387"/>
                    <a:pt x="265017" y="292470"/>
                  </a:cubicBezTo>
                  <a:cubicBezTo>
                    <a:pt x="259866" y="287553"/>
                    <a:pt x="265017" y="277718"/>
                    <a:pt x="270169" y="272801"/>
                  </a:cubicBezTo>
                  <a:cubicBezTo>
                    <a:pt x="270169" y="267884"/>
                    <a:pt x="275320" y="267884"/>
                    <a:pt x="280471" y="262966"/>
                  </a:cubicBezTo>
                  <a:cubicBezTo>
                    <a:pt x="280471" y="262966"/>
                    <a:pt x="280471" y="262966"/>
                    <a:pt x="280471" y="258049"/>
                  </a:cubicBezTo>
                  <a:close/>
                  <a:moveTo>
                    <a:pt x="316528" y="248963"/>
                  </a:moveTo>
                  <a:cubicBezTo>
                    <a:pt x="316528" y="248963"/>
                    <a:pt x="316528" y="248963"/>
                    <a:pt x="396312" y="248963"/>
                  </a:cubicBezTo>
                  <a:cubicBezTo>
                    <a:pt x="396312" y="248963"/>
                    <a:pt x="396312" y="248963"/>
                    <a:pt x="396312" y="253809"/>
                  </a:cubicBezTo>
                  <a:cubicBezTo>
                    <a:pt x="396312" y="263501"/>
                    <a:pt x="401631" y="268347"/>
                    <a:pt x="406950" y="268347"/>
                  </a:cubicBezTo>
                  <a:cubicBezTo>
                    <a:pt x="406950" y="268347"/>
                    <a:pt x="406950" y="268347"/>
                    <a:pt x="412269" y="268347"/>
                  </a:cubicBezTo>
                  <a:cubicBezTo>
                    <a:pt x="412269" y="268347"/>
                    <a:pt x="412269" y="268347"/>
                    <a:pt x="412269" y="336191"/>
                  </a:cubicBezTo>
                  <a:cubicBezTo>
                    <a:pt x="412269" y="336191"/>
                    <a:pt x="412269" y="336191"/>
                    <a:pt x="406950" y="336191"/>
                  </a:cubicBezTo>
                  <a:cubicBezTo>
                    <a:pt x="401631" y="336191"/>
                    <a:pt x="396312" y="341037"/>
                    <a:pt x="396312" y="350729"/>
                  </a:cubicBezTo>
                  <a:cubicBezTo>
                    <a:pt x="396312" y="350729"/>
                    <a:pt x="396312" y="350729"/>
                    <a:pt x="321847" y="350729"/>
                  </a:cubicBezTo>
                  <a:cubicBezTo>
                    <a:pt x="337804" y="341037"/>
                    <a:pt x="348442" y="321653"/>
                    <a:pt x="348442" y="302269"/>
                  </a:cubicBezTo>
                  <a:cubicBezTo>
                    <a:pt x="348442" y="278039"/>
                    <a:pt x="337804" y="258655"/>
                    <a:pt x="316528" y="248963"/>
                  </a:cubicBezTo>
                  <a:close/>
                  <a:moveTo>
                    <a:pt x="170183" y="248963"/>
                  </a:moveTo>
                  <a:cubicBezTo>
                    <a:pt x="170183" y="248963"/>
                    <a:pt x="170183" y="248963"/>
                    <a:pt x="259866" y="248963"/>
                  </a:cubicBezTo>
                  <a:cubicBezTo>
                    <a:pt x="238764" y="258655"/>
                    <a:pt x="228214" y="278039"/>
                    <a:pt x="228214" y="302269"/>
                  </a:cubicBezTo>
                  <a:cubicBezTo>
                    <a:pt x="228214" y="321653"/>
                    <a:pt x="238764" y="341037"/>
                    <a:pt x="254591" y="350729"/>
                  </a:cubicBezTo>
                  <a:cubicBezTo>
                    <a:pt x="254591" y="350729"/>
                    <a:pt x="254591" y="350729"/>
                    <a:pt x="170183" y="350729"/>
                  </a:cubicBezTo>
                  <a:cubicBezTo>
                    <a:pt x="170183" y="341037"/>
                    <a:pt x="164908" y="336191"/>
                    <a:pt x="159632" y="336191"/>
                  </a:cubicBezTo>
                  <a:cubicBezTo>
                    <a:pt x="159632" y="336191"/>
                    <a:pt x="159632" y="336191"/>
                    <a:pt x="154357" y="336191"/>
                  </a:cubicBezTo>
                  <a:cubicBezTo>
                    <a:pt x="154357" y="336191"/>
                    <a:pt x="154357" y="336191"/>
                    <a:pt x="154357" y="268347"/>
                  </a:cubicBezTo>
                  <a:cubicBezTo>
                    <a:pt x="154357" y="268347"/>
                    <a:pt x="154357" y="268347"/>
                    <a:pt x="159632" y="268347"/>
                  </a:cubicBezTo>
                  <a:cubicBezTo>
                    <a:pt x="164908" y="268347"/>
                    <a:pt x="170183" y="263501"/>
                    <a:pt x="170183" y="253809"/>
                  </a:cubicBezTo>
                  <a:cubicBezTo>
                    <a:pt x="170183" y="253809"/>
                    <a:pt x="170183" y="253809"/>
                    <a:pt x="170183" y="248963"/>
                  </a:cubicBezTo>
                  <a:close/>
                  <a:moveTo>
                    <a:pt x="142633" y="238059"/>
                  </a:moveTo>
                  <a:lnTo>
                    <a:pt x="142633" y="359815"/>
                  </a:lnTo>
                  <a:lnTo>
                    <a:pt x="422038" y="359815"/>
                  </a:lnTo>
                  <a:lnTo>
                    <a:pt x="422038" y="238059"/>
                  </a:lnTo>
                  <a:close/>
                  <a:moveTo>
                    <a:pt x="132864" y="228973"/>
                  </a:moveTo>
                  <a:lnTo>
                    <a:pt x="433761" y="228973"/>
                  </a:lnTo>
                  <a:lnTo>
                    <a:pt x="433761" y="374353"/>
                  </a:lnTo>
                  <a:lnTo>
                    <a:pt x="132864" y="374353"/>
                  </a:lnTo>
                  <a:close/>
                  <a:moveTo>
                    <a:pt x="290517" y="174456"/>
                  </a:moveTo>
                  <a:cubicBezTo>
                    <a:pt x="290517" y="174456"/>
                    <a:pt x="290517" y="174456"/>
                    <a:pt x="369283" y="174456"/>
                  </a:cubicBezTo>
                  <a:cubicBezTo>
                    <a:pt x="364032" y="189600"/>
                    <a:pt x="364032" y="204743"/>
                    <a:pt x="358781" y="219887"/>
                  </a:cubicBezTo>
                  <a:cubicBezTo>
                    <a:pt x="358781" y="219887"/>
                    <a:pt x="358781" y="219887"/>
                    <a:pt x="285266" y="219887"/>
                  </a:cubicBezTo>
                  <a:cubicBezTo>
                    <a:pt x="290517" y="204743"/>
                    <a:pt x="290517" y="189600"/>
                    <a:pt x="290517" y="174456"/>
                  </a:cubicBezTo>
                  <a:close/>
                  <a:moveTo>
                    <a:pt x="195388" y="174456"/>
                  </a:moveTo>
                  <a:cubicBezTo>
                    <a:pt x="195388" y="174456"/>
                    <a:pt x="195388" y="174456"/>
                    <a:pt x="269635" y="174456"/>
                  </a:cubicBezTo>
                  <a:cubicBezTo>
                    <a:pt x="269635" y="189600"/>
                    <a:pt x="269635" y="204743"/>
                    <a:pt x="264332" y="219887"/>
                  </a:cubicBezTo>
                  <a:cubicBezTo>
                    <a:pt x="264332" y="219887"/>
                    <a:pt x="264332" y="219887"/>
                    <a:pt x="195388" y="219887"/>
                  </a:cubicBezTo>
                  <a:cubicBezTo>
                    <a:pt x="195388" y="219887"/>
                    <a:pt x="195388" y="219887"/>
                    <a:pt x="195388" y="174456"/>
                  </a:cubicBezTo>
                  <a:close/>
                  <a:moveTo>
                    <a:pt x="101602" y="174456"/>
                  </a:moveTo>
                  <a:cubicBezTo>
                    <a:pt x="101602" y="174456"/>
                    <a:pt x="101602" y="174456"/>
                    <a:pt x="173896" y="174456"/>
                  </a:cubicBezTo>
                  <a:lnTo>
                    <a:pt x="173896" y="218489"/>
                  </a:lnTo>
                  <a:cubicBezTo>
                    <a:pt x="173896" y="218489"/>
                    <a:pt x="173896" y="218489"/>
                    <a:pt x="117093" y="218489"/>
                  </a:cubicBezTo>
                  <a:cubicBezTo>
                    <a:pt x="117093" y="218489"/>
                    <a:pt x="117093" y="218489"/>
                    <a:pt x="117093" y="238059"/>
                  </a:cubicBezTo>
                  <a:cubicBezTo>
                    <a:pt x="117093" y="238059"/>
                    <a:pt x="111929" y="238059"/>
                    <a:pt x="111929" y="238059"/>
                  </a:cubicBezTo>
                  <a:cubicBezTo>
                    <a:pt x="106766" y="218489"/>
                    <a:pt x="101602" y="198919"/>
                    <a:pt x="101602" y="174456"/>
                  </a:cubicBezTo>
                  <a:close/>
                  <a:moveTo>
                    <a:pt x="0" y="174456"/>
                  </a:moveTo>
                  <a:cubicBezTo>
                    <a:pt x="0" y="174456"/>
                    <a:pt x="0" y="174456"/>
                    <a:pt x="79304" y="174456"/>
                  </a:cubicBezTo>
                  <a:cubicBezTo>
                    <a:pt x="79304" y="199042"/>
                    <a:pt x="84591" y="223628"/>
                    <a:pt x="89878" y="243297"/>
                  </a:cubicBezTo>
                  <a:cubicBezTo>
                    <a:pt x="68730" y="248215"/>
                    <a:pt x="47582" y="253132"/>
                    <a:pt x="31721" y="258049"/>
                  </a:cubicBezTo>
                  <a:cubicBezTo>
                    <a:pt x="15861" y="233463"/>
                    <a:pt x="5287" y="203960"/>
                    <a:pt x="0" y="174456"/>
                  </a:cubicBezTo>
                  <a:close/>
                  <a:moveTo>
                    <a:pt x="259029" y="92680"/>
                  </a:moveTo>
                  <a:cubicBezTo>
                    <a:pt x="264332" y="112250"/>
                    <a:pt x="269635" y="131820"/>
                    <a:pt x="269635" y="156283"/>
                  </a:cubicBezTo>
                  <a:cubicBezTo>
                    <a:pt x="269635" y="156283"/>
                    <a:pt x="269635" y="156283"/>
                    <a:pt x="195388" y="156283"/>
                  </a:cubicBezTo>
                  <a:cubicBezTo>
                    <a:pt x="195388" y="156283"/>
                    <a:pt x="195388" y="156283"/>
                    <a:pt x="195388" y="97572"/>
                  </a:cubicBezTo>
                  <a:cubicBezTo>
                    <a:pt x="216602" y="97572"/>
                    <a:pt x="237815" y="92680"/>
                    <a:pt x="259029" y="92680"/>
                  </a:cubicBezTo>
                  <a:close/>
                  <a:moveTo>
                    <a:pt x="111929" y="92680"/>
                  </a:moveTo>
                  <a:cubicBezTo>
                    <a:pt x="132585" y="92680"/>
                    <a:pt x="153240" y="97572"/>
                    <a:pt x="173896" y="97572"/>
                  </a:cubicBezTo>
                  <a:cubicBezTo>
                    <a:pt x="173896" y="97572"/>
                    <a:pt x="173896" y="97572"/>
                    <a:pt x="173896" y="156283"/>
                  </a:cubicBezTo>
                  <a:cubicBezTo>
                    <a:pt x="173896" y="156283"/>
                    <a:pt x="173896" y="156283"/>
                    <a:pt x="101602" y="156283"/>
                  </a:cubicBezTo>
                  <a:cubicBezTo>
                    <a:pt x="101602" y="131820"/>
                    <a:pt x="106766" y="112250"/>
                    <a:pt x="111929" y="92680"/>
                  </a:cubicBezTo>
                  <a:close/>
                  <a:moveTo>
                    <a:pt x="337562" y="72690"/>
                  </a:moveTo>
                  <a:cubicBezTo>
                    <a:pt x="353422" y="97276"/>
                    <a:pt x="363996" y="126779"/>
                    <a:pt x="369283" y="156283"/>
                  </a:cubicBezTo>
                  <a:cubicBezTo>
                    <a:pt x="369283" y="156283"/>
                    <a:pt x="369283" y="156283"/>
                    <a:pt x="289979" y="156283"/>
                  </a:cubicBezTo>
                  <a:cubicBezTo>
                    <a:pt x="289979" y="131697"/>
                    <a:pt x="284692" y="107111"/>
                    <a:pt x="279405" y="87442"/>
                  </a:cubicBezTo>
                  <a:cubicBezTo>
                    <a:pt x="300553" y="82524"/>
                    <a:pt x="321701" y="77607"/>
                    <a:pt x="337562" y="72690"/>
                  </a:cubicBezTo>
                  <a:close/>
                  <a:moveTo>
                    <a:pt x="31721" y="72690"/>
                  </a:moveTo>
                  <a:cubicBezTo>
                    <a:pt x="47582" y="77607"/>
                    <a:pt x="68730" y="82524"/>
                    <a:pt x="89878" y="87442"/>
                  </a:cubicBezTo>
                  <a:cubicBezTo>
                    <a:pt x="84591" y="107111"/>
                    <a:pt x="79304" y="131697"/>
                    <a:pt x="79304" y="156283"/>
                  </a:cubicBezTo>
                  <a:cubicBezTo>
                    <a:pt x="79304" y="156283"/>
                    <a:pt x="79304" y="156283"/>
                    <a:pt x="0" y="156283"/>
                  </a:cubicBezTo>
                  <a:cubicBezTo>
                    <a:pt x="5287" y="126779"/>
                    <a:pt x="15861" y="97276"/>
                    <a:pt x="31721" y="72690"/>
                  </a:cubicBezTo>
                  <a:close/>
                  <a:moveTo>
                    <a:pt x="195388" y="9087"/>
                  </a:moveTo>
                  <a:cubicBezTo>
                    <a:pt x="200717" y="9087"/>
                    <a:pt x="211374" y="14019"/>
                    <a:pt x="216703" y="18952"/>
                  </a:cubicBezTo>
                  <a:cubicBezTo>
                    <a:pt x="227361" y="28817"/>
                    <a:pt x="243347" y="48547"/>
                    <a:pt x="254004" y="73209"/>
                  </a:cubicBezTo>
                  <a:cubicBezTo>
                    <a:pt x="232689" y="73209"/>
                    <a:pt x="216703" y="78142"/>
                    <a:pt x="195388" y="78142"/>
                  </a:cubicBezTo>
                  <a:cubicBezTo>
                    <a:pt x="195388" y="78142"/>
                    <a:pt x="195388" y="78142"/>
                    <a:pt x="195388" y="9087"/>
                  </a:cubicBezTo>
                  <a:close/>
                  <a:moveTo>
                    <a:pt x="173896" y="9087"/>
                  </a:moveTo>
                  <a:cubicBezTo>
                    <a:pt x="173896" y="9087"/>
                    <a:pt x="173896" y="9087"/>
                    <a:pt x="173896" y="78142"/>
                  </a:cubicBezTo>
                  <a:cubicBezTo>
                    <a:pt x="153291" y="78142"/>
                    <a:pt x="137837" y="73209"/>
                    <a:pt x="117233" y="73209"/>
                  </a:cubicBezTo>
                  <a:cubicBezTo>
                    <a:pt x="122384" y="63344"/>
                    <a:pt x="122384" y="58412"/>
                    <a:pt x="127535" y="53479"/>
                  </a:cubicBezTo>
                  <a:cubicBezTo>
                    <a:pt x="137837" y="38682"/>
                    <a:pt x="142989" y="23884"/>
                    <a:pt x="153291" y="18952"/>
                  </a:cubicBezTo>
                  <a:cubicBezTo>
                    <a:pt x="163593" y="14019"/>
                    <a:pt x="168745" y="9087"/>
                    <a:pt x="173896" y="9087"/>
                  </a:cubicBezTo>
                  <a:close/>
                  <a:moveTo>
                    <a:pt x="226650" y="0"/>
                  </a:moveTo>
                  <a:cubicBezTo>
                    <a:pt x="264083" y="9605"/>
                    <a:pt x="301515" y="28816"/>
                    <a:pt x="328252" y="57632"/>
                  </a:cubicBezTo>
                  <a:cubicBezTo>
                    <a:pt x="312210" y="62435"/>
                    <a:pt x="290820" y="67238"/>
                    <a:pt x="274778" y="67238"/>
                  </a:cubicBezTo>
                  <a:cubicBezTo>
                    <a:pt x="269430" y="57632"/>
                    <a:pt x="264083" y="48027"/>
                    <a:pt x="264083" y="43224"/>
                  </a:cubicBezTo>
                  <a:cubicBezTo>
                    <a:pt x="253388" y="24013"/>
                    <a:pt x="242693" y="14408"/>
                    <a:pt x="226650" y="4803"/>
                  </a:cubicBezTo>
                  <a:cubicBezTo>
                    <a:pt x="226650" y="4803"/>
                    <a:pt x="226650" y="4803"/>
                    <a:pt x="226650" y="0"/>
                  </a:cubicBezTo>
                  <a:close/>
                  <a:moveTo>
                    <a:pt x="142633" y="0"/>
                  </a:moveTo>
                  <a:cubicBezTo>
                    <a:pt x="142633" y="0"/>
                    <a:pt x="142633" y="0"/>
                    <a:pt x="142633" y="4803"/>
                  </a:cubicBezTo>
                  <a:cubicBezTo>
                    <a:pt x="121654" y="19211"/>
                    <a:pt x="105920" y="38422"/>
                    <a:pt x="95431" y="67238"/>
                  </a:cubicBezTo>
                  <a:cubicBezTo>
                    <a:pt x="79697" y="67238"/>
                    <a:pt x="58719" y="62435"/>
                    <a:pt x="42985" y="57632"/>
                  </a:cubicBezTo>
                  <a:cubicBezTo>
                    <a:pt x="69208" y="28816"/>
                    <a:pt x="105920" y="9605"/>
                    <a:pt x="142633" y="0"/>
                  </a:cubicBezTo>
                  <a:close/>
                </a:path>
              </a:pathLst>
            </a:custGeom>
            <a:solidFill>
              <a:schemeClr val="accent4"/>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文本框 33"/>
            <p:cNvSpPr txBox="1">
              <a:spLocks/>
            </p:cNvSpPr>
            <p:nvPr/>
          </p:nvSpPr>
          <p:spPr bwMode="auto">
            <a:xfrm>
              <a:off x="6765916" y="3850133"/>
              <a:ext cx="2088063" cy="521178"/>
            </a:xfrm>
            <a:prstGeom prst="rect">
              <a:avLst/>
            </a:prstGeom>
            <a:noFill/>
            <a:extLst/>
          </p:spPr>
          <p:txBody>
            <a:bodyPr wrap="none" lIns="0" tIns="0" rIns="0" bIns="0" anchor="ctr" anchorCtr="1">
              <a:normAutofit/>
            </a:bodyPr>
            <a:lstStyle/>
            <a:p>
              <a:pPr latinLnBrk="0"/>
              <a:r>
                <a:rPr lang="zh-CN" altLang="en-US" sz="1200" dirty="0">
                  <a:solidFill>
                    <a:schemeClr val="bg1">
                      <a:lumMod val="50000"/>
                    </a:schemeClr>
                  </a:solidFill>
                  <a:effectLst/>
                  <a:latin typeface="微软雅黑" panose="020B0503020204020204" pitchFamily="34" charset="-122"/>
                  <a:ea typeface="微软雅黑" panose="020B0503020204020204" pitchFamily="34" charset="-122"/>
                </a:rPr>
                <a:t>标题文本预设</a:t>
              </a:r>
            </a:p>
          </p:txBody>
        </p:sp>
      </p:grpSp>
      <p:grpSp>
        <p:nvGrpSpPr>
          <p:cNvPr id="8" name="组合 7"/>
          <p:cNvGrpSpPr/>
          <p:nvPr/>
        </p:nvGrpSpPr>
        <p:grpSpPr>
          <a:xfrm>
            <a:off x="6858938" y="1291701"/>
            <a:ext cx="1715502" cy="3080249"/>
            <a:chOff x="8865214" y="1722268"/>
            <a:chExt cx="2287336" cy="4107001"/>
          </a:xfrm>
        </p:grpSpPr>
        <p:sp>
          <p:nvSpPr>
            <p:cNvPr id="9" name="矩形 8"/>
            <p:cNvSpPr/>
            <p:nvPr/>
          </p:nvSpPr>
          <p:spPr bwMode="auto">
            <a:xfrm>
              <a:off x="8868462" y="2944745"/>
              <a:ext cx="2098468" cy="2884524"/>
            </a:xfrm>
            <a:prstGeom prst="rect">
              <a:avLst/>
            </a:prstGeom>
            <a:solidFill>
              <a:schemeClr val="tx2">
                <a:lumMod val="20000"/>
                <a:lumOff val="80000"/>
              </a:schemeClr>
            </a:solidFill>
            <a:ln w="57150">
              <a:solidFill>
                <a:schemeClr val="bg1"/>
              </a:solidFill>
              <a:round/>
              <a:headEnd/>
              <a:tailEnd/>
            </a:ln>
            <a:effectLst/>
          </p:spPr>
          <p:txBody>
            <a:bodyPr vert="horz" wrap="square" lIns="91440" tIns="45720" rIns="91440" bIns="1440000" anchor="b" anchorCtr="1" compatLnSpc="1">
              <a:prstTxWarp prst="textNoShape">
                <a:avLst/>
              </a:prstTxWarp>
              <a:normAutofit/>
            </a:bodyPr>
            <a:lstStyle/>
            <a:p>
              <a:pPr algn="ctr">
                <a:lnSpc>
                  <a:spcPct val="12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a:t>
              </a:r>
              <a:br>
                <a:rPr lang="zh-CN" altLang="en-US"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grpSp>
          <p:nvGrpSpPr>
            <p:cNvPr id="10" name="组合 9"/>
            <p:cNvGrpSpPr/>
            <p:nvPr/>
          </p:nvGrpSpPr>
          <p:grpSpPr>
            <a:xfrm>
              <a:off x="8870416" y="1722268"/>
              <a:ext cx="2282134" cy="3656176"/>
              <a:chOff x="8096836" y="1722268"/>
              <a:chExt cx="2282134" cy="3656176"/>
            </a:xfrm>
          </p:grpSpPr>
          <p:grpSp>
            <p:nvGrpSpPr>
              <p:cNvPr id="14" name="组合 13"/>
              <p:cNvGrpSpPr/>
              <p:nvPr/>
            </p:nvGrpSpPr>
            <p:grpSpPr>
              <a:xfrm>
                <a:off x="10191398" y="1809496"/>
                <a:ext cx="187572" cy="3332705"/>
                <a:chOff x="11237428" y="1342242"/>
                <a:chExt cx="235435" cy="4183109"/>
              </a:xfrm>
            </p:grpSpPr>
            <p:sp>
              <p:nvSpPr>
                <p:cNvPr id="19" name="任意多边形 121"/>
                <p:cNvSpPr>
                  <a:spLocks/>
                </p:cNvSpPr>
                <p:nvPr/>
              </p:nvSpPr>
              <p:spPr bwMode="auto">
                <a:xfrm>
                  <a:off x="11237428" y="1342242"/>
                  <a:ext cx="235435" cy="1366292"/>
                </a:xfrm>
                <a:custGeom>
                  <a:avLst/>
                  <a:gdLst/>
                  <a:ahLst/>
                  <a:cxnLst>
                    <a:cxn ang="0">
                      <a:pos x="54" y="575"/>
                    </a:cxn>
                    <a:cxn ang="0">
                      <a:pos x="54" y="0"/>
                    </a:cxn>
                    <a:cxn ang="0">
                      <a:pos x="0" y="10"/>
                    </a:cxn>
                    <a:cxn ang="0">
                      <a:pos x="0" y="627"/>
                    </a:cxn>
                    <a:cxn ang="0">
                      <a:pos x="54" y="617"/>
                    </a:cxn>
                    <a:cxn ang="0">
                      <a:pos x="54" y="617"/>
                    </a:cxn>
                    <a:cxn ang="0">
                      <a:pos x="80" y="586"/>
                    </a:cxn>
                    <a:cxn ang="0">
                      <a:pos x="54" y="575"/>
                    </a:cxn>
                  </a:cxnLst>
                  <a:rect l="0" t="0" r="r" b="b"/>
                  <a:pathLst>
                    <a:path w="81" h="627">
                      <a:moveTo>
                        <a:pt x="54" y="575"/>
                      </a:moveTo>
                      <a:cubicBezTo>
                        <a:pt x="54" y="0"/>
                        <a:pt x="54" y="0"/>
                        <a:pt x="54" y="0"/>
                      </a:cubicBezTo>
                      <a:cubicBezTo>
                        <a:pt x="0" y="10"/>
                        <a:pt x="0" y="10"/>
                        <a:pt x="0" y="10"/>
                      </a:cubicBezTo>
                      <a:cubicBezTo>
                        <a:pt x="0" y="627"/>
                        <a:pt x="0" y="627"/>
                        <a:pt x="0" y="627"/>
                      </a:cubicBezTo>
                      <a:cubicBezTo>
                        <a:pt x="54" y="617"/>
                        <a:pt x="54" y="617"/>
                        <a:pt x="54" y="617"/>
                      </a:cubicBezTo>
                      <a:cubicBezTo>
                        <a:pt x="54" y="617"/>
                        <a:pt x="54" y="617"/>
                        <a:pt x="54" y="617"/>
                      </a:cubicBezTo>
                      <a:cubicBezTo>
                        <a:pt x="54" y="617"/>
                        <a:pt x="81" y="612"/>
                        <a:pt x="80" y="586"/>
                      </a:cubicBezTo>
                      <a:cubicBezTo>
                        <a:pt x="79" y="567"/>
                        <a:pt x="54" y="575"/>
                        <a:pt x="54" y="575"/>
                      </a:cubicBezTo>
                      <a:close/>
                    </a:path>
                  </a:pathLst>
                </a:custGeom>
                <a:solidFill>
                  <a:schemeClr val="accent4">
                    <a:lumMod val="50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任意多边形 122"/>
                <p:cNvSpPr>
                  <a:spLocks/>
                </p:cNvSpPr>
                <p:nvPr/>
              </p:nvSpPr>
              <p:spPr bwMode="auto">
                <a:xfrm>
                  <a:off x="11237428" y="4866154"/>
                  <a:ext cx="235435" cy="285120"/>
                </a:xfrm>
                <a:custGeom>
                  <a:avLst/>
                  <a:gdLst/>
                  <a:ahLst/>
                  <a:cxnLst>
                    <a:cxn ang="0">
                      <a:pos x="54" y="79"/>
                    </a:cxn>
                    <a:cxn ang="0">
                      <a:pos x="54" y="0"/>
                    </a:cxn>
                    <a:cxn ang="0">
                      <a:pos x="0" y="10"/>
                    </a:cxn>
                    <a:cxn ang="0">
                      <a:pos x="0" y="131"/>
                    </a:cxn>
                    <a:cxn ang="0">
                      <a:pos x="54" y="121"/>
                    </a:cxn>
                    <a:cxn ang="0">
                      <a:pos x="54" y="121"/>
                    </a:cxn>
                    <a:cxn ang="0">
                      <a:pos x="80" y="90"/>
                    </a:cxn>
                    <a:cxn ang="0">
                      <a:pos x="54" y="79"/>
                    </a:cxn>
                  </a:cxnLst>
                  <a:rect l="0" t="0" r="r" b="b"/>
                  <a:pathLst>
                    <a:path w="81" h="131">
                      <a:moveTo>
                        <a:pt x="54" y="79"/>
                      </a:moveTo>
                      <a:cubicBezTo>
                        <a:pt x="54" y="0"/>
                        <a:pt x="54" y="0"/>
                        <a:pt x="54" y="0"/>
                      </a:cubicBezTo>
                      <a:cubicBezTo>
                        <a:pt x="0" y="10"/>
                        <a:pt x="0" y="10"/>
                        <a:pt x="0" y="10"/>
                      </a:cubicBezTo>
                      <a:cubicBezTo>
                        <a:pt x="0" y="131"/>
                        <a:pt x="0" y="131"/>
                        <a:pt x="0" y="131"/>
                      </a:cubicBezTo>
                      <a:cubicBezTo>
                        <a:pt x="54" y="121"/>
                        <a:pt x="54" y="121"/>
                        <a:pt x="54" y="121"/>
                      </a:cubicBezTo>
                      <a:cubicBezTo>
                        <a:pt x="54" y="121"/>
                        <a:pt x="54" y="121"/>
                        <a:pt x="54" y="121"/>
                      </a:cubicBezTo>
                      <a:cubicBezTo>
                        <a:pt x="54" y="121"/>
                        <a:pt x="81" y="116"/>
                        <a:pt x="80" y="90"/>
                      </a:cubicBezTo>
                      <a:cubicBezTo>
                        <a:pt x="79" y="71"/>
                        <a:pt x="54" y="79"/>
                        <a:pt x="54" y="79"/>
                      </a:cubicBezTo>
                      <a:close/>
                    </a:path>
                  </a:pathLst>
                </a:custGeom>
                <a:solidFill>
                  <a:schemeClr val="accent4">
                    <a:lumMod val="50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任意多边形 123"/>
                <p:cNvSpPr>
                  <a:spLocks/>
                </p:cNvSpPr>
                <p:nvPr/>
              </p:nvSpPr>
              <p:spPr bwMode="auto">
                <a:xfrm>
                  <a:off x="11237428" y="5240231"/>
                  <a:ext cx="235435" cy="285120"/>
                </a:xfrm>
                <a:custGeom>
                  <a:avLst/>
                  <a:gdLst/>
                  <a:ahLst/>
                  <a:cxnLst>
                    <a:cxn ang="0">
                      <a:pos x="54" y="79"/>
                    </a:cxn>
                    <a:cxn ang="0">
                      <a:pos x="54" y="0"/>
                    </a:cxn>
                    <a:cxn ang="0">
                      <a:pos x="0" y="10"/>
                    </a:cxn>
                    <a:cxn ang="0">
                      <a:pos x="0" y="131"/>
                    </a:cxn>
                    <a:cxn ang="0">
                      <a:pos x="54" y="121"/>
                    </a:cxn>
                    <a:cxn ang="0">
                      <a:pos x="54" y="121"/>
                    </a:cxn>
                    <a:cxn ang="0">
                      <a:pos x="80" y="90"/>
                    </a:cxn>
                    <a:cxn ang="0">
                      <a:pos x="54" y="79"/>
                    </a:cxn>
                  </a:cxnLst>
                  <a:rect l="0" t="0" r="r" b="b"/>
                  <a:pathLst>
                    <a:path w="81" h="131">
                      <a:moveTo>
                        <a:pt x="54" y="79"/>
                      </a:moveTo>
                      <a:cubicBezTo>
                        <a:pt x="54" y="0"/>
                        <a:pt x="54" y="0"/>
                        <a:pt x="54" y="0"/>
                      </a:cubicBezTo>
                      <a:cubicBezTo>
                        <a:pt x="0" y="10"/>
                        <a:pt x="0" y="10"/>
                        <a:pt x="0" y="10"/>
                      </a:cubicBezTo>
                      <a:cubicBezTo>
                        <a:pt x="0" y="131"/>
                        <a:pt x="0" y="131"/>
                        <a:pt x="0" y="131"/>
                      </a:cubicBezTo>
                      <a:cubicBezTo>
                        <a:pt x="54" y="121"/>
                        <a:pt x="54" y="121"/>
                        <a:pt x="54" y="121"/>
                      </a:cubicBezTo>
                      <a:cubicBezTo>
                        <a:pt x="54" y="121"/>
                        <a:pt x="54" y="121"/>
                        <a:pt x="54" y="121"/>
                      </a:cubicBezTo>
                      <a:cubicBezTo>
                        <a:pt x="54" y="121"/>
                        <a:pt x="81" y="116"/>
                        <a:pt x="80" y="90"/>
                      </a:cubicBezTo>
                      <a:cubicBezTo>
                        <a:pt x="79" y="71"/>
                        <a:pt x="54" y="79"/>
                        <a:pt x="54" y="79"/>
                      </a:cubicBezTo>
                      <a:close/>
                    </a:path>
                  </a:pathLst>
                </a:custGeom>
                <a:solidFill>
                  <a:schemeClr val="accent4">
                    <a:lumMod val="50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8096836" y="1722268"/>
                <a:ext cx="2280180" cy="3656176"/>
                <a:chOff x="8096836" y="1722268"/>
                <a:chExt cx="2280180" cy="3656176"/>
              </a:xfrm>
            </p:grpSpPr>
            <p:sp>
              <p:nvSpPr>
                <p:cNvPr id="16" name="任意多边形 118"/>
                <p:cNvSpPr>
                  <a:spLocks/>
                </p:cNvSpPr>
                <p:nvPr/>
              </p:nvSpPr>
              <p:spPr bwMode="auto">
                <a:xfrm>
                  <a:off x="8096836" y="1722268"/>
                  <a:ext cx="2280180" cy="1410185"/>
                </a:xfrm>
                <a:custGeom>
                  <a:avLst/>
                  <a:gdLst/>
                  <a:ahLst/>
                  <a:cxnLst>
                    <a:cxn ang="0">
                      <a:pos x="954" y="8"/>
                    </a:cxn>
                    <a:cxn ang="0">
                      <a:pos x="954" y="8"/>
                    </a:cxn>
                    <a:cxn ang="0">
                      <a:pos x="0" y="196"/>
                    </a:cxn>
                    <a:cxn ang="0">
                      <a:pos x="0" y="813"/>
                    </a:cxn>
                    <a:cxn ang="0">
                      <a:pos x="954" y="625"/>
                    </a:cxn>
                    <a:cxn ang="0">
                      <a:pos x="980" y="636"/>
                    </a:cxn>
                    <a:cxn ang="0">
                      <a:pos x="980" y="19"/>
                    </a:cxn>
                    <a:cxn ang="0">
                      <a:pos x="954" y="8"/>
                    </a:cxn>
                  </a:cxnLst>
                  <a:rect l="0" t="0" r="r" b="b"/>
                  <a:pathLst>
                    <a:path w="980" h="813">
                      <a:moveTo>
                        <a:pt x="954" y="8"/>
                      </a:moveTo>
                      <a:cubicBezTo>
                        <a:pt x="954" y="8"/>
                        <a:pt x="954" y="8"/>
                        <a:pt x="954" y="8"/>
                      </a:cubicBezTo>
                      <a:cubicBezTo>
                        <a:pt x="0" y="196"/>
                        <a:pt x="0" y="196"/>
                        <a:pt x="0" y="196"/>
                      </a:cubicBezTo>
                      <a:cubicBezTo>
                        <a:pt x="0" y="813"/>
                        <a:pt x="0" y="813"/>
                        <a:pt x="0" y="813"/>
                      </a:cubicBezTo>
                      <a:cubicBezTo>
                        <a:pt x="954" y="625"/>
                        <a:pt x="954" y="625"/>
                        <a:pt x="954" y="625"/>
                      </a:cubicBezTo>
                      <a:cubicBezTo>
                        <a:pt x="954" y="625"/>
                        <a:pt x="979" y="617"/>
                        <a:pt x="980" y="636"/>
                      </a:cubicBezTo>
                      <a:cubicBezTo>
                        <a:pt x="980" y="19"/>
                        <a:pt x="980" y="19"/>
                        <a:pt x="980" y="19"/>
                      </a:cubicBezTo>
                      <a:cubicBezTo>
                        <a:pt x="979" y="0"/>
                        <a:pt x="954" y="8"/>
                        <a:pt x="954" y="8"/>
                      </a:cubicBezTo>
                      <a:close/>
                    </a:path>
                  </a:pathLst>
                </a:custGeom>
                <a:solidFill>
                  <a:schemeClr val="accent5">
                    <a:lumMod val="100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任意多边形 119"/>
                <p:cNvSpPr>
                  <a:spLocks/>
                </p:cNvSpPr>
                <p:nvPr/>
              </p:nvSpPr>
              <p:spPr bwMode="auto">
                <a:xfrm>
                  <a:off x="8096836" y="4529788"/>
                  <a:ext cx="2280180" cy="550627"/>
                </a:xfrm>
                <a:custGeom>
                  <a:avLst/>
                  <a:gdLst/>
                  <a:ahLst/>
                  <a:cxnLst>
                    <a:cxn ang="0">
                      <a:pos x="954" y="8"/>
                    </a:cxn>
                    <a:cxn ang="0">
                      <a:pos x="954" y="8"/>
                    </a:cxn>
                    <a:cxn ang="0">
                      <a:pos x="0" y="196"/>
                    </a:cxn>
                    <a:cxn ang="0">
                      <a:pos x="0" y="317"/>
                    </a:cxn>
                    <a:cxn ang="0">
                      <a:pos x="954" y="129"/>
                    </a:cxn>
                    <a:cxn ang="0">
                      <a:pos x="980" y="140"/>
                    </a:cxn>
                    <a:cxn ang="0">
                      <a:pos x="980" y="19"/>
                    </a:cxn>
                    <a:cxn ang="0">
                      <a:pos x="954" y="8"/>
                    </a:cxn>
                  </a:cxnLst>
                  <a:rect l="0" t="0" r="r" b="b"/>
                  <a:pathLst>
                    <a:path w="980" h="317">
                      <a:moveTo>
                        <a:pt x="954" y="8"/>
                      </a:moveTo>
                      <a:cubicBezTo>
                        <a:pt x="954" y="8"/>
                        <a:pt x="954" y="8"/>
                        <a:pt x="954" y="8"/>
                      </a:cubicBezTo>
                      <a:cubicBezTo>
                        <a:pt x="0" y="196"/>
                        <a:pt x="0" y="196"/>
                        <a:pt x="0" y="196"/>
                      </a:cubicBezTo>
                      <a:cubicBezTo>
                        <a:pt x="0" y="317"/>
                        <a:pt x="0" y="317"/>
                        <a:pt x="0" y="317"/>
                      </a:cubicBezTo>
                      <a:cubicBezTo>
                        <a:pt x="954" y="129"/>
                        <a:pt x="954" y="129"/>
                        <a:pt x="954" y="129"/>
                      </a:cubicBezTo>
                      <a:cubicBezTo>
                        <a:pt x="954" y="129"/>
                        <a:pt x="979" y="121"/>
                        <a:pt x="980" y="140"/>
                      </a:cubicBezTo>
                      <a:cubicBezTo>
                        <a:pt x="980" y="19"/>
                        <a:pt x="980" y="19"/>
                        <a:pt x="980" y="19"/>
                      </a:cubicBezTo>
                      <a:cubicBezTo>
                        <a:pt x="979" y="0"/>
                        <a:pt x="954" y="8"/>
                        <a:pt x="954" y="8"/>
                      </a:cubicBezTo>
                      <a:close/>
                    </a:path>
                  </a:pathLst>
                </a:custGeom>
                <a:solidFill>
                  <a:schemeClr val="accent5">
                    <a:lumMod val="100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任意多边形 120"/>
                <p:cNvSpPr>
                  <a:spLocks/>
                </p:cNvSpPr>
                <p:nvPr/>
              </p:nvSpPr>
              <p:spPr bwMode="auto">
                <a:xfrm>
                  <a:off x="8096836" y="4827817"/>
                  <a:ext cx="2280180" cy="550627"/>
                </a:xfrm>
                <a:custGeom>
                  <a:avLst/>
                  <a:gdLst/>
                  <a:ahLst/>
                  <a:cxnLst>
                    <a:cxn ang="0">
                      <a:pos x="954" y="8"/>
                    </a:cxn>
                    <a:cxn ang="0">
                      <a:pos x="954" y="8"/>
                    </a:cxn>
                    <a:cxn ang="0">
                      <a:pos x="0" y="196"/>
                    </a:cxn>
                    <a:cxn ang="0">
                      <a:pos x="0" y="317"/>
                    </a:cxn>
                    <a:cxn ang="0">
                      <a:pos x="954" y="129"/>
                    </a:cxn>
                    <a:cxn ang="0">
                      <a:pos x="980" y="140"/>
                    </a:cxn>
                    <a:cxn ang="0">
                      <a:pos x="980" y="19"/>
                    </a:cxn>
                    <a:cxn ang="0">
                      <a:pos x="954" y="8"/>
                    </a:cxn>
                  </a:cxnLst>
                  <a:rect l="0" t="0" r="r" b="b"/>
                  <a:pathLst>
                    <a:path w="980" h="317">
                      <a:moveTo>
                        <a:pt x="954" y="8"/>
                      </a:moveTo>
                      <a:cubicBezTo>
                        <a:pt x="954" y="8"/>
                        <a:pt x="954" y="8"/>
                        <a:pt x="954" y="8"/>
                      </a:cubicBezTo>
                      <a:cubicBezTo>
                        <a:pt x="0" y="196"/>
                        <a:pt x="0" y="196"/>
                        <a:pt x="0" y="196"/>
                      </a:cubicBezTo>
                      <a:cubicBezTo>
                        <a:pt x="0" y="317"/>
                        <a:pt x="0" y="317"/>
                        <a:pt x="0" y="317"/>
                      </a:cubicBezTo>
                      <a:cubicBezTo>
                        <a:pt x="954" y="129"/>
                        <a:pt x="954" y="129"/>
                        <a:pt x="954" y="129"/>
                      </a:cubicBezTo>
                      <a:cubicBezTo>
                        <a:pt x="954" y="129"/>
                        <a:pt x="979" y="121"/>
                        <a:pt x="980" y="140"/>
                      </a:cubicBezTo>
                      <a:cubicBezTo>
                        <a:pt x="980" y="19"/>
                        <a:pt x="980" y="19"/>
                        <a:pt x="980" y="19"/>
                      </a:cubicBezTo>
                      <a:cubicBezTo>
                        <a:pt x="979" y="0"/>
                        <a:pt x="954" y="8"/>
                        <a:pt x="954" y="8"/>
                      </a:cubicBezTo>
                      <a:close/>
                    </a:path>
                  </a:pathLst>
                </a:custGeom>
                <a:solidFill>
                  <a:schemeClr val="accent5">
                    <a:lumMod val="100000"/>
                  </a:schemeClr>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grpSp>
        </p:grpSp>
        <p:sp>
          <p:nvSpPr>
            <p:cNvPr id="11" name="椭圆 10"/>
            <p:cNvSpPr/>
            <p:nvPr/>
          </p:nvSpPr>
          <p:spPr bwMode="auto">
            <a:xfrm>
              <a:off x="9635360" y="2096622"/>
              <a:ext cx="750290" cy="697823"/>
            </a:xfrm>
            <a:prstGeom prst="ellipse">
              <a:avLst/>
            </a:prstGeom>
            <a:solidFill>
              <a:schemeClr val="bg1"/>
            </a:solidFill>
            <a:ln w="19050">
              <a:solidFill>
                <a:schemeClr val="accent4">
                  <a:lumMod val="75000"/>
                </a:schemeClr>
              </a:solid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任意多边形 124"/>
            <p:cNvSpPr>
              <a:spLocks/>
            </p:cNvSpPr>
            <p:nvPr/>
          </p:nvSpPr>
          <p:spPr bwMode="auto">
            <a:xfrm>
              <a:off x="9793625" y="2258358"/>
              <a:ext cx="433761" cy="374353"/>
            </a:xfrm>
            <a:custGeom>
              <a:avLst/>
              <a:gdLst>
                <a:gd name="connsiteX0" fmla="*/ 375036 w 433761"/>
                <a:gd name="connsiteY0" fmla="*/ 292577 h 374353"/>
                <a:gd name="connsiteX1" fmla="*/ 364399 w 433761"/>
                <a:gd name="connsiteY1" fmla="*/ 302269 h 374353"/>
                <a:gd name="connsiteX2" fmla="*/ 375036 w 433761"/>
                <a:gd name="connsiteY2" fmla="*/ 311961 h 374353"/>
                <a:gd name="connsiteX3" fmla="*/ 390993 w 433761"/>
                <a:gd name="connsiteY3" fmla="*/ 302269 h 374353"/>
                <a:gd name="connsiteX4" fmla="*/ 375036 w 433761"/>
                <a:gd name="connsiteY4" fmla="*/ 292577 h 374353"/>
                <a:gd name="connsiteX5" fmla="*/ 186010 w 433761"/>
                <a:gd name="connsiteY5" fmla="*/ 292577 h 374353"/>
                <a:gd name="connsiteX6" fmla="*/ 175459 w 433761"/>
                <a:gd name="connsiteY6" fmla="*/ 302269 h 374353"/>
                <a:gd name="connsiteX7" fmla="*/ 186010 w 433761"/>
                <a:gd name="connsiteY7" fmla="*/ 311961 h 374353"/>
                <a:gd name="connsiteX8" fmla="*/ 201836 w 433761"/>
                <a:gd name="connsiteY8" fmla="*/ 302269 h 374353"/>
                <a:gd name="connsiteX9" fmla="*/ 186010 w 433761"/>
                <a:gd name="connsiteY9" fmla="*/ 292577 h 374353"/>
                <a:gd name="connsiteX10" fmla="*/ 96019 w 433761"/>
                <a:gd name="connsiteY10" fmla="*/ 263501 h 374353"/>
                <a:gd name="connsiteX11" fmla="*/ 106625 w 433761"/>
                <a:gd name="connsiteY11" fmla="*/ 292577 h 374353"/>
                <a:gd name="connsiteX12" fmla="*/ 117232 w 433761"/>
                <a:gd name="connsiteY12" fmla="*/ 307115 h 374353"/>
                <a:gd name="connsiteX13" fmla="*/ 117232 w 433761"/>
                <a:gd name="connsiteY13" fmla="*/ 321653 h 374353"/>
                <a:gd name="connsiteX14" fmla="*/ 42985 w 433761"/>
                <a:gd name="connsiteY14" fmla="*/ 273193 h 374353"/>
                <a:gd name="connsiteX15" fmla="*/ 96019 w 433761"/>
                <a:gd name="connsiteY15" fmla="*/ 263501 h 374353"/>
                <a:gd name="connsiteX16" fmla="*/ 280471 w 433761"/>
                <a:gd name="connsiteY16" fmla="*/ 258049 h 374353"/>
                <a:gd name="connsiteX17" fmla="*/ 285622 w 433761"/>
                <a:gd name="connsiteY17" fmla="*/ 258049 h 374353"/>
                <a:gd name="connsiteX18" fmla="*/ 290773 w 433761"/>
                <a:gd name="connsiteY18" fmla="*/ 258049 h 374353"/>
                <a:gd name="connsiteX19" fmla="*/ 290773 w 433761"/>
                <a:gd name="connsiteY19" fmla="*/ 262966 h 374353"/>
                <a:gd name="connsiteX20" fmla="*/ 295924 w 433761"/>
                <a:gd name="connsiteY20" fmla="*/ 267884 h 374353"/>
                <a:gd name="connsiteX21" fmla="*/ 311378 w 433761"/>
                <a:gd name="connsiteY21" fmla="*/ 277718 h 374353"/>
                <a:gd name="connsiteX22" fmla="*/ 311378 w 433761"/>
                <a:gd name="connsiteY22" fmla="*/ 282635 h 374353"/>
                <a:gd name="connsiteX23" fmla="*/ 306227 w 433761"/>
                <a:gd name="connsiteY23" fmla="*/ 282635 h 374353"/>
                <a:gd name="connsiteX24" fmla="*/ 301075 w 433761"/>
                <a:gd name="connsiteY24" fmla="*/ 282635 h 374353"/>
                <a:gd name="connsiteX25" fmla="*/ 295924 w 433761"/>
                <a:gd name="connsiteY25" fmla="*/ 277718 h 374353"/>
                <a:gd name="connsiteX26" fmla="*/ 285622 w 433761"/>
                <a:gd name="connsiteY26" fmla="*/ 277718 h 374353"/>
                <a:gd name="connsiteX27" fmla="*/ 280471 w 433761"/>
                <a:gd name="connsiteY27" fmla="*/ 277718 h 374353"/>
                <a:gd name="connsiteX28" fmla="*/ 275320 w 433761"/>
                <a:gd name="connsiteY28" fmla="*/ 287553 h 374353"/>
                <a:gd name="connsiteX29" fmla="*/ 285622 w 433761"/>
                <a:gd name="connsiteY29" fmla="*/ 292470 h 374353"/>
                <a:gd name="connsiteX30" fmla="*/ 290773 w 433761"/>
                <a:gd name="connsiteY30" fmla="*/ 297387 h 374353"/>
                <a:gd name="connsiteX31" fmla="*/ 311378 w 433761"/>
                <a:gd name="connsiteY31" fmla="*/ 312139 h 374353"/>
                <a:gd name="connsiteX32" fmla="*/ 306227 w 433761"/>
                <a:gd name="connsiteY32" fmla="*/ 331808 h 374353"/>
                <a:gd name="connsiteX33" fmla="*/ 290773 w 433761"/>
                <a:gd name="connsiteY33" fmla="*/ 336725 h 374353"/>
                <a:gd name="connsiteX34" fmla="*/ 290773 w 433761"/>
                <a:gd name="connsiteY34" fmla="*/ 341642 h 374353"/>
                <a:gd name="connsiteX35" fmla="*/ 285622 w 433761"/>
                <a:gd name="connsiteY35" fmla="*/ 341642 h 374353"/>
                <a:gd name="connsiteX36" fmla="*/ 280471 w 433761"/>
                <a:gd name="connsiteY36" fmla="*/ 341642 h 374353"/>
                <a:gd name="connsiteX37" fmla="*/ 280471 w 433761"/>
                <a:gd name="connsiteY37" fmla="*/ 336725 h 374353"/>
                <a:gd name="connsiteX38" fmla="*/ 265017 w 433761"/>
                <a:gd name="connsiteY38" fmla="*/ 326890 h 374353"/>
                <a:gd name="connsiteX39" fmla="*/ 265017 w 433761"/>
                <a:gd name="connsiteY39" fmla="*/ 321973 h 374353"/>
                <a:gd name="connsiteX40" fmla="*/ 270168 w 433761"/>
                <a:gd name="connsiteY40" fmla="*/ 317056 h 374353"/>
                <a:gd name="connsiteX41" fmla="*/ 275320 w 433761"/>
                <a:gd name="connsiteY41" fmla="*/ 317056 h 374353"/>
                <a:gd name="connsiteX42" fmla="*/ 280471 w 433761"/>
                <a:gd name="connsiteY42" fmla="*/ 321973 h 374353"/>
                <a:gd name="connsiteX43" fmla="*/ 290773 w 433761"/>
                <a:gd name="connsiteY43" fmla="*/ 321973 h 374353"/>
                <a:gd name="connsiteX44" fmla="*/ 295924 w 433761"/>
                <a:gd name="connsiteY44" fmla="*/ 321973 h 374353"/>
                <a:gd name="connsiteX45" fmla="*/ 301075 w 433761"/>
                <a:gd name="connsiteY45" fmla="*/ 312139 h 374353"/>
                <a:gd name="connsiteX46" fmla="*/ 295924 w 433761"/>
                <a:gd name="connsiteY46" fmla="*/ 312139 h 374353"/>
                <a:gd name="connsiteX47" fmla="*/ 290773 w 433761"/>
                <a:gd name="connsiteY47" fmla="*/ 307221 h 374353"/>
                <a:gd name="connsiteX48" fmla="*/ 270168 w 433761"/>
                <a:gd name="connsiteY48" fmla="*/ 297387 h 374353"/>
                <a:gd name="connsiteX49" fmla="*/ 265017 w 433761"/>
                <a:gd name="connsiteY49" fmla="*/ 292470 h 374353"/>
                <a:gd name="connsiteX50" fmla="*/ 270168 w 433761"/>
                <a:gd name="connsiteY50" fmla="*/ 272801 h 374353"/>
                <a:gd name="connsiteX51" fmla="*/ 280471 w 433761"/>
                <a:gd name="connsiteY51" fmla="*/ 262966 h 374353"/>
                <a:gd name="connsiteX52" fmla="*/ 280471 w 433761"/>
                <a:gd name="connsiteY52" fmla="*/ 258049 h 374353"/>
                <a:gd name="connsiteX53" fmla="*/ 316528 w 433761"/>
                <a:gd name="connsiteY53" fmla="*/ 248963 h 374353"/>
                <a:gd name="connsiteX54" fmla="*/ 396312 w 433761"/>
                <a:gd name="connsiteY54" fmla="*/ 248963 h 374353"/>
                <a:gd name="connsiteX55" fmla="*/ 396312 w 433761"/>
                <a:gd name="connsiteY55" fmla="*/ 253809 h 374353"/>
                <a:gd name="connsiteX56" fmla="*/ 406950 w 433761"/>
                <a:gd name="connsiteY56" fmla="*/ 268347 h 374353"/>
                <a:gd name="connsiteX57" fmla="*/ 412269 w 433761"/>
                <a:gd name="connsiteY57" fmla="*/ 268347 h 374353"/>
                <a:gd name="connsiteX58" fmla="*/ 412269 w 433761"/>
                <a:gd name="connsiteY58" fmla="*/ 336191 h 374353"/>
                <a:gd name="connsiteX59" fmla="*/ 406950 w 433761"/>
                <a:gd name="connsiteY59" fmla="*/ 336191 h 374353"/>
                <a:gd name="connsiteX60" fmla="*/ 396312 w 433761"/>
                <a:gd name="connsiteY60" fmla="*/ 350729 h 374353"/>
                <a:gd name="connsiteX61" fmla="*/ 321847 w 433761"/>
                <a:gd name="connsiteY61" fmla="*/ 350729 h 374353"/>
                <a:gd name="connsiteX62" fmla="*/ 348442 w 433761"/>
                <a:gd name="connsiteY62" fmla="*/ 302269 h 374353"/>
                <a:gd name="connsiteX63" fmla="*/ 316528 w 433761"/>
                <a:gd name="connsiteY63" fmla="*/ 248963 h 374353"/>
                <a:gd name="connsiteX64" fmla="*/ 170183 w 433761"/>
                <a:gd name="connsiteY64" fmla="*/ 248963 h 374353"/>
                <a:gd name="connsiteX65" fmla="*/ 259866 w 433761"/>
                <a:gd name="connsiteY65" fmla="*/ 248963 h 374353"/>
                <a:gd name="connsiteX66" fmla="*/ 228213 w 433761"/>
                <a:gd name="connsiteY66" fmla="*/ 302269 h 374353"/>
                <a:gd name="connsiteX67" fmla="*/ 254591 w 433761"/>
                <a:gd name="connsiteY67" fmla="*/ 350729 h 374353"/>
                <a:gd name="connsiteX68" fmla="*/ 170183 w 433761"/>
                <a:gd name="connsiteY68" fmla="*/ 350729 h 374353"/>
                <a:gd name="connsiteX69" fmla="*/ 159632 w 433761"/>
                <a:gd name="connsiteY69" fmla="*/ 336191 h 374353"/>
                <a:gd name="connsiteX70" fmla="*/ 154357 w 433761"/>
                <a:gd name="connsiteY70" fmla="*/ 336191 h 374353"/>
                <a:gd name="connsiteX71" fmla="*/ 154357 w 433761"/>
                <a:gd name="connsiteY71" fmla="*/ 268347 h 374353"/>
                <a:gd name="connsiteX72" fmla="*/ 159632 w 433761"/>
                <a:gd name="connsiteY72" fmla="*/ 268347 h 374353"/>
                <a:gd name="connsiteX73" fmla="*/ 170183 w 433761"/>
                <a:gd name="connsiteY73" fmla="*/ 253809 h 374353"/>
                <a:gd name="connsiteX74" fmla="*/ 170183 w 433761"/>
                <a:gd name="connsiteY74" fmla="*/ 248963 h 374353"/>
                <a:gd name="connsiteX75" fmla="*/ 142633 w 433761"/>
                <a:gd name="connsiteY75" fmla="*/ 238059 h 374353"/>
                <a:gd name="connsiteX76" fmla="*/ 142633 w 433761"/>
                <a:gd name="connsiteY76" fmla="*/ 359815 h 374353"/>
                <a:gd name="connsiteX77" fmla="*/ 422038 w 433761"/>
                <a:gd name="connsiteY77" fmla="*/ 359815 h 374353"/>
                <a:gd name="connsiteX78" fmla="*/ 422038 w 433761"/>
                <a:gd name="connsiteY78" fmla="*/ 238059 h 374353"/>
                <a:gd name="connsiteX79" fmla="*/ 132864 w 433761"/>
                <a:gd name="connsiteY79" fmla="*/ 228973 h 374353"/>
                <a:gd name="connsiteX80" fmla="*/ 433761 w 433761"/>
                <a:gd name="connsiteY80" fmla="*/ 228973 h 374353"/>
                <a:gd name="connsiteX81" fmla="*/ 433761 w 433761"/>
                <a:gd name="connsiteY81" fmla="*/ 374353 h 374353"/>
                <a:gd name="connsiteX82" fmla="*/ 132864 w 433761"/>
                <a:gd name="connsiteY82" fmla="*/ 374353 h 374353"/>
                <a:gd name="connsiteX83" fmla="*/ 290517 w 433761"/>
                <a:gd name="connsiteY83" fmla="*/ 174456 h 374353"/>
                <a:gd name="connsiteX84" fmla="*/ 369283 w 433761"/>
                <a:gd name="connsiteY84" fmla="*/ 174456 h 374353"/>
                <a:gd name="connsiteX85" fmla="*/ 358781 w 433761"/>
                <a:gd name="connsiteY85" fmla="*/ 219887 h 374353"/>
                <a:gd name="connsiteX86" fmla="*/ 285266 w 433761"/>
                <a:gd name="connsiteY86" fmla="*/ 219887 h 374353"/>
                <a:gd name="connsiteX87" fmla="*/ 290517 w 433761"/>
                <a:gd name="connsiteY87" fmla="*/ 174456 h 374353"/>
                <a:gd name="connsiteX88" fmla="*/ 195388 w 433761"/>
                <a:gd name="connsiteY88" fmla="*/ 174456 h 374353"/>
                <a:gd name="connsiteX89" fmla="*/ 269635 w 433761"/>
                <a:gd name="connsiteY89" fmla="*/ 174456 h 374353"/>
                <a:gd name="connsiteX90" fmla="*/ 264332 w 433761"/>
                <a:gd name="connsiteY90" fmla="*/ 219887 h 374353"/>
                <a:gd name="connsiteX91" fmla="*/ 195388 w 433761"/>
                <a:gd name="connsiteY91" fmla="*/ 219887 h 374353"/>
                <a:gd name="connsiteX92" fmla="*/ 195388 w 433761"/>
                <a:gd name="connsiteY92" fmla="*/ 174456 h 374353"/>
                <a:gd name="connsiteX93" fmla="*/ 101602 w 433761"/>
                <a:gd name="connsiteY93" fmla="*/ 174456 h 374353"/>
                <a:gd name="connsiteX94" fmla="*/ 173896 w 433761"/>
                <a:gd name="connsiteY94" fmla="*/ 174456 h 374353"/>
                <a:gd name="connsiteX95" fmla="*/ 173896 w 433761"/>
                <a:gd name="connsiteY95" fmla="*/ 218489 h 374353"/>
                <a:gd name="connsiteX96" fmla="*/ 117094 w 433761"/>
                <a:gd name="connsiteY96" fmla="*/ 218489 h 374353"/>
                <a:gd name="connsiteX97" fmla="*/ 117094 w 433761"/>
                <a:gd name="connsiteY97" fmla="*/ 238059 h 374353"/>
                <a:gd name="connsiteX98" fmla="*/ 111930 w 433761"/>
                <a:gd name="connsiteY98" fmla="*/ 238059 h 374353"/>
                <a:gd name="connsiteX99" fmla="*/ 101602 w 433761"/>
                <a:gd name="connsiteY99" fmla="*/ 174456 h 374353"/>
                <a:gd name="connsiteX100" fmla="*/ 0 w 433761"/>
                <a:gd name="connsiteY100" fmla="*/ 174456 h 374353"/>
                <a:gd name="connsiteX101" fmla="*/ 79304 w 433761"/>
                <a:gd name="connsiteY101" fmla="*/ 174456 h 374353"/>
                <a:gd name="connsiteX102" fmla="*/ 89878 w 433761"/>
                <a:gd name="connsiteY102" fmla="*/ 243297 h 374353"/>
                <a:gd name="connsiteX103" fmla="*/ 31722 w 433761"/>
                <a:gd name="connsiteY103" fmla="*/ 258049 h 374353"/>
                <a:gd name="connsiteX104" fmla="*/ 0 w 433761"/>
                <a:gd name="connsiteY104" fmla="*/ 174456 h 374353"/>
                <a:gd name="connsiteX105" fmla="*/ 259028 w 433761"/>
                <a:gd name="connsiteY105" fmla="*/ 92680 h 374353"/>
                <a:gd name="connsiteX106" fmla="*/ 269635 w 433761"/>
                <a:gd name="connsiteY106" fmla="*/ 156283 h 374353"/>
                <a:gd name="connsiteX107" fmla="*/ 195388 w 433761"/>
                <a:gd name="connsiteY107" fmla="*/ 156283 h 374353"/>
                <a:gd name="connsiteX108" fmla="*/ 195388 w 433761"/>
                <a:gd name="connsiteY108" fmla="*/ 97572 h 374353"/>
                <a:gd name="connsiteX109" fmla="*/ 259028 w 433761"/>
                <a:gd name="connsiteY109" fmla="*/ 92680 h 374353"/>
                <a:gd name="connsiteX110" fmla="*/ 111930 w 433761"/>
                <a:gd name="connsiteY110" fmla="*/ 92680 h 374353"/>
                <a:gd name="connsiteX111" fmla="*/ 173896 w 433761"/>
                <a:gd name="connsiteY111" fmla="*/ 97572 h 374353"/>
                <a:gd name="connsiteX112" fmla="*/ 173896 w 433761"/>
                <a:gd name="connsiteY112" fmla="*/ 156283 h 374353"/>
                <a:gd name="connsiteX113" fmla="*/ 101602 w 433761"/>
                <a:gd name="connsiteY113" fmla="*/ 156283 h 374353"/>
                <a:gd name="connsiteX114" fmla="*/ 111930 w 433761"/>
                <a:gd name="connsiteY114" fmla="*/ 92680 h 374353"/>
                <a:gd name="connsiteX115" fmla="*/ 337561 w 433761"/>
                <a:gd name="connsiteY115" fmla="*/ 72690 h 374353"/>
                <a:gd name="connsiteX116" fmla="*/ 369283 w 433761"/>
                <a:gd name="connsiteY116" fmla="*/ 156283 h 374353"/>
                <a:gd name="connsiteX117" fmla="*/ 289979 w 433761"/>
                <a:gd name="connsiteY117" fmla="*/ 156283 h 374353"/>
                <a:gd name="connsiteX118" fmla="*/ 279405 w 433761"/>
                <a:gd name="connsiteY118" fmla="*/ 87442 h 374353"/>
                <a:gd name="connsiteX119" fmla="*/ 337561 w 433761"/>
                <a:gd name="connsiteY119" fmla="*/ 72690 h 374353"/>
                <a:gd name="connsiteX120" fmla="*/ 31722 w 433761"/>
                <a:gd name="connsiteY120" fmla="*/ 72690 h 374353"/>
                <a:gd name="connsiteX121" fmla="*/ 89878 w 433761"/>
                <a:gd name="connsiteY121" fmla="*/ 87442 h 374353"/>
                <a:gd name="connsiteX122" fmla="*/ 79304 w 433761"/>
                <a:gd name="connsiteY122" fmla="*/ 156283 h 374353"/>
                <a:gd name="connsiteX123" fmla="*/ 0 w 433761"/>
                <a:gd name="connsiteY123" fmla="*/ 156283 h 374353"/>
                <a:gd name="connsiteX124" fmla="*/ 31722 w 433761"/>
                <a:gd name="connsiteY124" fmla="*/ 72690 h 374353"/>
                <a:gd name="connsiteX125" fmla="*/ 195388 w 433761"/>
                <a:gd name="connsiteY125" fmla="*/ 9087 h 374353"/>
                <a:gd name="connsiteX126" fmla="*/ 216703 w 433761"/>
                <a:gd name="connsiteY126" fmla="*/ 18952 h 374353"/>
                <a:gd name="connsiteX127" fmla="*/ 254004 w 433761"/>
                <a:gd name="connsiteY127" fmla="*/ 73209 h 374353"/>
                <a:gd name="connsiteX128" fmla="*/ 195388 w 433761"/>
                <a:gd name="connsiteY128" fmla="*/ 78142 h 374353"/>
                <a:gd name="connsiteX129" fmla="*/ 195388 w 433761"/>
                <a:gd name="connsiteY129" fmla="*/ 9087 h 374353"/>
                <a:gd name="connsiteX130" fmla="*/ 173896 w 433761"/>
                <a:gd name="connsiteY130" fmla="*/ 9087 h 374353"/>
                <a:gd name="connsiteX131" fmla="*/ 173896 w 433761"/>
                <a:gd name="connsiteY131" fmla="*/ 78142 h 374353"/>
                <a:gd name="connsiteX132" fmla="*/ 117233 w 433761"/>
                <a:gd name="connsiteY132" fmla="*/ 73209 h 374353"/>
                <a:gd name="connsiteX133" fmla="*/ 127535 w 433761"/>
                <a:gd name="connsiteY133" fmla="*/ 53479 h 374353"/>
                <a:gd name="connsiteX134" fmla="*/ 153291 w 433761"/>
                <a:gd name="connsiteY134" fmla="*/ 18952 h 374353"/>
                <a:gd name="connsiteX135" fmla="*/ 173896 w 433761"/>
                <a:gd name="connsiteY135" fmla="*/ 9087 h 374353"/>
                <a:gd name="connsiteX136" fmla="*/ 226650 w 433761"/>
                <a:gd name="connsiteY136" fmla="*/ 0 h 374353"/>
                <a:gd name="connsiteX137" fmla="*/ 328252 w 433761"/>
                <a:gd name="connsiteY137" fmla="*/ 57632 h 374353"/>
                <a:gd name="connsiteX138" fmla="*/ 274777 w 433761"/>
                <a:gd name="connsiteY138" fmla="*/ 67238 h 374353"/>
                <a:gd name="connsiteX139" fmla="*/ 264082 w 433761"/>
                <a:gd name="connsiteY139" fmla="*/ 43224 h 374353"/>
                <a:gd name="connsiteX140" fmla="*/ 226650 w 433761"/>
                <a:gd name="connsiteY140" fmla="*/ 4803 h 374353"/>
                <a:gd name="connsiteX141" fmla="*/ 226650 w 433761"/>
                <a:gd name="connsiteY141" fmla="*/ 0 h 374353"/>
                <a:gd name="connsiteX142" fmla="*/ 142633 w 433761"/>
                <a:gd name="connsiteY142" fmla="*/ 0 h 374353"/>
                <a:gd name="connsiteX143" fmla="*/ 142633 w 433761"/>
                <a:gd name="connsiteY143" fmla="*/ 4803 h 374353"/>
                <a:gd name="connsiteX144" fmla="*/ 95431 w 433761"/>
                <a:gd name="connsiteY144" fmla="*/ 67238 h 374353"/>
                <a:gd name="connsiteX145" fmla="*/ 42985 w 433761"/>
                <a:gd name="connsiteY145" fmla="*/ 57632 h 374353"/>
                <a:gd name="connsiteX146" fmla="*/ 142633 w 433761"/>
                <a:gd name="connsiteY146" fmla="*/ 0 h 374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Lst>
              <a:rect l="l" t="t" r="r" b="b"/>
              <a:pathLst>
                <a:path w="433761" h="374353">
                  <a:moveTo>
                    <a:pt x="375036" y="292577"/>
                  </a:moveTo>
                  <a:cubicBezTo>
                    <a:pt x="369717" y="292577"/>
                    <a:pt x="364399" y="297423"/>
                    <a:pt x="364399" y="302269"/>
                  </a:cubicBezTo>
                  <a:cubicBezTo>
                    <a:pt x="364399" y="307115"/>
                    <a:pt x="369717" y="311961"/>
                    <a:pt x="375036" y="311961"/>
                  </a:cubicBezTo>
                  <a:cubicBezTo>
                    <a:pt x="385674" y="311961"/>
                    <a:pt x="390993" y="307115"/>
                    <a:pt x="390993" y="302269"/>
                  </a:cubicBezTo>
                  <a:cubicBezTo>
                    <a:pt x="390993" y="297423"/>
                    <a:pt x="385674" y="292577"/>
                    <a:pt x="375036" y="292577"/>
                  </a:cubicBezTo>
                  <a:close/>
                  <a:moveTo>
                    <a:pt x="186010" y="292577"/>
                  </a:moveTo>
                  <a:cubicBezTo>
                    <a:pt x="180734" y="292577"/>
                    <a:pt x="175459" y="297423"/>
                    <a:pt x="175459" y="302269"/>
                  </a:cubicBezTo>
                  <a:cubicBezTo>
                    <a:pt x="175459" y="307115"/>
                    <a:pt x="180734" y="311961"/>
                    <a:pt x="186010" y="311961"/>
                  </a:cubicBezTo>
                  <a:cubicBezTo>
                    <a:pt x="196561" y="311961"/>
                    <a:pt x="201836" y="307115"/>
                    <a:pt x="201836" y="302269"/>
                  </a:cubicBezTo>
                  <a:cubicBezTo>
                    <a:pt x="201836" y="297423"/>
                    <a:pt x="196561" y="292577"/>
                    <a:pt x="186010" y="292577"/>
                  </a:cubicBezTo>
                  <a:close/>
                  <a:moveTo>
                    <a:pt x="96019" y="263501"/>
                  </a:moveTo>
                  <a:cubicBezTo>
                    <a:pt x="101322" y="273193"/>
                    <a:pt x="106625" y="282885"/>
                    <a:pt x="106625" y="292577"/>
                  </a:cubicBezTo>
                  <a:cubicBezTo>
                    <a:pt x="111929" y="297423"/>
                    <a:pt x="117232" y="302269"/>
                    <a:pt x="117232" y="307115"/>
                  </a:cubicBezTo>
                  <a:cubicBezTo>
                    <a:pt x="117232" y="307115"/>
                    <a:pt x="117232" y="307115"/>
                    <a:pt x="117232" y="321653"/>
                  </a:cubicBezTo>
                  <a:cubicBezTo>
                    <a:pt x="90715" y="311961"/>
                    <a:pt x="64198" y="297423"/>
                    <a:pt x="42985" y="273193"/>
                  </a:cubicBezTo>
                  <a:cubicBezTo>
                    <a:pt x="64198" y="268347"/>
                    <a:pt x="80109" y="268347"/>
                    <a:pt x="96019" y="263501"/>
                  </a:cubicBezTo>
                  <a:close/>
                  <a:moveTo>
                    <a:pt x="280471" y="258049"/>
                  </a:moveTo>
                  <a:cubicBezTo>
                    <a:pt x="280471" y="258049"/>
                    <a:pt x="280471" y="258049"/>
                    <a:pt x="285622" y="258049"/>
                  </a:cubicBezTo>
                  <a:cubicBezTo>
                    <a:pt x="285622" y="258049"/>
                    <a:pt x="285622" y="258049"/>
                    <a:pt x="290773" y="258049"/>
                  </a:cubicBezTo>
                  <a:cubicBezTo>
                    <a:pt x="290773" y="258049"/>
                    <a:pt x="290773" y="258049"/>
                    <a:pt x="290773" y="262966"/>
                  </a:cubicBezTo>
                  <a:cubicBezTo>
                    <a:pt x="290773" y="262966"/>
                    <a:pt x="290773" y="262966"/>
                    <a:pt x="295924" y="267884"/>
                  </a:cubicBezTo>
                  <a:cubicBezTo>
                    <a:pt x="301075" y="267884"/>
                    <a:pt x="311378" y="272801"/>
                    <a:pt x="311378" y="277718"/>
                  </a:cubicBezTo>
                  <a:cubicBezTo>
                    <a:pt x="311378" y="277718"/>
                    <a:pt x="311378" y="277718"/>
                    <a:pt x="311378" y="282635"/>
                  </a:cubicBezTo>
                  <a:cubicBezTo>
                    <a:pt x="311378" y="282635"/>
                    <a:pt x="306227" y="282635"/>
                    <a:pt x="306227" y="282635"/>
                  </a:cubicBezTo>
                  <a:cubicBezTo>
                    <a:pt x="306227" y="282635"/>
                    <a:pt x="306227" y="282635"/>
                    <a:pt x="301075" y="282635"/>
                  </a:cubicBezTo>
                  <a:cubicBezTo>
                    <a:pt x="301075" y="282635"/>
                    <a:pt x="301075" y="282635"/>
                    <a:pt x="295924" y="277718"/>
                  </a:cubicBezTo>
                  <a:cubicBezTo>
                    <a:pt x="290773" y="277718"/>
                    <a:pt x="290773" y="277718"/>
                    <a:pt x="285622" y="277718"/>
                  </a:cubicBezTo>
                  <a:cubicBezTo>
                    <a:pt x="285622" y="277718"/>
                    <a:pt x="280471" y="277718"/>
                    <a:pt x="280471" y="277718"/>
                  </a:cubicBezTo>
                  <a:cubicBezTo>
                    <a:pt x="275320" y="282635"/>
                    <a:pt x="275320" y="282635"/>
                    <a:pt x="275320" y="287553"/>
                  </a:cubicBezTo>
                  <a:cubicBezTo>
                    <a:pt x="280471" y="287553"/>
                    <a:pt x="280471" y="292470"/>
                    <a:pt x="285622" y="292470"/>
                  </a:cubicBezTo>
                  <a:cubicBezTo>
                    <a:pt x="285622" y="292470"/>
                    <a:pt x="290773" y="292470"/>
                    <a:pt x="290773" y="297387"/>
                  </a:cubicBezTo>
                  <a:cubicBezTo>
                    <a:pt x="301075" y="297387"/>
                    <a:pt x="311378" y="302304"/>
                    <a:pt x="311378" y="312139"/>
                  </a:cubicBezTo>
                  <a:cubicBezTo>
                    <a:pt x="316529" y="317056"/>
                    <a:pt x="316529" y="326890"/>
                    <a:pt x="306227" y="331808"/>
                  </a:cubicBezTo>
                  <a:cubicBezTo>
                    <a:pt x="306227" y="331808"/>
                    <a:pt x="301075" y="336725"/>
                    <a:pt x="290773" y="336725"/>
                  </a:cubicBezTo>
                  <a:cubicBezTo>
                    <a:pt x="290773" y="336725"/>
                    <a:pt x="290773" y="336725"/>
                    <a:pt x="290773" y="341642"/>
                  </a:cubicBezTo>
                  <a:cubicBezTo>
                    <a:pt x="290773" y="341642"/>
                    <a:pt x="290773" y="341642"/>
                    <a:pt x="285622" y="341642"/>
                  </a:cubicBezTo>
                  <a:cubicBezTo>
                    <a:pt x="285622" y="341642"/>
                    <a:pt x="285622" y="341642"/>
                    <a:pt x="280471" y="341642"/>
                  </a:cubicBezTo>
                  <a:cubicBezTo>
                    <a:pt x="280471" y="341642"/>
                    <a:pt x="280471" y="341642"/>
                    <a:pt x="280471" y="336725"/>
                  </a:cubicBezTo>
                  <a:cubicBezTo>
                    <a:pt x="275320" y="331808"/>
                    <a:pt x="265017" y="331808"/>
                    <a:pt x="265017" y="326890"/>
                  </a:cubicBezTo>
                  <a:cubicBezTo>
                    <a:pt x="259866" y="321973"/>
                    <a:pt x="259866" y="321973"/>
                    <a:pt x="265017" y="321973"/>
                  </a:cubicBezTo>
                  <a:cubicBezTo>
                    <a:pt x="265017" y="317056"/>
                    <a:pt x="265017" y="317056"/>
                    <a:pt x="270168" y="317056"/>
                  </a:cubicBezTo>
                  <a:cubicBezTo>
                    <a:pt x="270168" y="317056"/>
                    <a:pt x="270168" y="317056"/>
                    <a:pt x="275320" y="317056"/>
                  </a:cubicBezTo>
                  <a:cubicBezTo>
                    <a:pt x="275320" y="321973"/>
                    <a:pt x="280471" y="321973"/>
                    <a:pt x="280471" y="321973"/>
                  </a:cubicBezTo>
                  <a:cubicBezTo>
                    <a:pt x="285622" y="321973"/>
                    <a:pt x="285622" y="321973"/>
                    <a:pt x="290773" y="321973"/>
                  </a:cubicBezTo>
                  <a:cubicBezTo>
                    <a:pt x="295924" y="321973"/>
                    <a:pt x="295924" y="321973"/>
                    <a:pt x="295924" y="321973"/>
                  </a:cubicBezTo>
                  <a:cubicBezTo>
                    <a:pt x="301075" y="321973"/>
                    <a:pt x="301075" y="317056"/>
                    <a:pt x="301075" y="312139"/>
                  </a:cubicBezTo>
                  <a:cubicBezTo>
                    <a:pt x="301075" y="312139"/>
                    <a:pt x="295924" y="312139"/>
                    <a:pt x="295924" y="312139"/>
                  </a:cubicBezTo>
                  <a:cubicBezTo>
                    <a:pt x="295924" y="312139"/>
                    <a:pt x="295924" y="312139"/>
                    <a:pt x="290773" y="307221"/>
                  </a:cubicBezTo>
                  <a:cubicBezTo>
                    <a:pt x="285622" y="307221"/>
                    <a:pt x="275320" y="302304"/>
                    <a:pt x="270168" y="297387"/>
                  </a:cubicBezTo>
                  <a:cubicBezTo>
                    <a:pt x="270168" y="297387"/>
                    <a:pt x="265017" y="297387"/>
                    <a:pt x="265017" y="292470"/>
                  </a:cubicBezTo>
                  <a:cubicBezTo>
                    <a:pt x="259866" y="287553"/>
                    <a:pt x="265017" y="277718"/>
                    <a:pt x="270168" y="272801"/>
                  </a:cubicBezTo>
                  <a:cubicBezTo>
                    <a:pt x="270168" y="267884"/>
                    <a:pt x="275320" y="267884"/>
                    <a:pt x="280471" y="262966"/>
                  </a:cubicBezTo>
                  <a:cubicBezTo>
                    <a:pt x="280471" y="262966"/>
                    <a:pt x="280471" y="262966"/>
                    <a:pt x="280471" y="258049"/>
                  </a:cubicBezTo>
                  <a:close/>
                  <a:moveTo>
                    <a:pt x="316528" y="248963"/>
                  </a:moveTo>
                  <a:cubicBezTo>
                    <a:pt x="316528" y="248963"/>
                    <a:pt x="316528" y="248963"/>
                    <a:pt x="396312" y="248963"/>
                  </a:cubicBezTo>
                  <a:cubicBezTo>
                    <a:pt x="396312" y="248963"/>
                    <a:pt x="396312" y="248963"/>
                    <a:pt x="396312" y="253809"/>
                  </a:cubicBezTo>
                  <a:cubicBezTo>
                    <a:pt x="396312" y="263501"/>
                    <a:pt x="401631" y="268347"/>
                    <a:pt x="406950" y="268347"/>
                  </a:cubicBezTo>
                  <a:cubicBezTo>
                    <a:pt x="406950" y="268347"/>
                    <a:pt x="406950" y="268347"/>
                    <a:pt x="412269" y="268347"/>
                  </a:cubicBezTo>
                  <a:cubicBezTo>
                    <a:pt x="412269" y="268347"/>
                    <a:pt x="412269" y="268347"/>
                    <a:pt x="412269" y="336191"/>
                  </a:cubicBezTo>
                  <a:cubicBezTo>
                    <a:pt x="412269" y="336191"/>
                    <a:pt x="412269" y="336191"/>
                    <a:pt x="406950" y="336191"/>
                  </a:cubicBezTo>
                  <a:cubicBezTo>
                    <a:pt x="401631" y="336191"/>
                    <a:pt x="396312" y="341037"/>
                    <a:pt x="396312" y="350729"/>
                  </a:cubicBezTo>
                  <a:cubicBezTo>
                    <a:pt x="396312" y="350729"/>
                    <a:pt x="396312" y="350729"/>
                    <a:pt x="321847" y="350729"/>
                  </a:cubicBezTo>
                  <a:cubicBezTo>
                    <a:pt x="337804" y="341037"/>
                    <a:pt x="348442" y="321653"/>
                    <a:pt x="348442" y="302269"/>
                  </a:cubicBezTo>
                  <a:cubicBezTo>
                    <a:pt x="348442" y="278039"/>
                    <a:pt x="337804" y="258655"/>
                    <a:pt x="316528" y="248963"/>
                  </a:cubicBezTo>
                  <a:close/>
                  <a:moveTo>
                    <a:pt x="170183" y="248963"/>
                  </a:moveTo>
                  <a:cubicBezTo>
                    <a:pt x="170183" y="248963"/>
                    <a:pt x="170183" y="248963"/>
                    <a:pt x="259866" y="248963"/>
                  </a:cubicBezTo>
                  <a:cubicBezTo>
                    <a:pt x="238764" y="258655"/>
                    <a:pt x="228213" y="278039"/>
                    <a:pt x="228213" y="302269"/>
                  </a:cubicBezTo>
                  <a:cubicBezTo>
                    <a:pt x="228213" y="321653"/>
                    <a:pt x="238764" y="341037"/>
                    <a:pt x="254591" y="350729"/>
                  </a:cubicBezTo>
                  <a:cubicBezTo>
                    <a:pt x="254591" y="350729"/>
                    <a:pt x="254591" y="350729"/>
                    <a:pt x="170183" y="350729"/>
                  </a:cubicBezTo>
                  <a:cubicBezTo>
                    <a:pt x="170183" y="341037"/>
                    <a:pt x="164908" y="336191"/>
                    <a:pt x="159632" y="336191"/>
                  </a:cubicBezTo>
                  <a:cubicBezTo>
                    <a:pt x="159632" y="336191"/>
                    <a:pt x="159632" y="336191"/>
                    <a:pt x="154357" y="336191"/>
                  </a:cubicBezTo>
                  <a:cubicBezTo>
                    <a:pt x="154357" y="336191"/>
                    <a:pt x="154357" y="336191"/>
                    <a:pt x="154357" y="268347"/>
                  </a:cubicBezTo>
                  <a:cubicBezTo>
                    <a:pt x="154357" y="268347"/>
                    <a:pt x="154357" y="268347"/>
                    <a:pt x="159632" y="268347"/>
                  </a:cubicBezTo>
                  <a:cubicBezTo>
                    <a:pt x="164908" y="268347"/>
                    <a:pt x="170183" y="263501"/>
                    <a:pt x="170183" y="253809"/>
                  </a:cubicBezTo>
                  <a:cubicBezTo>
                    <a:pt x="170183" y="253809"/>
                    <a:pt x="170183" y="253809"/>
                    <a:pt x="170183" y="248963"/>
                  </a:cubicBezTo>
                  <a:close/>
                  <a:moveTo>
                    <a:pt x="142633" y="238059"/>
                  </a:moveTo>
                  <a:lnTo>
                    <a:pt x="142633" y="359815"/>
                  </a:lnTo>
                  <a:lnTo>
                    <a:pt x="422038" y="359815"/>
                  </a:lnTo>
                  <a:lnTo>
                    <a:pt x="422038" y="238059"/>
                  </a:lnTo>
                  <a:close/>
                  <a:moveTo>
                    <a:pt x="132864" y="228973"/>
                  </a:moveTo>
                  <a:lnTo>
                    <a:pt x="433761" y="228973"/>
                  </a:lnTo>
                  <a:lnTo>
                    <a:pt x="433761" y="374353"/>
                  </a:lnTo>
                  <a:lnTo>
                    <a:pt x="132864" y="374353"/>
                  </a:lnTo>
                  <a:close/>
                  <a:moveTo>
                    <a:pt x="290517" y="174456"/>
                  </a:moveTo>
                  <a:cubicBezTo>
                    <a:pt x="290517" y="174456"/>
                    <a:pt x="290517" y="174456"/>
                    <a:pt x="369283" y="174456"/>
                  </a:cubicBezTo>
                  <a:cubicBezTo>
                    <a:pt x="364032" y="189600"/>
                    <a:pt x="364032" y="204743"/>
                    <a:pt x="358781" y="219887"/>
                  </a:cubicBezTo>
                  <a:cubicBezTo>
                    <a:pt x="358781" y="219887"/>
                    <a:pt x="358781" y="219887"/>
                    <a:pt x="285266" y="219887"/>
                  </a:cubicBezTo>
                  <a:cubicBezTo>
                    <a:pt x="290517" y="204743"/>
                    <a:pt x="290517" y="189600"/>
                    <a:pt x="290517" y="174456"/>
                  </a:cubicBezTo>
                  <a:close/>
                  <a:moveTo>
                    <a:pt x="195388" y="174456"/>
                  </a:moveTo>
                  <a:cubicBezTo>
                    <a:pt x="195388" y="174456"/>
                    <a:pt x="195388" y="174456"/>
                    <a:pt x="269635" y="174456"/>
                  </a:cubicBezTo>
                  <a:cubicBezTo>
                    <a:pt x="269635" y="189600"/>
                    <a:pt x="269635" y="204743"/>
                    <a:pt x="264332" y="219887"/>
                  </a:cubicBezTo>
                  <a:cubicBezTo>
                    <a:pt x="264332" y="219887"/>
                    <a:pt x="264332" y="219887"/>
                    <a:pt x="195388" y="219887"/>
                  </a:cubicBezTo>
                  <a:cubicBezTo>
                    <a:pt x="195388" y="219887"/>
                    <a:pt x="195388" y="219887"/>
                    <a:pt x="195388" y="174456"/>
                  </a:cubicBezTo>
                  <a:close/>
                  <a:moveTo>
                    <a:pt x="101602" y="174456"/>
                  </a:moveTo>
                  <a:cubicBezTo>
                    <a:pt x="101602" y="174456"/>
                    <a:pt x="101602" y="174456"/>
                    <a:pt x="173896" y="174456"/>
                  </a:cubicBezTo>
                  <a:lnTo>
                    <a:pt x="173896" y="218489"/>
                  </a:lnTo>
                  <a:cubicBezTo>
                    <a:pt x="173896" y="218489"/>
                    <a:pt x="173896" y="218489"/>
                    <a:pt x="117094" y="218489"/>
                  </a:cubicBezTo>
                  <a:cubicBezTo>
                    <a:pt x="117094" y="218489"/>
                    <a:pt x="117094" y="218489"/>
                    <a:pt x="117094" y="238059"/>
                  </a:cubicBezTo>
                  <a:cubicBezTo>
                    <a:pt x="117094" y="238059"/>
                    <a:pt x="111930" y="238059"/>
                    <a:pt x="111930" y="238059"/>
                  </a:cubicBezTo>
                  <a:cubicBezTo>
                    <a:pt x="106766" y="218489"/>
                    <a:pt x="101602" y="198919"/>
                    <a:pt x="101602" y="174456"/>
                  </a:cubicBezTo>
                  <a:close/>
                  <a:moveTo>
                    <a:pt x="0" y="174456"/>
                  </a:moveTo>
                  <a:cubicBezTo>
                    <a:pt x="0" y="174456"/>
                    <a:pt x="0" y="174456"/>
                    <a:pt x="79304" y="174456"/>
                  </a:cubicBezTo>
                  <a:cubicBezTo>
                    <a:pt x="79304" y="199042"/>
                    <a:pt x="84591" y="223628"/>
                    <a:pt x="89878" y="243297"/>
                  </a:cubicBezTo>
                  <a:cubicBezTo>
                    <a:pt x="68730" y="248214"/>
                    <a:pt x="47582" y="253132"/>
                    <a:pt x="31722" y="258049"/>
                  </a:cubicBezTo>
                  <a:cubicBezTo>
                    <a:pt x="15861" y="233463"/>
                    <a:pt x="5287" y="203959"/>
                    <a:pt x="0" y="174456"/>
                  </a:cubicBezTo>
                  <a:close/>
                  <a:moveTo>
                    <a:pt x="259028" y="92680"/>
                  </a:moveTo>
                  <a:cubicBezTo>
                    <a:pt x="264332" y="112250"/>
                    <a:pt x="269635" y="131820"/>
                    <a:pt x="269635" y="156283"/>
                  </a:cubicBezTo>
                  <a:cubicBezTo>
                    <a:pt x="269635" y="156283"/>
                    <a:pt x="269635" y="156283"/>
                    <a:pt x="195388" y="156283"/>
                  </a:cubicBezTo>
                  <a:cubicBezTo>
                    <a:pt x="195388" y="156283"/>
                    <a:pt x="195388" y="156283"/>
                    <a:pt x="195388" y="97572"/>
                  </a:cubicBezTo>
                  <a:cubicBezTo>
                    <a:pt x="216601" y="97572"/>
                    <a:pt x="237815" y="92680"/>
                    <a:pt x="259028" y="92680"/>
                  </a:cubicBezTo>
                  <a:close/>
                  <a:moveTo>
                    <a:pt x="111930" y="92680"/>
                  </a:moveTo>
                  <a:cubicBezTo>
                    <a:pt x="132585" y="92680"/>
                    <a:pt x="153241" y="97572"/>
                    <a:pt x="173896" y="97572"/>
                  </a:cubicBezTo>
                  <a:cubicBezTo>
                    <a:pt x="173896" y="97572"/>
                    <a:pt x="173896" y="97572"/>
                    <a:pt x="173896" y="156283"/>
                  </a:cubicBezTo>
                  <a:cubicBezTo>
                    <a:pt x="173896" y="156283"/>
                    <a:pt x="173896" y="156283"/>
                    <a:pt x="101602" y="156283"/>
                  </a:cubicBezTo>
                  <a:cubicBezTo>
                    <a:pt x="101602" y="131820"/>
                    <a:pt x="106766" y="112250"/>
                    <a:pt x="111930" y="92680"/>
                  </a:cubicBezTo>
                  <a:close/>
                  <a:moveTo>
                    <a:pt x="337561" y="72690"/>
                  </a:moveTo>
                  <a:cubicBezTo>
                    <a:pt x="353422" y="97276"/>
                    <a:pt x="363996" y="126779"/>
                    <a:pt x="369283" y="156283"/>
                  </a:cubicBezTo>
                  <a:cubicBezTo>
                    <a:pt x="369283" y="156283"/>
                    <a:pt x="369283" y="156283"/>
                    <a:pt x="289979" y="156283"/>
                  </a:cubicBezTo>
                  <a:cubicBezTo>
                    <a:pt x="289979" y="131697"/>
                    <a:pt x="284692" y="107111"/>
                    <a:pt x="279405" y="87442"/>
                  </a:cubicBezTo>
                  <a:cubicBezTo>
                    <a:pt x="300553" y="82524"/>
                    <a:pt x="321701" y="77607"/>
                    <a:pt x="337561" y="72690"/>
                  </a:cubicBezTo>
                  <a:close/>
                  <a:moveTo>
                    <a:pt x="31722" y="72690"/>
                  </a:moveTo>
                  <a:cubicBezTo>
                    <a:pt x="47582" y="77607"/>
                    <a:pt x="68730" y="82524"/>
                    <a:pt x="89878" y="87442"/>
                  </a:cubicBezTo>
                  <a:cubicBezTo>
                    <a:pt x="84591" y="107111"/>
                    <a:pt x="79304" y="131697"/>
                    <a:pt x="79304" y="156283"/>
                  </a:cubicBezTo>
                  <a:cubicBezTo>
                    <a:pt x="79304" y="156283"/>
                    <a:pt x="79304" y="156283"/>
                    <a:pt x="0" y="156283"/>
                  </a:cubicBezTo>
                  <a:cubicBezTo>
                    <a:pt x="5287" y="126779"/>
                    <a:pt x="15861" y="97276"/>
                    <a:pt x="31722" y="72690"/>
                  </a:cubicBezTo>
                  <a:close/>
                  <a:moveTo>
                    <a:pt x="195388" y="9087"/>
                  </a:moveTo>
                  <a:cubicBezTo>
                    <a:pt x="200717" y="9087"/>
                    <a:pt x="211374" y="14019"/>
                    <a:pt x="216703" y="18952"/>
                  </a:cubicBezTo>
                  <a:cubicBezTo>
                    <a:pt x="227360" y="28817"/>
                    <a:pt x="243347" y="48547"/>
                    <a:pt x="254004" y="73209"/>
                  </a:cubicBezTo>
                  <a:cubicBezTo>
                    <a:pt x="232689" y="73209"/>
                    <a:pt x="216703" y="78142"/>
                    <a:pt x="195388" y="78142"/>
                  </a:cubicBezTo>
                  <a:cubicBezTo>
                    <a:pt x="195388" y="78142"/>
                    <a:pt x="195388" y="78142"/>
                    <a:pt x="195388" y="9087"/>
                  </a:cubicBezTo>
                  <a:close/>
                  <a:moveTo>
                    <a:pt x="173896" y="9087"/>
                  </a:moveTo>
                  <a:cubicBezTo>
                    <a:pt x="173896" y="9087"/>
                    <a:pt x="173896" y="9087"/>
                    <a:pt x="173896" y="78142"/>
                  </a:cubicBezTo>
                  <a:cubicBezTo>
                    <a:pt x="153291" y="78142"/>
                    <a:pt x="137838" y="73209"/>
                    <a:pt x="117233" y="73209"/>
                  </a:cubicBezTo>
                  <a:cubicBezTo>
                    <a:pt x="122384" y="63344"/>
                    <a:pt x="122384" y="58412"/>
                    <a:pt x="127535" y="53479"/>
                  </a:cubicBezTo>
                  <a:cubicBezTo>
                    <a:pt x="137838" y="38682"/>
                    <a:pt x="142989" y="23884"/>
                    <a:pt x="153291" y="18952"/>
                  </a:cubicBezTo>
                  <a:cubicBezTo>
                    <a:pt x="163594" y="14019"/>
                    <a:pt x="168745" y="9087"/>
                    <a:pt x="173896" y="9087"/>
                  </a:cubicBezTo>
                  <a:close/>
                  <a:moveTo>
                    <a:pt x="226650" y="0"/>
                  </a:moveTo>
                  <a:cubicBezTo>
                    <a:pt x="264082" y="9605"/>
                    <a:pt x="301515" y="28816"/>
                    <a:pt x="328252" y="57632"/>
                  </a:cubicBezTo>
                  <a:cubicBezTo>
                    <a:pt x="312210" y="62435"/>
                    <a:pt x="290820" y="67238"/>
                    <a:pt x="274777" y="67238"/>
                  </a:cubicBezTo>
                  <a:cubicBezTo>
                    <a:pt x="269430" y="57632"/>
                    <a:pt x="264082" y="48027"/>
                    <a:pt x="264082" y="43224"/>
                  </a:cubicBezTo>
                  <a:cubicBezTo>
                    <a:pt x="253387" y="24013"/>
                    <a:pt x="242692" y="14408"/>
                    <a:pt x="226650" y="4803"/>
                  </a:cubicBezTo>
                  <a:cubicBezTo>
                    <a:pt x="226650" y="4803"/>
                    <a:pt x="226650" y="4803"/>
                    <a:pt x="226650" y="0"/>
                  </a:cubicBezTo>
                  <a:close/>
                  <a:moveTo>
                    <a:pt x="142633" y="0"/>
                  </a:moveTo>
                  <a:cubicBezTo>
                    <a:pt x="142633" y="0"/>
                    <a:pt x="142633" y="0"/>
                    <a:pt x="142633" y="4803"/>
                  </a:cubicBezTo>
                  <a:cubicBezTo>
                    <a:pt x="121654" y="19211"/>
                    <a:pt x="105921" y="38422"/>
                    <a:pt x="95431" y="67238"/>
                  </a:cubicBezTo>
                  <a:cubicBezTo>
                    <a:pt x="79697" y="67238"/>
                    <a:pt x="58719" y="62435"/>
                    <a:pt x="42985" y="57632"/>
                  </a:cubicBezTo>
                  <a:cubicBezTo>
                    <a:pt x="69208" y="28816"/>
                    <a:pt x="105921" y="9605"/>
                    <a:pt x="142633" y="0"/>
                  </a:cubicBezTo>
                  <a:close/>
                </a:path>
              </a:pathLst>
            </a:custGeom>
            <a:solidFill>
              <a:schemeClr val="accent4"/>
            </a:solidFill>
            <a:ln w="9525">
              <a:noFill/>
              <a:round/>
              <a:headEnd/>
              <a:tailEnd/>
            </a:ln>
          </p:spPr>
          <p:txBody>
            <a:bodyPr anchor="ctr"/>
            <a:lstStyle/>
            <a:p>
              <a:pPr algn="ctr"/>
              <a:endParaRPr sz="16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文本框 96"/>
            <p:cNvSpPr txBox="1">
              <a:spLocks/>
            </p:cNvSpPr>
            <p:nvPr/>
          </p:nvSpPr>
          <p:spPr bwMode="auto">
            <a:xfrm>
              <a:off x="8865214" y="3850133"/>
              <a:ext cx="2088063" cy="521178"/>
            </a:xfrm>
            <a:prstGeom prst="rect">
              <a:avLst/>
            </a:prstGeom>
            <a:noFill/>
            <a:extLst/>
          </p:spPr>
          <p:txBody>
            <a:bodyPr wrap="none" lIns="0" tIns="0" rIns="0" bIns="0" anchor="ctr" anchorCtr="1">
              <a:normAutofit/>
            </a:bodyPr>
            <a:lstStyle/>
            <a:p>
              <a:pPr latinLnBrk="0"/>
              <a:r>
                <a:rPr lang="zh-CN" altLang="en-US" sz="1200" dirty="0">
                  <a:solidFill>
                    <a:schemeClr val="bg1">
                      <a:lumMod val="50000"/>
                    </a:schemeClr>
                  </a:solidFill>
                  <a:effectLst/>
                  <a:latin typeface="微软雅黑" panose="020B0503020204020204" pitchFamily="34" charset="-122"/>
                  <a:ea typeface="微软雅黑" panose="020B0503020204020204" pitchFamily="34" charset="-122"/>
                </a:rPr>
                <a:t>标题文本预设</a:t>
              </a:r>
            </a:p>
          </p:txBody>
        </p:sp>
      </p:grpSp>
    </p:spTree>
    <p:extLst>
      <p:ext uri="{BB962C8B-B14F-4D97-AF65-F5344CB8AC3E}">
        <p14:creationId xmlns:p14="http://schemas.microsoft.com/office/powerpoint/2010/main" val="387876439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1"/>
          <p:cNvSpPr txBox="1"/>
          <p:nvPr/>
        </p:nvSpPr>
        <p:spPr>
          <a:xfrm>
            <a:off x="4413967" y="1906205"/>
            <a:ext cx="2431754" cy="927431"/>
          </a:xfrm>
          <a:prstGeom prst="rect">
            <a:avLst/>
          </a:prstGeom>
          <a:noFill/>
        </p:spPr>
        <p:txBody>
          <a:bodyPr wrap="none" lIns="65023" tIns="32511" rIns="65023" bIns="32511" rtlCol="0">
            <a:spAutoFit/>
          </a:bodyPr>
          <a:lstStyle/>
          <a:p>
            <a:pPr marL="0" lvl="1"/>
            <a:r>
              <a:rPr lang="zh-CN" altLang="en-US" sz="1400" b="1" dirty="0">
                <a:solidFill>
                  <a:schemeClr val="accent2"/>
                </a:solidFill>
                <a:latin typeface="微软雅黑" panose="020B0503020204020204" pitchFamily="34" charset="-122"/>
                <a:ea typeface="微软雅黑" panose="020B0503020204020204" pitchFamily="34" charset="-122"/>
              </a:rPr>
              <a:t> </a:t>
            </a:r>
            <a:r>
              <a:rPr lang="zh-CN" altLang="en-US" sz="2000" b="1" dirty="0">
                <a:solidFill>
                  <a:schemeClr val="accent2"/>
                </a:solidFill>
                <a:latin typeface="微软雅黑" panose="020B0503020204020204" pitchFamily="34" charset="-122"/>
                <a:ea typeface="微软雅黑" panose="020B0503020204020204" pitchFamily="34" charset="-122"/>
              </a:rPr>
              <a:t>第三部分</a:t>
            </a:r>
            <a:endParaRPr lang="en-US" altLang="zh-CN" sz="20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3600" dirty="0">
                <a:solidFill>
                  <a:srgbClr val="F0D04E"/>
                </a:solidFill>
                <a:latin typeface="微软雅黑" panose="020B0503020204020204" pitchFamily="34" charset="-122"/>
                <a:ea typeface="微软雅黑" panose="020B0503020204020204" pitchFamily="34" charset="-122"/>
              </a:rPr>
              <a:t>   </a:t>
            </a:r>
            <a:r>
              <a:rPr lang="zh-CN" altLang="en-US" sz="2300" dirty="0">
                <a:solidFill>
                  <a:srgbClr val="535353"/>
                </a:solidFill>
                <a:latin typeface="微软雅黑" panose="020B0503020204020204" pitchFamily="34" charset="-122"/>
                <a:ea typeface="微软雅黑" panose="020B0503020204020204" pitchFamily="34" charset="-122"/>
              </a:rPr>
              <a:t>标题文字内容</a:t>
            </a:r>
            <a:endParaRPr lang="en-US" altLang="zh-CN" sz="360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4279241" y="1808090"/>
            <a:ext cx="0" cy="1420419"/>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3025457" y="2982336"/>
            <a:ext cx="902574" cy="246174"/>
          </a:xfrm>
          <a:prstGeom prst="rect">
            <a:avLst/>
          </a:prstGeom>
          <a:noFill/>
        </p:spPr>
        <p:txBody>
          <a:bodyPr wrap="square" lIns="0" tIns="0" rIns="0" bIns="0" rtlCol="0">
            <a:spAutoFit/>
          </a:bodyPr>
          <a:lstStyle/>
          <a:p>
            <a:r>
              <a:rPr lang="en-US" altLang="zh-CN" sz="1600" dirty="0">
                <a:solidFill>
                  <a:schemeClr val="tx1">
                    <a:lumMod val="65000"/>
                    <a:lumOff val="35000"/>
                  </a:schemeClr>
                </a:solidFill>
                <a:latin typeface="Arial" panose="020B0604020202020204" pitchFamily="34" charset="0"/>
                <a:ea typeface="+mj-ea"/>
                <a:cs typeface="Arial" panose="020B0604020202020204" pitchFamily="34" charset="0"/>
              </a:rPr>
              <a:t>PART 03</a:t>
            </a:r>
            <a:endParaRPr lang="zh-CN" altLang="en-US" sz="1600" dirty="0">
              <a:solidFill>
                <a:schemeClr val="tx1">
                  <a:lumMod val="65000"/>
                  <a:lumOff val="35000"/>
                </a:schemeClr>
              </a:solidFill>
              <a:latin typeface="Arial" panose="020B0604020202020204" pitchFamily="34" charset="0"/>
              <a:ea typeface="+mj-ea"/>
              <a:cs typeface="Arial" panose="020B0604020202020204" pitchFamily="34" charset="0"/>
            </a:endParaRPr>
          </a:p>
        </p:txBody>
      </p:sp>
      <p:sp>
        <p:nvSpPr>
          <p:cNvPr id="28" name="椭圆 27"/>
          <p:cNvSpPr/>
          <p:nvPr/>
        </p:nvSpPr>
        <p:spPr>
          <a:xfrm>
            <a:off x="2915816" y="1804850"/>
            <a:ext cx="1004222" cy="100427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9" name="TextBox 24"/>
          <p:cNvSpPr txBox="1"/>
          <p:nvPr/>
        </p:nvSpPr>
        <p:spPr>
          <a:xfrm>
            <a:off x="4591843" y="2891323"/>
            <a:ext cx="1064411"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5644197" y="2891323"/>
            <a:ext cx="1111942"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3089472" y="1946841"/>
            <a:ext cx="902574" cy="769248"/>
          </a:xfrm>
          <a:prstGeom prst="rect">
            <a:avLst/>
          </a:prstGeom>
          <a:noFill/>
        </p:spPr>
        <p:txBody>
          <a:bodyPr wrap="square" lIns="0" tIns="0" rIns="0" bIns="0" rtlCol="0">
            <a:spAutoFit/>
          </a:bodyPr>
          <a:lstStyle/>
          <a:p>
            <a:r>
              <a:rPr lang="en-US" altLang="zh-CN" sz="5000" b="1" dirty="0">
                <a:solidFill>
                  <a:schemeClr val="bg1"/>
                </a:solidFill>
                <a:latin typeface="Arial" panose="020B0604020202020204" pitchFamily="34" charset="0"/>
                <a:ea typeface="+mj-ea"/>
                <a:cs typeface="Arial" panose="020B0604020202020204" pitchFamily="34" charset="0"/>
              </a:rPr>
              <a:t>03</a:t>
            </a:r>
            <a:endParaRPr lang="zh-CN" altLang="en-US" sz="5000" b="1" dirty="0">
              <a:solidFill>
                <a:schemeClr val="bg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4591843" y="3097300"/>
            <a:ext cx="1064411"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5644197" y="3097300"/>
            <a:ext cx="1111942"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024402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anim calcmode="lin" valueType="num">
                                      <p:cBhvr>
                                        <p:cTn id="12" dur="500" fill="hold"/>
                                        <p:tgtEl>
                                          <p:spTgt spid="31"/>
                                        </p:tgtEl>
                                        <p:attrNameLst>
                                          <p:attrName>ppt_x</p:attrName>
                                        </p:attrNameLst>
                                      </p:cBhvr>
                                      <p:tavLst>
                                        <p:tav tm="0">
                                          <p:val>
                                            <p:strVal val="#ppt_x"/>
                                          </p:val>
                                        </p:tav>
                                        <p:tav tm="100000">
                                          <p:val>
                                            <p:strVal val="#ppt_x"/>
                                          </p:val>
                                        </p:tav>
                                      </p:tavLst>
                                    </p:anim>
                                    <p:anim calcmode="lin" valueType="num">
                                      <p:cBhvr>
                                        <p:cTn id="13" dur="500" fill="hold"/>
                                        <p:tgtEl>
                                          <p:spTgt spid="31"/>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p:tgtEl>
                                          <p:spTgt spid="23"/>
                                        </p:tgtEl>
                                        <p:attrNameLst>
                                          <p:attrName>ppt_x</p:attrName>
                                        </p:attrNameLst>
                                      </p:cBhvr>
                                      <p:tavLst>
                                        <p:tav tm="0">
                                          <p:val>
                                            <p:strVal val="#ppt_x-#ppt_w*1.125000"/>
                                          </p:val>
                                        </p:tav>
                                        <p:tav tm="100000">
                                          <p:val>
                                            <p:strVal val="#ppt_x"/>
                                          </p:val>
                                        </p:tav>
                                      </p:tavLst>
                                    </p:anim>
                                    <p:animEffect transition="in" filter="wipe(right)">
                                      <p:cBhvr>
                                        <p:cTn id="18" dur="500"/>
                                        <p:tgtEl>
                                          <p:spTgt spid="23"/>
                                        </p:tgtEl>
                                      </p:cBhvr>
                                    </p:animEffect>
                                  </p:childTnLst>
                                </p:cTn>
                              </p:par>
                            </p:childTnLst>
                          </p:cTn>
                        </p:par>
                        <p:par>
                          <p:cTn id="19" fill="hold">
                            <p:stCondLst>
                              <p:cond delay="1500"/>
                            </p:stCondLst>
                            <p:childTnLst>
                              <p:par>
                                <p:cTn id="20" presetID="47"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anim calcmode="lin" valueType="num">
                                      <p:cBhvr>
                                        <p:cTn id="23" dur="500" fill="hold"/>
                                        <p:tgtEl>
                                          <p:spTgt spid="25"/>
                                        </p:tgtEl>
                                        <p:attrNameLst>
                                          <p:attrName>ppt_x</p:attrName>
                                        </p:attrNameLst>
                                      </p:cBhvr>
                                      <p:tavLst>
                                        <p:tav tm="0">
                                          <p:val>
                                            <p:strVal val="#ppt_x"/>
                                          </p:val>
                                        </p:tav>
                                        <p:tav tm="100000">
                                          <p:val>
                                            <p:strVal val="#ppt_x"/>
                                          </p:val>
                                        </p:tav>
                                      </p:tavLst>
                                    </p:anim>
                                    <p:anim calcmode="lin" valueType="num">
                                      <p:cBhvr>
                                        <p:cTn id="24" dur="500" fill="hold"/>
                                        <p:tgtEl>
                                          <p:spTgt spid="25"/>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fill="hold"/>
                                        <p:tgtEl>
                                          <p:spTgt spid="30"/>
                                        </p:tgtEl>
                                        <p:attrNameLst>
                                          <p:attrName>ppt_x</p:attrName>
                                        </p:attrNameLst>
                                      </p:cBhvr>
                                      <p:tavLst>
                                        <p:tav tm="0">
                                          <p:val>
                                            <p:strVal val="#ppt_x"/>
                                          </p:val>
                                        </p:tav>
                                        <p:tav tm="100000">
                                          <p:val>
                                            <p:strVal val="#ppt_x"/>
                                          </p:val>
                                        </p:tav>
                                      </p:tavLst>
                                    </p:anim>
                                    <p:anim calcmode="lin" valueType="num">
                                      <p:cBhvr additive="base">
                                        <p:cTn id="33" dur="500" fill="hold"/>
                                        <p:tgtEl>
                                          <p:spTgt spid="30"/>
                                        </p:tgtEl>
                                        <p:attrNameLst>
                                          <p:attrName>ppt_y</p:attrName>
                                        </p:attrNameLst>
                                      </p:cBhvr>
                                      <p:tavLst>
                                        <p:tav tm="0">
                                          <p:val>
                                            <p:strVal val="1+#ppt_h/2"/>
                                          </p:val>
                                        </p:tav>
                                        <p:tav tm="100000">
                                          <p:val>
                                            <p:strVal val="#ppt_y"/>
                                          </p:val>
                                        </p:tav>
                                      </p:tavLst>
                                    </p:anim>
                                  </p:childTnLst>
                                </p:cTn>
                              </p:par>
                            </p:childTnLst>
                          </p:cTn>
                        </p:par>
                        <p:par>
                          <p:cTn id="34" fill="hold">
                            <p:stCondLst>
                              <p:cond delay="2700"/>
                            </p:stCondLst>
                            <p:childTnLst>
                              <p:par>
                                <p:cTn id="35" presetID="2" presetClass="entr" presetSubtype="4"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20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fill="hold"/>
                                        <p:tgtEl>
                                          <p:spTgt spid="33"/>
                                        </p:tgtEl>
                                        <p:attrNameLst>
                                          <p:attrName>ppt_x</p:attrName>
                                        </p:attrNameLst>
                                      </p:cBhvr>
                                      <p:tavLst>
                                        <p:tav tm="0">
                                          <p:val>
                                            <p:strVal val="#ppt_x"/>
                                          </p:val>
                                        </p:tav>
                                        <p:tav tm="100000">
                                          <p:val>
                                            <p:strVal val="#ppt_x"/>
                                          </p:val>
                                        </p:tav>
                                      </p:tavLst>
                                    </p:anim>
                                    <p:anim calcmode="lin" valueType="num">
                                      <p:cBhvr additive="base">
                                        <p:cTn id="4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9" grpId="0"/>
      <p:bldP spid="30" grpId="0"/>
      <p:bldP spid="31" grpId="0"/>
      <p:bldP spid="32" grpId="0"/>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32159" y="1682076"/>
            <a:ext cx="3161699" cy="2476500"/>
            <a:chOff x="1591445" y="2300385"/>
            <a:chExt cx="4446740" cy="3482386"/>
          </a:xfrm>
        </p:grpSpPr>
        <p:sp>
          <p:nvSpPr>
            <p:cNvPr id="28674" name="MH_Other_1"/>
            <p:cNvSpPr>
              <a:spLocks/>
            </p:cNvSpPr>
            <p:nvPr/>
          </p:nvSpPr>
          <p:spPr bwMode="auto">
            <a:xfrm>
              <a:off x="1591445" y="4054972"/>
              <a:ext cx="3964564" cy="189188"/>
            </a:xfrm>
            <a:custGeom>
              <a:avLst/>
              <a:gdLst>
                <a:gd name="T0" fmla="*/ 0 w 3759200"/>
                <a:gd name="T1" fmla="*/ 76116 h 179488"/>
                <a:gd name="T2" fmla="*/ 2070100 w 3759200"/>
                <a:gd name="T3" fmla="*/ 177602 h 179488"/>
                <a:gd name="T4" fmla="*/ 3759200 w 3759200"/>
                <a:gd name="T5" fmla="*/ 0 h 179488"/>
                <a:gd name="T6" fmla="*/ 0 60000 65536"/>
                <a:gd name="T7" fmla="*/ 0 60000 65536"/>
                <a:gd name="T8" fmla="*/ 0 60000 65536"/>
              </a:gdLst>
              <a:ahLst/>
              <a:cxnLst>
                <a:cxn ang="T6">
                  <a:pos x="T0" y="T1"/>
                </a:cxn>
                <a:cxn ang="T7">
                  <a:pos x="T2" y="T3"/>
                </a:cxn>
                <a:cxn ang="T8">
                  <a:pos x="T4" y="T5"/>
                </a:cxn>
              </a:cxnLst>
              <a:rect l="0" t="0" r="r" b="b"/>
              <a:pathLst>
                <a:path w="3759200" h="179488">
                  <a:moveTo>
                    <a:pt x="0" y="76200"/>
                  </a:moveTo>
                  <a:cubicBezTo>
                    <a:pt x="921808" y="129116"/>
                    <a:pt x="1443567" y="190500"/>
                    <a:pt x="2070100" y="177800"/>
                  </a:cubicBezTo>
                  <a:cubicBezTo>
                    <a:pt x="2696633" y="165100"/>
                    <a:pt x="3440641" y="86783"/>
                    <a:pt x="3759200" y="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99"/>
            </a:p>
          </p:txBody>
        </p:sp>
        <p:sp>
          <p:nvSpPr>
            <p:cNvPr id="28675" name="MH_Other_2"/>
            <p:cNvSpPr>
              <a:spLocks/>
            </p:cNvSpPr>
            <p:nvPr/>
          </p:nvSpPr>
          <p:spPr bwMode="auto">
            <a:xfrm>
              <a:off x="1591445" y="2300385"/>
              <a:ext cx="3442206" cy="1861737"/>
            </a:xfrm>
            <a:custGeom>
              <a:avLst/>
              <a:gdLst>
                <a:gd name="T0" fmla="*/ 0 w 3263900"/>
                <a:gd name="T1" fmla="*/ 1778000 h 1778000"/>
                <a:gd name="T2" fmla="*/ 2070100 w 3263900"/>
                <a:gd name="T3" fmla="*/ 1016000 h 1778000"/>
                <a:gd name="T4" fmla="*/ 3263900 w 3263900"/>
                <a:gd name="T5" fmla="*/ 0 h 1778000"/>
                <a:gd name="T6" fmla="*/ 0 60000 65536"/>
                <a:gd name="T7" fmla="*/ 0 60000 65536"/>
                <a:gd name="T8" fmla="*/ 0 60000 65536"/>
              </a:gdLst>
              <a:ahLst/>
              <a:cxnLst>
                <a:cxn ang="T6">
                  <a:pos x="T0" y="T1"/>
                </a:cxn>
                <a:cxn ang="T7">
                  <a:pos x="T2" y="T3"/>
                </a:cxn>
                <a:cxn ang="T8">
                  <a:pos x="T4" y="T5"/>
                </a:cxn>
              </a:cxnLst>
              <a:rect l="0" t="0" r="r" b="b"/>
              <a:pathLst>
                <a:path w="3263900" h="1778000">
                  <a:moveTo>
                    <a:pt x="0" y="1778000"/>
                  </a:moveTo>
                  <a:cubicBezTo>
                    <a:pt x="594783" y="1656291"/>
                    <a:pt x="1526117" y="1312333"/>
                    <a:pt x="2070100" y="1016000"/>
                  </a:cubicBezTo>
                  <a:cubicBezTo>
                    <a:pt x="2614083" y="719667"/>
                    <a:pt x="2897716" y="483658"/>
                    <a:pt x="3263900" y="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99"/>
            </a:p>
          </p:txBody>
        </p:sp>
        <p:sp>
          <p:nvSpPr>
            <p:cNvPr id="28676" name="MH_Other_3"/>
            <p:cNvSpPr>
              <a:spLocks/>
            </p:cNvSpPr>
            <p:nvPr/>
          </p:nvSpPr>
          <p:spPr bwMode="auto">
            <a:xfrm>
              <a:off x="1591445" y="3184375"/>
              <a:ext cx="4433347" cy="991141"/>
            </a:xfrm>
            <a:custGeom>
              <a:avLst/>
              <a:gdLst>
                <a:gd name="T0" fmla="*/ 0 w 4203700"/>
                <a:gd name="T1" fmla="*/ 939800 h 939800"/>
                <a:gd name="T2" fmla="*/ 2387600 w 4203700"/>
                <a:gd name="T3" fmla="*/ 622300 h 939800"/>
                <a:gd name="T4" fmla="*/ 4203700 w 4203700"/>
                <a:gd name="T5" fmla="*/ 0 h 939800"/>
                <a:gd name="T6" fmla="*/ 0 60000 65536"/>
                <a:gd name="T7" fmla="*/ 0 60000 65536"/>
                <a:gd name="T8" fmla="*/ 0 60000 65536"/>
              </a:gdLst>
              <a:ahLst/>
              <a:cxnLst>
                <a:cxn ang="T6">
                  <a:pos x="T0" y="T1"/>
                </a:cxn>
                <a:cxn ang="T7">
                  <a:pos x="T2" y="T3"/>
                </a:cxn>
                <a:cxn ang="T8">
                  <a:pos x="T4" y="T5"/>
                </a:cxn>
              </a:cxnLst>
              <a:rect l="0" t="0" r="r" b="b"/>
              <a:pathLst>
                <a:path w="4203700" h="939800">
                  <a:moveTo>
                    <a:pt x="0" y="939800"/>
                  </a:moveTo>
                  <a:cubicBezTo>
                    <a:pt x="919691" y="827616"/>
                    <a:pt x="1686983" y="778933"/>
                    <a:pt x="2387600" y="622300"/>
                  </a:cubicBezTo>
                  <a:cubicBezTo>
                    <a:pt x="3088217" y="465667"/>
                    <a:pt x="3722158" y="201083"/>
                    <a:pt x="4203700" y="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99"/>
            </a:p>
          </p:txBody>
        </p:sp>
        <p:sp>
          <p:nvSpPr>
            <p:cNvPr id="28677" name="MH_Other_4"/>
            <p:cNvSpPr>
              <a:spLocks/>
            </p:cNvSpPr>
            <p:nvPr/>
          </p:nvSpPr>
          <p:spPr bwMode="auto">
            <a:xfrm>
              <a:off x="1658414" y="4162122"/>
              <a:ext cx="4379771" cy="723265"/>
            </a:xfrm>
            <a:custGeom>
              <a:avLst/>
              <a:gdLst>
                <a:gd name="T0" fmla="*/ 0 w 4152900"/>
                <a:gd name="T1" fmla="*/ 0 h 685800"/>
                <a:gd name="T2" fmla="*/ 2959100 w 4152900"/>
                <a:gd name="T3" fmla="*/ 368300 h 685800"/>
                <a:gd name="T4" fmla="*/ 4152900 w 4152900"/>
                <a:gd name="T5" fmla="*/ 685800 h 685800"/>
                <a:gd name="T6" fmla="*/ 0 60000 65536"/>
                <a:gd name="T7" fmla="*/ 0 60000 65536"/>
                <a:gd name="T8" fmla="*/ 0 60000 65536"/>
              </a:gdLst>
              <a:ahLst/>
              <a:cxnLst>
                <a:cxn ang="T6">
                  <a:pos x="T0" y="T1"/>
                </a:cxn>
                <a:cxn ang="T7">
                  <a:pos x="T2" y="T3"/>
                </a:cxn>
                <a:cxn ang="T8">
                  <a:pos x="T4" y="T5"/>
                </a:cxn>
              </a:cxnLst>
              <a:rect l="0" t="0" r="r" b="b"/>
              <a:pathLst>
                <a:path w="4152900" h="685800">
                  <a:moveTo>
                    <a:pt x="0" y="0"/>
                  </a:moveTo>
                  <a:cubicBezTo>
                    <a:pt x="1133475" y="127000"/>
                    <a:pt x="2266950" y="254000"/>
                    <a:pt x="2959100" y="368300"/>
                  </a:cubicBezTo>
                  <a:cubicBezTo>
                    <a:pt x="3651250" y="482600"/>
                    <a:pt x="3902075" y="584200"/>
                    <a:pt x="4152900" y="68580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99"/>
            </a:p>
          </p:txBody>
        </p:sp>
        <p:sp>
          <p:nvSpPr>
            <p:cNvPr id="28678" name="MH_Other_5"/>
            <p:cNvSpPr>
              <a:spLocks/>
            </p:cNvSpPr>
            <p:nvPr/>
          </p:nvSpPr>
          <p:spPr bwMode="auto">
            <a:xfrm>
              <a:off x="1604839" y="4162122"/>
              <a:ext cx="3428812" cy="1620649"/>
            </a:xfrm>
            <a:custGeom>
              <a:avLst/>
              <a:gdLst>
                <a:gd name="T0" fmla="*/ 0 w 3251200"/>
                <a:gd name="T1" fmla="*/ 0 h 1536700"/>
                <a:gd name="T2" fmla="*/ 2235200 w 3251200"/>
                <a:gd name="T3" fmla="*/ 787400 h 1536700"/>
                <a:gd name="T4" fmla="*/ 3251200 w 3251200"/>
                <a:gd name="T5" fmla="*/ 1536700 h 1536700"/>
                <a:gd name="T6" fmla="*/ 0 60000 65536"/>
                <a:gd name="T7" fmla="*/ 0 60000 65536"/>
                <a:gd name="T8" fmla="*/ 0 60000 65536"/>
              </a:gdLst>
              <a:ahLst/>
              <a:cxnLst>
                <a:cxn ang="T6">
                  <a:pos x="T0" y="T1"/>
                </a:cxn>
                <a:cxn ang="T7">
                  <a:pos x="T2" y="T3"/>
                </a:cxn>
                <a:cxn ang="T8">
                  <a:pos x="T4" y="T5"/>
                </a:cxn>
              </a:cxnLst>
              <a:rect l="0" t="0" r="r" b="b"/>
              <a:pathLst>
                <a:path w="3251200" h="1536700">
                  <a:moveTo>
                    <a:pt x="0" y="0"/>
                  </a:moveTo>
                  <a:cubicBezTo>
                    <a:pt x="1049866" y="208491"/>
                    <a:pt x="1693333" y="531283"/>
                    <a:pt x="2235200" y="787400"/>
                  </a:cubicBezTo>
                  <a:cubicBezTo>
                    <a:pt x="2777067" y="1043517"/>
                    <a:pt x="3141133" y="1359958"/>
                    <a:pt x="3251200" y="1536700"/>
                  </a:cubicBezTo>
                </a:path>
              </a:pathLst>
            </a:custGeom>
            <a:noFill/>
            <a:ln w="9525" cap="flat" cmpd="sng">
              <a:solidFill>
                <a:schemeClr val="accent4"/>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799"/>
            </a:p>
          </p:txBody>
        </p:sp>
      </p:grpSp>
      <p:sp>
        <p:nvSpPr>
          <p:cNvPr id="28684" name="MH_Other_6"/>
          <p:cNvSpPr>
            <a:spLocks noChangeArrowheads="1"/>
          </p:cNvSpPr>
          <p:nvPr/>
        </p:nvSpPr>
        <p:spPr bwMode="auto">
          <a:xfrm>
            <a:off x="3358205" y="1412996"/>
            <a:ext cx="501158" cy="501253"/>
          </a:xfrm>
          <a:prstGeom prst="ellipse">
            <a:avLst/>
          </a:prstGeom>
          <a:solidFill>
            <a:schemeClr val="accent1"/>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799" dirty="0">
                <a:solidFill>
                  <a:srgbClr val="FFFFFF"/>
                </a:solidFill>
                <a:latin typeface="Calibri" panose="020F0502020204030204" pitchFamily="34" charset="0"/>
                <a:ea typeface="Gungsuh" panose="02030600000101010101" pitchFamily="18" charset="-127"/>
              </a:rPr>
              <a:t>01</a:t>
            </a:r>
            <a:endParaRPr lang="zh-CN" altLang="en-US" sz="1799" dirty="0">
              <a:solidFill>
                <a:srgbClr val="FFFFFF"/>
              </a:solidFill>
              <a:latin typeface="Calibri" panose="020F0502020204030204" pitchFamily="34" charset="0"/>
              <a:ea typeface="Gungsuh" panose="02030600000101010101" pitchFamily="18" charset="-127"/>
            </a:endParaRPr>
          </a:p>
        </p:txBody>
      </p:sp>
      <p:sp>
        <p:nvSpPr>
          <p:cNvPr id="28685" name="MH_Other_7"/>
          <p:cNvSpPr>
            <a:spLocks noChangeArrowheads="1"/>
          </p:cNvSpPr>
          <p:nvPr/>
        </p:nvSpPr>
        <p:spPr bwMode="auto">
          <a:xfrm>
            <a:off x="4054589" y="2016643"/>
            <a:ext cx="501157" cy="501253"/>
          </a:xfrm>
          <a:prstGeom prst="ellipse">
            <a:avLst/>
          </a:prstGeom>
          <a:solidFill>
            <a:schemeClr val="accent2"/>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799" dirty="0">
                <a:solidFill>
                  <a:srgbClr val="FFFFFF"/>
                </a:solidFill>
                <a:latin typeface="Calibri" panose="020F0502020204030204" pitchFamily="34" charset="0"/>
                <a:ea typeface="Gungsuh" panose="02030600000101010101" pitchFamily="18" charset="-127"/>
              </a:rPr>
              <a:t>02</a:t>
            </a:r>
            <a:endParaRPr lang="zh-CN" altLang="en-US" sz="1799" dirty="0">
              <a:solidFill>
                <a:srgbClr val="FFFFFF"/>
              </a:solidFill>
              <a:latin typeface="Calibri" panose="020F0502020204030204" pitchFamily="34" charset="0"/>
              <a:ea typeface="Gungsuh" panose="02030600000101010101" pitchFamily="18" charset="-127"/>
            </a:endParaRPr>
          </a:p>
        </p:txBody>
      </p:sp>
      <p:sp>
        <p:nvSpPr>
          <p:cNvPr id="28686" name="MH_Other_8"/>
          <p:cNvSpPr>
            <a:spLocks noChangeArrowheads="1"/>
          </p:cNvSpPr>
          <p:nvPr/>
        </p:nvSpPr>
        <p:spPr bwMode="auto">
          <a:xfrm>
            <a:off x="3698659" y="2667916"/>
            <a:ext cx="501158" cy="502444"/>
          </a:xfrm>
          <a:prstGeom prst="ellipse">
            <a:avLst/>
          </a:prstGeom>
          <a:solidFill>
            <a:schemeClr val="accent3"/>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799" dirty="0">
                <a:solidFill>
                  <a:srgbClr val="FFFFFF"/>
                </a:solidFill>
                <a:latin typeface="Calibri" panose="020F0502020204030204" pitchFamily="34" charset="0"/>
                <a:ea typeface="Gungsuh" panose="02030600000101010101" pitchFamily="18" charset="-127"/>
              </a:rPr>
              <a:t>03</a:t>
            </a:r>
            <a:endParaRPr lang="zh-CN" altLang="en-US" sz="1799" dirty="0">
              <a:solidFill>
                <a:srgbClr val="FFFFFF"/>
              </a:solidFill>
              <a:latin typeface="Calibri" panose="020F0502020204030204" pitchFamily="34" charset="0"/>
              <a:ea typeface="Gungsuh" panose="02030600000101010101" pitchFamily="18" charset="-127"/>
            </a:endParaRPr>
          </a:p>
        </p:txBody>
      </p:sp>
      <p:sp>
        <p:nvSpPr>
          <p:cNvPr id="28687" name="MH_Other_9"/>
          <p:cNvSpPr>
            <a:spLocks noChangeArrowheads="1"/>
          </p:cNvSpPr>
          <p:nvPr/>
        </p:nvSpPr>
        <p:spPr bwMode="auto">
          <a:xfrm>
            <a:off x="4052209" y="3223937"/>
            <a:ext cx="501157" cy="502444"/>
          </a:xfrm>
          <a:prstGeom prst="ellipse">
            <a:avLst/>
          </a:prstGeom>
          <a:solidFill>
            <a:schemeClr val="accent4"/>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799" dirty="0">
                <a:solidFill>
                  <a:srgbClr val="FFFFFF"/>
                </a:solidFill>
                <a:latin typeface="Calibri" panose="020F0502020204030204" pitchFamily="34" charset="0"/>
                <a:ea typeface="Gungsuh" panose="02030600000101010101" pitchFamily="18" charset="-127"/>
              </a:rPr>
              <a:t>04</a:t>
            </a:r>
            <a:endParaRPr lang="zh-CN" altLang="en-US" sz="1799" dirty="0">
              <a:solidFill>
                <a:srgbClr val="FFFFFF"/>
              </a:solidFill>
              <a:latin typeface="Calibri" panose="020F0502020204030204" pitchFamily="34" charset="0"/>
              <a:ea typeface="Gungsuh" panose="02030600000101010101" pitchFamily="18" charset="-127"/>
            </a:endParaRPr>
          </a:p>
        </p:txBody>
      </p:sp>
      <p:sp>
        <p:nvSpPr>
          <p:cNvPr id="28688" name="MH_Other_10"/>
          <p:cNvSpPr>
            <a:spLocks noChangeArrowheads="1"/>
          </p:cNvSpPr>
          <p:nvPr/>
        </p:nvSpPr>
        <p:spPr bwMode="auto">
          <a:xfrm>
            <a:off x="3334398" y="3924024"/>
            <a:ext cx="501158" cy="501253"/>
          </a:xfrm>
          <a:prstGeom prst="ellipse">
            <a:avLst/>
          </a:prstGeom>
          <a:solidFill>
            <a:schemeClr val="accent1"/>
          </a:solidFill>
          <a:ln w="28575">
            <a:noFill/>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799" dirty="0">
                <a:solidFill>
                  <a:srgbClr val="FFFFFF"/>
                </a:solidFill>
                <a:latin typeface="Calibri" panose="020F0502020204030204" pitchFamily="34" charset="0"/>
                <a:ea typeface="Gungsuh" panose="02030600000101010101" pitchFamily="18" charset="-127"/>
              </a:rPr>
              <a:t>05</a:t>
            </a:r>
            <a:endParaRPr lang="zh-CN" altLang="en-US" sz="1799" dirty="0">
              <a:solidFill>
                <a:srgbClr val="FFFFFF"/>
              </a:solidFill>
              <a:latin typeface="Calibri" panose="020F0502020204030204" pitchFamily="34" charset="0"/>
              <a:ea typeface="Gungsuh" panose="02030600000101010101" pitchFamily="18" charset="-127"/>
            </a:endParaRPr>
          </a:p>
        </p:txBody>
      </p:sp>
      <p:sp>
        <p:nvSpPr>
          <p:cNvPr id="28689" name="MH_Title_1"/>
          <p:cNvSpPr>
            <a:spLocks noChangeArrowheads="1"/>
          </p:cNvSpPr>
          <p:nvPr/>
        </p:nvSpPr>
        <p:spPr bwMode="auto">
          <a:xfrm>
            <a:off x="-16938" y="2132632"/>
            <a:ext cx="1177668" cy="1702293"/>
          </a:xfrm>
          <a:custGeom>
            <a:avLst/>
            <a:gdLst>
              <a:gd name="T0" fmla="*/ 272796 w 1159484"/>
              <a:gd name="T1" fmla="*/ 1430 h 1674380"/>
              <a:gd name="T2" fmla="*/ 986253 w 1159484"/>
              <a:gd name="T3" fmla="*/ 329551 h 1674380"/>
              <a:gd name="T4" fmla="*/ 983624 w 1159484"/>
              <a:gd name="T5" fmla="*/ 1349563 h 1674380"/>
              <a:gd name="T6" fmla="*/ 0 w 1159484"/>
              <a:gd name="T7" fmla="*/ 1611015 h 1674380"/>
              <a:gd name="T8" fmla="*/ 3991 w 1159484"/>
              <a:gd name="T9" fmla="*/ 63005 h 1674380"/>
              <a:gd name="T10" fmla="*/ 272796 w 1159484"/>
              <a:gd name="T11" fmla="*/ 1430 h 1674380"/>
              <a:gd name="T12" fmla="*/ 0 60000 65536"/>
              <a:gd name="T13" fmla="*/ 0 60000 65536"/>
              <a:gd name="T14" fmla="*/ 0 60000 65536"/>
              <a:gd name="T15" fmla="*/ 0 60000 65536"/>
              <a:gd name="T16" fmla="*/ 0 60000 65536"/>
              <a:gd name="T17" fmla="*/ 0 60000 65536"/>
              <a:gd name="T18" fmla="*/ 0 w 1159484"/>
              <a:gd name="T19" fmla="*/ 0 h 1674380"/>
              <a:gd name="T20" fmla="*/ 1159484 w 1159484"/>
              <a:gd name="T21" fmla="*/ 1674380 h 1674380"/>
            </a:gdLst>
            <a:ahLst/>
            <a:cxnLst>
              <a:cxn ang="T12">
                <a:pos x="T0" y="T1"/>
              </a:cxn>
              <a:cxn ang="T13">
                <a:pos x="T2" y="T3"/>
              </a:cxn>
              <a:cxn ang="T14">
                <a:pos x="T4" y="T5"/>
              </a:cxn>
              <a:cxn ang="T15">
                <a:pos x="T6" y="T7"/>
              </a:cxn>
              <a:cxn ang="T16">
                <a:pos x="T8" y="T9"/>
              </a:cxn>
              <a:cxn ang="T17">
                <a:pos x="T10" y="T11"/>
              </a:cxn>
            </a:cxnLst>
            <a:rect l="T18" t="T19" r="T20" b="T21"/>
            <a:pathLst>
              <a:path w="1159484" h="1674380">
                <a:moveTo>
                  <a:pt x="273226" y="1430"/>
                </a:moveTo>
                <a:cubicBezTo>
                  <a:pt x="545324" y="-14516"/>
                  <a:pt x="815402" y="103404"/>
                  <a:pt x="987809" y="329296"/>
                </a:cubicBezTo>
                <a:cubicBezTo>
                  <a:pt x="1217686" y="630485"/>
                  <a:pt x="1216605" y="1048522"/>
                  <a:pt x="985175" y="1348519"/>
                </a:cubicBezTo>
                <a:cubicBezTo>
                  <a:pt x="753745" y="1648515"/>
                  <a:pt x="349672" y="1755668"/>
                  <a:pt x="0" y="1609769"/>
                </a:cubicBezTo>
                <a:lnTo>
                  <a:pt x="3997" y="62957"/>
                </a:lnTo>
                <a:cubicBezTo>
                  <a:pt x="91603" y="26935"/>
                  <a:pt x="182527" y="6745"/>
                  <a:pt x="273226" y="1430"/>
                </a:cubicBezTo>
                <a:close/>
              </a:path>
            </a:pathLst>
          </a:custGeom>
          <a:solidFill>
            <a:schemeClr val="accent1"/>
          </a:solidFill>
          <a:ln w="28575">
            <a:noFill/>
          </a:ln>
        </p:spPr>
        <p:txBody>
          <a:bodyPr lIns="0" tIns="0" rIns="80943"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699" dirty="0">
                <a:solidFill>
                  <a:srgbClr val="FFFFFF"/>
                </a:solidFill>
                <a:ea typeface="微软雅黑" panose="020B0503020204020204" pitchFamily="34" charset="-122"/>
                <a:cs typeface="Arial" panose="020B0604020202020204" pitchFamily="34" charset="0"/>
              </a:rPr>
              <a:t>THE TITLE</a:t>
            </a:r>
            <a:endParaRPr lang="zh-CN" altLang="en-US" sz="1699" dirty="0">
              <a:solidFill>
                <a:srgbClr val="FFFFFF"/>
              </a:solidFill>
              <a:ea typeface="微软雅黑" panose="020B0503020204020204" pitchFamily="34" charset="-122"/>
              <a:cs typeface="Arial" panose="020B0604020202020204" pitchFamily="34" charset="0"/>
            </a:endParaRPr>
          </a:p>
        </p:txBody>
      </p:sp>
      <p:sp>
        <p:nvSpPr>
          <p:cNvPr id="21" name="TextBox 23"/>
          <p:cNvSpPr txBox="1"/>
          <p:nvPr/>
        </p:nvSpPr>
        <p:spPr>
          <a:xfrm>
            <a:off x="4314952" y="1428002"/>
            <a:ext cx="2676723"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2" name="TextBox 24"/>
          <p:cNvSpPr txBox="1"/>
          <p:nvPr/>
        </p:nvSpPr>
        <p:spPr>
          <a:xfrm>
            <a:off x="4314951" y="1229224"/>
            <a:ext cx="1208179"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3" name="TextBox 23"/>
          <p:cNvSpPr txBox="1"/>
          <p:nvPr/>
        </p:nvSpPr>
        <p:spPr>
          <a:xfrm>
            <a:off x="4660345" y="2143128"/>
            <a:ext cx="2676723"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4" name="TextBox 24"/>
          <p:cNvSpPr txBox="1"/>
          <p:nvPr/>
        </p:nvSpPr>
        <p:spPr>
          <a:xfrm>
            <a:off x="4660345" y="1944349"/>
            <a:ext cx="1208179"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5" name="TextBox 23"/>
          <p:cNvSpPr txBox="1"/>
          <p:nvPr/>
        </p:nvSpPr>
        <p:spPr>
          <a:xfrm>
            <a:off x="4443627" y="2832454"/>
            <a:ext cx="2676723"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6" name="TextBox 24"/>
          <p:cNvSpPr txBox="1"/>
          <p:nvPr/>
        </p:nvSpPr>
        <p:spPr>
          <a:xfrm>
            <a:off x="4443628" y="2633675"/>
            <a:ext cx="1208179"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7" name="TextBox 23"/>
          <p:cNvSpPr txBox="1"/>
          <p:nvPr/>
        </p:nvSpPr>
        <p:spPr>
          <a:xfrm>
            <a:off x="4667117" y="3469182"/>
            <a:ext cx="2676723"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28" name="TextBox 24"/>
          <p:cNvSpPr txBox="1"/>
          <p:nvPr/>
        </p:nvSpPr>
        <p:spPr>
          <a:xfrm>
            <a:off x="4667117" y="3270404"/>
            <a:ext cx="1208179"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29" name="TextBox 23"/>
          <p:cNvSpPr txBox="1"/>
          <p:nvPr/>
        </p:nvSpPr>
        <p:spPr>
          <a:xfrm>
            <a:off x="4111779" y="4236905"/>
            <a:ext cx="2676723" cy="43486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0" name="TextBox 24"/>
          <p:cNvSpPr txBox="1"/>
          <p:nvPr/>
        </p:nvSpPr>
        <p:spPr>
          <a:xfrm>
            <a:off x="4111780" y="4038127"/>
            <a:ext cx="1152525" cy="240763"/>
          </a:xfrm>
          <a:prstGeom prst="rect">
            <a:avLst/>
          </a:prstGeom>
          <a:noFill/>
        </p:spPr>
        <p:txBody>
          <a:bodyPr wrap="none" lIns="65012" tIns="32506" rIns="65012" bIns="32506" rtlCol="0">
            <a:spAutoFit/>
          </a:bodyPr>
          <a:lstStyle/>
          <a:p>
            <a:r>
              <a:rPr lang="zh-CN" altLang="en-US" sz="11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405118325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689"/>
                                        </p:tgtEl>
                                        <p:attrNameLst>
                                          <p:attrName>style.visibility</p:attrName>
                                        </p:attrNameLst>
                                      </p:cBhvr>
                                      <p:to>
                                        <p:strVal val="visible"/>
                                      </p:to>
                                    </p:set>
                                    <p:anim calcmode="lin" valueType="num">
                                      <p:cBhvr additive="base">
                                        <p:cTn id="7" dur="500" fill="hold"/>
                                        <p:tgtEl>
                                          <p:spTgt spid="28689"/>
                                        </p:tgtEl>
                                        <p:attrNameLst>
                                          <p:attrName>ppt_x</p:attrName>
                                        </p:attrNameLst>
                                      </p:cBhvr>
                                      <p:tavLst>
                                        <p:tav tm="0">
                                          <p:val>
                                            <p:strVal val="0-#ppt_w/2"/>
                                          </p:val>
                                        </p:tav>
                                        <p:tav tm="100000">
                                          <p:val>
                                            <p:strVal val="#ppt_x"/>
                                          </p:val>
                                        </p:tav>
                                      </p:tavLst>
                                    </p:anim>
                                    <p:anim calcmode="lin" valueType="num">
                                      <p:cBhvr additive="base">
                                        <p:cTn id="8" dur="500" fill="hold"/>
                                        <p:tgtEl>
                                          <p:spTgt spid="2868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28684"/>
                                        </p:tgtEl>
                                        <p:attrNameLst>
                                          <p:attrName>style.visibility</p:attrName>
                                        </p:attrNameLst>
                                      </p:cBhvr>
                                      <p:to>
                                        <p:strVal val="visible"/>
                                      </p:to>
                                    </p:set>
                                    <p:animEffect transition="in" filter="wipe(left)">
                                      <p:cBhvr>
                                        <p:cTn id="16" dur="500"/>
                                        <p:tgtEl>
                                          <p:spTgt spid="2868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8685"/>
                                        </p:tgtEl>
                                        <p:attrNameLst>
                                          <p:attrName>style.visibility</p:attrName>
                                        </p:attrNameLst>
                                      </p:cBhvr>
                                      <p:to>
                                        <p:strVal val="visible"/>
                                      </p:to>
                                    </p:set>
                                    <p:animEffect transition="in" filter="wipe(left)">
                                      <p:cBhvr>
                                        <p:cTn id="19" dur="500"/>
                                        <p:tgtEl>
                                          <p:spTgt spid="28685"/>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8686"/>
                                        </p:tgtEl>
                                        <p:attrNameLst>
                                          <p:attrName>style.visibility</p:attrName>
                                        </p:attrNameLst>
                                      </p:cBhvr>
                                      <p:to>
                                        <p:strVal val="visible"/>
                                      </p:to>
                                    </p:set>
                                    <p:animEffect transition="in" filter="wipe(left)">
                                      <p:cBhvr>
                                        <p:cTn id="22" dur="500"/>
                                        <p:tgtEl>
                                          <p:spTgt spid="2868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8687"/>
                                        </p:tgtEl>
                                        <p:attrNameLst>
                                          <p:attrName>style.visibility</p:attrName>
                                        </p:attrNameLst>
                                      </p:cBhvr>
                                      <p:to>
                                        <p:strVal val="visible"/>
                                      </p:to>
                                    </p:set>
                                    <p:animEffect transition="in" filter="wipe(left)">
                                      <p:cBhvr>
                                        <p:cTn id="25" dur="500"/>
                                        <p:tgtEl>
                                          <p:spTgt spid="28687"/>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28688"/>
                                        </p:tgtEl>
                                        <p:attrNameLst>
                                          <p:attrName>style.visibility</p:attrName>
                                        </p:attrNameLst>
                                      </p:cBhvr>
                                      <p:to>
                                        <p:strVal val="visible"/>
                                      </p:to>
                                    </p:set>
                                    <p:animEffect transition="in" filter="wipe(left)">
                                      <p:cBhvr>
                                        <p:cTn id="28" dur="500"/>
                                        <p:tgtEl>
                                          <p:spTgt spid="28688"/>
                                        </p:tgtEl>
                                      </p:cBhvr>
                                    </p:animEffect>
                                  </p:childTnLst>
                                </p:cTn>
                              </p:par>
                              <p:par>
                                <p:cTn id="29" presetID="12" presetClass="entr" presetSubtype="1"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500"/>
                                        <p:tgtEl>
                                          <p:spTgt spid="22"/>
                                        </p:tgtEl>
                                        <p:attrNameLst>
                                          <p:attrName>ppt_y</p:attrName>
                                        </p:attrNameLst>
                                      </p:cBhvr>
                                      <p:tavLst>
                                        <p:tav tm="0">
                                          <p:val>
                                            <p:strVal val="#ppt_y-#ppt_h*1.125000"/>
                                          </p:val>
                                        </p:tav>
                                        <p:tav tm="100000">
                                          <p:val>
                                            <p:strVal val="#ppt_y"/>
                                          </p:val>
                                        </p:tav>
                                      </p:tavLst>
                                    </p:anim>
                                    <p:animEffect transition="in" filter="wipe(down)">
                                      <p:cBhvr>
                                        <p:cTn id="32" dur="500"/>
                                        <p:tgtEl>
                                          <p:spTgt spid="22"/>
                                        </p:tgtEl>
                                      </p:cBhvr>
                                    </p:animEffect>
                                  </p:childTnLst>
                                </p:cTn>
                              </p:par>
                            </p:childTnLst>
                          </p:cTn>
                        </p:par>
                        <p:par>
                          <p:cTn id="33" fill="hold">
                            <p:stCondLst>
                              <p:cond delay="1500"/>
                            </p:stCondLst>
                            <p:childTnLst>
                              <p:par>
                                <p:cTn id="34" presetID="12" presetClass="entr" presetSubtype="4"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p:tgtEl>
                                          <p:spTgt spid="21"/>
                                        </p:tgtEl>
                                        <p:attrNameLst>
                                          <p:attrName>ppt_y</p:attrName>
                                        </p:attrNameLst>
                                      </p:cBhvr>
                                      <p:tavLst>
                                        <p:tav tm="0">
                                          <p:val>
                                            <p:strVal val="#ppt_y+#ppt_h*1.125000"/>
                                          </p:val>
                                        </p:tav>
                                        <p:tav tm="100000">
                                          <p:val>
                                            <p:strVal val="#ppt_y"/>
                                          </p:val>
                                        </p:tav>
                                      </p:tavLst>
                                    </p:anim>
                                    <p:animEffect transition="in" filter="wipe(up)">
                                      <p:cBhvr>
                                        <p:cTn id="37" dur="500"/>
                                        <p:tgtEl>
                                          <p:spTgt spid="21"/>
                                        </p:tgtEl>
                                      </p:cBhvr>
                                    </p:animEffect>
                                  </p:childTnLst>
                                </p:cTn>
                              </p:par>
                            </p:childTnLst>
                          </p:cTn>
                        </p:par>
                        <p:par>
                          <p:cTn id="38" fill="hold">
                            <p:stCondLst>
                              <p:cond delay="2000"/>
                            </p:stCondLst>
                            <p:childTnLst>
                              <p:par>
                                <p:cTn id="39" presetID="12" presetClass="entr" presetSubtype="4" fill="hold" grpId="0"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p:tgtEl>
                                          <p:spTgt spid="23"/>
                                        </p:tgtEl>
                                        <p:attrNameLst>
                                          <p:attrName>ppt_y</p:attrName>
                                        </p:attrNameLst>
                                      </p:cBhvr>
                                      <p:tavLst>
                                        <p:tav tm="0">
                                          <p:val>
                                            <p:strVal val="#ppt_y+#ppt_h*1.125000"/>
                                          </p:val>
                                        </p:tav>
                                        <p:tav tm="100000">
                                          <p:val>
                                            <p:strVal val="#ppt_y"/>
                                          </p:val>
                                        </p:tav>
                                      </p:tavLst>
                                    </p:anim>
                                    <p:animEffect transition="in" filter="wipe(up)">
                                      <p:cBhvr>
                                        <p:cTn id="42" dur="500"/>
                                        <p:tgtEl>
                                          <p:spTgt spid="23"/>
                                        </p:tgtEl>
                                      </p:cBhvr>
                                    </p:animEffect>
                                  </p:childTnLst>
                                </p:cTn>
                              </p:par>
                              <p:par>
                                <p:cTn id="43" presetID="12" presetClass="entr" presetSubtype="1"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p:tgtEl>
                                          <p:spTgt spid="24"/>
                                        </p:tgtEl>
                                        <p:attrNameLst>
                                          <p:attrName>ppt_y</p:attrName>
                                        </p:attrNameLst>
                                      </p:cBhvr>
                                      <p:tavLst>
                                        <p:tav tm="0">
                                          <p:val>
                                            <p:strVal val="#ppt_y-#ppt_h*1.125000"/>
                                          </p:val>
                                        </p:tav>
                                        <p:tav tm="100000">
                                          <p:val>
                                            <p:strVal val="#ppt_y"/>
                                          </p:val>
                                        </p:tav>
                                      </p:tavLst>
                                    </p:anim>
                                    <p:animEffect transition="in" filter="wipe(down)">
                                      <p:cBhvr>
                                        <p:cTn id="46" dur="500"/>
                                        <p:tgtEl>
                                          <p:spTgt spid="24"/>
                                        </p:tgtEl>
                                      </p:cBhvr>
                                    </p:animEffect>
                                  </p:childTnLst>
                                </p:cTn>
                              </p:par>
                            </p:childTnLst>
                          </p:cTn>
                        </p:par>
                        <p:par>
                          <p:cTn id="47" fill="hold">
                            <p:stCondLst>
                              <p:cond delay="2500"/>
                            </p:stCondLst>
                            <p:childTnLst>
                              <p:par>
                                <p:cTn id="48" presetID="12" presetClass="entr" presetSubtype="4"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p:tgtEl>
                                          <p:spTgt spid="25"/>
                                        </p:tgtEl>
                                        <p:attrNameLst>
                                          <p:attrName>ppt_y</p:attrName>
                                        </p:attrNameLst>
                                      </p:cBhvr>
                                      <p:tavLst>
                                        <p:tav tm="0">
                                          <p:val>
                                            <p:strVal val="#ppt_y+#ppt_h*1.125000"/>
                                          </p:val>
                                        </p:tav>
                                        <p:tav tm="100000">
                                          <p:val>
                                            <p:strVal val="#ppt_y"/>
                                          </p:val>
                                        </p:tav>
                                      </p:tavLst>
                                    </p:anim>
                                    <p:animEffect transition="in" filter="wipe(up)">
                                      <p:cBhvr>
                                        <p:cTn id="51" dur="500"/>
                                        <p:tgtEl>
                                          <p:spTgt spid="25"/>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p:tgtEl>
                                          <p:spTgt spid="26"/>
                                        </p:tgtEl>
                                        <p:attrNameLst>
                                          <p:attrName>ppt_y</p:attrName>
                                        </p:attrNameLst>
                                      </p:cBhvr>
                                      <p:tavLst>
                                        <p:tav tm="0">
                                          <p:val>
                                            <p:strVal val="#ppt_y-#ppt_h*1.125000"/>
                                          </p:val>
                                        </p:tav>
                                        <p:tav tm="100000">
                                          <p:val>
                                            <p:strVal val="#ppt_y"/>
                                          </p:val>
                                        </p:tav>
                                      </p:tavLst>
                                    </p:anim>
                                    <p:animEffect transition="in" filter="wipe(down)">
                                      <p:cBhvr>
                                        <p:cTn id="55" dur="500"/>
                                        <p:tgtEl>
                                          <p:spTgt spid="26"/>
                                        </p:tgtEl>
                                      </p:cBhvr>
                                    </p:animEffect>
                                  </p:childTnLst>
                                </p:cTn>
                              </p:par>
                            </p:childTnLst>
                          </p:cTn>
                        </p:par>
                        <p:par>
                          <p:cTn id="56" fill="hold">
                            <p:stCondLst>
                              <p:cond delay="3000"/>
                            </p:stCondLst>
                            <p:childTnLst>
                              <p:par>
                                <p:cTn id="57" presetID="12" presetClass="entr" presetSubtype="4"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500"/>
                                        <p:tgtEl>
                                          <p:spTgt spid="27"/>
                                        </p:tgtEl>
                                        <p:attrNameLst>
                                          <p:attrName>ppt_y</p:attrName>
                                        </p:attrNameLst>
                                      </p:cBhvr>
                                      <p:tavLst>
                                        <p:tav tm="0">
                                          <p:val>
                                            <p:strVal val="#ppt_y+#ppt_h*1.125000"/>
                                          </p:val>
                                        </p:tav>
                                        <p:tav tm="100000">
                                          <p:val>
                                            <p:strVal val="#ppt_y"/>
                                          </p:val>
                                        </p:tav>
                                      </p:tavLst>
                                    </p:anim>
                                    <p:animEffect transition="in" filter="wipe(up)">
                                      <p:cBhvr>
                                        <p:cTn id="60" dur="500"/>
                                        <p:tgtEl>
                                          <p:spTgt spid="27"/>
                                        </p:tgtEl>
                                      </p:cBhvr>
                                    </p:animEffect>
                                  </p:childTnLst>
                                </p:cTn>
                              </p:par>
                              <p:par>
                                <p:cTn id="61" presetID="12" presetClass="entr" presetSubtype="1" fill="hold" grpId="0"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p:tgtEl>
                                          <p:spTgt spid="28"/>
                                        </p:tgtEl>
                                        <p:attrNameLst>
                                          <p:attrName>ppt_y</p:attrName>
                                        </p:attrNameLst>
                                      </p:cBhvr>
                                      <p:tavLst>
                                        <p:tav tm="0">
                                          <p:val>
                                            <p:strVal val="#ppt_y-#ppt_h*1.125000"/>
                                          </p:val>
                                        </p:tav>
                                        <p:tav tm="100000">
                                          <p:val>
                                            <p:strVal val="#ppt_y"/>
                                          </p:val>
                                        </p:tav>
                                      </p:tavLst>
                                    </p:anim>
                                    <p:animEffect transition="in" filter="wipe(down)">
                                      <p:cBhvr>
                                        <p:cTn id="64" dur="500"/>
                                        <p:tgtEl>
                                          <p:spTgt spid="28"/>
                                        </p:tgtEl>
                                      </p:cBhvr>
                                    </p:animEffect>
                                  </p:childTnLst>
                                </p:cTn>
                              </p:par>
                            </p:childTnLst>
                          </p:cTn>
                        </p:par>
                        <p:par>
                          <p:cTn id="65" fill="hold">
                            <p:stCondLst>
                              <p:cond delay="3500"/>
                            </p:stCondLst>
                            <p:childTnLst>
                              <p:par>
                                <p:cTn id="66" presetID="12" presetClass="entr" presetSubtype="4"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additive="base">
                                        <p:cTn id="68" dur="500"/>
                                        <p:tgtEl>
                                          <p:spTgt spid="29"/>
                                        </p:tgtEl>
                                        <p:attrNameLst>
                                          <p:attrName>ppt_y</p:attrName>
                                        </p:attrNameLst>
                                      </p:cBhvr>
                                      <p:tavLst>
                                        <p:tav tm="0">
                                          <p:val>
                                            <p:strVal val="#ppt_y+#ppt_h*1.125000"/>
                                          </p:val>
                                        </p:tav>
                                        <p:tav tm="100000">
                                          <p:val>
                                            <p:strVal val="#ppt_y"/>
                                          </p:val>
                                        </p:tav>
                                      </p:tavLst>
                                    </p:anim>
                                    <p:animEffect transition="in" filter="wipe(up)">
                                      <p:cBhvr>
                                        <p:cTn id="69" dur="500"/>
                                        <p:tgtEl>
                                          <p:spTgt spid="29"/>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additive="base">
                                        <p:cTn id="72" dur="500"/>
                                        <p:tgtEl>
                                          <p:spTgt spid="30"/>
                                        </p:tgtEl>
                                        <p:attrNameLst>
                                          <p:attrName>ppt_y</p:attrName>
                                        </p:attrNameLst>
                                      </p:cBhvr>
                                      <p:tavLst>
                                        <p:tav tm="0">
                                          <p:val>
                                            <p:strVal val="#ppt_y-#ppt_h*1.125000"/>
                                          </p:val>
                                        </p:tav>
                                        <p:tav tm="100000">
                                          <p:val>
                                            <p:strVal val="#ppt_y"/>
                                          </p:val>
                                        </p:tav>
                                      </p:tavLst>
                                    </p:anim>
                                    <p:animEffect transition="in" filter="wipe(down)">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4" grpId="0" animBg="1"/>
      <p:bldP spid="28685" grpId="0" animBg="1"/>
      <p:bldP spid="28686" grpId="0" animBg="1"/>
      <p:bldP spid="28687" grpId="0" animBg="1"/>
      <p:bldP spid="28688" grpId="0" animBg="1"/>
      <p:bldP spid="28689" grpId="0" animBg="1"/>
      <p:bldP spid="21" grpId="0"/>
      <p:bldP spid="22" grpId="0"/>
      <p:bldP spid="23" grpId="0"/>
      <p:bldP spid="24" grpId="0"/>
      <p:bldP spid="25" grpId="0"/>
      <p:bldP spid="26" grpId="0"/>
      <p:bldP spid="27" grpId="0"/>
      <p:bldP spid="28" grpId="0"/>
      <p:bldP spid="29" grpId="0"/>
      <p:bldP spid="3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圆角矩形 1"/>
          <p:cNvSpPr/>
          <p:nvPr/>
        </p:nvSpPr>
        <p:spPr>
          <a:xfrm>
            <a:off x="1734954" y="2836898"/>
            <a:ext cx="1610614" cy="900647"/>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bg1">
              <a:lumMod val="65000"/>
            </a:schemeClr>
          </a:solidFill>
          <a:ln w="25400" cap="flat" cmpd="sng" algn="ctr">
            <a:noFill/>
            <a:prstDash val="solid"/>
          </a:ln>
          <a:effectLst/>
        </p:spPr>
        <p:txBody>
          <a:bodyPr rot="0" spcFirstLastPara="0" vertOverflow="overflow" horzOverflow="overflow" vert="horz" wrap="square" lIns="68551" tIns="34275" rIns="68551" bIns="34275"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椭圆 20"/>
          <p:cNvSpPr/>
          <p:nvPr/>
        </p:nvSpPr>
        <p:spPr>
          <a:xfrm>
            <a:off x="2127218" y="3285541"/>
            <a:ext cx="826088" cy="826244"/>
          </a:xfrm>
          <a:prstGeom prst="ellipse">
            <a:avLst/>
          </a:prstGeom>
          <a:solidFill>
            <a:schemeClr val="accent1"/>
          </a:solidFill>
          <a:ln w="25400" cap="flat" cmpd="sng" algn="ctr">
            <a:noFill/>
            <a:prstDash val="solid"/>
          </a:ln>
          <a:effectLst/>
        </p:spPr>
        <p:txBody>
          <a:bodyPr rot="0" spcFirstLastPara="0" vertOverflow="overflow" horzOverflow="overflow" vert="horz" wrap="square" lIns="68551" tIns="34275" rIns="68551" bIns="34275"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圆角矩形 1"/>
          <p:cNvSpPr/>
          <p:nvPr/>
        </p:nvSpPr>
        <p:spPr>
          <a:xfrm flipV="1">
            <a:off x="3097557" y="1921201"/>
            <a:ext cx="1610614" cy="900647"/>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bg1">
              <a:lumMod val="65000"/>
            </a:schemeClr>
          </a:solidFill>
          <a:ln w="25400" cap="flat" cmpd="sng" algn="ctr">
            <a:noFill/>
            <a:prstDash val="solid"/>
          </a:ln>
          <a:effectLst/>
        </p:spPr>
        <p:txBody>
          <a:bodyPr lIns="65012" tIns="32506" rIns="65012" bIns="32506" rtlCol="0" anchor="ctr"/>
          <a:lstStyle/>
          <a:p>
            <a:pPr algn="ctr">
              <a:lnSpc>
                <a:spcPct val="130000"/>
              </a:lnSpc>
              <a:defRPr/>
            </a:pPr>
            <a:endParaRPr lang="zh-CN" altLang="en-US" sz="1799" kern="0" dirty="0">
              <a:latin typeface="Arial" panose="020B0604020202020204" pitchFamily="34" charset="0"/>
              <a:ea typeface="微软雅黑" panose="020B0503020204020204" pitchFamily="34" charset="-122"/>
              <a:sym typeface="Arial" panose="020B0604020202020204" pitchFamily="34" charset="0"/>
            </a:endParaRPr>
          </a:p>
        </p:txBody>
      </p:sp>
      <p:sp>
        <p:nvSpPr>
          <p:cNvPr id="23" name="椭圆 22"/>
          <p:cNvSpPr/>
          <p:nvPr/>
        </p:nvSpPr>
        <p:spPr>
          <a:xfrm>
            <a:off x="3489821" y="1531516"/>
            <a:ext cx="826088" cy="826244"/>
          </a:xfrm>
          <a:prstGeom prst="ellipse">
            <a:avLst/>
          </a:prstGeom>
          <a:solidFill>
            <a:schemeClr val="accent2"/>
          </a:solidFill>
          <a:ln w="63500" cap="flat" cmpd="sng" algn="ctr">
            <a:noFill/>
            <a:prstDash val="solid"/>
          </a:ln>
          <a:effectLst>
            <a:outerShdw blurRad="254000" dist="63500" dir="2700000" algn="tl" rotWithShape="0">
              <a:prstClr val="black">
                <a:alpha val="40000"/>
              </a:prstClr>
            </a:outerShdw>
          </a:effectLst>
        </p:spPr>
        <p:txBody>
          <a:bodyPr lIns="65012" tIns="32506" rIns="65012" bIns="32506" rtlCol="0" anchor="ctr"/>
          <a:lstStyle/>
          <a:p>
            <a:pPr algn="ctr">
              <a:lnSpc>
                <a:spcPct val="130000"/>
              </a:lnSpc>
              <a:defRPr/>
            </a:pPr>
            <a:endParaRPr lang="zh-CN" altLang="en-US" sz="1799" kern="0"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圆角矩形 1"/>
          <p:cNvSpPr/>
          <p:nvPr/>
        </p:nvSpPr>
        <p:spPr>
          <a:xfrm>
            <a:off x="4464023" y="2836898"/>
            <a:ext cx="1610614" cy="900647"/>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bg1">
              <a:lumMod val="65000"/>
            </a:schemeClr>
          </a:solidFill>
          <a:ln w="25400" cap="flat" cmpd="sng" algn="ctr">
            <a:noFill/>
            <a:prstDash val="solid"/>
          </a:ln>
          <a:effectLst/>
        </p:spPr>
        <p:txBody>
          <a:bodyPr rot="0" spcFirstLastPara="0" vertOverflow="overflow" horzOverflow="overflow" vert="horz" wrap="square" lIns="68551" tIns="34275" rIns="68551" bIns="34275"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4856287" y="3285541"/>
            <a:ext cx="826088" cy="826244"/>
          </a:xfrm>
          <a:prstGeom prst="ellipse">
            <a:avLst/>
          </a:prstGeom>
          <a:solidFill>
            <a:schemeClr val="accent3"/>
          </a:solidFill>
          <a:ln w="25400" cap="flat" cmpd="sng" algn="ctr">
            <a:noFill/>
            <a:prstDash val="solid"/>
          </a:ln>
          <a:effectLst/>
        </p:spPr>
        <p:txBody>
          <a:bodyPr rot="0" spcFirstLastPara="0" vertOverflow="overflow" horzOverflow="overflow" vert="horz" wrap="square" lIns="68551" tIns="34275" rIns="68551" bIns="34275" numCol="1" spcCol="0" rtlCol="0" fromWordArt="0" anchor="ctr" anchorCtr="0" forceAA="0" compatLnSpc="1">
            <a:prstTxWarp prst="textNoShape">
              <a:avLst/>
            </a:prstTxWarp>
            <a:noAutofit/>
          </a:bodyPr>
          <a:lstStyle/>
          <a:p>
            <a:pPr algn="ctr">
              <a:lnSpc>
                <a:spcPct val="130000"/>
              </a:lnSpc>
            </a:pPr>
            <a:endParaRPr lang="zh-CN" alt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圆角矩形 1"/>
          <p:cNvSpPr/>
          <p:nvPr/>
        </p:nvSpPr>
        <p:spPr>
          <a:xfrm flipV="1">
            <a:off x="5823784" y="1921201"/>
            <a:ext cx="1610614" cy="900647"/>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bg1">
              <a:lumMod val="65000"/>
            </a:schemeClr>
          </a:solidFill>
          <a:ln w="25400" cap="flat" cmpd="sng" algn="ctr">
            <a:noFill/>
            <a:prstDash val="solid"/>
          </a:ln>
          <a:effectLst/>
        </p:spPr>
        <p:txBody>
          <a:bodyPr lIns="65012" tIns="32506" rIns="65012" bIns="32506" rtlCol="0" anchor="ctr"/>
          <a:lstStyle/>
          <a:p>
            <a:pPr algn="ctr">
              <a:lnSpc>
                <a:spcPct val="130000"/>
              </a:lnSpc>
              <a:defRPr/>
            </a:pPr>
            <a:endParaRPr lang="zh-CN" altLang="en-US" sz="1799" kern="0" dirty="0">
              <a:latin typeface="Arial" panose="020B0604020202020204" pitchFamily="34" charset="0"/>
              <a:ea typeface="微软雅黑" panose="020B0503020204020204" pitchFamily="34" charset="-122"/>
              <a:sym typeface="Arial" panose="020B0604020202020204" pitchFamily="34" charset="0"/>
            </a:endParaRPr>
          </a:p>
        </p:txBody>
      </p:sp>
      <p:sp>
        <p:nvSpPr>
          <p:cNvPr id="27" name="椭圆 26"/>
          <p:cNvSpPr/>
          <p:nvPr/>
        </p:nvSpPr>
        <p:spPr>
          <a:xfrm>
            <a:off x="6216048" y="1531516"/>
            <a:ext cx="826088" cy="826244"/>
          </a:xfrm>
          <a:prstGeom prst="ellipse">
            <a:avLst/>
          </a:prstGeom>
          <a:solidFill>
            <a:schemeClr val="accent4"/>
          </a:solidFill>
          <a:ln w="63500" cap="flat" cmpd="sng" algn="ctr">
            <a:noFill/>
            <a:prstDash val="solid"/>
          </a:ln>
          <a:effectLst>
            <a:outerShdw blurRad="254000" dist="63500" dir="2700000" algn="tl" rotWithShape="0">
              <a:prstClr val="black">
                <a:alpha val="40000"/>
              </a:prstClr>
            </a:outerShdw>
          </a:effectLst>
        </p:spPr>
        <p:txBody>
          <a:bodyPr lIns="65012" tIns="32506" rIns="65012" bIns="32506" rtlCol="0" anchor="ctr"/>
          <a:lstStyle/>
          <a:p>
            <a:pPr algn="ctr">
              <a:lnSpc>
                <a:spcPct val="130000"/>
              </a:lnSpc>
            </a:pPr>
            <a:endParaRPr lang="zh-CN" altLang="en-US" sz="1799" kern="0"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1434" y="2821848"/>
            <a:ext cx="9151523" cy="62197"/>
          </a:xfrm>
          <a:prstGeom prst="rect">
            <a:avLst/>
          </a:prstGeom>
          <a:solidFill>
            <a:schemeClr val="bg1">
              <a:lumMod val="65000"/>
            </a:schemeClr>
          </a:solidFill>
          <a:ln w="25400" cap="flat" cmpd="sng" algn="ctr">
            <a:noFill/>
            <a:prstDash val="solid"/>
          </a:ln>
          <a:effectLst/>
        </p:spPr>
        <p:txBody>
          <a:bodyPr rot="0" spcFirstLastPara="0" vertOverflow="overflow" horzOverflow="overflow" vert="horz" wrap="square" lIns="68555" tIns="34277" rIns="68555" bIns="34277" numCol="1" spcCol="0" rtlCol="0" fromWordArt="0" anchor="ctr" anchorCtr="0" forceAA="0" compatLnSpc="1">
            <a:prstTxWarp prst="textNoShape">
              <a:avLst/>
            </a:prstTxWarp>
            <a:noAutofit/>
          </a:bodyPr>
          <a:lstStyle/>
          <a:p>
            <a:pPr algn="ctr">
              <a:lnSpc>
                <a:spcPct val="130000"/>
              </a:lnSpc>
              <a:defRPr/>
            </a:pPr>
            <a:endParaRPr lang="en-US" sz="1799" kern="0" dirty="0">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28"/>
          <p:cNvSpPr txBox="1"/>
          <p:nvPr/>
        </p:nvSpPr>
        <p:spPr>
          <a:xfrm flipH="1">
            <a:off x="2181644" y="3506441"/>
            <a:ext cx="707869" cy="361022"/>
          </a:xfrm>
          <a:prstGeom prst="rect">
            <a:avLst/>
          </a:prstGeom>
          <a:noFill/>
        </p:spPr>
        <p:txBody>
          <a:bodyPr wrap="square" lIns="65012" tIns="32506" rIns="65012" bIns="32506"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en-US" altLang="zh-CN" sz="1200" b="0" dirty="0">
                <a:solidFill>
                  <a:schemeClr val="bg1"/>
                </a:solidFill>
                <a:latin typeface="Franklin Gothic Book" panose="020B0503020102020204" pitchFamily="34" charset="0"/>
              </a:rPr>
              <a:t>YOUR TITLE</a:t>
            </a:r>
            <a:endParaRPr lang="zh-CN" altLang="en-US" sz="1200" b="0" dirty="0">
              <a:solidFill>
                <a:schemeClr val="bg1"/>
              </a:solidFill>
              <a:latin typeface="Franklin Gothic Book" panose="020B0503020102020204" pitchFamily="34" charset="0"/>
            </a:endParaRPr>
          </a:p>
        </p:txBody>
      </p:sp>
      <p:sp>
        <p:nvSpPr>
          <p:cNvPr id="30" name="TextBox 29"/>
          <p:cNvSpPr txBox="1"/>
          <p:nvPr/>
        </p:nvSpPr>
        <p:spPr>
          <a:xfrm flipH="1">
            <a:off x="3544247" y="1752414"/>
            <a:ext cx="707869" cy="361022"/>
          </a:xfrm>
          <a:prstGeom prst="rect">
            <a:avLst/>
          </a:prstGeom>
          <a:noFill/>
        </p:spPr>
        <p:txBody>
          <a:bodyPr wrap="square" lIns="65012" tIns="32506" rIns="65012" bIns="32506"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en-US" altLang="zh-CN" sz="1200" b="0" dirty="0">
                <a:solidFill>
                  <a:schemeClr val="bg1"/>
                </a:solidFill>
                <a:latin typeface="Franklin Gothic Book" panose="020B0503020102020204" pitchFamily="34" charset="0"/>
              </a:rPr>
              <a:t>YOUR TITLE</a:t>
            </a:r>
            <a:endParaRPr lang="zh-CN" altLang="en-US" sz="1200" b="0" dirty="0">
              <a:solidFill>
                <a:schemeClr val="bg1"/>
              </a:solidFill>
              <a:latin typeface="Franklin Gothic Book" panose="020B0503020102020204" pitchFamily="34" charset="0"/>
            </a:endParaRPr>
          </a:p>
        </p:txBody>
      </p:sp>
      <p:sp>
        <p:nvSpPr>
          <p:cNvPr id="31" name="TextBox 30"/>
          <p:cNvSpPr txBox="1"/>
          <p:nvPr/>
        </p:nvSpPr>
        <p:spPr>
          <a:xfrm flipH="1">
            <a:off x="6270474" y="1752414"/>
            <a:ext cx="707869" cy="361022"/>
          </a:xfrm>
          <a:prstGeom prst="rect">
            <a:avLst/>
          </a:prstGeom>
          <a:noFill/>
        </p:spPr>
        <p:txBody>
          <a:bodyPr wrap="square" lIns="65012" tIns="32506" rIns="65012" bIns="32506"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en-US" altLang="zh-CN" sz="1200" b="0" dirty="0">
                <a:solidFill>
                  <a:schemeClr val="bg1"/>
                </a:solidFill>
                <a:latin typeface="Franklin Gothic Book" panose="020B0503020102020204" pitchFamily="34" charset="0"/>
              </a:rPr>
              <a:t>YOUR TITLE</a:t>
            </a:r>
            <a:endParaRPr lang="zh-CN" altLang="en-US" sz="1200" b="0" dirty="0">
              <a:solidFill>
                <a:schemeClr val="bg1"/>
              </a:solidFill>
              <a:latin typeface="Franklin Gothic Book" panose="020B0503020102020204" pitchFamily="34" charset="0"/>
            </a:endParaRPr>
          </a:p>
        </p:txBody>
      </p:sp>
      <p:sp>
        <p:nvSpPr>
          <p:cNvPr id="32" name="TextBox 31"/>
          <p:cNvSpPr txBox="1"/>
          <p:nvPr/>
        </p:nvSpPr>
        <p:spPr>
          <a:xfrm flipH="1">
            <a:off x="4910713" y="3506441"/>
            <a:ext cx="707869" cy="361022"/>
          </a:xfrm>
          <a:prstGeom prst="rect">
            <a:avLst/>
          </a:prstGeom>
          <a:noFill/>
        </p:spPr>
        <p:txBody>
          <a:bodyPr wrap="square" lIns="65012" tIns="32506" rIns="65012" bIns="32506"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en-US" altLang="zh-CN" sz="1200" b="0" dirty="0">
                <a:solidFill>
                  <a:schemeClr val="bg1"/>
                </a:solidFill>
                <a:latin typeface="Franklin Gothic Book" panose="020B0503020102020204" pitchFamily="34" charset="0"/>
              </a:rPr>
              <a:t>YOUR TITLE</a:t>
            </a:r>
            <a:endParaRPr lang="zh-CN" altLang="en-US" sz="1200" b="0" dirty="0">
              <a:solidFill>
                <a:schemeClr val="bg1"/>
              </a:solidFill>
              <a:latin typeface="Franklin Gothic Book" panose="020B0503020102020204" pitchFamily="34" charset="0"/>
            </a:endParaRPr>
          </a:p>
        </p:txBody>
      </p:sp>
      <p:sp>
        <p:nvSpPr>
          <p:cNvPr id="85" name="TextBox 23"/>
          <p:cNvSpPr txBox="1"/>
          <p:nvPr/>
        </p:nvSpPr>
        <p:spPr>
          <a:xfrm>
            <a:off x="1140961" y="1963806"/>
            <a:ext cx="1658923" cy="619474"/>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86" name="TextBox 24"/>
          <p:cNvSpPr txBox="1"/>
          <p:nvPr/>
        </p:nvSpPr>
        <p:spPr>
          <a:xfrm>
            <a:off x="1140962" y="1738764"/>
            <a:ext cx="1208179"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87" name="TextBox 23"/>
          <p:cNvSpPr txBox="1"/>
          <p:nvPr/>
        </p:nvSpPr>
        <p:spPr>
          <a:xfrm>
            <a:off x="3073359" y="4041076"/>
            <a:ext cx="1658923" cy="619474"/>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88" name="TextBox 24"/>
          <p:cNvSpPr txBox="1"/>
          <p:nvPr/>
        </p:nvSpPr>
        <p:spPr>
          <a:xfrm>
            <a:off x="3073359" y="3816034"/>
            <a:ext cx="1208179"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89" name="TextBox 23"/>
          <p:cNvSpPr txBox="1"/>
          <p:nvPr/>
        </p:nvSpPr>
        <p:spPr>
          <a:xfrm>
            <a:off x="4436872" y="1277404"/>
            <a:ext cx="1658923" cy="619474"/>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90" name="TextBox 24"/>
          <p:cNvSpPr txBox="1"/>
          <p:nvPr/>
        </p:nvSpPr>
        <p:spPr>
          <a:xfrm>
            <a:off x="4436873" y="1052362"/>
            <a:ext cx="1208179"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91" name="TextBox 23"/>
          <p:cNvSpPr txBox="1"/>
          <p:nvPr/>
        </p:nvSpPr>
        <p:spPr>
          <a:xfrm>
            <a:off x="6351209" y="3372737"/>
            <a:ext cx="1658923" cy="619474"/>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92" name="TextBox 24"/>
          <p:cNvSpPr txBox="1"/>
          <p:nvPr/>
        </p:nvSpPr>
        <p:spPr>
          <a:xfrm>
            <a:off x="6351210" y="3147696"/>
            <a:ext cx="1208179"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23761053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250" fill="hold"/>
                                        <p:tgtEl>
                                          <p:spTgt spid="28"/>
                                        </p:tgtEl>
                                        <p:attrNameLst>
                                          <p:attrName>ppt_x</p:attrName>
                                        </p:attrNameLst>
                                      </p:cBhvr>
                                      <p:tavLst>
                                        <p:tav tm="0">
                                          <p:val>
                                            <p:strVal val="0-#ppt_w/2"/>
                                          </p:val>
                                        </p:tav>
                                        <p:tav tm="100000">
                                          <p:val>
                                            <p:strVal val="#ppt_x"/>
                                          </p:val>
                                        </p:tav>
                                      </p:tavLst>
                                    </p:anim>
                                    <p:anim calcmode="lin" valueType="num">
                                      <p:cBhvr additive="base">
                                        <p:cTn id="8" dur="25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250" fill="hold"/>
                                        <p:tgtEl>
                                          <p:spTgt spid="20"/>
                                        </p:tgtEl>
                                        <p:attrNameLst>
                                          <p:attrName>ppt_x</p:attrName>
                                        </p:attrNameLst>
                                      </p:cBhvr>
                                      <p:tavLst>
                                        <p:tav tm="0">
                                          <p:val>
                                            <p:strVal val="#ppt_x"/>
                                          </p:val>
                                        </p:tav>
                                        <p:tav tm="100000">
                                          <p:val>
                                            <p:strVal val="#ppt_x"/>
                                          </p:val>
                                        </p:tav>
                                      </p:tavLst>
                                    </p:anim>
                                    <p:anim calcmode="lin" valueType="num">
                                      <p:cBhvr additive="base">
                                        <p:cTn id="14" dur="250" fill="hold"/>
                                        <p:tgtEl>
                                          <p:spTgt spid="20"/>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250" fill="hold"/>
                                        <p:tgtEl>
                                          <p:spTgt spid="21"/>
                                        </p:tgtEl>
                                        <p:attrNameLst>
                                          <p:attrName>ppt_x</p:attrName>
                                        </p:attrNameLst>
                                      </p:cBhvr>
                                      <p:tavLst>
                                        <p:tav tm="0">
                                          <p:val>
                                            <p:strVal val="#ppt_x"/>
                                          </p:val>
                                        </p:tav>
                                        <p:tav tm="100000">
                                          <p:val>
                                            <p:strVal val="#ppt_x"/>
                                          </p:val>
                                        </p:tav>
                                      </p:tavLst>
                                    </p:anim>
                                    <p:anim calcmode="lin" valueType="num">
                                      <p:cBhvr additive="base">
                                        <p:cTn id="18" dur="25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250" fill="hold"/>
                                        <p:tgtEl>
                                          <p:spTgt spid="29"/>
                                        </p:tgtEl>
                                        <p:attrNameLst>
                                          <p:attrName>ppt_x</p:attrName>
                                        </p:attrNameLst>
                                      </p:cBhvr>
                                      <p:tavLst>
                                        <p:tav tm="0">
                                          <p:val>
                                            <p:strVal val="#ppt_x"/>
                                          </p:val>
                                        </p:tav>
                                        <p:tav tm="100000">
                                          <p:val>
                                            <p:strVal val="#ppt_x"/>
                                          </p:val>
                                        </p:tav>
                                      </p:tavLst>
                                    </p:anim>
                                    <p:anim calcmode="lin" valueType="num">
                                      <p:cBhvr additive="base">
                                        <p:cTn id="22" dur="25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250" fill="hold"/>
                                        <p:tgtEl>
                                          <p:spTgt spid="22"/>
                                        </p:tgtEl>
                                        <p:attrNameLst>
                                          <p:attrName>ppt_x</p:attrName>
                                        </p:attrNameLst>
                                      </p:cBhvr>
                                      <p:tavLst>
                                        <p:tav tm="0">
                                          <p:val>
                                            <p:strVal val="#ppt_x"/>
                                          </p:val>
                                        </p:tav>
                                        <p:tav tm="100000">
                                          <p:val>
                                            <p:strVal val="#ppt_x"/>
                                          </p:val>
                                        </p:tav>
                                      </p:tavLst>
                                    </p:anim>
                                    <p:anim calcmode="lin" valueType="num">
                                      <p:cBhvr additive="base">
                                        <p:cTn id="28" dur="250" fill="hold"/>
                                        <p:tgtEl>
                                          <p:spTgt spid="22"/>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250" fill="hold"/>
                                        <p:tgtEl>
                                          <p:spTgt spid="23"/>
                                        </p:tgtEl>
                                        <p:attrNameLst>
                                          <p:attrName>ppt_x</p:attrName>
                                        </p:attrNameLst>
                                      </p:cBhvr>
                                      <p:tavLst>
                                        <p:tav tm="0">
                                          <p:val>
                                            <p:strVal val="#ppt_x"/>
                                          </p:val>
                                        </p:tav>
                                        <p:tav tm="100000">
                                          <p:val>
                                            <p:strVal val="#ppt_x"/>
                                          </p:val>
                                        </p:tav>
                                      </p:tavLst>
                                    </p:anim>
                                    <p:anim calcmode="lin" valueType="num">
                                      <p:cBhvr additive="base">
                                        <p:cTn id="32" dur="250" fill="hold"/>
                                        <p:tgtEl>
                                          <p:spTgt spid="23"/>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250" fill="hold"/>
                                        <p:tgtEl>
                                          <p:spTgt spid="30"/>
                                        </p:tgtEl>
                                        <p:attrNameLst>
                                          <p:attrName>ppt_x</p:attrName>
                                        </p:attrNameLst>
                                      </p:cBhvr>
                                      <p:tavLst>
                                        <p:tav tm="0">
                                          <p:val>
                                            <p:strVal val="#ppt_x"/>
                                          </p:val>
                                        </p:tav>
                                        <p:tav tm="100000">
                                          <p:val>
                                            <p:strVal val="#ppt_x"/>
                                          </p:val>
                                        </p:tav>
                                      </p:tavLst>
                                    </p:anim>
                                    <p:anim calcmode="lin" valueType="num">
                                      <p:cBhvr additive="base">
                                        <p:cTn id="36" dur="25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50" fill="hold"/>
                                        <p:tgtEl>
                                          <p:spTgt spid="24"/>
                                        </p:tgtEl>
                                        <p:attrNameLst>
                                          <p:attrName>ppt_x</p:attrName>
                                        </p:attrNameLst>
                                      </p:cBhvr>
                                      <p:tavLst>
                                        <p:tav tm="0">
                                          <p:val>
                                            <p:strVal val="#ppt_x"/>
                                          </p:val>
                                        </p:tav>
                                        <p:tav tm="100000">
                                          <p:val>
                                            <p:strVal val="#ppt_x"/>
                                          </p:val>
                                        </p:tav>
                                      </p:tavLst>
                                    </p:anim>
                                    <p:anim calcmode="lin" valueType="num">
                                      <p:cBhvr additive="base">
                                        <p:cTn id="42" dur="25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50" fill="hold"/>
                                        <p:tgtEl>
                                          <p:spTgt spid="25"/>
                                        </p:tgtEl>
                                        <p:attrNameLst>
                                          <p:attrName>ppt_x</p:attrName>
                                        </p:attrNameLst>
                                      </p:cBhvr>
                                      <p:tavLst>
                                        <p:tav tm="0">
                                          <p:val>
                                            <p:strVal val="#ppt_x"/>
                                          </p:val>
                                        </p:tav>
                                        <p:tav tm="100000">
                                          <p:val>
                                            <p:strVal val="#ppt_x"/>
                                          </p:val>
                                        </p:tav>
                                      </p:tavLst>
                                    </p:anim>
                                    <p:anim calcmode="lin" valueType="num">
                                      <p:cBhvr additive="base">
                                        <p:cTn id="46" dur="25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250" fill="hold"/>
                                        <p:tgtEl>
                                          <p:spTgt spid="32"/>
                                        </p:tgtEl>
                                        <p:attrNameLst>
                                          <p:attrName>ppt_x</p:attrName>
                                        </p:attrNameLst>
                                      </p:cBhvr>
                                      <p:tavLst>
                                        <p:tav tm="0">
                                          <p:val>
                                            <p:strVal val="#ppt_x"/>
                                          </p:val>
                                        </p:tav>
                                        <p:tav tm="100000">
                                          <p:val>
                                            <p:strVal val="#ppt_x"/>
                                          </p:val>
                                        </p:tav>
                                      </p:tavLst>
                                    </p:anim>
                                    <p:anim calcmode="lin" valueType="num">
                                      <p:cBhvr additive="base">
                                        <p:cTn id="50" dur="25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1"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250" fill="hold"/>
                                        <p:tgtEl>
                                          <p:spTgt spid="26"/>
                                        </p:tgtEl>
                                        <p:attrNameLst>
                                          <p:attrName>ppt_x</p:attrName>
                                        </p:attrNameLst>
                                      </p:cBhvr>
                                      <p:tavLst>
                                        <p:tav tm="0">
                                          <p:val>
                                            <p:strVal val="#ppt_x"/>
                                          </p:val>
                                        </p:tav>
                                        <p:tav tm="100000">
                                          <p:val>
                                            <p:strVal val="#ppt_x"/>
                                          </p:val>
                                        </p:tav>
                                      </p:tavLst>
                                    </p:anim>
                                    <p:anim calcmode="lin" valueType="num">
                                      <p:cBhvr additive="base">
                                        <p:cTn id="56" dur="250" fill="hold"/>
                                        <p:tgtEl>
                                          <p:spTgt spid="26"/>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250" fill="hold"/>
                                        <p:tgtEl>
                                          <p:spTgt spid="27"/>
                                        </p:tgtEl>
                                        <p:attrNameLst>
                                          <p:attrName>ppt_x</p:attrName>
                                        </p:attrNameLst>
                                      </p:cBhvr>
                                      <p:tavLst>
                                        <p:tav tm="0">
                                          <p:val>
                                            <p:strVal val="#ppt_x"/>
                                          </p:val>
                                        </p:tav>
                                        <p:tav tm="100000">
                                          <p:val>
                                            <p:strVal val="#ppt_x"/>
                                          </p:val>
                                        </p:tav>
                                      </p:tavLst>
                                    </p:anim>
                                    <p:anim calcmode="lin" valueType="num">
                                      <p:cBhvr additive="base">
                                        <p:cTn id="60" dur="250" fill="hold"/>
                                        <p:tgtEl>
                                          <p:spTgt spid="27"/>
                                        </p:tgtEl>
                                        <p:attrNameLst>
                                          <p:attrName>ppt_y</p:attrName>
                                        </p:attrNameLst>
                                      </p:cBhvr>
                                      <p:tavLst>
                                        <p:tav tm="0">
                                          <p:val>
                                            <p:strVal val="0-#ppt_h/2"/>
                                          </p:val>
                                        </p:tav>
                                        <p:tav tm="100000">
                                          <p:val>
                                            <p:strVal val="#ppt_y"/>
                                          </p:val>
                                        </p:tav>
                                      </p:tavLst>
                                    </p:anim>
                                  </p:childTnLst>
                                </p:cTn>
                              </p:par>
                              <p:par>
                                <p:cTn id="61" presetID="2" presetClass="entr" presetSubtype="1"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250" fill="hold"/>
                                        <p:tgtEl>
                                          <p:spTgt spid="31"/>
                                        </p:tgtEl>
                                        <p:attrNameLst>
                                          <p:attrName>ppt_x</p:attrName>
                                        </p:attrNameLst>
                                      </p:cBhvr>
                                      <p:tavLst>
                                        <p:tav tm="0">
                                          <p:val>
                                            <p:strVal val="#ppt_x"/>
                                          </p:val>
                                        </p:tav>
                                        <p:tav tm="100000">
                                          <p:val>
                                            <p:strVal val="#ppt_x"/>
                                          </p:val>
                                        </p:tav>
                                      </p:tavLst>
                                    </p:anim>
                                    <p:anim calcmode="lin" valueType="num">
                                      <p:cBhvr additive="base">
                                        <p:cTn id="64" dur="250" fill="hold"/>
                                        <p:tgtEl>
                                          <p:spTgt spid="31"/>
                                        </p:tgtEl>
                                        <p:attrNameLst>
                                          <p:attrName>ppt_y</p:attrName>
                                        </p:attrNameLst>
                                      </p:cBhvr>
                                      <p:tavLst>
                                        <p:tav tm="0">
                                          <p:val>
                                            <p:strVal val="0-#ppt_h/2"/>
                                          </p:val>
                                        </p:tav>
                                        <p:tav tm="100000">
                                          <p:val>
                                            <p:strVal val="#ppt_y"/>
                                          </p:val>
                                        </p:tav>
                                      </p:tavLst>
                                    </p:anim>
                                  </p:childTnLst>
                                </p:cTn>
                              </p:par>
                            </p:childTnLst>
                          </p:cTn>
                        </p:par>
                        <p:par>
                          <p:cTn id="65" fill="hold">
                            <p:stCondLst>
                              <p:cond delay="250"/>
                            </p:stCondLst>
                            <p:childTnLst>
                              <p:par>
                                <p:cTn id="66" presetID="12" presetClass="entr" presetSubtype="8" fill="hold" grpId="0" nodeType="afterEffect">
                                  <p:stCondLst>
                                    <p:cond delay="0"/>
                                  </p:stCondLst>
                                  <p:childTnLst>
                                    <p:set>
                                      <p:cBhvr>
                                        <p:cTn id="67" dur="1" fill="hold">
                                          <p:stCondLst>
                                            <p:cond delay="0"/>
                                          </p:stCondLst>
                                        </p:cTn>
                                        <p:tgtEl>
                                          <p:spTgt spid="85"/>
                                        </p:tgtEl>
                                        <p:attrNameLst>
                                          <p:attrName>style.visibility</p:attrName>
                                        </p:attrNameLst>
                                      </p:cBhvr>
                                      <p:to>
                                        <p:strVal val="visible"/>
                                      </p:to>
                                    </p:set>
                                    <p:anim calcmode="lin" valueType="num">
                                      <p:cBhvr additive="base">
                                        <p:cTn id="68" dur="500"/>
                                        <p:tgtEl>
                                          <p:spTgt spid="85"/>
                                        </p:tgtEl>
                                        <p:attrNameLst>
                                          <p:attrName>ppt_x</p:attrName>
                                        </p:attrNameLst>
                                      </p:cBhvr>
                                      <p:tavLst>
                                        <p:tav tm="0">
                                          <p:val>
                                            <p:strVal val="#ppt_x-#ppt_w*1.125000"/>
                                          </p:val>
                                        </p:tav>
                                        <p:tav tm="100000">
                                          <p:val>
                                            <p:strVal val="#ppt_x"/>
                                          </p:val>
                                        </p:tav>
                                      </p:tavLst>
                                    </p:anim>
                                    <p:animEffect transition="in" filter="wipe(right)">
                                      <p:cBhvr>
                                        <p:cTn id="69" dur="500"/>
                                        <p:tgtEl>
                                          <p:spTgt spid="85"/>
                                        </p:tgtEl>
                                      </p:cBhvr>
                                    </p:animEffect>
                                  </p:childTnLst>
                                </p:cTn>
                              </p:par>
                              <p:par>
                                <p:cTn id="70" presetID="12" presetClass="entr" presetSubtype="8" fill="hold" grpId="0" nodeType="withEffect">
                                  <p:stCondLst>
                                    <p:cond delay="0"/>
                                  </p:stCondLst>
                                  <p:childTnLst>
                                    <p:set>
                                      <p:cBhvr>
                                        <p:cTn id="71" dur="1" fill="hold">
                                          <p:stCondLst>
                                            <p:cond delay="0"/>
                                          </p:stCondLst>
                                        </p:cTn>
                                        <p:tgtEl>
                                          <p:spTgt spid="86"/>
                                        </p:tgtEl>
                                        <p:attrNameLst>
                                          <p:attrName>style.visibility</p:attrName>
                                        </p:attrNameLst>
                                      </p:cBhvr>
                                      <p:to>
                                        <p:strVal val="visible"/>
                                      </p:to>
                                    </p:set>
                                    <p:anim calcmode="lin" valueType="num">
                                      <p:cBhvr additive="base">
                                        <p:cTn id="72" dur="500"/>
                                        <p:tgtEl>
                                          <p:spTgt spid="86"/>
                                        </p:tgtEl>
                                        <p:attrNameLst>
                                          <p:attrName>ppt_x</p:attrName>
                                        </p:attrNameLst>
                                      </p:cBhvr>
                                      <p:tavLst>
                                        <p:tav tm="0">
                                          <p:val>
                                            <p:strVal val="#ppt_x-#ppt_w*1.125000"/>
                                          </p:val>
                                        </p:tav>
                                        <p:tav tm="100000">
                                          <p:val>
                                            <p:strVal val="#ppt_x"/>
                                          </p:val>
                                        </p:tav>
                                      </p:tavLst>
                                    </p:anim>
                                    <p:animEffect transition="in" filter="wipe(right)">
                                      <p:cBhvr>
                                        <p:cTn id="73" dur="500"/>
                                        <p:tgtEl>
                                          <p:spTgt spid="86"/>
                                        </p:tgtEl>
                                      </p:cBhvr>
                                    </p:animEffect>
                                  </p:childTnLst>
                                </p:cTn>
                              </p:par>
                            </p:childTnLst>
                          </p:cTn>
                        </p:par>
                        <p:par>
                          <p:cTn id="74" fill="hold">
                            <p:stCondLst>
                              <p:cond delay="750"/>
                            </p:stCondLst>
                            <p:childTnLst>
                              <p:par>
                                <p:cTn id="75" presetID="12" presetClass="entr" presetSubtype="8" fill="hold" grpId="0" nodeType="afterEffect">
                                  <p:stCondLst>
                                    <p:cond delay="0"/>
                                  </p:stCondLst>
                                  <p:childTnLst>
                                    <p:set>
                                      <p:cBhvr>
                                        <p:cTn id="76" dur="1" fill="hold">
                                          <p:stCondLst>
                                            <p:cond delay="0"/>
                                          </p:stCondLst>
                                        </p:cTn>
                                        <p:tgtEl>
                                          <p:spTgt spid="87"/>
                                        </p:tgtEl>
                                        <p:attrNameLst>
                                          <p:attrName>style.visibility</p:attrName>
                                        </p:attrNameLst>
                                      </p:cBhvr>
                                      <p:to>
                                        <p:strVal val="visible"/>
                                      </p:to>
                                    </p:set>
                                    <p:anim calcmode="lin" valueType="num">
                                      <p:cBhvr additive="base">
                                        <p:cTn id="77" dur="500"/>
                                        <p:tgtEl>
                                          <p:spTgt spid="87"/>
                                        </p:tgtEl>
                                        <p:attrNameLst>
                                          <p:attrName>ppt_x</p:attrName>
                                        </p:attrNameLst>
                                      </p:cBhvr>
                                      <p:tavLst>
                                        <p:tav tm="0">
                                          <p:val>
                                            <p:strVal val="#ppt_x-#ppt_w*1.125000"/>
                                          </p:val>
                                        </p:tav>
                                        <p:tav tm="100000">
                                          <p:val>
                                            <p:strVal val="#ppt_x"/>
                                          </p:val>
                                        </p:tav>
                                      </p:tavLst>
                                    </p:anim>
                                    <p:animEffect transition="in" filter="wipe(right)">
                                      <p:cBhvr>
                                        <p:cTn id="78" dur="500"/>
                                        <p:tgtEl>
                                          <p:spTgt spid="87"/>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88"/>
                                        </p:tgtEl>
                                        <p:attrNameLst>
                                          <p:attrName>style.visibility</p:attrName>
                                        </p:attrNameLst>
                                      </p:cBhvr>
                                      <p:to>
                                        <p:strVal val="visible"/>
                                      </p:to>
                                    </p:set>
                                    <p:anim calcmode="lin" valueType="num">
                                      <p:cBhvr additive="base">
                                        <p:cTn id="81" dur="500"/>
                                        <p:tgtEl>
                                          <p:spTgt spid="88"/>
                                        </p:tgtEl>
                                        <p:attrNameLst>
                                          <p:attrName>ppt_x</p:attrName>
                                        </p:attrNameLst>
                                      </p:cBhvr>
                                      <p:tavLst>
                                        <p:tav tm="0">
                                          <p:val>
                                            <p:strVal val="#ppt_x-#ppt_w*1.125000"/>
                                          </p:val>
                                        </p:tav>
                                        <p:tav tm="100000">
                                          <p:val>
                                            <p:strVal val="#ppt_x"/>
                                          </p:val>
                                        </p:tav>
                                      </p:tavLst>
                                    </p:anim>
                                    <p:animEffect transition="in" filter="wipe(right)">
                                      <p:cBhvr>
                                        <p:cTn id="82" dur="500"/>
                                        <p:tgtEl>
                                          <p:spTgt spid="88"/>
                                        </p:tgtEl>
                                      </p:cBhvr>
                                    </p:animEffect>
                                  </p:childTnLst>
                                </p:cTn>
                              </p:par>
                            </p:childTnLst>
                          </p:cTn>
                        </p:par>
                        <p:par>
                          <p:cTn id="83" fill="hold">
                            <p:stCondLst>
                              <p:cond delay="1250"/>
                            </p:stCondLst>
                            <p:childTnLst>
                              <p:par>
                                <p:cTn id="84" presetID="12" presetClass="entr" presetSubtype="8" fill="hold" grpId="0" nodeType="afterEffect">
                                  <p:stCondLst>
                                    <p:cond delay="0"/>
                                  </p:stCondLst>
                                  <p:childTnLst>
                                    <p:set>
                                      <p:cBhvr>
                                        <p:cTn id="85" dur="1" fill="hold">
                                          <p:stCondLst>
                                            <p:cond delay="0"/>
                                          </p:stCondLst>
                                        </p:cTn>
                                        <p:tgtEl>
                                          <p:spTgt spid="89"/>
                                        </p:tgtEl>
                                        <p:attrNameLst>
                                          <p:attrName>style.visibility</p:attrName>
                                        </p:attrNameLst>
                                      </p:cBhvr>
                                      <p:to>
                                        <p:strVal val="visible"/>
                                      </p:to>
                                    </p:set>
                                    <p:anim calcmode="lin" valueType="num">
                                      <p:cBhvr additive="base">
                                        <p:cTn id="86" dur="500"/>
                                        <p:tgtEl>
                                          <p:spTgt spid="89"/>
                                        </p:tgtEl>
                                        <p:attrNameLst>
                                          <p:attrName>ppt_x</p:attrName>
                                        </p:attrNameLst>
                                      </p:cBhvr>
                                      <p:tavLst>
                                        <p:tav tm="0">
                                          <p:val>
                                            <p:strVal val="#ppt_x-#ppt_w*1.125000"/>
                                          </p:val>
                                        </p:tav>
                                        <p:tav tm="100000">
                                          <p:val>
                                            <p:strVal val="#ppt_x"/>
                                          </p:val>
                                        </p:tav>
                                      </p:tavLst>
                                    </p:anim>
                                    <p:animEffect transition="in" filter="wipe(right)">
                                      <p:cBhvr>
                                        <p:cTn id="87" dur="500"/>
                                        <p:tgtEl>
                                          <p:spTgt spid="89"/>
                                        </p:tgtEl>
                                      </p:cBhvr>
                                    </p:animEffect>
                                  </p:childTnLst>
                                </p:cTn>
                              </p:par>
                              <p:par>
                                <p:cTn id="88" presetID="12" presetClass="entr" presetSubtype="8" fill="hold" grpId="0" nodeType="withEffect">
                                  <p:stCondLst>
                                    <p:cond delay="0"/>
                                  </p:stCondLst>
                                  <p:childTnLst>
                                    <p:set>
                                      <p:cBhvr>
                                        <p:cTn id="89" dur="1" fill="hold">
                                          <p:stCondLst>
                                            <p:cond delay="0"/>
                                          </p:stCondLst>
                                        </p:cTn>
                                        <p:tgtEl>
                                          <p:spTgt spid="90"/>
                                        </p:tgtEl>
                                        <p:attrNameLst>
                                          <p:attrName>style.visibility</p:attrName>
                                        </p:attrNameLst>
                                      </p:cBhvr>
                                      <p:to>
                                        <p:strVal val="visible"/>
                                      </p:to>
                                    </p:set>
                                    <p:anim calcmode="lin" valueType="num">
                                      <p:cBhvr additive="base">
                                        <p:cTn id="90" dur="500"/>
                                        <p:tgtEl>
                                          <p:spTgt spid="90"/>
                                        </p:tgtEl>
                                        <p:attrNameLst>
                                          <p:attrName>ppt_x</p:attrName>
                                        </p:attrNameLst>
                                      </p:cBhvr>
                                      <p:tavLst>
                                        <p:tav tm="0">
                                          <p:val>
                                            <p:strVal val="#ppt_x-#ppt_w*1.125000"/>
                                          </p:val>
                                        </p:tav>
                                        <p:tav tm="100000">
                                          <p:val>
                                            <p:strVal val="#ppt_x"/>
                                          </p:val>
                                        </p:tav>
                                      </p:tavLst>
                                    </p:anim>
                                    <p:animEffect transition="in" filter="wipe(right)">
                                      <p:cBhvr>
                                        <p:cTn id="91" dur="500"/>
                                        <p:tgtEl>
                                          <p:spTgt spid="90"/>
                                        </p:tgtEl>
                                      </p:cBhvr>
                                    </p:animEffect>
                                  </p:childTnLst>
                                </p:cTn>
                              </p:par>
                            </p:childTnLst>
                          </p:cTn>
                        </p:par>
                        <p:par>
                          <p:cTn id="92" fill="hold">
                            <p:stCondLst>
                              <p:cond delay="1750"/>
                            </p:stCondLst>
                            <p:childTnLst>
                              <p:par>
                                <p:cTn id="93" presetID="12" presetClass="entr" presetSubtype="8" fill="hold" grpId="0" nodeType="afterEffect">
                                  <p:stCondLst>
                                    <p:cond delay="0"/>
                                  </p:stCondLst>
                                  <p:childTnLst>
                                    <p:set>
                                      <p:cBhvr>
                                        <p:cTn id="94" dur="1" fill="hold">
                                          <p:stCondLst>
                                            <p:cond delay="0"/>
                                          </p:stCondLst>
                                        </p:cTn>
                                        <p:tgtEl>
                                          <p:spTgt spid="91"/>
                                        </p:tgtEl>
                                        <p:attrNameLst>
                                          <p:attrName>style.visibility</p:attrName>
                                        </p:attrNameLst>
                                      </p:cBhvr>
                                      <p:to>
                                        <p:strVal val="visible"/>
                                      </p:to>
                                    </p:set>
                                    <p:anim calcmode="lin" valueType="num">
                                      <p:cBhvr additive="base">
                                        <p:cTn id="95" dur="500"/>
                                        <p:tgtEl>
                                          <p:spTgt spid="91"/>
                                        </p:tgtEl>
                                        <p:attrNameLst>
                                          <p:attrName>ppt_x</p:attrName>
                                        </p:attrNameLst>
                                      </p:cBhvr>
                                      <p:tavLst>
                                        <p:tav tm="0">
                                          <p:val>
                                            <p:strVal val="#ppt_x-#ppt_w*1.125000"/>
                                          </p:val>
                                        </p:tav>
                                        <p:tav tm="100000">
                                          <p:val>
                                            <p:strVal val="#ppt_x"/>
                                          </p:val>
                                        </p:tav>
                                      </p:tavLst>
                                    </p:anim>
                                    <p:animEffect transition="in" filter="wipe(right)">
                                      <p:cBhvr>
                                        <p:cTn id="96" dur="500"/>
                                        <p:tgtEl>
                                          <p:spTgt spid="91"/>
                                        </p:tgtEl>
                                      </p:cBhvr>
                                    </p:animEffect>
                                  </p:childTnLst>
                                </p:cTn>
                              </p:par>
                              <p:par>
                                <p:cTn id="97" presetID="12" presetClass="entr" presetSubtype="8" fill="hold" grpId="0" nodeType="withEffect">
                                  <p:stCondLst>
                                    <p:cond delay="0"/>
                                  </p:stCondLst>
                                  <p:childTnLst>
                                    <p:set>
                                      <p:cBhvr>
                                        <p:cTn id="98" dur="1" fill="hold">
                                          <p:stCondLst>
                                            <p:cond delay="0"/>
                                          </p:stCondLst>
                                        </p:cTn>
                                        <p:tgtEl>
                                          <p:spTgt spid="92"/>
                                        </p:tgtEl>
                                        <p:attrNameLst>
                                          <p:attrName>style.visibility</p:attrName>
                                        </p:attrNameLst>
                                      </p:cBhvr>
                                      <p:to>
                                        <p:strVal val="visible"/>
                                      </p:to>
                                    </p:set>
                                    <p:anim calcmode="lin" valueType="num">
                                      <p:cBhvr additive="base">
                                        <p:cTn id="99" dur="500"/>
                                        <p:tgtEl>
                                          <p:spTgt spid="92"/>
                                        </p:tgtEl>
                                        <p:attrNameLst>
                                          <p:attrName>ppt_x</p:attrName>
                                        </p:attrNameLst>
                                      </p:cBhvr>
                                      <p:tavLst>
                                        <p:tav tm="0">
                                          <p:val>
                                            <p:strVal val="#ppt_x-#ppt_w*1.125000"/>
                                          </p:val>
                                        </p:tav>
                                        <p:tav tm="100000">
                                          <p:val>
                                            <p:strVal val="#ppt_x"/>
                                          </p:val>
                                        </p:tav>
                                      </p:tavLst>
                                    </p:anim>
                                    <p:animEffect transition="in" filter="wipe(right)">
                                      <p:cBhvr>
                                        <p:cTn id="100"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animBg="1"/>
      <p:bldP spid="28" grpId="0" animBg="1"/>
      <p:bldP spid="29" grpId="0"/>
      <p:bldP spid="30" grpId="0"/>
      <p:bldP spid="31" grpId="0"/>
      <p:bldP spid="32" grpId="0"/>
      <p:bldP spid="85" grpId="0"/>
      <p:bldP spid="86" grpId="0"/>
      <p:bldP spid="87" grpId="0"/>
      <p:bldP spid="88" grpId="0"/>
      <p:bldP spid="89" grpId="0"/>
      <p:bldP spid="90" grpId="0"/>
      <p:bldP spid="91" grpId="0"/>
      <p:bldP spid="9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220" y="1694168"/>
            <a:ext cx="4324016" cy="1133474"/>
            <a:chOff x="2435811" y="2402434"/>
            <a:chExt cx="5766133" cy="1511299"/>
          </a:xfrm>
          <a:solidFill>
            <a:schemeClr val="accent1"/>
          </a:solidFill>
        </p:grpSpPr>
        <p:sp>
          <p:nvSpPr>
            <p:cNvPr id="181" name="矩形 59"/>
            <p:cNvSpPr>
              <a:spLocks noChangeArrowheads="1"/>
            </p:cNvSpPr>
            <p:nvPr/>
          </p:nvSpPr>
          <p:spPr bwMode="auto">
            <a:xfrm>
              <a:off x="2435811" y="3038702"/>
              <a:ext cx="2745953" cy="303804"/>
            </a:xfrm>
            <a:prstGeom prst="rect">
              <a:avLst/>
            </a:prstGeom>
            <a:grpFill/>
            <a:ln w="9525">
              <a:noFill/>
              <a:miter lim="800000"/>
              <a:headEnd/>
              <a:tailEnd/>
            </a:ln>
          </p:spPr>
          <p:txBody>
            <a:bodyPr lIns="68549" tIns="34275" rIns="68549" bIns="34275" anchor="ctr"/>
            <a:lstStyle/>
            <a:p>
              <a:endParaRPr lang="zh-CN" altLang="en-US" sz="1799"/>
            </a:p>
          </p:txBody>
        </p:sp>
        <p:grpSp>
          <p:nvGrpSpPr>
            <p:cNvPr id="4" name="组合 199"/>
            <p:cNvGrpSpPr/>
            <p:nvPr/>
          </p:nvGrpSpPr>
          <p:grpSpPr>
            <a:xfrm>
              <a:off x="5162008" y="2402434"/>
              <a:ext cx="3039936" cy="1511299"/>
              <a:chOff x="5538638" y="2807478"/>
              <a:chExt cx="3039936" cy="1511299"/>
            </a:xfrm>
            <a:grpFill/>
          </p:grpSpPr>
          <p:sp>
            <p:nvSpPr>
              <p:cNvPr id="201" name="矩形 59"/>
              <p:cNvSpPr>
                <a:spLocks noChangeArrowheads="1"/>
              </p:cNvSpPr>
              <p:nvPr/>
            </p:nvSpPr>
            <p:spPr bwMode="auto">
              <a:xfrm>
                <a:off x="5538638" y="2807478"/>
                <a:ext cx="2745953" cy="1511299"/>
              </a:xfrm>
              <a:prstGeom prst="rect">
                <a:avLst/>
              </a:prstGeom>
              <a:grpFill/>
              <a:ln w="9525">
                <a:noFill/>
                <a:miter lim="800000"/>
                <a:headEnd/>
                <a:tailEnd/>
              </a:ln>
            </p:spPr>
            <p:txBody>
              <a:bodyPr lIns="68556" tIns="34278" rIns="68556" bIns="34278" anchor="ctr"/>
              <a:lstStyle/>
              <a:p>
                <a:endParaRPr lang="zh-CN" altLang="en-US" sz="1799"/>
              </a:p>
            </p:txBody>
          </p:sp>
          <p:sp>
            <p:nvSpPr>
              <p:cNvPr id="204" name="等腰三角形 203"/>
              <p:cNvSpPr/>
              <p:nvPr/>
            </p:nvSpPr>
            <p:spPr>
              <a:xfrm rot="5400000">
                <a:off x="8230766" y="3372014"/>
                <a:ext cx="400876" cy="2947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grpSp>
      <p:grpSp>
        <p:nvGrpSpPr>
          <p:cNvPr id="5" name="组合 3"/>
          <p:cNvGrpSpPr/>
          <p:nvPr/>
        </p:nvGrpSpPr>
        <p:grpSpPr>
          <a:xfrm>
            <a:off x="2468297" y="3007428"/>
            <a:ext cx="3937940" cy="966371"/>
            <a:chOff x="2950650" y="4153446"/>
            <a:chExt cx="5251294" cy="1288495"/>
          </a:xfrm>
          <a:solidFill>
            <a:schemeClr val="accent2"/>
          </a:solidFill>
        </p:grpSpPr>
        <p:sp>
          <p:nvSpPr>
            <p:cNvPr id="182" name="矩形 59"/>
            <p:cNvSpPr>
              <a:spLocks noChangeArrowheads="1"/>
            </p:cNvSpPr>
            <p:nvPr/>
          </p:nvSpPr>
          <p:spPr bwMode="auto">
            <a:xfrm>
              <a:off x="2950650" y="4629014"/>
              <a:ext cx="2745953" cy="303804"/>
            </a:xfrm>
            <a:prstGeom prst="rect">
              <a:avLst/>
            </a:prstGeom>
            <a:grpFill/>
            <a:ln w="9525">
              <a:noFill/>
              <a:miter lim="800000"/>
              <a:headEnd/>
              <a:tailEnd/>
            </a:ln>
          </p:spPr>
          <p:txBody>
            <a:bodyPr lIns="68549" tIns="34275" rIns="68549" bIns="34275" anchor="ctr"/>
            <a:lstStyle/>
            <a:p>
              <a:endParaRPr lang="zh-CN" altLang="en-US" sz="1799"/>
            </a:p>
          </p:txBody>
        </p:sp>
        <p:grpSp>
          <p:nvGrpSpPr>
            <p:cNvPr id="6" name="组合 204"/>
            <p:cNvGrpSpPr/>
            <p:nvPr/>
          </p:nvGrpSpPr>
          <p:grpSpPr>
            <a:xfrm>
              <a:off x="5162008" y="4153446"/>
              <a:ext cx="3039936" cy="1288495"/>
              <a:chOff x="5538638" y="4558490"/>
              <a:chExt cx="3039936" cy="1288495"/>
            </a:xfrm>
            <a:grpFill/>
          </p:grpSpPr>
          <p:sp>
            <p:nvSpPr>
              <p:cNvPr id="206" name="矩形 59"/>
              <p:cNvSpPr>
                <a:spLocks noChangeArrowheads="1"/>
              </p:cNvSpPr>
              <p:nvPr/>
            </p:nvSpPr>
            <p:spPr bwMode="auto">
              <a:xfrm>
                <a:off x="5538638" y="4558490"/>
                <a:ext cx="2745953" cy="1288495"/>
              </a:xfrm>
              <a:prstGeom prst="rect">
                <a:avLst/>
              </a:prstGeom>
              <a:grpFill/>
              <a:ln w="9525">
                <a:noFill/>
                <a:miter lim="800000"/>
                <a:headEnd/>
                <a:tailEnd/>
              </a:ln>
            </p:spPr>
            <p:txBody>
              <a:bodyPr lIns="68556" tIns="34278" rIns="68556" bIns="34278" anchor="ctr"/>
              <a:lstStyle/>
              <a:p>
                <a:endParaRPr lang="zh-CN" altLang="en-US" sz="1799"/>
              </a:p>
            </p:txBody>
          </p:sp>
          <p:sp>
            <p:nvSpPr>
              <p:cNvPr id="207" name="等腰三角形 206"/>
              <p:cNvSpPr/>
              <p:nvPr/>
            </p:nvSpPr>
            <p:spPr>
              <a:xfrm rot="5400000">
                <a:off x="8230766" y="5003717"/>
                <a:ext cx="400876" cy="29474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grpSp>
      <p:sp>
        <p:nvSpPr>
          <p:cNvPr id="208" name="矩形 47"/>
          <p:cNvSpPr>
            <a:spLocks noChangeArrowheads="1"/>
          </p:cNvSpPr>
          <p:nvPr/>
        </p:nvSpPr>
        <p:spPr bwMode="auto">
          <a:xfrm>
            <a:off x="6523948" y="2140450"/>
            <a:ext cx="1919029" cy="512296"/>
          </a:xfrm>
          <a:prstGeom prst="rect">
            <a:avLst/>
          </a:prstGeom>
          <a:noFill/>
          <a:ln w="9525">
            <a:noFill/>
            <a:miter lim="800000"/>
            <a:headEnd/>
            <a:tailEnd/>
          </a:ln>
        </p:spPr>
        <p:txBody>
          <a:bodyPr lIns="68563" tIns="34282" rIns="68563" bIns="34282">
            <a:spAutoFit/>
          </a:bodyPr>
          <a:lstStyle/>
          <a:p>
            <a:pPr algn="l">
              <a:lnSpc>
                <a:spcPct val="120000"/>
              </a:lnSpc>
            </a:pPr>
            <a:r>
              <a:rPr lang="zh-CN" altLang="en-US" sz="800" dirty="0">
                <a:solidFill>
                  <a:schemeClr val="bg1">
                    <a:lumMod val="50000"/>
                  </a:schemeClr>
                </a:solidFill>
                <a:latin typeface="微软雅黑" pitchFamily="34" charset="-122"/>
                <a:ea typeface="微软雅黑" pitchFamily="34" charset="-122"/>
                <a:sym typeface="微软雅黑" pitchFamily="34" charset="-122"/>
              </a:rPr>
              <a:t>右键点击图片选择设置图片格式可直接替换图片，在此录入上述图表的综合描述说明，</a:t>
            </a:r>
          </a:p>
        </p:txBody>
      </p:sp>
      <p:sp>
        <p:nvSpPr>
          <p:cNvPr id="209" name="矩形 47"/>
          <p:cNvSpPr>
            <a:spLocks noChangeArrowheads="1"/>
          </p:cNvSpPr>
          <p:nvPr/>
        </p:nvSpPr>
        <p:spPr bwMode="auto">
          <a:xfrm>
            <a:off x="6541403" y="3402004"/>
            <a:ext cx="1919029" cy="512296"/>
          </a:xfrm>
          <a:prstGeom prst="rect">
            <a:avLst/>
          </a:prstGeom>
          <a:noFill/>
          <a:ln w="9525">
            <a:noFill/>
            <a:miter lim="800000"/>
            <a:headEnd/>
            <a:tailEnd/>
          </a:ln>
        </p:spPr>
        <p:txBody>
          <a:bodyPr lIns="68563" tIns="34282" rIns="68563" bIns="34282">
            <a:spAutoFit/>
          </a:bodyPr>
          <a:lstStyle/>
          <a:p>
            <a:pPr algn="l">
              <a:lnSpc>
                <a:spcPct val="120000"/>
              </a:lnSpc>
            </a:pPr>
            <a:r>
              <a:rPr lang="zh-CN" altLang="en-US" sz="800" dirty="0">
                <a:solidFill>
                  <a:schemeClr val="bg1">
                    <a:lumMod val="50000"/>
                  </a:schemeClr>
                </a:solidFill>
                <a:latin typeface="微软雅黑" pitchFamily="34" charset="-122"/>
                <a:ea typeface="微软雅黑" pitchFamily="34" charset="-122"/>
                <a:sym typeface="微软雅黑" pitchFamily="34" charset="-122"/>
              </a:rPr>
              <a:t>右键点击图片选择设置图片格式可直接替换图片，在此录入上述图表的综合描述说明，</a:t>
            </a:r>
          </a:p>
        </p:txBody>
      </p:sp>
      <p:sp>
        <p:nvSpPr>
          <p:cNvPr id="211" name="矩形 47"/>
          <p:cNvSpPr>
            <a:spLocks noChangeArrowheads="1"/>
          </p:cNvSpPr>
          <p:nvPr/>
        </p:nvSpPr>
        <p:spPr bwMode="auto">
          <a:xfrm>
            <a:off x="4190895" y="2106303"/>
            <a:ext cx="1919029" cy="512296"/>
          </a:xfrm>
          <a:prstGeom prst="rect">
            <a:avLst/>
          </a:prstGeom>
          <a:noFill/>
          <a:ln w="9525">
            <a:noFill/>
            <a:miter lim="800000"/>
            <a:headEnd/>
            <a:tailEnd/>
          </a:ln>
        </p:spPr>
        <p:txBody>
          <a:bodyPr lIns="68563" tIns="34282" rIns="68563" bIns="34282">
            <a:spAutoFit/>
          </a:bodyPr>
          <a:lstStyle/>
          <a:p>
            <a:pPr algn="l">
              <a:lnSpc>
                <a:spcPct val="120000"/>
              </a:lnSpc>
            </a:pPr>
            <a:r>
              <a:rPr lang="zh-CN" altLang="en-US" sz="800" dirty="0">
                <a:solidFill>
                  <a:schemeClr val="bg1"/>
                </a:solidFill>
                <a:latin typeface="微软雅黑" pitchFamily="34" charset="-122"/>
                <a:ea typeface="微软雅黑" pitchFamily="34" charset="-122"/>
                <a:sym typeface="微软雅黑" pitchFamily="34" charset="-122"/>
              </a:rPr>
              <a:t>右键点击图片选择设置图片格式可直接替换图片，在此录入上述图表的综合描述说明，</a:t>
            </a:r>
          </a:p>
        </p:txBody>
      </p:sp>
      <p:sp>
        <p:nvSpPr>
          <p:cNvPr id="212" name="TextBox 211"/>
          <p:cNvSpPr txBox="1"/>
          <p:nvPr/>
        </p:nvSpPr>
        <p:spPr>
          <a:xfrm>
            <a:off x="4194952" y="1728261"/>
            <a:ext cx="1482982" cy="315380"/>
          </a:xfrm>
          <a:prstGeom prst="rect">
            <a:avLst/>
          </a:prstGeom>
          <a:noFill/>
          <a:ln>
            <a:noFill/>
          </a:ln>
        </p:spPr>
        <p:txBody>
          <a:bodyPr wrap="square" lIns="68566" tIns="34282" rIns="68566" bIns="34282" rtlCol="0">
            <a:spAutoFit/>
          </a:bodyPr>
          <a:lstStyle/>
          <a:p>
            <a:r>
              <a:rPr lang="zh-CN" altLang="en-US" sz="1600" dirty="0">
                <a:solidFill>
                  <a:schemeClr val="bg1"/>
                </a:solidFill>
                <a:latin typeface="方正大黑_GBK" pitchFamily="65" charset="-122"/>
                <a:ea typeface="方正大黑_GBK" pitchFamily="65" charset="-122"/>
              </a:rPr>
              <a:t>添加标题</a:t>
            </a:r>
          </a:p>
        </p:txBody>
      </p:sp>
      <p:sp>
        <p:nvSpPr>
          <p:cNvPr id="213" name="TextBox 212"/>
          <p:cNvSpPr txBox="1"/>
          <p:nvPr/>
        </p:nvSpPr>
        <p:spPr>
          <a:xfrm>
            <a:off x="4194952" y="3024404"/>
            <a:ext cx="1482982" cy="315380"/>
          </a:xfrm>
          <a:prstGeom prst="rect">
            <a:avLst/>
          </a:prstGeom>
          <a:noFill/>
          <a:ln>
            <a:noFill/>
          </a:ln>
        </p:spPr>
        <p:txBody>
          <a:bodyPr wrap="square" lIns="68566" tIns="34282" rIns="68566" bIns="34282" rtlCol="0">
            <a:spAutoFit/>
          </a:bodyPr>
          <a:lstStyle/>
          <a:p>
            <a:r>
              <a:rPr lang="zh-CN" altLang="en-US" sz="1600" dirty="0">
                <a:solidFill>
                  <a:schemeClr val="bg1"/>
                </a:solidFill>
                <a:latin typeface="方正大黑_GBK" pitchFamily="65" charset="-122"/>
                <a:ea typeface="方正大黑_GBK" pitchFamily="65" charset="-122"/>
              </a:rPr>
              <a:t>副标</a:t>
            </a:r>
          </a:p>
        </p:txBody>
      </p:sp>
      <p:sp>
        <p:nvSpPr>
          <p:cNvPr id="214" name="矩形 47"/>
          <p:cNvSpPr>
            <a:spLocks noChangeArrowheads="1"/>
          </p:cNvSpPr>
          <p:nvPr/>
        </p:nvSpPr>
        <p:spPr bwMode="auto">
          <a:xfrm>
            <a:off x="4190895" y="3456454"/>
            <a:ext cx="1919029" cy="364608"/>
          </a:xfrm>
          <a:prstGeom prst="rect">
            <a:avLst/>
          </a:prstGeom>
          <a:noFill/>
          <a:ln w="9525">
            <a:noFill/>
            <a:miter lim="800000"/>
            <a:headEnd/>
            <a:tailEnd/>
          </a:ln>
        </p:spPr>
        <p:txBody>
          <a:bodyPr lIns="68563" tIns="34282" rIns="68563" bIns="34282">
            <a:spAutoFit/>
          </a:bodyPr>
          <a:lstStyle/>
          <a:p>
            <a:pPr algn="l">
              <a:lnSpc>
                <a:spcPct val="120000"/>
              </a:lnSpc>
            </a:pPr>
            <a:r>
              <a:rPr lang="zh-CN" altLang="en-US" sz="800" dirty="0">
                <a:solidFill>
                  <a:schemeClr val="bg1"/>
                </a:solidFill>
                <a:latin typeface="微软雅黑" pitchFamily="34" charset="-122"/>
                <a:ea typeface="微软雅黑" pitchFamily="34" charset="-122"/>
                <a:sym typeface="微软雅黑" pitchFamily="34" charset="-122"/>
              </a:rPr>
              <a:t>右键点击图片选择设置图片格式可直接替换图片</a:t>
            </a: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931" y="1704130"/>
            <a:ext cx="3079453" cy="2269670"/>
          </a:xfrm>
          <a:prstGeom prst="rect">
            <a:avLst/>
          </a:prstGeom>
        </p:spPr>
      </p:pic>
      <p:sp>
        <p:nvSpPr>
          <p:cNvPr id="215" name="TextBox 214"/>
          <p:cNvSpPr txBox="1"/>
          <p:nvPr/>
        </p:nvSpPr>
        <p:spPr>
          <a:xfrm>
            <a:off x="6582895" y="1635935"/>
            <a:ext cx="1104327" cy="253844"/>
          </a:xfrm>
          <a:prstGeom prst="rect">
            <a:avLst/>
          </a:prstGeom>
          <a:solidFill>
            <a:schemeClr val="accent1"/>
          </a:solidFill>
        </p:spPr>
        <p:txBody>
          <a:bodyPr wrap="square" lIns="68566" tIns="34282" rIns="68566" bIns="34282" rtlCol="0">
            <a:spAutoFit/>
          </a:bodyPr>
          <a:lstStyle/>
          <a:p>
            <a:r>
              <a:rPr lang="zh-CN" altLang="en-US" sz="1200" dirty="0">
                <a:solidFill>
                  <a:schemeClr val="bg1"/>
                </a:solidFill>
                <a:latin typeface="黑体" pitchFamily="49" charset="-122"/>
                <a:ea typeface="黑体" pitchFamily="49" charset="-122"/>
              </a:rPr>
              <a:t>户外宣传</a:t>
            </a:r>
          </a:p>
        </p:txBody>
      </p:sp>
      <p:sp>
        <p:nvSpPr>
          <p:cNvPr id="216" name="TextBox 215"/>
          <p:cNvSpPr txBox="1"/>
          <p:nvPr/>
        </p:nvSpPr>
        <p:spPr>
          <a:xfrm>
            <a:off x="6582895" y="3000062"/>
            <a:ext cx="1104327" cy="253844"/>
          </a:xfrm>
          <a:prstGeom prst="rect">
            <a:avLst/>
          </a:prstGeom>
          <a:solidFill>
            <a:schemeClr val="accent2"/>
          </a:solidFill>
        </p:spPr>
        <p:txBody>
          <a:bodyPr wrap="square" lIns="68566" tIns="34282" rIns="68566" bIns="34282" rtlCol="0">
            <a:spAutoFit/>
          </a:bodyPr>
          <a:lstStyle/>
          <a:p>
            <a:r>
              <a:rPr lang="zh-CN" altLang="en-US" sz="1200" dirty="0">
                <a:solidFill>
                  <a:schemeClr val="bg1"/>
                </a:solidFill>
                <a:latin typeface="黑体" pitchFamily="49" charset="-122"/>
                <a:ea typeface="黑体" pitchFamily="49" charset="-122"/>
              </a:rPr>
              <a:t>百度推广</a:t>
            </a:r>
          </a:p>
        </p:txBody>
      </p:sp>
    </p:spTree>
    <p:extLst>
      <p:ext uri="{BB962C8B-B14F-4D97-AF65-F5344CB8AC3E}">
        <p14:creationId xmlns:p14="http://schemas.microsoft.com/office/powerpoint/2010/main" val="2616904346"/>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par>
                          <p:cTn id="11" fill="hold">
                            <p:stCondLst>
                              <p:cond delay="500"/>
                            </p:stCondLst>
                            <p:childTnLst>
                              <p:par>
                                <p:cTn id="12" presetID="1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ppt_x</p:attrName>
                                        </p:attrNameLst>
                                      </p:cBhvr>
                                      <p:tavLst>
                                        <p:tav tm="0">
                                          <p:val>
                                            <p:strVal val="#ppt_x-#ppt_w*1.125000"/>
                                          </p:val>
                                        </p:tav>
                                        <p:tav tm="100000">
                                          <p:val>
                                            <p:strVal val="#ppt_x"/>
                                          </p:val>
                                        </p:tav>
                                      </p:tavLst>
                                    </p:anim>
                                    <p:animEffect transition="in" filter="wipe(right)">
                                      <p:cBhvr>
                                        <p:cTn id="15" dur="500"/>
                                        <p:tgtEl>
                                          <p:spTgt spid="3"/>
                                        </p:tgtEl>
                                      </p:cBhvr>
                                    </p:animEffect>
                                  </p:childTnLst>
                                </p:cTn>
                              </p:par>
                            </p:childTnLst>
                          </p:cTn>
                        </p:par>
                        <p:par>
                          <p:cTn id="16" fill="hold">
                            <p:stCondLst>
                              <p:cond delay="1000"/>
                            </p:stCondLst>
                            <p:childTnLst>
                              <p:par>
                                <p:cTn id="17" presetID="19" presetClass="entr" presetSubtype="10" fill="hold" grpId="0" nodeType="afterEffect">
                                  <p:stCondLst>
                                    <p:cond delay="0"/>
                                  </p:stCondLst>
                                  <p:childTnLst>
                                    <p:set>
                                      <p:cBhvr>
                                        <p:cTn id="18" dur="1" fill="hold">
                                          <p:stCondLst>
                                            <p:cond delay="0"/>
                                          </p:stCondLst>
                                        </p:cTn>
                                        <p:tgtEl>
                                          <p:spTgt spid="212"/>
                                        </p:tgtEl>
                                        <p:attrNameLst>
                                          <p:attrName>style.visibility</p:attrName>
                                        </p:attrNameLst>
                                      </p:cBhvr>
                                      <p:to>
                                        <p:strVal val="visible"/>
                                      </p:to>
                                    </p:set>
                                    <p:anim calcmode="lin" valueType="num">
                                      <p:cBhvr>
                                        <p:cTn id="19" dur="500" fill="hold"/>
                                        <p:tgtEl>
                                          <p:spTgt spid="212"/>
                                        </p:tgtEl>
                                        <p:attrNameLst>
                                          <p:attrName>ppt_w</p:attrName>
                                        </p:attrNameLst>
                                      </p:cBhvr>
                                      <p:tavLst>
                                        <p:tav tm="0" fmla="#ppt_w*sin(2.5*pi*$)">
                                          <p:val>
                                            <p:fltVal val="0"/>
                                          </p:val>
                                        </p:tav>
                                        <p:tav tm="100000">
                                          <p:val>
                                            <p:fltVal val="1"/>
                                          </p:val>
                                        </p:tav>
                                      </p:tavLst>
                                    </p:anim>
                                    <p:anim calcmode="lin" valueType="num">
                                      <p:cBhvr>
                                        <p:cTn id="20" dur="500" fill="hold"/>
                                        <p:tgtEl>
                                          <p:spTgt spid="212"/>
                                        </p:tgtEl>
                                        <p:attrNameLst>
                                          <p:attrName>ppt_h</p:attrName>
                                        </p:attrNameLst>
                                      </p:cBhvr>
                                      <p:tavLst>
                                        <p:tav tm="0">
                                          <p:val>
                                            <p:strVal val="#ppt_h"/>
                                          </p:val>
                                        </p:tav>
                                        <p:tav tm="100000">
                                          <p:val>
                                            <p:strVal val="#ppt_h"/>
                                          </p:val>
                                        </p:tav>
                                      </p:tavLst>
                                    </p:anim>
                                  </p:childTnLst>
                                </p:cTn>
                              </p:par>
                            </p:childTnLst>
                          </p:cTn>
                        </p:par>
                        <p:par>
                          <p:cTn id="21" fill="hold">
                            <p:stCondLst>
                              <p:cond delay="1500"/>
                            </p:stCondLst>
                            <p:childTnLst>
                              <p:par>
                                <p:cTn id="22" presetID="14" presetClass="entr" presetSubtype="10" fill="hold" grpId="0" nodeType="afterEffect">
                                  <p:stCondLst>
                                    <p:cond delay="0"/>
                                  </p:stCondLst>
                                  <p:childTnLst>
                                    <p:set>
                                      <p:cBhvr>
                                        <p:cTn id="23" dur="1" fill="hold">
                                          <p:stCondLst>
                                            <p:cond delay="0"/>
                                          </p:stCondLst>
                                        </p:cTn>
                                        <p:tgtEl>
                                          <p:spTgt spid="211"/>
                                        </p:tgtEl>
                                        <p:attrNameLst>
                                          <p:attrName>style.visibility</p:attrName>
                                        </p:attrNameLst>
                                      </p:cBhvr>
                                      <p:to>
                                        <p:strVal val="visible"/>
                                      </p:to>
                                    </p:set>
                                    <p:animEffect transition="in" filter="randombar(horizontal)">
                                      <p:cBhvr>
                                        <p:cTn id="24" dur="500"/>
                                        <p:tgtEl>
                                          <p:spTgt spid="211"/>
                                        </p:tgtEl>
                                      </p:cBhvr>
                                    </p:animEffect>
                                  </p:childTnLst>
                                </p:cTn>
                              </p:par>
                            </p:childTnLst>
                          </p:cTn>
                        </p:par>
                        <p:par>
                          <p:cTn id="25" fill="hold">
                            <p:stCondLst>
                              <p:cond delay="2000"/>
                            </p:stCondLst>
                            <p:childTnLst>
                              <p:par>
                                <p:cTn id="26" presetID="12" presetClass="entr" presetSubtype="8" fill="hold"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p:tgtEl>
                                          <p:spTgt spid="5"/>
                                        </p:tgtEl>
                                        <p:attrNameLst>
                                          <p:attrName>ppt_x</p:attrName>
                                        </p:attrNameLst>
                                      </p:cBhvr>
                                      <p:tavLst>
                                        <p:tav tm="0">
                                          <p:val>
                                            <p:strVal val="#ppt_x-#ppt_w*1.125000"/>
                                          </p:val>
                                        </p:tav>
                                        <p:tav tm="100000">
                                          <p:val>
                                            <p:strVal val="#ppt_x"/>
                                          </p:val>
                                        </p:tav>
                                      </p:tavLst>
                                    </p:anim>
                                    <p:animEffect transition="in" filter="wipe(right)">
                                      <p:cBhvr>
                                        <p:cTn id="29" dur="500"/>
                                        <p:tgtEl>
                                          <p:spTgt spid="5"/>
                                        </p:tgtEl>
                                      </p:cBhvr>
                                    </p:animEffect>
                                  </p:childTnLst>
                                </p:cTn>
                              </p:par>
                            </p:childTnLst>
                          </p:cTn>
                        </p:par>
                        <p:par>
                          <p:cTn id="30" fill="hold">
                            <p:stCondLst>
                              <p:cond delay="25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213"/>
                                        </p:tgtEl>
                                        <p:attrNameLst>
                                          <p:attrName>style.visibility</p:attrName>
                                        </p:attrNameLst>
                                      </p:cBhvr>
                                      <p:to>
                                        <p:strVal val="visible"/>
                                      </p:to>
                                    </p:set>
                                    <p:anim calcmode="lin" valueType="num">
                                      <p:cBhvr>
                                        <p:cTn id="33" dur="500" fill="hold"/>
                                        <p:tgtEl>
                                          <p:spTgt spid="213"/>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213"/>
                                        </p:tgtEl>
                                        <p:attrNameLst>
                                          <p:attrName>ppt_y</p:attrName>
                                        </p:attrNameLst>
                                      </p:cBhvr>
                                      <p:tavLst>
                                        <p:tav tm="0">
                                          <p:val>
                                            <p:strVal val="#ppt_y"/>
                                          </p:val>
                                        </p:tav>
                                        <p:tav tm="100000">
                                          <p:val>
                                            <p:strVal val="#ppt_y"/>
                                          </p:val>
                                        </p:tav>
                                      </p:tavLst>
                                    </p:anim>
                                    <p:anim calcmode="lin" valueType="num">
                                      <p:cBhvr>
                                        <p:cTn id="35" dur="500" fill="hold"/>
                                        <p:tgtEl>
                                          <p:spTgt spid="213"/>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213"/>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213"/>
                                        </p:tgtEl>
                                      </p:cBhvr>
                                    </p:animEffect>
                                  </p:childTnLst>
                                </p:cTn>
                              </p:par>
                            </p:childTnLst>
                          </p:cTn>
                        </p:par>
                        <p:par>
                          <p:cTn id="38" fill="hold">
                            <p:stCondLst>
                              <p:cond delay="3050"/>
                            </p:stCondLst>
                            <p:childTnLst>
                              <p:par>
                                <p:cTn id="39" presetID="14" presetClass="entr" presetSubtype="10" fill="hold" grpId="0" nodeType="afterEffect">
                                  <p:stCondLst>
                                    <p:cond delay="0"/>
                                  </p:stCondLst>
                                  <p:childTnLst>
                                    <p:set>
                                      <p:cBhvr>
                                        <p:cTn id="40" dur="1" fill="hold">
                                          <p:stCondLst>
                                            <p:cond delay="0"/>
                                          </p:stCondLst>
                                        </p:cTn>
                                        <p:tgtEl>
                                          <p:spTgt spid="214"/>
                                        </p:tgtEl>
                                        <p:attrNameLst>
                                          <p:attrName>style.visibility</p:attrName>
                                        </p:attrNameLst>
                                      </p:cBhvr>
                                      <p:to>
                                        <p:strVal val="visible"/>
                                      </p:to>
                                    </p:set>
                                    <p:animEffect transition="in" filter="randombar(horizontal)">
                                      <p:cBhvr>
                                        <p:cTn id="41" dur="500"/>
                                        <p:tgtEl>
                                          <p:spTgt spid="214"/>
                                        </p:tgtEl>
                                      </p:cBhvr>
                                    </p:animEffect>
                                  </p:childTnLst>
                                </p:cTn>
                              </p:par>
                            </p:childTnLst>
                          </p:cTn>
                        </p:par>
                        <p:par>
                          <p:cTn id="42" fill="hold">
                            <p:stCondLst>
                              <p:cond delay="3550"/>
                            </p:stCondLst>
                            <p:childTnLst>
                              <p:par>
                                <p:cTn id="43" presetID="42" presetClass="entr" presetSubtype="0" fill="hold" grpId="0" nodeType="afterEffect">
                                  <p:stCondLst>
                                    <p:cond delay="0"/>
                                  </p:stCondLst>
                                  <p:childTnLst>
                                    <p:set>
                                      <p:cBhvr>
                                        <p:cTn id="44" dur="1" fill="hold">
                                          <p:stCondLst>
                                            <p:cond delay="0"/>
                                          </p:stCondLst>
                                        </p:cTn>
                                        <p:tgtEl>
                                          <p:spTgt spid="215"/>
                                        </p:tgtEl>
                                        <p:attrNameLst>
                                          <p:attrName>style.visibility</p:attrName>
                                        </p:attrNameLst>
                                      </p:cBhvr>
                                      <p:to>
                                        <p:strVal val="visible"/>
                                      </p:to>
                                    </p:set>
                                    <p:animEffect transition="in" filter="fade">
                                      <p:cBhvr>
                                        <p:cTn id="45" dur="500"/>
                                        <p:tgtEl>
                                          <p:spTgt spid="215"/>
                                        </p:tgtEl>
                                      </p:cBhvr>
                                    </p:animEffect>
                                    <p:anim calcmode="lin" valueType="num">
                                      <p:cBhvr>
                                        <p:cTn id="46" dur="500" fill="hold"/>
                                        <p:tgtEl>
                                          <p:spTgt spid="215"/>
                                        </p:tgtEl>
                                        <p:attrNameLst>
                                          <p:attrName>ppt_x</p:attrName>
                                        </p:attrNameLst>
                                      </p:cBhvr>
                                      <p:tavLst>
                                        <p:tav tm="0">
                                          <p:val>
                                            <p:strVal val="#ppt_x"/>
                                          </p:val>
                                        </p:tav>
                                        <p:tav tm="100000">
                                          <p:val>
                                            <p:strVal val="#ppt_x"/>
                                          </p:val>
                                        </p:tav>
                                      </p:tavLst>
                                    </p:anim>
                                    <p:anim calcmode="lin" valueType="num">
                                      <p:cBhvr>
                                        <p:cTn id="47" dur="500" fill="hold"/>
                                        <p:tgtEl>
                                          <p:spTgt spid="21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208"/>
                                        </p:tgtEl>
                                        <p:attrNameLst>
                                          <p:attrName>style.visibility</p:attrName>
                                        </p:attrNameLst>
                                      </p:cBhvr>
                                      <p:to>
                                        <p:strVal val="visible"/>
                                      </p:to>
                                    </p:set>
                                    <p:animEffect transition="in" filter="fade">
                                      <p:cBhvr>
                                        <p:cTn id="50" dur="500"/>
                                        <p:tgtEl>
                                          <p:spTgt spid="208"/>
                                        </p:tgtEl>
                                      </p:cBhvr>
                                    </p:animEffect>
                                    <p:anim calcmode="lin" valueType="num">
                                      <p:cBhvr>
                                        <p:cTn id="51" dur="500" fill="hold"/>
                                        <p:tgtEl>
                                          <p:spTgt spid="208"/>
                                        </p:tgtEl>
                                        <p:attrNameLst>
                                          <p:attrName>ppt_x</p:attrName>
                                        </p:attrNameLst>
                                      </p:cBhvr>
                                      <p:tavLst>
                                        <p:tav tm="0">
                                          <p:val>
                                            <p:strVal val="#ppt_x"/>
                                          </p:val>
                                        </p:tav>
                                        <p:tav tm="100000">
                                          <p:val>
                                            <p:strVal val="#ppt_x"/>
                                          </p:val>
                                        </p:tav>
                                      </p:tavLst>
                                    </p:anim>
                                    <p:anim calcmode="lin" valueType="num">
                                      <p:cBhvr>
                                        <p:cTn id="52" dur="500" fill="hold"/>
                                        <p:tgtEl>
                                          <p:spTgt spid="208"/>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216"/>
                                        </p:tgtEl>
                                        <p:attrNameLst>
                                          <p:attrName>style.visibility</p:attrName>
                                        </p:attrNameLst>
                                      </p:cBhvr>
                                      <p:to>
                                        <p:strVal val="visible"/>
                                      </p:to>
                                    </p:set>
                                    <p:animEffect transition="in" filter="fade">
                                      <p:cBhvr>
                                        <p:cTn id="55" dur="1000"/>
                                        <p:tgtEl>
                                          <p:spTgt spid="216"/>
                                        </p:tgtEl>
                                      </p:cBhvr>
                                    </p:animEffect>
                                    <p:anim calcmode="lin" valueType="num">
                                      <p:cBhvr>
                                        <p:cTn id="56" dur="1000" fill="hold"/>
                                        <p:tgtEl>
                                          <p:spTgt spid="216"/>
                                        </p:tgtEl>
                                        <p:attrNameLst>
                                          <p:attrName>ppt_x</p:attrName>
                                        </p:attrNameLst>
                                      </p:cBhvr>
                                      <p:tavLst>
                                        <p:tav tm="0">
                                          <p:val>
                                            <p:strVal val="#ppt_x"/>
                                          </p:val>
                                        </p:tav>
                                        <p:tav tm="100000">
                                          <p:val>
                                            <p:strVal val="#ppt_x"/>
                                          </p:val>
                                        </p:tav>
                                      </p:tavLst>
                                    </p:anim>
                                    <p:anim calcmode="lin" valueType="num">
                                      <p:cBhvr>
                                        <p:cTn id="57" dur="1000" fill="hold"/>
                                        <p:tgtEl>
                                          <p:spTgt spid="216"/>
                                        </p:tgtEl>
                                        <p:attrNameLst>
                                          <p:attrName>ppt_y</p:attrName>
                                        </p:attrNameLst>
                                      </p:cBhvr>
                                      <p:tavLst>
                                        <p:tav tm="0">
                                          <p:val>
                                            <p:strVal val="#ppt_y+.1"/>
                                          </p:val>
                                        </p:tav>
                                        <p:tav tm="100000">
                                          <p:val>
                                            <p:strVal val="#ppt_y"/>
                                          </p:val>
                                        </p:tav>
                                      </p:tavLst>
                                    </p:anim>
                                  </p:childTnLst>
                                </p:cTn>
                              </p:par>
                            </p:childTnLst>
                          </p:cTn>
                        </p:par>
                        <p:par>
                          <p:cTn id="58" fill="hold">
                            <p:stCondLst>
                              <p:cond delay="4550"/>
                            </p:stCondLst>
                            <p:childTnLst>
                              <p:par>
                                <p:cTn id="59" presetID="42" presetClass="entr" presetSubtype="0" fill="hold" grpId="0" nodeType="afterEffect">
                                  <p:stCondLst>
                                    <p:cond delay="0"/>
                                  </p:stCondLst>
                                  <p:childTnLst>
                                    <p:set>
                                      <p:cBhvr>
                                        <p:cTn id="60" dur="1" fill="hold">
                                          <p:stCondLst>
                                            <p:cond delay="0"/>
                                          </p:stCondLst>
                                        </p:cTn>
                                        <p:tgtEl>
                                          <p:spTgt spid="209"/>
                                        </p:tgtEl>
                                        <p:attrNameLst>
                                          <p:attrName>style.visibility</p:attrName>
                                        </p:attrNameLst>
                                      </p:cBhvr>
                                      <p:to>
                                        <p:strVal val="visible"/>
                                      </p:to>
                                    </p:set>
                                    <p:animEffect transition="in" filter="fade">
                                      <p:cBhvr>
                                        <p:cTn id="61" dur="500"/>
                                        <p:tgtEl>
                                          <p:spTgt spid="209"/>
                                        </p:tgtEl>
                                      </p:cBhvr>
                                    </p:animEffect>
                                    <p:anim calcmode="lin" valueType="num">
                                      <p:cBhvr>
                                        <p:cTn id="62" dur="500" fill="hold"/>
                                        <p:tgtEl>
                                          <p:spTgt spid="209"/>
                                        </p:tgtEl>
                                        <p:attrNameLst>
                                          <p:attrName>ppt_x</p:attrName>
                                        </p:attrNameLst>
                                      </p:cBhvr>
                                      <p:tavLst>
                                        <p:tav tm="0">
                                          <p:val>
                                            <p:strVal val="#ppt_x"/>
                                          </p:val>
                                        </p:tav>
                                        <p:tav tm="100000">
                                          <p:val>
                                            <p:strVal val="#ppt_x"/>
                                          </p:val>
                                        </p:tav>
                                      </p:tavLst>
                                    </p:anim>
                                    <p:anim calcmode="lin" valueType="num">
                                      <p:cBhvr>
                                        <p:cTn id="63" dur="500" fill="hold"/>
                                        <p:tgtEl>
                                          <p:spTgt spid="20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 grpId="0"/>
      <p:bldP spid="209" grpId="0"/>
      <p:bldP spid="211" grpId="0"/>
      <p:bldP spid="212" grpId="0"/>
      <p:bldP spid="213" grpId="0"/>
      <p:bldP spid="214" grpId="0"/>
      <p:bldP spid="215" grpId="0" animBg="1"/>
      <p:bldP spid="2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2"/>
          <p:cNvGrpSpPr/>
          <p:nvPr/>
        </p:nvGrpSpPr>
        <p:grpSpPr>
          <a:xfrm>
            <a:off x="5225591" y="2065842"/>
            <a:ext cx="1827797" cy="1828042"/>
            <a:chOff x="5215854" y="2007774"/>
            <a:chExt cx="1828360" cy="1828359"/>
          </a:xfrm>
        </p:grpSpPr>
        <p:sp>
          <p:nvSpPr>
            <p:cNvPr id="7" name="Oval 4"/>
            <p:cNvSpPr/>
            <p:nvPr/>
          </p:nvSpPr>
          <p:spPr>
            <a:xfrm>
              <a:off x="5215854" y="2007774"/>
              <a:ext cx="1828360" cy="1828359"/>
            </a:xfrm>
            <a:prstGeom prst="ellipse">
              <a:avLst/>
            </a:prstGeom>
            <a:solidFill>
              <a:schemeClr val="accent3"/>
            </a:solidFill>
            <a:ln>
              <a:no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8" name="Freeform 5"/>
            <p:cNvSpPr>
              <a:spLocks noEditPoints="1"/>
            </p:cNvSpPr>
            <p:nvPr/>
          </p:nvSpPr>
          <p:spPr bwMode="auto">
            <a:xfrm>
              <a:off x="5710409" y="2502328"/>
              <a:ext cx="839250" cy="83925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rgbClr val="FFFFFF"/>
            </a:solidFill>
            <a:ln w="9525">
              <a:noFill/>
              <a:round/>
              <a:headEnd/>
              <a:tailEnd/>
            </a:ln>
          </p:spPr>
          <p:txBody>
            <a:bodyPr vert="horz" wrap="square" lIns="91396" tIns="45698" rIns="91396" bIns="45698" numCol="1" anchor="t" anchorCtr="0" compatLnSpc="1">
              <a:prstTxWarp prst="textNoShape">
                <a:avLst/>
              </a:prstTxWarp>
            </a:bodyPr>
            <a:lstStyle/>
            <a:p>
              <a:pPr defTabSz="1031291"/>
              <a:endParaRPr lang="en-US" sz="1999" dirty="0">
                <a:solidFill>
                  <a:srgbClr val="262626"/>
                </a:solidFill>
                <a:latin typeface="微软雅黑" panose="020B0503020204020204" pitchFamily="34" charset="-122"/>
                <a:ea typeface="微软雅黑" panose="020B0503020204020204" pitchFamily="34" charset="-122"/>
              </a:endParaRPr>
            </a:p>
          </p:txBody>
        </p:sp>
      </p:grpSp>
      <p:cxnSp>
        <p:nvCxnSpPr>
          <p:cNvPr id="10" name="Straight Connector 13"/>
          <p:cNvCxnSpPr/>
          <p:nvPr/>
        </p:nvCxnSpPr>
        <p:spPr>
          <a:xfrm rot="10800000" flipV="1">
            <a:off x="7058464" y="2979159"/>
            <a:ext cx="663296" cy="1411"/>
          </a:xfrm>
          <a:prstGeom prst="line">
            <a:avLst/>
          </a:prstGeom>
          <a:ln w="19050">
            <a:solidFill>
              <a:schemeClr val="accent5"/>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Straight Connector 14"/>
          <p:cNvCxnSpPr/>
          <p:nvPr/>
        </p:nvCxnSpPr>
        <p:spPr>
          <a:xfrm rot="10800000">
            <a:off x="6918022" y="3487554"/>
            <a:ext cx="338417" cy="203251"/>
          </a:xfrm>
          <a:prstGeom prst="line">
            <a:avLst/>
          </a:prstGeom>
          <a:ln w="19050">
            <a:solidFill>
              <a:schemeClr val="accent6"/>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Straight Connector 18"/>
          <p:cNvCxnSpPr/>
          <p:nvPr/>
        </p:nvCxnSpPr>
        <p:spPr>
          <a:xfrm rot="10800000" flipV="1">
            <a:off x="6918022" y="2282629"/>
            <a:ext cx="338417" cy="203251"/>
          </a:xfrm>
          <a:prstGeom prst="line">
            <a:avLst/>
          </a:prstGeom>
          <a:ln w="19050">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 name="Group 27"/>
          <p:cNvGrpSpPr/>
          <p:nvPr/>
        </p:nvGrpSpPr>
        <p:grpSpPr>
          <a:xfrm>
            <a:off x="7730222" y="2573188"/>
            <a:ext cx="812892" cy="813002"/>
            <a:chOff x="7721256" y="2515208"/>
            <a:chExt cx="813143" cy="813143"/>
          </a:xfrm>
        </p:grpSpPr>
        <p:sp>
          <p:nvSpPr>
            <p:cNvPr id="14" name="Oval 10"/>
            <p:cNvSpPr/>
            <p:nvPr/>
          </p:nvSpPr>
          <p:spPr>
            <a:xfrm>
              <a:off x="7721256" y="2515208"/>
              <a:ext cx="813143" cy="813143"/>
            </a:xfrm>
            <a:prstGeom prst="ellipse">
              <a:avLst/>
            </a:prstGeom>
            <a:solidFill>
              <a:schemeClr val="accent5"/>
            </a:solidFill>
            <a:ln>
              <a:no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5" name="Freeform 116"/>
            <p:cNvSpPr>
              <a:spLocks noEditPoints="1"/>
            </p:cNvSpPr>
            <p:nvPr/>
          </p:nvSpPr>
          <p:spPr bwMode="auto">
            <a:xfrm>
              <a:off x="7965481" y="2790855"/>
              <a:ext cx="324692" cy="261848"/>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FFFFFF"/>
            </a:solidFill>
            <a:ln w="9525">
              <a:noFill/>
              <a:round/>
              <a:headEnd/>
              <a:tailEnd/>
            </a:ln>
          </p:spPr>
          <p:txBody>
            <a:bodyPr vert="horz" wrap="square" lIns="91396" tIns="45698" rIns="91396" bIns="45698" numCol="1" anchor="t" anchorCtr="0" compatLnSpc="1">
              <a:prstTxWarp prst="textNoShape">
                <a:avLst/>
              </a:prstTxWarp>
            </a:bodyPr>
            <a:lstStyle/>
            <a:p>
              <a:pPr defTabSz="1031291"/>
              <a:endParaRPr lang="en-US" sz="1999" dirty="0">
                <a:solidFill>
                  <a:srgbClr val="262626"/>
                </a:solidFill>
                <a:latin typeface="微软雅黑" panose="020B0503020204020204" pitchFamily="34" charset="-122"/>
                <a:ea typeface="微软雅黑" panose="020B0503020204020204" pitchFamily="34" charset="-122"/>
              </a:endParaRPr>
            </a:p>
          </p:txBody>
        </p:sp>
      </p:grpSp>
      <p:grpSp>
        <p:nvGrpSpPr>
          <p:cNvPr id="6" name="Group 30"/>
          <p:cNvGrpSpPr/>
          <p:nvPr/>
        </p:nvGrpSpPr>
        <p:grpSpPr>
          <a:xfrm>
            <a:off x="3667821" y="1707855"/>
            <a:ext cx="1150270" cy="1150425"/>
            <a:chOff x="3726708" y="1703104"/>
            <a:chExt cx="1150625" cy="1150625"/>
          </a:xfrm>
        </p:grpSpPr>
        <p:sp>
          <p:nvSpPr>
            <p:cNvPr id="17" name="Oval 9"/>
            <p:cNvSpPr/>
            <p:nvPr/>
          </p:nvSpPr>
          <p:spPr>
            <a:xfrm>
              <a:off x="3726708" y="1703104"/>
              <a:ext cx="1150625" cy="1150625"/>
            </a:xfrm>
            <a:prstGeom prst="ellipse">
              <a:avLst/>
            </a:prstGeom>
            <a:solidFill>
              <a:schemeClr val="accent1"/>
            </a:solidFill>
            <a:ln>
              <a:no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18" name="Freeform 57"/>
            <p:cNvSpPr>
              <a:spLocks noEditPoints="1"/>
            </p:cNvSpPr>
            <p:nvPr/>
          </p:nvSpPr>
          <p:spPr bwMode="auto">
            <a:xfrm>
              <a:off x="4080721" y="2057117"/>
              <a:ext cx="442599" cy="442599"/>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rgbClr val="FFFFFF"/>
            </a:solidFill>
            <a:ln w="9525">
              <a:noFill/>
              <a:round/>
              <a:headEnd/>
              <a:tailEnd/>
            </a:ln>
          </p:spPr>
          <p:txBody>
            <a:bodyPr vert="horz" wrap="square" lIns="91396" tIns="45698" rIns="91396" bIns="45698" numCol="1" anchor="t" anchorCtr="0" compatLnSpc="1">
              <a:prstTxWarp prst="textNoShape">
                <a:avLst/>
              </a:prstTxWarp>
            </a:bodyPr>
            <a:lstStyle/>
            <a:p>
              <a:pPr defTabSz="1031291"/>
              <a:endParaRPr lang="en-US" sz="1999" dirty="0">
                <a:solidFill>
                  <a:srgbClr val="262626"/>
                </a:solidFill>
                <a:latin typeface="微软雅黑" panose="020B0503020204020204" pitchFamily="34" charset="-122"/>
                <a:ea typeface="微软雅黑" panose="020B0503020204020204" pitchFamily="34" charset="-122"/>
              </a:endParaRPr>
            </a:p>
          </p:txBody>
        </p:sp>
      </p:grpSp>
      <p:grpSp>
        <p:nvGrpSpPr>
          <p:cNvPr id="13" name="Group 28"/>
          <p:cNvGrpSpPr/>
          <p:nvPr/>
        </p:nvGrpSpPr>
        <p:grpSpPr>
          <a:xfrm>
            <a:off x="4210690" y="2268919"/>
            <a:ext cx="1421696" cy="1421888"/>
            <a:chOff x="4200637" y="2210886"/>
            <a:chExt cx="1422135" cy="1422135"/>
          </a:xfrm>
        </p:grpSpPr>
        <p:sp>
          <p:nvSpPr>
            <p:cNvPr id="20" name="Oval 8"/>
            <p:cNvSpPr/>
            <p:nvPr/>
          </p:nvSpPr>
          <p:spPr>
            <a:xfrm>
              <a:off x="4200637" y="2210886"/>
              <a:ext cx="1422135" cy="1422135"/>
            </a:xfrm>
            <a:prstGeom prst="ellipse">
              <a:avLst/>
            </a:prstGeom>
            <a:solidFill>
              <a:schemeClr val="accent2"/>
            </a:solidFill>
            <a:ln>
              <a:no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21" name="Freeform 152"/>
            <p:cNvSpPr>
              <a:spLocks noEditPoints="1"/>
            </p:cNvSpPr>
            <p:nvPr/>
          </p:nvSpPr>
          <p:spPr bwMode="auto">
            <a:xfrm>
              <a:off x="4573183" y="2609114"/>
              <a:ext cx="677042" cy="625678"/>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rgbClr val="FFFFFF"/>
            </a:solidFill>
            <a:ln w="9525">
              <a:noFill/>
              <a:round/>
              <a:headEnd/>
              <a:tailEnd/>
            </a:ln>
          </p:spPr>
          <p:txBody>
            <a:bodyPr vert="horz" wrap="square" lIns="91396" tIns="45698" rIns="91396" bIns="45698" numCol="1" anchor="t" anchorCtr="0" compatLnSpc="1">
              <a:prstTxWarp prst="textNoShape">
                <a:avLst/>
              </a:prstTxWarp>
            </a:bodyPr>
            <a:lstStyle/>
            <a:p>
              <a:pPr defTabSz="1031291"/>
              <a:endParaRPr lang="en-US" sz="1999" dirty="0">
                <a:solidFill>
                  <a:srgbClr val="262626"/>
                </a:solidFill>
                <a:latin typeface="微软雅黑" panose="020B0503020204020204" pitchFamily="34" charset="-122"/>
                <a:ea typeface="微软雅黑" panose="020B0503020204020204" pitchFamily="34" charset="-122"/>
              </a:endParaRPr>
            </a:p>
          </p:txBody>
        </p:sp>
      </p:grpSp>
      <p:grpSp>
        <p:nvGrpSpPr>
          <p:cNvPr id="16" name="Group 26"/>
          <p:cNvGrpSpPr/>
          <p:nvPr/>
        </p:nvGrpSpPr>
        <p:grpSpPr>
          <a:xfrm>
            <a:off x="7188755" y="1659166"/>
            <a:ext cx="812892" cy="813002"/>
            <a:chOff x="7179622" y="1601028"/>
            <a:chExt cx="813143" cy="813143"/>
          </a:xfrm>
        </p:grpSpPr>
        <p:sp>
          <p:nvSpPr>
            <p:cNvPr id="23" name="Oval 5"/>
            <p:cNvSpPr/>
            <p:nvPr/>
          </p:nvSpPr>
          <p:spPr>
            <a:xfrm>
              <a:off x="7179622" y="1601028"/>
              <a:ext cx="813143" cy="813143"/>
            </a:xfrm>
            <a:prstGeom prst="ellipse">
              <a:avLst/>
            </a:prstGeom>
            <a:solidFill>
              <a:schemeClr val="accent4"/>
            </a:solidFill>
            <a:ln>
              <a:no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24" name="Freeform 245"/>
            <p:cNvSpPr>
              <a:spLocks/>
            </p:cNvSpPr>
            <p:nvPr/>
          </p:nvSpPr>
          <p:spPr bwMode="auto">
            <a:xfrm>
              <a:off x="7402929" y="1824337"/>
              <a:ext cx="366529" cy="36652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FFFFFF"/>
            </a:solidFill>
            <a:ln w="9525">
              <a:noFill/>
              <a:round/>
              <a:headEnd/>
              <a:tailEnd/>
            </a:ln>
          </p:spPr>
          <p:txBody>
            <a:bodyPr vert="horz" wrap="square" lIns="91396" tIns="45698" rIns="91396" bIns="45698" numCol="1" anchor="t" anchorCtr="0" compatLnSpc="1">
              <a:prstTxWarp prst="textNoShape">
                <a:avLst/>
              </a:prstTxWarp>
            </a:bodyPr>
            <a:lstStyle/>
            <a:p>
              <a:pPr defTabSz="1031291"/>
              <a:endParaRPr lang="en-US" sz="1999" dirty="0">
                <a:solidFill>
                  <a:srgbClr val="262626"/>
                </a:solidFill>
                <a:latin typeface="微软雅黑" panose="020B0503020204020204" pitchFamily="34" charset="-122"/>
                <a:ea typeface="微软雅黑" panose="020B0503020204020204" pitchFamily="34" charset="-122"/>
              </a:endParaRPr>
            </a:p>
          </p:txBody>
        </p:sp>
      </p:grpSp>
      <p:grpSp>
        <p:nvGrpSpPr>
          <p:cNvPr id="19" name="Group 31"/>
          <p:cNvGrpSpPr/>
          <p:nvPr/>
        </p:nvGrpSpPr>
        <p:grpSpPr>
          <a:xfrm>
            <a:off x="7188755" y="3487556"/>
            <a:ext cx="812892" cy="813002"/>
            <a:chOff x="7179622" y="3429735"/>
            <a:chExt cx="813143" cy="813143"/>
          </a:xfrm>
        </p:grpSpPr>
        <p:sp>
          <p:nvSpPr>
            <p:cNvPr id="26" name="Oval 11"/>
            <p:cNvSpPr/>
            <p:nvPr/>
          </p:nvSpPr>
          <p:spPr>
            <a:xfrm>
              <a:off x="7179622" y="3429735"/>
              <a:ext cx="813143" cy="813143"/>
            </a:xfrm>
            <a:prstGeom prst="ellipse">
              <a:avLst/>
            </a:prstGeom>
            <a:solidFill>
              <a:schemeClr val="accent6"/>
            </a:solidFill>
            <a:ln>
              <a:noFill/>
            </a:ln>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sp>
        <p:sp>
          <p:nvSpPr>
            <p:cNvPr id="27" name="Freeform 105"/>
            <p:cNvSpPr>
              <a:spLocks noEditPoints="1"/>
            </p:cNvSpPr>
            <p:nvPr/>
          </p:nvSpPr>
          <p:spPr bwMode="auto">
            <a:xfrm>
              <a:off x="7421265" y="3673768"/>
              <a:ext cx="329856" cy="325076"/>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rgbClr val="FFFFFF"/>
            </a:solidFill>
            <a:ln w="9525">
              <a:noFill/>
              <a:round/>
              <a:headEnd/>
              <a:tailEnd/>
            </a:ln>
          </p:spPr>
          <p:txBody>
            <a:bodyPr vert="horz" wrap="square" lIns="91396" tIns="45698" rIns="91396" bIns="45698" numCol="1" anchor="t" anchorCtr="0" compatLnSpc="1">
              <a:prstTxWarp prst="textNoShape">
                <a:avLst/>
              </a:prstTxWarp>
            </a:bodyPr>
            <a:lstStyle/>
            <a:p>
              <a:pPr defTabSz="1031291"/>
              <a:endParaRPr lang="en-US" sz="1999" dirty="0">
                <a:solidFill>
                  <a:srgbClr val="9BB955">
                    <a:lumMod val="50000"/>
                  </a:srgbClr>
                </a:solidFill>
                <a:latin typeface="微软雅黑" panose="020B0503020204020204" pitchFamily="34" charset="-122"/>
                <a:ea typeface="微软雅黑" panose="020B0503020204020204" pitchFamily="34" charset="-122"/>
              </a:endParaRPr>
            </a:p>
          </p:txBody>
        </p:sp>
      </p:grpSp>
      <p:sp>
        <p:nvSpPr>
          <p:cNvPr id="28" name="Text Placeholder 3"/>
          <p:cNvSpPr txBox="1">
            <a:spLocks/>
          </p:cNvSpPr>
          <p:nvPr/>
        </p:nvSpPr>
        <p:spPr>
          <a:xfrm>
            <a:off x="1399039" y="1372521"/>
            <a:ext cx="2380873" cy="32310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在此添加标题</a:t>
            </a:r>
            <a:r>
              <a:rPr lang="en-US" altLang="zh-CN" sz="1200" dirty="0">
                <a:solidFill>
                  <a:schemeClr val="bg1">
                    <a:lumMod val="50000"/>
                  </a:schemeClr>
                </a:solidFill>
                <a:latin typeface="微软雅黑" panose="020B0503020204020204" pitchFamily="34" charset="-122"/>
                <a:ea typeface="微软雅黑" panose="020B0503020204020204" pitchFamily="34" charset="-122"/>
              </a:rPr>
              <a:t/>
            </a:r>
            <a:br>
              <a:rPr lang="en-US" altLang="zh-CN" sz="12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reeform 45"/>
          <p:cNvSpPr>
            <a:spLocks noEditPoints="1"/>
          </p:cNvSpPr>
          <p:nvPr/>
        </p:nvSpPr>
        <p:spPr bwMode="auto">
          <a:xfrm>
            <a:off x="1005152" y="1376369"/>
            <a:ext cx="310872" cy="31091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91414" tIns="45707" rIns="91414" bIns="45707" numCol="1" anchor="t" anchorCtr="0" compatLnSpc="1">
            <a:prstTxWarp prst="textNoShape">
              <a:avLst/>
            </a:prstTxWarp>
          </a:bodyPr>
          <a:lstStyle/>
          <a:p>
            <a:pPr defTabSz="1031291"/>
            <a:endParaRPr lang="en-US" sz="1999"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Freeform 45"/>
          <p:cNvSpPr>
            <a:spLocks noEditPoints="1"/>
          </p:cNvSpPr>
          <p:nvPr/>
        </p:nvSpPr>
        <p:spPr bwMode="auto">
          <a:xfrm>
            <a:off x="1005152" y="1892521"/>
            <a:ext cx="310872" cy="31091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91414" tIns="45707" rIns="91414" bIns="45707" numCol="1" anchor="t" anchorCtr="0" compatLnSpc="1">
            <a:prstTxWarp prst="textNoShape">
              <a:avLst/>
            </a:prstTxWarp>
          </a:bodyPr>
          <a:lstStyle/>
          <a:p>
            <a:pPr defTabSz="1031291"/>
            <a:endParaRPr lang="en-US" sz="1999"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1" name="Freeform 45"/>
          <p:cNvSpPr>
            <a:spLocks noEditPoints="1"/>
          </p:cNvSpPr>
          <p:nvPr/>
        </p:nvSpPr>
        <p:spPr bwMode="auto">
          <a:xfrm>
            <a:off x="1005152" y="2440596"/>
            <a:ext cx="310872" cy="31091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91414" tIns="45707" rIns="91414" bIns="45707" numCol="1" anchor="t" anchorCtr="0" compatLnSpc="1">
            <a:prstTxWarp prst="textNoShape">
              <a:avLst/>
            </a:prstTxWarp>
          </a:bodyPr>
          <a:lstStyle/>
          <a:p>
            <a:pPr defTabSz="1031291"/>
            <a:endParaRPr lang="en-US" sz="1999"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2" name="Text Placeholder 3"/>
          <p:cNvSpPr txBox="1">
            <a:spLocks/>
          </p:cNvSpPr>
          <p:nvPr/>
        </p:nvSpPr>
        <p:spPr>
          <a:xfrm>
            <a:off x="1399039" y="1898945"/>
            <a:ext cx="2380873" cy="32310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在此添加标题</a:t>
            </a:r>
            <a:r>
              <a:rPr lang="en-US" sz="900" dirty="0">
                <a:solidFill>
                  <a:schemeClr val="bg1">
                    <a:lumMod val="50000"/>
                  </a:schemeClr>
                </a:solidFill>
                <a:latin typeface="微软雅黑" panose="020B0503020204020204" pitchFamily="34" charset="-122"/>
                <a:ea typeface="微软雅黑" panose="020B0503020204020204" pitchFamily="34" charset="-122"/>
              </a:rPr>
              <a:t/>
            </a:r>
            <a:br>
              <a:rPr lang="en-US"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3" name="Text Placeholder 3"/>
          <p:cNvSpPr txBox="1">
            <a:spLocks/>
          </p:cNvSpPr>
          <p:nvPr/>
        </p:nvSpPr>
        <p:spPr>
          <a:xfrm>
            <a:off x="1399039" y="2392405"/>
            <a:ext cx="2380873" cy="32310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在此添加标题</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
            </a:r>
            <a:br>
              <a:rPr lang="en-US" altLang="zh-CN"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Freeform 45"/>
          <p:cNvSpPr>
            <a:spLocks noEditPoints="1"/>
          </p:cNvSpPr>
          <p:nvPr/>
        </p:nvSpPr>
        <p:spPr bwMode="auto">
          <a:xfrm>
            <a:off x="1005152" y="3007115"/>
            <a:ext cx="310872" cy="31091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91414" tIns="45707" rIns="91414" bIns="45707" numCol="1" anchor="t" anchorCtr="0" compatLnSpc="1">
            <a:prstTxWarp prst="textNoShape">
              <a:avLst/>
            </a:prstTxWarp>
          </a:bodyPr>
          <a:lstStyle/>
          <a:p>
            <a:pPr defTabSz="1031291"/>
            <a:endParaRPr lang="en-US" sz="1999"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Text Placeholder 3"/>
          <p:cNvSpPr txBox="1">
            <a:spLocks/>
          </p:cNvSpPr>
          <p:nvPr/>
        </p:nvSpPr>
        <p:spPr>
          <a:xfrm>
            <a:off x="1399039" y="2958925"/>
            <a:ext cx="2380873" cy="32310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在此添加标题</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
            </a:r>
            <a:br>
              <a:rPr lang="en-US" altLang="zh-CN"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45"/>
          <p:cNvSpPr>
            <a:spLocks noEditPoints="1"/>
          </p:cNvSpPr>
          <p:nvPr/>
        </p:nvSpPr>
        <p:spPr bwMode="auto">
          <a:xfrm>
            <a:off x="1005152" y="3583174"/>
            <a:ext cx="310872" cy="31091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91414" tIns="45707" rIns="91414" bIns="45707" numCol="1" anchor="t" anchorCtr="0" compatLnSpc="1">
            <a:prstTxWarp prst="textNoShape">
              <a:avLst/>
            </a:prstTxWarp>
          </a:bodyPr>
          <a:lstStyle/>
          <a:p>
            <a:pPr defTabSz="1031291"/>
            <a:endParaRPr lang="en-US" sz="1999"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Text Placeholder 3"/>
          <p:cNvSpPr txBox="1">
            <a:spLocks/>
          </p:cNvSpPr>
          <p:nvPr/>
        </p:nvSpPr>
        <p:spPr>
          <a:xfrm>
            <a:off x="1399039" y="3534984"/>
            <a:ext cx="2380873" cy="35080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lvl="0" algn="l">
              <a:spcBef>
                <a:spcPct val="20000"/>
              </a:spcBef>
              <a:defRPr/>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Arc 43"/>
          <p:cNvSpPr/>
          <p:nvPr/>
        </p:nvSpPr>
        <p:spPr>
          <a:xfrm rot="19120639">
            <a:off x="5352057" y="1764247"/>
            <a:ext cx="1635823" cy="1636044"/>
          </a:xfrm>
          <a:prstGeom prst="arc">
            <a:avLst/>
          </a:prstGeom>
          <a:ln w="28575">
            <a:solidFill>
              <a:schemeClr val="accent2"/>
            </a:solidFill>
            <a:prstDash val="sysDot"/>
            <a:tailEnd type="stealth"/>
          </a:ln>
        </p:spPr>
        <p:style>
          <a:lnRef idx="1">
            <a:schemeClr val="accent1"/>
          </a:lnRef>
          <a:fillRef idx="0">
            <a:schemeClr val="accent1"/>
          </a:fillRef>
          <a:effectRef idx="0">
            <a:schemeClr val="accent1"/>
          </a:effectRef>
          <a:fontRef idx="minor">
            <a:schemeClr val="tx1"/>
          </a:fontRef>
        </p:style>
        <p:txBody>
          <a:bodyPr lIns="91414" tIns="45707" rIns="91414" bIns="45707" rtlCol="0" anchor="ctr"/>
          <a:lstStyle/>
          <a:p>
            <a:pPr algn="ctr" defTabSz="1031291"/>
            <a:endParaRPr lang="en-US" sz="1999" dirty="0">
              <a:solidFill>
                <a:srgbClr val="262626"/>
              </a:solidFill>
              <a:latin typeface="微软雅黑" panose="020B0503020204020204" pitchFamily="34" charset="-122"/>
              <a:ea typeface="微软雅黑" panose="020B0503020204020204" pitchFamily="34" charset="-122"/>
            </a:endParaRPr>
          </a:p>
        </p:txBody>
      </p:sp>
      <p:sp>
        <p:nvSpPr>
          <p:cNvPr id="39" name="Arc 44"/>
          <p:cNvSpPr/>
          <p:nvPr/>
        </p:nvSpPr>
        <p:spPr>
          <a:xfrm rot="13836700" flipH="1">
            <a:off x="4099427" y="2349412"/>
            <a:ext cx="1636044" cy="1635823"/>
          </a:xfrm>
          <a:prstGeom prst="arc">
            <a:avLst/>
          </a:prstGeom>
          <a:ln w="28575">
            <a:solidFill>
              <a:schemeClr val="accent2"/>
            </a:solidFill>
            <a:prstDash val="sysDot"/>
            <a:tailEnd type="stealth"/>
          </a:ln>
        </p:spPr>
        <p:style>
          <a:lnRef idx="1">
            <a:schemeClr val="accent1"/>
          </a:lnRef>
          <a:fillRef idx="0">
            <a:schemeClr val="accent1"/>
          </a:fillRef>
          <a:effectRef idx="0">
            <a:schemeClr val="accent1"/>
          </a:effectRef>
          <a:fontRef idx="minor">
            <a:schemeClr val="tx1"/>
          </a:fontRef>
        </p:style>
        <p:txBody>
          <a:bodyPr lIns="91414" tIns="45707" rIns="91414" bIns="45707" rtlCol="0" anchor="ctr"/>
          <a:lstStyle/>
          <a:p>
            <a:pPr algn="ctr" defTabSz="1031291"/>
            <a:endParaRPr lang="en-US" sz="1999" dirty="0">
              <a:solidFill>
                <a:srgbClr val="262626"/>
              </a:solidFill>
              <a:latin typeface="微软雅黑" panose="020B0503020204020204" pitchFamily="34" charset="-122"/>
              <a:ea typeface="微软雅黑" panose="020B0503020204020204" pitchFamily="34" charset="-122"/>
            </a:endParaRPr>
          </a:p>
        </p:txBody>
      </p:sp>
      <p:sp>
        <p:nvSpPr>
          <p:cNvPr id="40" name="Freeform 45"/>
          <p:cNvSpPr>
            <a:spLocks noEditPoints="1"/>
          </p:cNvSpPr>
          <p:nvPr/>
        </p:nvSpPr>
        <p:spPr bwMode="auto">
          <a:xfrm>
            <a:off x="1005152" y="4130488"/>
            <a:ext cx="310872" cy="31091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91414" tIns="45707" rIns="91414" bIns="45707" numCol="1" anchor="t" anchorCtr="0" compatLnSpc="1">
            <a:prstTxWarp prst="textNoShape">
              <a:avLst/>
            </a:prstTxWarp>
          </a:bodyPr>
          <a:lstStyle/>
          <a:p>
            <a:pPr defTabSz="1031291"/>
            <a:endParaRPr lang="en-US" sz="1999"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Text Placeholder 3"/>
          <p:cNvSpPr txBox="1">
            <a:spLocks/>
          </p:cNvSpPr>
          <p:nvPr/>
        </p:nvSpPr>
        <p:spPr>
          <a:xfrm>
            <a:off x="1399039" y="4048176"/>
            <a:ext cx="2380873" cy="32310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spcBef>
                <a:spcPct val="20000"/>
              </a:spcBef>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在此添加标题</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
            </a:r>
            <a:br>
              <a:rPr lang="en-US" altLang="zh-CN" sz="900" dirty="0">
                <a:solidFill>
                  <a:schemeClr val="bg1">
                    <a:lumMod val="50000"/>
                  </a:schemeClr>
                </a:solidFill>
                <a:latin typeface="微软雅黑" panose="020B0503020204020204" pitchFamily="34" charset="-122"/>
                <a:ea typeface="微软雅黑" panose="020B0503020204020204" pitchFamily="34" charset="-122"/>
              </a:rPr>
            </a:br>
            <a:r>
              <a:rPr lang="zh-CN" altLang="en-US" sz="900" dirty="0">
                <a:solidFill>
                  <a:schemeClr val="bg1">
                    <a:lumMod val="50000"/>
                  </a:schemeClr>
                </a:solidFill>
                <a:latin typeface="微软雅黑" panose="020B0503020204020204" pitchFamily="34" charset="-122"/>
                <a:ea typeface="微软雅黑" panose="020B0503020204020204" pitchFamily="34" charset="-122"/>
              </a:rPr>
              <a:t>单击此处添加文本</a:t>
            </a:r>
            <a:endParaRPr lang="en-US" altLang="zh-CN" sz="9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1766873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ppt_w</p:attrName>
                                        </p:attrNameLst>
                                      </p:cBhvr>
                                      <p:tavLst>
                                        <p:tav tm="0">
                                          <p:val>
                                            <p:fltVal val="0"/>
                                          </p:val>
                                        </p:tav>
                                        <p:tav tm="100000">
                                          <p:val>
                                            <p:strVal val="#ppt_w"/>
                                          </p:val>
                                        </p:tav>
                                      </p:tavLst>
                                    </p:anim>
                                    <p:anim calcmode="lin" valueType="num">
                                      <p:cBhvr>
                                        <p:cTn id="14" dur="500" fill="hold"/>
                                        <p:tgtEl>
                                          <p:spTgt spid="13"/>
                                        </p:tgtEl>
                                        <p:attrNameLst>
                                          <p:attrName>ppt_h</p:attrName>
                                        </p:attrNameLst>
                                      </p:cBhvr>
                                      <p:tavLst>
                                        <p:tav tm="0">
                                          <p:val>
                                            <p:fltVal val="0"/>
                                          </p:val>
                                        </p:tav>
                                        <p:tav tm="100000">
                                          <p:val>
                                            <p:strVal val="#ppt_h"/>
                                          </p:val>
                                        </p:tav>
                                      </p:tavLst>
                                    </p:anim>
                                    <p:animEffect transition="in" filter="fade">
                                      <p:cBhvr>
                                        <p:cTn id="15" dur="500"/>
                                        <p:tgtEl>
                                          <p:spTgt spid="13"/>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wipe(left)">
                                      <p:cBhvr>
                                        <p:cTn id="25" dur="500"/>
                                        <p:tgtEl>
                                          <p:spTgt spid="38"/>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wipe(left)">
                                      <p:cBhvr>
                                        <p:cTn id="29" dur="500"/>
                                        <p:tgtEl>
                                          <p:spTgt spid="39"/>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500"/>
                                        <p:tgtEl>
                                          <p:spTgt spid="12"/>
                                        </p:tgtEl>
                                      </p:cBhvr>
                                    </p:animEffect>
                                  </p:childTnLst>
                                </p:cTn>
                              </p:par>
                            </p:childTnLst>
                          </p:cTn>
                        </p:par>
                        <p:par>
                          <p:cTn id="34" fill="hold">
                            <p:stCondLst>
                              <p:cond delay="3000"/>
                            </p:stCondLst>
                            <p:childTnLst>
                              <p:par>
                                <p:cTn id="35" presetID="53" presetClass="entr" presetSubtype="0"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childTnLst>
                          </p:cTn>
                        </p:par>
                        <p:par>
                          <p:cTn id="40" fill="hold">
                            <p:stCondLst>
                              <p:cond delay="3500"/>
                            </p:stCondLst>
                            <p:childTnLst>
                              <p:par>
                                <p:cTn id="41" presetID="22" presetClass="entr" presetSubtype="8"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childTnLst>
                          </p:cTn>
                        </p:par>
                        <p:par>
                          <p:cTn id="44" fill="hold">
                            <p:stCondLst>
                              <p:cond delay="4000"/>
                            </p:stCondLst>
                            <p:childTnLst>
                              <p:par>
                                <p:cTn id="45" presetID="53" presetClass="entr" presetSubtype="0" fill="hold" nodeType="after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p:cTn id="47" dur="500" fill="hold"/>
                                        <p:tgtEl>
                                          <p:spTgt spid="3"/>
                                        </p:tgtEl>
                                        <p:attrNameLst>
                                          <p:attrName>ppt_w</p:attrName>
                                        </p:attrNameLst>
                                      </p:cBhvr>
                                      <p:tavLst>
                                        <p:tav tm="0">
                                          <p:val>
                                            <p:fltVal val="0"/>
                                          </p:val>
                                        </p:tav>
                                        <p:tav tm="100000">
                                          <p:val>
                                            <p:strVal val="#ppt_w"/>
                                          </p:val>
                                        </p:tav>
                                      </p:tavLst>
                                    </p:anim>
                                    <p:anim calcmode="lin" valueType="num">
                                      <p:cBhvr>
                                        <p:cTn id="48" dur="500" fill="hold"/>
                                        <p:tgtEl>
                                          <p:spTgt spid="3"/>
                                        </p:tgtEl>
                                        <p:attrNameLst>
                                          <p:attrName>ppt_h</p:attrName>
                                        </p:attrNameLst>
                                      </p:cBhvr>
                                      <p:tavLst>
                                        <p:tav tm="0">
                                          <p:val>
                                            <p:fltVal val="0"/>
                                          </p:val>
                                        </p:tav>
                                        <p:tav tm="100000">
                                          <p:val>
                                            <p:strVal val="#ppt_h"/>
                                          </p:val>
                                        </p:tav>
                                      </p:tavLst>
                                    </p:anim>
                                    <p:animEffect transition="in" filter="fade">
                                      <p:cBhvr>
                                        <p:cTn id="49" dur="500"/>
                                        <p:tgtEl>
                                          <p:spTgt spid="3"/>
                                        </p:tgtEl>
                                      </p:cBhvr>
                                    </p:animEffect>
                                  </p:childTnLst>
                                </p:cTn>
                              </p:par>
                            </p:childTnLst>
                          </p:cTn>
                        </p:par>
                        <p:par>
                          <p:cTn id="50" fill="hold">
                            <p:stCondLst>
                              <p:cond delay="4500"/>
                            </p:stCondLst>
                            <p:childTnLst>
                              <p:par>
                                <p:cTn id="51" presetID="22" presetClass="entr" presetSubtype="8" fill="hold" nodeType="after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wipe(left)">
                                      <p:cBhvr>
                                        <p:cTn id="53" dur="500"/>
                                        <p:tgtEl>
                                          <p:spTgt spid="11"/>
                                        </p:tgtEl>
                                      </p:cBhvr>
                                    </p:animEffect>
                                  </p:childTnLst>
                                </p:cTn>
                              </p:par>
                            </p:childTnLst>
                          </p:cTn>
                        </p:par>
                        <p:par>
                          <p:cTn id="54" fill="hold">
                            <p:stCondLst>
                              <p:cond delay="5000"/>
                            </p:stCondLst>
                            <p:childTnLst>
                              <p:par>
                                <p:cTn id="55" presetID="53" presetClass="entr" presetSubtype="0" fill="hold"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animEffect transition="in" filter="fade">
                                      <p:cBhvr>
                                        <p:cTn id="59" dur="500"/>
                                        <p:tgtEl>
                                          <p:spTgt spid="19"/>
                                        </p:tgtEl>
                                      </p:cBhvr>
                                    </p:animEffect>
                                  </p:childTnLst>
                                </p:cTn>
                              </p:par>
                            </p:childTnLst>
                          </p:cTn>
                        </p:par>
                        <p:par>
                          <p:cTn id="60" fill="hold">
                            <p:stCondLst>
                              <p:cond delay="5500"/>
                            </p:stCondLst>
                            <p:childTnLst>
                              <p:par>
                                <p:cTn id="61" presetID="53" presetClass="entr" presetSubtype="0"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ppt_w</p:attrName>
                                        </p:attrNameLst>
                                      </p:cBhvr>
                                      <p:tavLst>
                                        <p:tav tm="0">
                                          <p:val>
                                            <p:fltVal val="0"/>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animEffect transition="in" filter="fade">
                                      <p:cBhvr>
                                        <p:cTn id="65" dur="500"/>
                                        <p:tgtEl>
                                          <p:spTgt spid="29"/>
                                        </p:tgtEl>
                                      </p:cBhvr>
                                    </p:animEffect>
                                  </p:childTnLst>
                                </p:cTn>
                              </p:par>
                              <p:par>
                                <p:cTn id="66" presetID="2" presetClass="entr" presetSubtype="4" accel="50000" decel="50000" fill="hold" grpId="0"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fill="hold"/>
                                        <p:tgtEl>
                                          <p:spTgt spid="28"/>
                                        </p:tgtEl>
                                        <p:attrNameLst>
                                          <p:attrName>ppt_x</p:attrName>
                                        </p:attrNameLst>
                                      </p:cBhvr>
                                      <p:tavLst>
                                        <p:tav tm="0">
                                          <p:val>
                                            <p:strVal val="#ppt_x"/>
                                          </p:val>
                                        </p:tav>
                                        <p:tav tm="100000">
                                          <p:val>
                                            <p:strVal val="#ppt_x"/>
                                          </p:val>
                                        </p:tav>
                                      </p:tavLst>
                                    </p:anim>
                                    <p:anim calcmode="lin" valueType="num">
                                      <p:cBhvr additive="base">
                                        <p:cTn id="69" dur="500" fill="hold"/>
                                        <p:tgtEl>
                                          <p:spTgt spid="28"/>
                                        </p:tgtEl>
                                        <p:attrNameLst>
                                          <p:attrName>ppt_y</p:attrName>
                                        </p:attrNameLst>
                                      </p:cBhvr>
                                      <p:tavLst>
                                        <p:tav tm="0">
                                          <p:val>
                                            <p:strVal val="1+#ppt_h/2"/>
                                          </p:val>
                                        </p:tav>
                                        <p:tav tm="100000">
                                          <p:val>
                                            <p:strVal val="#ppt_y"/>
                                          </p:val>
                                        </p:tav>
                                      </p:tavLst>
                                    </p:anim>
                                  </p:childTnLst>
                                </p:cTn>
                              </p:par>
                            </p:childTnLst>
                          </p:cTn>
                        </p:par>
                        <p:par>
                          <p:cTn id="70" fill="hold">
                            <p:stCondLst>
                              <p:cond delay="6000"/>
                            </p:stCondLst>
                            <p:childTnLst>
                              <p:par>
                                <p:cTn id="71" presetID="53"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p:cTn id="73" dur="500" fill="hold"/>
                                        <p:tgtEl>
                                          <p:spTgt spid="30"/>
                                        </p:tgtEl>
                                        <p:attrNameLst>
                                          <p:attrName>ppt_w</p:attrName>
                                        </p:attrNameLst>
                                      </p:cBhvr>
                                      <p:tavLst>
                                        <p:tav tm="0">
                                          <p:val>
                                            <p:fltVal val="0"/>
                                          </p:val>
                                        </p:tav>
                                        <p:tav tm="100000">
                                          <p:val>
                                            <p:strVal val="#ppt_w"/>
                                          </p:val>
                                        </p:tav>
                                      </p:tavLst>
                                    </p:anim>
                                    <p:anim calcmode="lin" valueType="num">
                                      <p:cBhvr>
                                        <p:cTn id="74" dur="500" fill="hold"/>
                                        <p:tgtEl>
                                          <p:spTgt spid="30"/>
                                        </p:tgtEl>
                                        <p:attrNameLst>
                                          <p:attrName>ppt_h</p:attrName>
                                        </p:attrNameLst>
                                      </p:cBhvr>
                                      <p:tavLst>
                                        <p:tav tm="0">
                                          <p:val>
                                            <p:fltVal val="0"/>
                                          </p:val>
                                        </p:tav>
                                        <p:tav tm="100000">
                                          <p:val>
                                            <p:strVal val="#ppt_h"/>
                                          </p:val>
                                        </p:tav>
                                      </p:tavLst>
                                    </p:anim>
                                    <p:animEffect transition="in" filter="fade">
                                      <p:cBhvr>
                                        <p:cTn id="75" dur="500"/>
                                        <p:tgtEl>
                                          <p:spTgt spid="30"/>
                                        </p:tgtEl>
                                      </p:cBhvr>
                                    </p:animEffect>
                                  </p:childTnLst>
                                </p:cTn>
                              </p:par>
                              <p:par>
                                <p:cTn id="76" presetID="2" presetClass="entr" presetSubtype="4" accel="50000" decel="5000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additive="base">
                                        <p:cTn id="78" dur="500" fill="hold"/>
                                        <p:tgtEl>
                                          <p:spTgt spid="32"/>
                                        </p:tgtEl>
                                        <p:attrNameLst>
                                          <p:attrName>ppt_x</p:attrName>
                                        </p:attrNameLst>
                                      </p:cBhvr>
                                      <p:tavLst>
                                        <p:tav tm="0">
                                          <p:val>
                                            <p:strVal val="#ppt_x"/>
                                          </p:val>
                                        </p:tav>
                                        <p:tav tm="100000">
                                          <p:val>
                                            <p:strVal val="#ppt_x"/>
                                          </p:val>
                                        </p:tav>
                                      </p:tavLst>
                                    </p:anim>
                                    <p:anim calcmode="lin" valueType="num">
                                      <p:cBhvr additive="base">
                                        <p:cTn id="79" dur="500" fill="hold"/>
                                        <p:tgtEl>
                                          <p:spTgt spid="32"/>
                                        </p:tgtEl>
                                        <p:attrNameLst>
                                          <p:attrName>ppt_y</p:attrName>
                                        </p:attrNameLst>
                                      </p:cBhvr>
                                      <p:tavLst>
                                        <p:tav tm="0">
                                          <p:val>
                                            <p:strVal val="1+#ppt_h/2"/>
                                          </p:val>
                                        </p:tav>
                                        <p:tav tm="100000">
                                          <p:val>
                                            <p:strVal val="#ppt_y"/>
                                          </p:val>
                                        </p:tav>
                                      </p:tavLst>
                                    </p:anim>
                                  </p:childTnLst>
                                </p:cTn>
                              </p:par>
                            </p:childTnLst>
                          </p:cTn>
                        </p:par>
                        <p:par>
                          <p:cTn id="80" fill="hold">
                            <p:stCondLst>
                              <p:cond delay="6500"/>
                            </p:stCondLst>
                            <p:childTnLst>
                              <p:par>
                                <p:cTn id="81" presetID="53" presetClass="entr" presetSubtype="0" fill="hold" grpId="0" nodeType="afterEffect">
                                  <p:stCondLst>
                                    <p:cond delay="0"/>
                                  </p:stCondLst>
                                  <p:childTnLst>
                                    <p:set>
                                      <p:cBhvr>
                                        <p:cTn id="82" dur="1" fill="hold">
                                          <p:stCondLst>
                                            <p:cond delay="0"/>
                                          </p:stCondLst>
                                        </p:cTn>
                                        <p:tgtEl>
                                          <p:spTgt spid="31"/>
                                        </p:tgtEl>
                                        <p:attrNameLst>
                                          <p:attrName>style.visibility</p:attrName>
                                        </p:attrNameLst>
                                      </p:cBhvr>
                                      <p:to>
                                        <p:strVal val="visible"/>
                                      </p:to>
                                    </p:set>
                                    <p:anim calcmode="lin" valueType="num">
                                      <p:cBhvr>
                                        <p:cTn id="83" dur="500" fill="hold"/>
                                        <p:tgtEl>
                                          <p:spTgt spid="31"/>
                                        </p:tgtEl>
                                        <p:attrNameLst>
                                          <p:attrName>ppt_w</p:attrName>
                                        </p:attrNameLst>
                                      </p:cBhvr>
                                      <p:tavLst>
                                        <p:tav tm="0">
                                          <p:val>
                                            <p:fltVal val="0"/>
                                          </p:val>
                                        </p:tav>
                                        <p:tav tm="100000">
                                          <p:val>
                                            <p:strVal val="#ppt_w"/>
                                          </p:val>
                                        </p:tav>
                                      </p:tavLst>
                                    </p:anim>
                                    <p:anim calcmode="lin" valueType="num">
                                      <p:cBhvr>
                                        <p:cTn id="84" dur="500" fill="hold"/>
                                        <p:tgtEl>
                                          <p:spTgt spid="31"/>
                                        </p:tgtEl>
                                        <p:attrNameLst>
                                          <p:attrName>ppt_h</p:attrName>
                                        </p:attrNameLst>
                                      </p:cBhvr>
                                      <p:tavLst>
                                        <p:tav tm="0">
                                          <p:val>
                                            <p:fltVal val="0"/>
                                          </p:val>
                                        </p:tav>
                                        <p:tav tm="100000">
                                          <p:val>
                                            <p:strVal val="#ppt_h"/>
                                          </p:val>
                                        </p:tav>
                                      </p:tavLst>
                                    </p:anim>
                                    <p:animEffect transition="in" filter="fade">
                                      <p:cBhvr>
                                        <p:cTn id="85" dur="500"/>
                                        <p:tgtEl>
                                          <p:spTgt spid="31"/>
                                        </p:tgtEl>
                                      </p:cBhvr>
                                    </p:animEffect>
                                  </p:childTnLst>
                                </p:cTn>
                              </p:par>
                              <p:par>
                                <p:cTn id="86" presetID="2" presetClass="entr" presetSubtype="4" accel="50000" decel="50000"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 calcmode="lin" valueType="num">
                                      <p:cBhvr additive="base">
                                        <p:cTn id="88" dur="500" fill="hold"/>
                                        <p:tgtEl>
                                          <p:spTgt spid="33"/>
                                        </p:tgtEl>
                                        <p:attrNameLst>
                                          <p:attrName>ppt_x</p:attrName>
                                        </p:attrNameLst>
                                      </p:cBhvr>
                                      <p:tavLst>
                                        <p:tav tm="0">
                                          <p:val>
                                            <p:strVal val="#ppt_x"/>
                                          </p:val>
                                        </p:tav>
                                        <p:tav tm="100000">
                                          <p:val>
                                            <p:strVal val="#ppt_x"/>
                                          </p:val>
                                        </p:tav>
                                      </p:tavLst>
                                    </p:anim>
                                    <p:anim calcmode="lin" valueType="num">
                                      <p:cBhvr additive="base">
                                        <p:cTn id="89" dur="500" fill="hold"/>
                                        <p:tgtEl>
                                          <p:spTgt spid="33"/>
                                        </p:tgtEl>
                                        <p:attrNameLst>
                                          <p:attrName>ppt_y</p:attrName>
                                        </p:attrNameLst>
                                      </p:cBhvr>
                                      <p:tavLst>
                                        <p:tav tm="0">
                                          <p:val>
                                            <p:strVal val="1+#ppt_h/2"/>
                                          </p:val>
                                        </p:tav>
                                        <p:tav tm="100000">
                                          <p:val>
                                            <p:strVal val="#ppt_y"/>
                                          </p:val>
                                        </p:tav>
                                      </p:tavLst>
                                    </p:anim>
                                  </p:childTnLst>
                                </p:cTn>
                              </p:par>
                            </p:childTnLst>
                          </p:cTn>
                        </p:par>
                        <p:par>
                          <p:cTn id="90" fill="hold">
                            <p:stCondLst>
                              <p:cond delay="7000"/>
                            </p:stCondLst>
                            <p:childTnLst>
                              <p:par>
                                <p:cTn id="91" presetID="53" presetClass="entr" presetSubtype="0" fill="hold" grpId="0" nodeType="afterEffect">
                                  <p:stCondLst>
                                    <p:cond delay="0"/>
                                  </p:stCondLst>
                                  <p:childTnLst>
                                    <p:set>
                                      <p:cBhvr>
                                        <p:cTn id="92" dur="1" fill="hold">
                                          <p:stCondLst>
                                            <p:cond delay="0"/>
                                          </p:stCondLst>
                                        </p:cTn>
                                        <p:tgtEl>
                                          <p:spTgt spid="34"/>
                                        </p:tgtEl>
                                        <p:attrNameLst>
                                          <p:attrName>style.visibility</p:attrName>
                                        </p:attrNameLst>
                                      </p:cBhvr>
                                      <p:to>
                                        <p:strVal val="visible"/>
                                      </p:to>
                                    </p:set>
                                    <p:anim calcmode="lin" valueType="num">
                                      <p:cBhvr>
                                        <p:cTn id="93" dur="500" fill="hold"/>
                                        <p:tgtEl>
                                          <p:spTgt spid="34"/>
                                        </p:tgtEl>
                                        <p:attrNameLst>
                                          <p:attrName>ppt_w</p:attrName>
                                        </p:attrNameLst>
                                      </p:cBhvr>
                                      <p:tavLst>
                                        <p:tav tm="0">
                                          <p:val>
                                            <p:fltVal val="0"/>
                                          </p:val>
                                        </p:tav>
                                        <p:tav tm="100000">
                                          <p:val>
                                            <p:strVal val="#ppt_w"/>
                                          </p:val>
                                        </p:tav>
                                      </p:tavLst>
                                    </p:anim>
                                    <p:anim calcmode="lin" valueType="num">
                                      <p:cBhvr>
                                        <p:cTn id="94" dur="500" fill="hold"/>
                                        <p:tgtEl>
                                          <p:spTgt spid="34"/>
                                        </p:tgtEl>
                                        <p:attrNameLst>
                                          <p:attrName>ppt_h</p:attrName>
                                        </p:attrNameLst>
                                      </p:cBhvr>
                                      <p:tavLst>
                                        <p:tav tm="0">
                                          <p:val>
                                            <p:fltVal val="0"/>
                                          </p:val>
                                        </p:tav>
                                        <p:tav tm="100000">
                                          <p:val>
                                            <p:strVal val="#ppt_h"/>
                                          </p:val>
                                        </p:tav>
                                      </p:tavLst>
                                    </p:anim>
                                    <p:animEffect transition="in" filter="fade">
                                      <p:cBhvr>
                                        <p:cTn id="95" dur="500"/>
                                        <p:tgtEl>
                                          <p:spTgt spid="34"/>
                                        </p:tgtEl>
                                      </p:cBhvr>
                                    </p:animEffect>
                                  </p:childTnLst>
                                </p:cTn>
                              </p:par>
                              <p:par>
                                <p:cTn id="96" presetID="2" presetClass="entr" presetSubtype="4" accel="50000" decel="50000" fill="hold" grpId="0" nodeType="withEffect">
                                  <p:stCondLst>
                                    <p:cond delay="0"/>
                                  </p:stCondLst>
                                  <p:childTnLst>
                                    <p:set>
                                      <p:cBhvr>
                                        <p:cTn id="97" dur="1" fill="hold">
                                          <p:stCondLst>
                                            <p:cond delay="0"/>
                                          </p:stCondLst>
                                        </p:cTn>
                                        <p:tgtEl>
                                          <p:spTgt spid="35"/>
                                        </p:tgtEl>
                                        <p:attrNameLst>
                                          <p:attrName>style.visibility</p:attrName>
                                        </p:attrNameLst>
                                      </p:cBhvr>
                                      <p:to>
                                        <p:strVal val="visible"/>
                                      </p:to>
                                    </p:set>
                                    <p:anim calcmode="lin" valueType="num">
                                      <p:cBhvr additive="base">
                                        <p:cTn id="98" dur="500" fill="hold"/>
                                        <p:tgtEl>
                                          <p:spTgt spid="35"/>
                                        </p:tgtEl>
                                        <p:attrNameLst>
                                          <p:attrName>ppt_x</p:attrName>
                                        </p:attrNameLst>
                                      </p:cBhvr>
                                      <p:tavLst>
                                        <p:tav tm="0">
                                          <p:val>
                                            <p:strVal val="#ppt_x"/>
                                          </p:val>
                                        </p:tav>
                                        <p:tav tm="100000">
                                          <p:val>
                                            <p:strVal val="#ppt_x"/>
                                          </p:val>
                                        </p:tav>
                                      </p:tavLst>
                                    </p:anim>
                                    <p:anim calcmode="lin" valueType="num">
                                      <p:cBhvr additive="base">
                                        <p:cTn id="99" dur="500" fill="hold"/>
                                        <p:tgtEl>
                                          <p:spTgt spid="35"/>
                                        </p:tgtEl>
                                        <p:attrNameLst>
                                          <p:attrName>ppt_y</p:attrName>
                                        </p:attrNameLst>
                                      </p:cBhvr>
                                      <p:tavLst>
                                        <p:tav tm="0">
                                          <p:val>
                                            <p:strVal val="1+#ppt_h/2"/>
                                          </p:val>
                                        </p:tav>
                                        <p:tav tm="100000">
                                          <p:val>
                                            <p:strVal val="#ppt_y"/>
                                          </p:val>
                                        </p:tav>
                                      </p:tavLst>
                                    </p:anim>
                                  </p:childTnLst>
                                </p:cTn>
                              </p:par>
                            </p:childTnLst>
                          </p:cTn>
                        </p:par>
                        <p:par>
                          <p:cTn id="100" fill="hold">
                            <p:stCondLst>
                              <p:cond delay="7500"/>
                            </p:stCondLst>
                            <p:childTnLst>
                              <p:par>
                                <p:cTn id="101" presetID="53" presetClass="entr" presetSubtype="0" fill="hold" grpId="0" nodeType="afterEffect">
                                  <p:stCondLst>
                                    <p:cond delay="0"/>
                                  </p:stCondLst>
                                  <p:childTnLst>
                                    <p:set>
                                      <p:cBhvr>
                                        <p:cTn id="102" dur="1" fill="hold">
                                          <p:stCondLst>
                                            <p:cond delay="0"/>
                                          </p:stCondLst>
                                        </p:cTn>
                                        <p:tgtEl>
                                          <p:spTgt spid="36"/>
                                        </p:tgtEl>
                                        <p:attrNameLst>
                                          <p:attrName>style.visibility</p:attrName>
                                        </p:attrNameLst>
                                      </p:cBhvr>
                                      <p:to>
                                        <p:strVal val="visible"/>
                                      </p:to>
                                    </p:set>
                                    <p:anim calcmode="lin" valueType="num">
                                      <p:cBhvr>
                                        <p:cTn id="103" dur="500" fill="hold"/>
                                        <p:tgtEl>
                                          <p:spTgt spid="36"/>
                                        </p:tgtEl>
                                        <p:attrNameLst>
                                          <p:attrName>ppt_w</p:attrName>
                                        </p:attrNameLst>
                                      </p:cBhvr>
                                      <p:tavLst>
                                        <p:tav tm="0">
                                          <p:val>
                                            <p:fltVal val="0"/>
                                          </p:val>
                                        </p:tav>
                                        <p:tav tm="100000">
                                          <p:val>
                                            <p:strVal val="#ppt_w"/>
                                          </p:val>
                                        </p:tav>
                                      </p:tavLst>
                                    </p:anim>
                                    <p:anim calcmode="lin" valueType="num">
                                      <p:cBhvr>
                                        <p:cTn id="104" dur="500" fill="hold"/>
                                        <p:tgtEl>
                                          <p:spTgt spid="36"/>
                                        </p:tgtEl>
                                        <p:attrNameLst>
                                          <p:attrName>ppt_h</p:attrName>
                                        </p:attrNameLst>
                                      </p:cBhvr>
                                      <p:tavLst>
                                        <p:tav tm="0">
                                          <p:val>
                                            <p:fltVal val="0"/>
                                          </p:val>
                                        </p:tav>
                                        <p:tav tm="100000">
                                          <p:val>
                                            <p:strVal val="#ppt_h"/>
                                          </p:val>
                                        </p:tav>
                                      </p:tavLst>
                                    </p:anim>
                                    <p:animEffect transition="in" filter="fade">
                                      <p:cBhvr>
                                        <p:cTn id="105" dur="500"/>
                                        <p:tgtEl>
                                          <p:spTgt spid="36"/>
                                        </p:tgtEl>
                                      </p:cBhvr>
                                    </p:animEffect>
                                  </p:childTnLst>
                                </p:cTn>
                              </p:par>
                              <p:par>
                                <p:cTn id="106" presetID="2" presetClass="entr" presetSubtype="4" accel="50000" decel="50000" fill="hold" grpId="0" nodeType="withEffect">
                                  <p:stCondLst>
                                    <p:cond delay="0"/>
                                  </p:stCondLst>
                                  <p:childTnLst>
                                    <p:set>
                                      <p:cBhvr>
                                        <p:cTn id="107" dur="1" fill="hold">
                                          <p:stCondLst>
                                            <p:cond delay="0"/>
                                          </p:stCondLst>
                                        </p:cTn>
                                        <p:tgtEl>
                                          <p:spTgt spid="37"/>
                                        </p:tgtEl>
                                        <p:attrNameLst>
                                          <p:attrName>style.visibility</p:attrName>
                                        </p:attrNameLst>
                                      </p:cBhvr>
                                      <p:to>
                                        <p:strVal val="visible"/>
                                      </p:to>
                                    </p:set>
                                    <p:anim calcmode="lin" valueType="num">
                                      <p:cBhvr additive="base">
                                        <p:cTn id="108" dur="500" fill="hold"/>
                                        <p:tgtEl>
                                          <p:spTgt spid="37"/>
                                        </p:tgtEl>
                                        <p:attrNameLst>
                                          <p:attrName>ppt_x</p:attrName>
                                        </p:attrNameLst>
                                      </p:cBhvr>
                                      <p:tavLst>
                                        <p:tav tm="0">
                                          <p:val>
                                            <p:strVal val="#ppt_x"/>
                                          </p:val>
                                        </p:tav>
                                        <p:tav tm="100000">
                                          <p:val>
                                            <p:strVal val="#ppt_x"/>
                                          </p:val>
                                        </p:tav>
                                      </p:tavLst>
                                    </p:anim>
                                    <p:anim calcmode="lin" valueType="num">
                                      <p:cBhvr additive="base">
                                        <p:cTn id="109" dur="500" fill="hold"/>
                                        <p:tgtEl>
                                          <p:spTgt spid="37"/>
                                        </p:tgtEl>
                                        <p:attrNameLst>
                                          <p:attrName>ppt_y</p:attrName>
                                        </p:attrNameLst>
                                      </p:cBhvr>
                                      <p:tavLst>
                                        <p:tav tm="0">
                                          <p:val>
                                            <p:strVal val="1+#ppt_h/2"/>
                                          </p:val>
                                        </p:tav>
                                        <p:tav tm="100000">
                                          <p:val>
                                            <p:strVal val="#ppt_y"/>
                                          </p:val>
                                        </p:tav>
                                      </p:tavLst>
                                    </p:anim>
                                  </p:childTnLst>
                                </p:cTn>
                              </p:par>
                            </p:childTnLst>
                          </p:cTn>
                        </p:par>
                        <p:par>
                          <p:cTn id="110" fill="hold">
                            <p:stCondLst>
                              <p:cond delay="8000"/>
                            </p:stCondLst>
                            <p:childTnLst>
                              <p:par>
                                <p:cTn id="111" presetID="53" presetClass="entr" presetSubtype="0" fill="hold" grpId="0" nodeType="afterEffect">
                                  <p:stCondLst>
                                    <p:cond delay="0"/>
                                  </p:stCondLst>
                                  <p:childTnLst>
                                    <p:set>
                                      <p:cBhvr>
                                        <p:cTn id="112" dur="1" fill="hold">
                                          <p:stCondLst>
                                            <p:cond delay="0"/>
                                          </p:stCondLst>
                                        </p:cTn>
                                        <p:tgtEl>
                                          <p:spTgt spid="40"/>
                                        </p:tgtEl>
                                        <p:attrNameLst>
                                          <p:attrName>style.visibility</p:attrName>
                                        </p:attrNameLst>
                                      </p:cBhvr>
                                      <p:to>
                                        <p:strVal val="visible"/>
                                      </p:to>
                                    </p:set>
                                    <p:anim calcmode="lin" valueType="num">
                                      <p:cBhvr>
                                        <p:cTn id="113" dur="500" fill="hold"/>
                                        <p:tgtEl>
                                          <p:spTgt spid="40"/>
                                        </p:tgtEl>
                                        <p:attrNameLst>
                                          <p:attrName>ppt_w</p:attrName>
                                        </p:attrNameLst>
                                      </p:cBhvr>
                                      <p:tavLst>
                                        <p:tav tm="0">
                                          <p:val>
                                            <p:fltVal val="0"/>
                                          </p:val>
                                        </p:tav>
                                        <p:tav tm="100000">
                                          <p:val>
                                            <p:strVal val="#ppt_w"/>
                                          </p:val>
                                        </p:tav>
                                      </p:tavLst>
                                    </p:anim>
                                    <p:anim calcmode="lin" valueType="num">
                                      <p:cBhvr>
                                        <p:cTn id="114" dur="500" fill="hold"/>
                                        <p:tgtEl>
                                          <p:spTgt spid="40"/>
                                        </p:tgtEl>
                                        <p:attrNameLst>
                                          <p:attrName>ppt_h</p:attrName>
                                        </p:attrNameLst>
                                      </p:cBhvr>
                                      <p:tavLst>
                                        <p:tav tm="0">
                                          <p:val>
                                            <p:fltVal val="0"/>
                                          </p:val>
                                        </p:tav>
                                        <p:tav tm="100000">
                                          <p:val>
                                            <p:strVal val="#ppt_h"/>
                                          </p:val>
                                        </p:tav>
                                      </p:tavLst>
                                    </p:anim>
                                    <p:animEffect transition="in" filter="fade">
                                      <p:cBhvr>
                                        <p:cTn id="115" dur="500"/>
                                        <p:tgtEl>
                                          <p:spTgt spid="40"/>
                                        </p:tgtEl>
                                      </p:cBhvr>
                                    </p:animEffect>
                                  </p:childTnLst>
                                </p:cTn>
                              </p:par>
                              <p:par>
                                <p:cTn id="116" presetID="2" presetClass="entr" presetSubtype="4" accel="50000" decel="50000" fill="hold" grpId="0" nodeType="withEffect">
                                  <p:stCondLst>
                                    <p:cond delay="0"/>
                                  </p:stCondLst>
                                  <p:childTnLst>
                                    <p:set>
                                      <p:cBhvr>
                                        <p:cTn id="117" dur="1" fill="hold">
                                          <p:stCondLst>
                                            <p:cond delay="0"/>
                                          </p:stCondLst>
                                        </p:cTn>
                                        <p:tgtEl>
                                          <p:spTgt spid="41"/>
                                        </p:tgtEl>
                                        <p:attrNameLst>
                                          <p:attrName>style.visibility</p:attrName>
                                        </p:attrNameLst>
                                      </p:cBhvr>
                                      <p:to>
                                        <p:strVal val="visible"/>
                                      </p:to>
                                    </p:set>
                                    <p:anim calcmode="lin" valueType="num">
                                      <p:cBhvr additive="base">
                                        <p:cTn id="118" dur="500" fill="hold"/>
                                        <p:tgtEl>
                                          <p:spTgt spid="41"/>
                                        </p:tgtEl>
                                        <p:attrNameLst>
                                          <p:attrName>ppt_x</p:attrName>
                                        </p:attrNameLst>
                                      </p:cBhvr>
                                      <p:tavLst>
                                        <p:tav tm="0">
                                          <p:val>
                                            <p:strVal val="#ppt_x"/>
                                          </p:val>
                                        </p:tav>
                                        <p:tav tm="100000">
                                          <p:val>
                                            <p:strVal val="#ppt_x"/>
                                          </p:val>
                                        </p:tav>
                                      </p:tavLst>
                                    </p:anim>
                                    <p:anim calcmode="lin" valueType="num">
                                      <p:cBhvr additive="base">
                                        <p:cTn id="119"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animBg="1"/>
      <p:bldP spid="30" grpId="0" animBg="1"/>
      <p:bldP spid="31" grpId="0" animBg="1"/>
      <p:bldP spid="32" grpId="0"/>
      <p:bldP spid="33" grpId="0"/>
      <p:bldP spid="34" grpId="0" animBg="1"/>
      <p:bldP spid="35" grpId="0"/>
      <p:bldP spid="36" grpId="0" animBg="1"/>
      <p:bldP spid="37" grpId="0"/>
      <p:bldP spid="38" grpId="0" animBg="1"/>
      <p:bldP spid="39" grpId="0" animBg="1"/>
      <p:bldP spid="40" grpId="0" animBg="1"/>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617" y="3075650"/>
            <a:ext cx="9142766" cy="111548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a:cs typeface="+mn-ea"/>
              <a:sym typeface="+mn-lt"/>
            </a:endParaRPr>
          </a:p>
        </p:txBody>
      </p:sp>
      <p:sp>
        <p:nvSpPr>
          <p:cNvPr id="10" name="椭圆 9"/>
          <p:cNvSpPr/>
          <p:nvPr/>
        </p:nvSpPr>
        <p:spPr>
          <a:xfrm>
            <a:off x="443690" y="3441877"/>
            <a:ext cx="337579" cy="3376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altLang="zh-CN" sz="1799" dirty="0">
                <a:cs typeface="+mn-ea"/>
                <a:sym typeface="+mn-lt"/>
              </a:rPr>
              <a:t>1</a:t>
            </a:r>
            <a:endParaRPr lang="zh-CN" altLang="en-US" sz="1799" dirty="0">
              <a:cs typeface="+mn-ea"/>
              <a:sym typeface="+mn-lt"/>
            </a:endParaRPr>
          </a:p>
        </p:txBody>
      </p:sp>
      <p:sp>
        <p:nvSpPr>
          <p:cNvPr id="11" name="矩形 10"/>
          <p:cNvSpPr/>
          <p:nvPr/>
        </p:nvSpPr>
        <p:spPr>
          <a:xfrm>
            <a:off x="781269" y="3349473"/>
            <a:ext cx="2241899" cy="416833"/>
          </a:xfrm>
          <a:prstGeom prst="rect">
            <a:avLst/>
          </a:prstGeom>
        </p:spPr>
        <p:txBody>
          <a:bodyPr wrap="square" lIns="68568" tIns="34284" rIns="68568" bIns="34284">
            <a:spAutoFit/>
          </a:bodyPr>
          <a:lstStyle/>
          <a:p>
            <a:pPr>
              <a:lnSpc>
                <a:spcPct val="150000"/>
              </a:lnSpc>
            </a:pPr>
            <a:r>
              <a:rPr lang="zh-CN" altLang="en-US" sz="800" dirty="0">
                <a:solidFill>
                  <a:schemeClr val="bg1"/>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solidFill>
              <a:latin typeface="微软雅黑" pitchFamily="34" charset="-122"/>
              <a:ea typeface="微软雅黑" pitchFamily="34" charset="-122"/>
              <a:cs typeface="+mn-ea"/>
              <a:sym typeface="+mn-lt"/>
            </a:endParaRPr>
          </a:p>
        </p:txBody>
      </p:sp>
      <p:sp>
        <p:nvSpPr>
          <p:cNvPr id="12" name="椭圆 11"/>
          <p:cNvSpPr/>
          <p:nvPr/>
        </p:nvSpPr>
        <p:spPr>
          <a:xfrm>
            <a:off x="3488376" y="3441877"/>
            <a:ext cx="337579" cy="3376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altLang="zh-CN" sz="1799" dirty="0">
                <a:cs typeface="+mn-ea"/>
                <a:sym typeface="+mn-lt"/>
              </a:rPr>
              <a:t>2</a:t>
            </a:r>
            <a:endParaRPr lang="zh-CN" altLang="en-US" sz="1799" dirty="0">
              <a:cs typeface="+mn-ea"/>
              <a:sym typeface="+mn-lt"/>
            </a:endParaRPr>
          </a:p>
        </p:txBody>
      </p:sp>
      <p:sp>
        <p:nvSpPr>
          <p:cNvPr id="13" name="矩形 12"/>
          <p:cNvSpPr/>
          <p:nvPr/>
        </p:nvSpPr>
        <p:spPr>
          <a:xfrm>
            <a:off x="3825955" y="3349473"/>
            <a:ext cx="2169299" cy="416833"/>
          </a:xfrm>
          <a:prstGeom prst="rect">
            <a:avLst/>
          </a:prstGeom>
        </p:spPr>
        <p:txBody>
          <a:bodyPr wrap="square" lIns="68568" tIns="34284" rIns="68568" bIns="34284">
            <a:spAutoFit/>
          </a:bodyPr>
          <a:lstStyle/>
          <a:p>
            <a:pPr>
              <a:lnSpc>
                <a:spcPct val="150000"/>
              </a:lnSpc>
            </a:pPr>
            <a:r>
              <a:rPr lang="zh-CN" altLang="en-US" sz="800" dirty="0">
                <a:solidFill>
                  <a:schemeClr val="bg1"/>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solidFill>
              <a:latin typeface="微软雅黑" pitchFamily="34" charset="-122"/>
              <a:ea typeface="微软雅黑" pitchFamily="34" charset="-122"/>
              <a:cs typeface="+mn-ea"/>
              <a:sym typeface="+mn-lt"/>
            </a:endParaRPr>
          </a:p>
        </p:txBody>
      </p:sp>
      <p:sp>
        <p:nvSpPr>
          <p:cNvPr id="14" name="椭圆 13"/>
          <p:cNvSpPr/>
          <p:nvPr/>
        </p:nvSpPr>
        <p:spPr>
          <a:xfrm>
            <a:off x="6529364" y="3441877"/>
            <a:ext cx="337579" cy="33762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r>
              <a:rPr lang="en-US" altLang="zh-CN" sz="1799" dirty="0">
                <a:cs typeface="+mn-ea"/>
                <a:sym typeface="+mn-lt"/>
              </a:rPr>
              <a:t>3</a:t>
            </a:r>
            <a:endParaRPr lang="zh-CN" altLang="en-US" sz="1799" dirty="0">
              <a:cs typeface="+mn-ea"/>
              <a:sym typeface="+mn-lt"/>
            </a:endParaRPr>
          </a:p>
        </p:txBody>
      </p:sp>
      <p:sp>
        <p:nvSpPr>
          <p:cNvPr id="15" name="矩形 14"/>
          <p:cNvSpPr/>
          <p:nvPr/>
        </p:nvSpPr>
        <p:spPr>
          <a:xfrm>
            <a:off x="6866943" y="3349473"/>
            <a:ext cx="2169299" cy="416833"/>
          </a:xfrm>
          <a:prstGeom prst="rect">
            <a:avLst/>
          </a:prstGeom>
        </p:spPr>
        <p:txBody>
          <a:bodyPr wrap="square" lIns="68568" tIns="34284" rIns="68568" bIns="34284">
            <a:spAutoFit/>
          </a:bodyPr>
          <a:lstStyle/>
          <a:p>
            <a:pPr>
              <a:lnSpc>
                <a:spcPct val="150000"/>
              </a:lnSpc>
            </a:pPr>
            <a:r>
              <a:rPr lang="zh-CN" altLang="en-US" sz="800" dirty="0">
                <a:solidFill>
                  <a:schemeClr val="bg1"/>
                </a:solidFill>
                <a:latin typeface="微软雅黑" pitchFamily="34" charset="-122"/>
                <a:ea typeface="微软雅黑" pitchFamily="34" charset="-122"/>
                <a:cs typeface="+mn-ea"/>
                <a:sym typeface="+mn-lt"/>
              </a:rPr>
              <a:t>在此输入关于此标题或图形的文字描述内容或者相关的数据</a:t>
            </a:r>
            <a:endParaRPr lang="en-US" altLang="zh-CN" sz="800" dirty="0">
              <a:solidFill>
                <a:schemeClr val="bg1"/>
              </a:solidFill>
              <a:latin typeface="微软雅黑" pitchFamily="34" charset="-122"/>
              <a:ea typeface="微软雅黑" pitchFamily="34" charset="-122"/>
              <a:cs typeface="+mn-ea"/>
              <a:sym typeface="+mn-lt"/>
            </a:endParaRPr>
          </a:p>
        </p:txBody>
      </p:sp>
      <p:grpSp>
        <p:nvGrpSpPr>
          <p:cNvPr id="2" name="组合 15"/>
          <p:cNvGrpSpPr/>
          <p:nvPr/>
        </p:nvGrpSpPr>
        <p:grpSpPr>
          <a:xfrm>
            <a:off x="4677133" y="1210091"/>
            <a:ext cx="4466251" cy="1767720"/>
            <a:chOff x="4257077" y="2119893"/>
            <a:chExt cx="5955804" cy="2356960"/>
          </a:xfrm>
          <a:solidFill>
            <a:srgbClr val="00B050"/>
          </a:solidFill>
        </p:grpSpPr>
        <p:sp>
          <p:nvSpPr>
            <p:cNvPr id="17" name="等腰三角形 16"/>
            <p:cNvSpPr/>
            <p:nvPr/>
          </p:nvSpPr>
          <p:spPr>
            <a:xfrm rot="16200000">
              <a:off x="4224440" y="3094390"/>
              <a:ext cx="473237" cy="4079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cs typeface="+mn-ea"/>
                <a:sym typeface="+mn-lt"/>
              </a:endParaRPr>
            </a:p>
          </p:txBody>
        </p:sp>
        <p:sp>
          <p:nvSpPr>
            <p:cNvPr id="18" name="矩形 17"/>
            <p:cNvSpPr/>
            <p:nvPr/>
          </p:nvSpPr>
          <p:spPr>
            <a:xfrm>
              <a:off x="4552497" y="2119893"/>
              <a:ext cx="5660384" cy="2356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zh-CN" altLang="en-US" sz="1699" dirty="0">
                  <a:solidFill>
                    <a:schemeClr val="bg1"/>
                  </a:solidFill>
                  <a:cs typeface="+mn-ea"/>
                  <a:sym typeface="+mn-lt"/>
                </a:rPr>
                <a:t>在此输入关于此标题或图形的文字描述内容或者相关的数据</a:t>
              </a:r>
              <a:endParaRPr lang="en-US" altLang="zh-CN" sz="1699" dirty="0">
                <a:solidFill>
                  <a:schemeClr val="bg1"/>
                </a:solidFill>
                <a:cs typeface="+mn-ea"/>
                <a:sym typeface="+mn-lt"/>
              </a:endParaRPr>
            </a:p>
          </p:txBody>
        </p:sp>
      </p:grpSp>
      <p:pic>
        <p:nvPicPr>
          <p:cNvPr id="19" name="图片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 y="1210091"/>
            <a:ext cx="4898051" cy="1767719"/>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pic>
    </p:spTree>
    <p:extLst>
      <p:ext uri="{BB962C8B-B14F-4D97-AF65-F5344CB8AC3E}">
        <p14:creationId xmlns:p14="http://schemas.microsoft.com/office/powerpoint/2010/main" val="28683021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0-#ppt_w/2"/>
                                          </p:val>
                                        </p:tav>
                                        <p:tav tm="100000">
                                          <p:val>
                                            <p:strVal val="#ppt_x"/>
                                          </p:val>
                                        </p:tav>
                                      </p:tavLst>
                                    </p:anim>
                                    <p:anim calcmode="lin" valueType="num">
                                      <p:cBhvr additive="base">
                                        <p:cTn id="8" dur="500" fill="hold"/>
                                        <p:tgtEl>
                                          <p:spTgt spid="1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p:tgtEl>
                                          <p:spTgt spid="2"/>
                                        </p:tgtEl>
                                        <p:attrNameLst>
                                          <p:attrName>ppt_x</p:attrName>
                                        </p:attrNameLst>
                                      </p:cBhvr>
                                      <p:tavLst>
                                        <p:tav tm="0">
                                          <p:val>
                                            <p:strVal val="#ppt_x+#ppt_w*1.125000"/>
                                          </p:val>
                                        </p:tav>
                                        <p:tav tm="100000">
                                          <p:val>
                                            <p:strVal val="#ppt_x"/>
                                          </p:val>
                                        </p:tav>
                                      </p:tavLst>
                                    </p:anim>
                                    <p:animEffect transition="in" filter="wipe(left)">
                                      <p:cBhvr>
                                        <p:cTn id="13" dur="1000"/>
                                        <p:tgtEl>
                                          <p:spTgt spid="2"/>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200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0"/>
                                        </p:tgtEl>
                                        <p:attrNameLst>
                                          <p:attrName>ppt_y</p:attrName>
                                        </p:attrNameLst>
                                      </p:cBhvr>
                                      <p:tavLst>
                                        <p:tav tm="0">
                                          <p:val>
                                            <p:strVal val="#ppt_y"/>
                                          </p:val>
                                        </p:tav>
                                        <p:tav tm="100000">
                                          <p:val>
                                            <p:strVal val="#ppt_y"/>
                                          </p:val>
                                        </p:tav>
                                      </p:tavLst>
                                    </p:anim>
                                    <p:anim calcmode="lin" valueType="num">
                                      <p:cBhvr>
                                        <p:cTn id="2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0"/>
                                        </p:tgtEl>
                                      </p:cBhvr>
                                    </p:animEffect>
                                  </p:childTnLst>
                                </p:cTn>
                              </p:par>
                            </p:childTnLst>
                          </p:cTn>
                        </p:par>
                        <p:par>
                          <p:cTn id="26" fill="hold">
                            <p:stCondLst>
                              <p:cond delay="250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11"/>
                                        </p:tgtEl>
                                        <p:attrNameLst>
                                          <p:attrName>style.visibility</p:attrName>
                                        </p:attrNameLst>
                                      </p:cBhvr>
                                      <p:to>
                                        <p:strVal val="visible"/>
                                      </p:to>
                                    </p:set>
                                    <p:animEffect transition="in" filter="fade">
                                      <p:cBhvr>
                                        <p:cTn id="29" dur="750"/>
                                        <p:tgtEl>
                                          <p:spTgt spid="11"/>
                                        </p:tgtEl>
                                      </p:cBhvr>
                                    </p:animEffect>
                                  </p:childTnLst>
                                </p:cTn>
                              </p:par>
                            </p:childTnLst>
                          </p:cTn>
                        </p:par>
                        <p:par>
                          <p:cTn id="30" fill="hold">
                            <p:stCondLst>
                              <p:cond delay="5125"/>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12"/>
                                        </p:tgtEl>
                                        <p:attrNameLst>
                                          <p:attrName>ppt_y</p:attrName>
                                        </p:attrNameLst>
                                      </p:cBhvr>
                                      <p:tavLst>
                                        <p:tav tm="0">
                                          <p:val>
                                            <p:strVal val="#ppt_y"/>
                                          </p:val>
                                        </p:tav>
                                        <p:tav tm="100000">
                                          <p:val>
                                            <p:strVal val="#ppt_y"/>
                                          </p:val>
                                        </p:tav>
                                      </p:tavLst>
                                    </p:anim>
                                    <p:anim calcmode="lin" valueType="num">
                                      <p:cBhvr>
                                        <p:cTn id="35"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12"/>
                                        </p:tgtEl>
                                      </p:cBhvr>
                                    </p:animEffect>
                                  </p:childTnLst>
                                </p:cTn>
                              </p:par>
                            </p:childTnLst>
                          </p:cTn>
                        </p:par>
                        <p:par>
                          <p:cTn id="38" fill="hold">
                            <p:stCondLst>
                              <p:cond delay="5625"/>
                            </p:stCondLst>
                            <p:childTnLst>
                              <p:par>
                                <p:cTn id="39" presetID="10" presetClass="entr" presetSubtype="0" fill="hold" grpId="0" nodeType="afterEffect">
                                  <p:stCondLst>
                                    <p:cond delay="0"/>
                                  </p:stCondLst>
                                  <p:iterate type="lt">
                                    <p:tmPct val="10000"/>
                                  </p:iterate>
                                  <p:childTnLst>
                                    <p:set>
                                      <p:cBhvr>
                                        <p:cTn id="40" dur="1" fill="hold">
                                          <p:stCondLst>
                                            <p:cond delay="0"/>
                                          </p:stCondLst>
                                        </p:cTn>
                                        <p:tgtEl>
                                          <p:spTgt spid="13"/>
                                        </p:tgtEl>
                                        <p:attrNameLst>
                                          <p:attrName>style.visibility</p:attrName>
                                        </p:attrNameLst>
                                      </p:cBhvr>
                                      <p:to>
                                        <p:strVal val="visible"/>
                                      </p:to>
                                    </p:set>
                                    <p:animEffect transition="in" filter="fade">
                                      <p:cBhvr>
                                        <p:cTn id="41" dur="750"/>
                                        <p:tgtEl>
                                          <p:spTgt spid="13"/>
                                        </p:tgtEl>
                                      </p:cBhvr>
                                    </p:animEffect>
                                  </p:childTnLst>
                                </p:cTn>
                              </p:par>
                            </p:childTnLst>
                          </p:cTn>
                        </p:par>
                        <p:par>
                          <p:cTn id="42" fill="hold">
                            <p:stCondLst>
                              <p:cond delay="8250"/>
                            </p:stCondLst>
                            <p:childTnLst>
                              <p:par>
                                <p:cTn id="43" presetID="41" presetClass="entr" presetSubtype="0" fill="hold" grpId="0" nodeType="after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46" dur="500" fill="hold"/>
                                        <p:tgtEl>
                                          <p:spTgt spid="14"/>
                                        </p:tgtEl>
                                        <p:attrNameLst>
                                          <p:attrName>ppt_y</p:attrName>
                                        </p:attrNameLst>
                                      </p:cBhvr>
                                      <p:tavLst>
                                        <p:tav tm="0">
                                          <p:val>
                                            <p:strVal val="#ppt_y"/>
                                          </p:val>
                                        </p:tav>
                                        <p:tav tm="100000">
                                          <p:val>
                                            <p:strVal val="#ppt_y"/>
                                          </p:val>
                                        </p:tav>
                                      </p:tavLst>
                                    </p:anim>
                                    <p:anim calcmode="lin" valueType="num">
                                      <p:cBhvr>
                                        <p:cTn id="47"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48"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49" dur="500" tmFilter="0,0; .5, 1; 1, 1"/>
                                        <p:tgtEl>
                                          <p:spTgt spid="14"/>
                                        </p:tgtEl>
                                      </p:cBhvr>
                                    </p:animEffect>
                                  </p:childTnLst>
                                </p:cTn>
                              </p:par>
                            </p:childTnLst>
                          </p:cTn>
                        </p:par>
                        <p:par>
                          <p:cTn id="50" fill="hold">
                            <p:stCondLst>
                              <p:cond delay="8750"/>
                            </p:stCondLst>
                            <p:childTnLst>
                              <p:par>
                                <p:cTn id="51" presetID="10" presetClass="entr" presetSubtype="0" fill="hold" grpId="0" nodeType="afterEffect">
                                  <p:stCondLst>
                                    <p:cond delay="0"/>
                                  </p:stCondLst>
                                  <p:iterate type="lt">
                                    <p:tmPct val="10000"/>
                                  </p:iterate>
                                  <p:childTnLst>
                                    <p:set>
                                      <p:cBhvr>
                                        <p:cTn id="52" dur="1" fill="hold">
                                          <p:stCondLst>
                                            <p:cond delay="0"/>
                                          </p:stCondLst>
                                        </p:cTn>
                                        <p:tgtEl>
                                          <p:spTgt spid="15"/>
                                        </p:tgtEl>
                                        <p:attrNameLst>
                                          <p:attrName>style.visibility</p:attrName>
                                        </p:attrNameLst>
                                      </p:cBhvr>
                                      <p:to>
                                        <p:strVal val="visible"/>
                                      </p:to>
                                    </p:set>
                                    <p:animEffect transition="in" filter="fade">
                                      <p:cBhvr>
                                        <p:cTn id="53"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P spid="13" grpId="0"/>
      <p:bldP spid="14" grpId="0" animBg="1"/>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11"/>
          <p:cNvSpPr txBox="1"/>
          <p:nvPr/>
        </p:nvSpPr>
        <p:spPr>
          <a:xfrm>
            <a:off x="4413967" y="1906205"/>
            <a:ext cx="2431754" cy="927431"/>
          </a:xfrm>
          <a:prstGeom prst="rect">
            <a:avLst/>
          </a:prstGeom>
          <a:noFill/>
        </p:spPr>
        <p:txBody>
          <a:bodyPr wrap="none" lIns="65023" tIns="32511" rIns="65023" bIns="32511" rtlCol="0">
            <a:spAutoFit/>
          </a:bodyPr>
          <a:lstStyle/>
          <a:p>
            <a:pPr marL="0" lvl="1"/>
            <a:r>
              <a:rPr lang="zh-CN" altLang="en-US" sz="1400" b="1" dirty="0">
                <a:solidFill>
                  <a:schemeClr val="accent2"/>
                </a:solidFill>
                <a:latin typeface="微软雅黑" panose="020B0503020204020204" pitchFamily="34" charset="-122"/>
                <a:ea typeface="微软雅黑" panose="020B0503020204020204" pitchFamily="34" charset="-122"/>
              </a:rPr>
              <a:t> </a:t>
            </a:r>
            <a:r>
              <a:rPr lang="zh-CN" altLang="en-US" sz="2000" b="1" dirty="0">
                <a:solidFill>
                  <a:schemeClr val="accent2"/>
                </a:solidFill>
                <a:latin typeface="微软雅黑" panose="020B0503020204020204" pitchFamily="34" charset="-122"/>
                <a:ea typeface="微软雅黑" panose="020B0503020204020204" pitchFamily="34" charset="-122"/>
              </a:rPr>
              <a:t>第四部分</a:t>
            </a:r>
            <a:endParaRPr lang="en-US" altLang="zh-CN" sz="2000" b="1" dirty="0">
              <a:solidFill>
                <a:schemeClr val="accent2"/>
              </a:solidFill>
              <a:latin typeface="微软雅黑" panose="020B0503020204020204" pitchFamily="34" charset="-122"/>
              <a:ea typeface="微软雅黑" panose="020B0503020204020204" pitchFamily="34" charset="-122"/>
            </a:endParaRPr>
          </a:p>
          <a:p>
            <a:pPr marL="0" lvl="1" algn="ctr"/>
            <a:r>
              <a:rPr lang="zh-CN" altLang="en-US" sz="3600" dirty="0">
                <a:solidFill>
                  <a:srgbClr val="F0D04E"/>
                </a:solidFill>
                <a:latin typeface="微软雅黑" panose="020B0503020204020204" pitchFamily="34" charset="-122"/>
                <a:ea typeface="微软雅黑" panose="020B0503020204020204" pitchFamily="34" charset="-122"/>
              </a:rPr>
              <a:t>   </a:t>
            </a:r>
            <a:r>
              <a:rPr lang="zh-CN" altLang="en-US" sz="2300" dirty="0">
                <a:solidFill>
                  <a:srgbClr val="535353"/>
                </a:solidFill>
                <a:latin typeface="微软雅黑" panose="020B0503020204020204" pitchFamily="34" charset="-122"/>
                <a:ea typeface="微软雅黑" panose="020B0503020204020204" pitchFamily="34" charset="-122"/>
              </a:rPr>
              <a:t>标题文字内容</a:t>
            </a:r>
            <a:endParaRPr lang="en-US" altLang="zh-CN" sz="3600" dirty="0">
              <a:solidFill>
                <a:srgbClr val="535353"/>
              </a:solidFill>
              <a:latin typeface="微软雅黑" panose="020B0503020204020204" pitchFamily="34" charset="-122"/>
              <a:ea typeface="微软雅黑" panose="020B0503020204020204" pitchFamily="34" charset="-122"/>
            </a:endParaRPr>
          </a:p>
        </p:txBody>
      </p:sp>
      <p:cxnSp>
        <p:nvCxnSpPr>
          <p:cNvPr id="24" name="直接连接符 23"/>
          <p:cNvCxnSpPr/>
          <p:nvPr/>
        </p:nvCxnSpPr>
        <p:spPr>
          <a:xfrm flipV="1">
            <a:off x="4279241" y="1808090"/>
            <a:ext cx="0" cy="1420419"/>
          </a:xfrm>
          <a:prstGeom prst="line">
            <a:avLst/>
          </a:prstGeom>
          <a:ln w="12700">
            <a:solidFill>
              <a:schemeClr val="accent2"/>
            </a:solidFill>
            <a:prstDash val="dash"/>
          </a:ln>
        </p:spPr>
        <p:style>
          <a:lnRef idx="1">
            <a:schemeClr val="accent1"/>
          </a:lnRef>
          <a:fillRef idx="0">
            <a:schemeClr val="accent1"/>
          </a:fillRef>
          <a:effectRef idx="0">
            <a:schemeClr val="accent1"/>
          </a:effectRef>
          <a:fontRef idx="minor">
            <a:schemeClr val="tx1"/>
          </a:fontRef>
        </p:style>
      </p:cxnSp>
      <p:sp>
        <p:nvSpPr>
          <p:cNvPr id="25" name="TextBox 13"/>
          <p:cNvSpPr txBox="1"/>
          <p:nvPr/>
        </p:nvSpPr>
        <p:spPr>
          <a:xfrm>
            <a:off x="3025457" y="2982336"/>
            <a:ext cx="902574" cy="246174"/>
          </a:xfrm>
          <a:prstGeom prst="rect">
            <a:avLst/>
          </a:prstGeom>
          <a:noFill/>
        </p:spPr>
        <p:txBody>
          <a:bodyPr wrap="square" lIns="0" tIns="0" rIns="0" bIns="0" rtlCol="0">
            <a:spAutoFit/>
          </a:bodyPr>
          <a:lstStyle/>
          <a:p>
            <a:r>
              <a:rPr lang="en-US" altLang="zh-CN" sz="1600" dirty="0">
                <a:solidFill>
                  <a:schemeClr val="tx1">
                    <a:lumMod val="65000"/>
                    <a:lumOff val="35000"/>
                  </a:schemeClr>
                </a:solidFill>
                <a:latin typeface="Arial" panose="020B0604020202020204" pitchFamily="34" charset="0"/>
                <a:ea typeface="+mj-ea"/>
                <a:cs typeface="Arial" panose="020B0604020202020204" pitchFamily="34" charset="0"/>
              </a:rPr>
              <a:t>PART 04</a:t>
            </a:r>
            <a:endParaRPr lang="zh-CN" altLang="en-US" sz="1600" dirty="0">
              <a:solidFill>
                <a:schemeClr val="tx1">
                  <a:lumMod val="65000"/>
                  <a:lumOff val="35000"/>
                </a:schemeClr>
              </a:solidFill>
              <a:latin typeface="Arial" panose="020B0604020202020204" pitchFamily="34" charset="0"/>
              <a:ea typeface="+mj-ea"/>
              <a:cs typeface="Arial" panose="020B0604020202020204" pitchFamily="34" charset="0"/>
            </a:endParaRPr>
          </a:p>
        </p:txBody>
      </p:sp>
      <p:sp>
        <p:nvSpPr>
          <p:cNvPr id="28" name="椭圆 27"/>
          <p:cNvSpPr/>
          <p:nvPr/>
        </p:nvSpPr>
        <p:spPr>
          <a:xfrm>
            <a:off x="2915816" y="1804850"/>
            <a:ext cx="1004222" cy="100427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29" name="TextBox 24"/>
          <p:cNvSpPr txBox="1"/>
          <p:nvPr/>
        </p:nvSpPr>
        <p:spPr>
          <a:xfrm>
            <a:off x="4591843" y="2891323"/>
            <a:ext cx="1064411"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01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0" name="TextBox 25"/>
          <p:cNvSpPr txBox="1"/>
          <p:nvPr/>
        </p:nvSpPr>
        <p:spPr>
          <a:xfrm>
            <a:off x="5644197" y="2891323"/>
            <a:ext cx="1111942"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02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TextBox 13"/>
          <p:cNvSpPr txBox="1"/>
          <p:nvPr/>
        </p:nvSpPr>
        <p:spPr>
          <a:xfrm>
            <a:off x="3089472" y="1946841"/>
            <a:ext cx="902574" cy="769248"/>
          </a:xfrm>
          <a:prstGeom prst="rect">
            <a:avLst/>
          </a:prstGeom>
          <a:noFill/>
        </p:spPr>
        <p:txBody>
          <a:bodyPr wrap="square" lIns="0" tIns="0" rIns="0" bIns="0" rtlCol="0">
            <a:spAutoFit/>
          </a:bodyPr>
          <a:lstStyle/>
          <a:p>
            <a:r>
              <a:rPr lang="en-US" altLang="zh-CN" sz="5000" b="1" dirty="0">
                <a:solidFill>
                  <a:schemeClr val="bg1"/>
                </a:solidFill>
                <a:latin typeface="Arial" panose="020B0604020202020204" pitchFamily="34" charset="0"/>
                <a:ea typeface="+mj-ea"/>
                <a:cs typeface="Arial" panose="020B0604020202020204" pitchFamily="34" charset="0"/>
              </a:rPr>
              <a:t>04</a:t>
            </a:r>
            <a:endParaRPr lang="zh-CN" altLang="en-US" sz="5000" b="1" dirty="0">
              <a:solidFill>
                <a:schemeClr val="bg1"/>
              </a:solidFill>
              <a:latin typeface="Arial" panose="020B0604020202020204" pitchFamily="34" charset="0"/>
              <a:ea typeface="+mj-ea"/>
              <a:cs typeface="Arial" panose="020B0604020202020204" pitchFamily="34" charset="0"/>
            </a:endParaRPr>
          </a:p>
        </p:txBody>
      </p:sp>
      <p:sp>
        <p:nvSpPr>
          <p:cNvPr id="32" name="TextBox 24"/>
          <p:cNvSpPr txBox="1"/>
          <p:nvPr/>
        </p:nvSpPr>
        <p:spPr>
          <a:xfrm>
            <a:off x="4591843" y="3097300"/>
            <a:ext cx="1064411"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03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5644197" y="3097300"/>
            <a:ext cx="1111942" cy="153375"/>
          </a:xfrm>
          <a:prstGeom prst="rect">
            <a:avLst/>
          </a:prstGeom>
          <a:noFill/>
        </p:spPr>
        <p:txBody>
          <a:bodyPr wrap="square" lIns="60451" tIns="30226" rIns="60451" bIns="30226" rtlCol="0">
            <a:spAutoFit/>
          </a:bodyPr>
          <a:lstStyle/>
          <a:p>
            <a:r>
              <a:rPr lang="en-US" altLang="zh-CN"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04 </a:t>
            </a:r>
            <a:r>
              <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a:t>
            </a:r>
            <a:endParaRPr lang="zh-CN" altLang="en-US" sz="6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6024402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anim calcmode="lin" valueType="num">
                                      <p:cBhvr>
                                        <p:cTn id="12" dur="500" fill="hold"/>
                                        <p:tgtEl>
                                          <p:spTgt spid="31"/>
                                        </p:tgtEl>
                                        <p:attrNameLst>
                                          <p:attrName>ppt_x</p:attrName>
                                        </p:attrNameLst>
                                      </p:cBhvr>
                                      <p:tavLst>
                                        <p:tav tm="0">
                                          <p:val>
                                            <p:strVal val="#ppt_x"/>
                                          </p:val>
                                        </p:tav>
                                        <p:tav tm="100000">
                                          <p:val>
                                            <p:strVal val="#ppt_x"/>
                                          </p:val>
                                        </p:tav>
                                      </p:tavLst>
                                    </p:anim>
                                    <p:anim calcmode="lin" valueType="num">
                                      <p:cBhvr>
                                        <p:cTn id="13" dur="500" fill="hold"/>
                                        <p:tgtEl>
                                          <p:spTgt spid="31"/>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p:tgtEl>
                                          <p:spTgt spid="23"/>
                                        </p:tgtEl>
                                        <p:attrNameLst>
                                          <p:attrName>ppt_x</p:attrName>
                                        </p:attrNameLst>
                                      </p:cBhvr>
                                      <p:tavLst>
                                        <p:tav tm="0">
                                          <p:val>
                                            <p:strVal val="#ppt_x-#ppt_w*1.125000"/>
                                          </p:val>
                                        </p:tav>
                                        <p:tav tm="100000">
                                          <p:val>
                                            <p:strVal val="#ppt_x"/>
                                          </p:val>
                                        </p:tav>
                                      </p:tavLst>
                                    </p:anim>
                                    <p:animEffect transition="in" filter="wipe(right)">
                                      <p:cBhvr>
                                        <p:cTn id="18" dur="500"/>
                                        <p:tgtEl>
                                          <p:spTgt spid="23"/>
                                        </p:tgtEl>
                                      </p:cBhvr>
                                    </p:animEffect>
                                  </p:childTnLst>
                                </p:cTn>
                              </p:par>
                            </p:childTnLst>
                          </p:cTn>
                        </p:par>
                        <p:par>
                          <p:cTn id="19" fill="hold">
                            <p:stCondLst>
                              <p:cond delay="1500"/>
                            </p:stCondLst>
                            <p:childTnLst>
                              <p:par>
                                <p:cTn id="20" presetID="47"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anim calcmode="lin" valueType="num">
                                      <p:cBhvr>
                                        <p:cTn id="23" dur="500" fill="hold"/>
                                        <p:tgtEl>
                                          <p:spTgt spid="25"/>
                                        </p:tgtEl>
                                        <p:attrNameLst>
                                          <p:attrName>ppt_x</p:attrName>
                                        </p:attrNameLst>
                                      </p:cBhvr>
                                      <p:tavLst>
                                        <p:tav tm="0">
                                          <p:val>
                                            <p:strVal val="#ppt_x"/>
                                          </p:val>
                                        </p:tav>
                                        <p:tav tm="100000">
                                          <p:val>
                                            <p:strVal val="#ppt_x"/>
                                          </p:val>
                                        </p:tav>
                                      </p:tavLst>
                                    </p:anim>
                                    <p:anim calcmode="lin" valueType="num">
                                      <p:cBhvr>
                                        <p:cTn id="24" dur="500" fill="hold"/>
                                        <p:tgtEl>
                                          <p:spTgt spid="25"/>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fill="hold"/>
                                        <p:tgtEl>
                                          <p:spTgt spid="29"/>
                                        </p:tgtEl>
                                        <p:attrNameLst>
                                          <p:attrName>ppt_x</p:attrName>
                                        </p:attrNameLst>
                                      </p:cBhvr>
                                      <p:tavLst>
                                        <p:tav tm="0">
                                          <p:val>
                                            <p:strVal val="#ppt_x"/>
                                          </p:val>
                                        </p:tav>
                                        <p:tav tm="100000">
                                          <p:val>
                                            <p:strVal val="#ppt_x"/>
                                          </p:val>
                                        </p:tav>
                                      </p:tavLst>
                                    </p:anim>
                                    <p:anim calcmode="lin" valueType="num">
                                      <p:cBhvr additive="base">
                                        <p:cTn id="29" dur="500" fill="hold"/>
                                        <p:tgtEl>
                                          <p:spTgt spid="2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fill="hold"/>
                                        <p:tgtEl>
                                          <p:spTgt spid="30"/>
                                        </p:tgtEl>
                                        <p:attrNameLst>
                                          <p:attrName>ppt_x</p:attrName>
                                        </p:attrNameLst>
                                      </p:cBhvr>
                                      <p:tavLst>
                                        <p:tav tm="0">
                                          <p:val>
                                            <p:strVal val="#ppt_x"/>
                                          </p:val>
                                        </p:tav>
                                        <p:tav tm="100000">
                                          <p:val>
                                            <p:strVal val="#ppt_x"/>
                                          </p:val>
                                        </p:tav>
                                      </p:tavLst>
                                    </p:anim>
                                    <p:anim calcmode="lin" valueType="num">
                                      <p:cBhvr additive="base">
                                        <p:cTn id="33" dur="500" fill="hold"/>
                                        <p:tgtEl>
                                          <p:spTgt spid="30"/>
                                        </p:tgtEl>
                                        <p:attrNameLst>
                                          <p:attrName>ppt_y</p:attrName>
                                        </p:attrNameLst>
                                      </p:cBhvr>
                                      <p:tavLst>
                                        <p:tav tm="0">
                                          <p:val>
                                            <p:strVal val="1+#ppt_h/2"/>
                                          </p:val>
                                        </p:tav>
                                        <p:tav tm="100000">
                                          <p:val>
                                            <p:strVal val="#ppt_y"/>
                                          </p:val>
                                        </p:tav>
                                      </p:tavLst>
                                    </p:anim>
                                  </p:childTnLst>
                                </p:cTn>
                              </p:par>
                            </p:childTnLst>
                          </p:cTn>
                        </p:par>
                        <p:par>
                          <p:cTn id="34" fill="hold">
                            <p:stCondLst>
                              <p:cond delay="2700"/>
                            </p:stCondLst>
                            <p:childTnLst>
                              <p:par>
                                <p:cTn id="35" presetID="2" presetClass="entr" presetSubtype="4"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ppt_x"/>
                                          </p:val>
                                        </p:tav>
                                        <p:tav tm="100000">
                                          <p:val>
                                            <p:strVal val="#ppt_x"/>
                                          </p:val>
                                        </p:tav>
                                      </p:tavLst>
                                    </p:anim>
                                    <p:anim calcmode="lin" valueType="num">
                                      <p:cBhvr additive="base">
                                        <p:cTn id="38" dur="500" fill="hold"/>
                                        <p:tgtEl>
                                          <p:spTgt spid="3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20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fill="hold"/>
                                        <p:tgtEl>
                                          <p:spTgt spid="33"/>
                                        </p:tgtEl>
                                        <p:attrNameLst>
                                          <p:attrName>ppt_x</p:attrName>
                                        </p:attrNameLst>
                                      </p:cBhvr>
                                      <p:tavLst>
                                        <p:tav tm="0">
                                          <p:val>
                                            <p:strVal val="#ppt_x"/>
                                          </p:val>
                                        </p:tav>
                                        <p:tav tm="100000">
                                          <p:val>
                                            <p:strVal val="#ppt_x"/>
                                          </p:val>
                                        </p:tav>
                                      </p:tavLst>
                                    </p:anim>
                                    <p:anim calcmode="lin" valueType="num">
                                      <p:cBhvr additive="base">
                                        <p:cTn id="42"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P spid="29" grpId="0"/>
      <p:bldP spid="30" grpId="0"/>
      <p:bldP spid="31" grpId="0"/>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103455" y="2250640"/>
            <a:ext cx="573128" cy="5732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a:p>
        </p:txBody>
      </p:sp>
      <p:sp>
        <p:nvSpPr>
          <p:cNvPr id="14" name="椭圆 13"/>
          <p:cNvSpPr/>
          <p:nvPr/>
        </p:nvSpPr>
        <p:spPr>
          <a:xfrm>
            <a:off x="3178285" y="2250640"/>
            <a:ext cx="573128" cy="5732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a:p>
        </p:txBody>
      </p:sp>
      <p:sp>
        <p:nvSpPr>
          <p:cNvPr id="15" name="椭圆 14"/>
          <p:cNvSpPr/>
          <p:nvPr/>
        </p:nvSpPr>
        <p:spPr>
          <a:xfrm>
            <a:off x="5253115" y="2250640"/>
            <a:ext cx="573128" cy="5732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a:p>
        </p:txBody>
      </p:sp>
      <p:sp>
        <p:nvSpPr>
          <p:cNvPr id="16" name="椭圆 15"/>
          <p:cNvSpPr/>
          <p:nvPr/>
        </p:nvSpPr>
        <p:spPr>
          <a:xfrm>
            <a:off x="7327945" y="2250640"/>
            <a:ext cx="573128" cy="5732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a:p>
        </p:txBody>
      </p:sp>
      <p:cxnSp>
        <p:nvCxnSpPr>
          <p:cNvPr id="17" name="直接连接符 16"/>
          <p:cNvCxnSpPr>
            <a:endCxn id="13" idx="2"/>
          </p:cNvCxnSpPr>
          <p:nvPr/>
        </p:nvCxnSpPr>
        <p:spPr>
          <a:xfrm>
            <a:off x="417747" y="2537243"/>
            <a:ext cx="685708" cy="0"/>
          </a:xfrm>
          <a:prstGeom prst="line">
            <a:avLst/>
          </a:prstGeom>
          <a:ln>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6" idx="6"/>
          </p:cNvCxnSpPr>
          <p:nvPr/>
        </p:nvCxnSpPr>
        <p:spPr>
          <a:xfrm>
            <a:off x="7901073" y="2537243"/>
            <a:ext cx="685707" cy="0"/>
          </a:xfrm>
          <a:prstGeom prst="line">
            <a:avLst/>
          </a:prstGeom>
          <a:ln>
            <a:solidFill>
              <a:schemeClr val="bg1">
                <a:lumMod val="75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4" idx="2"/>
          </p:cNvCxnSpPr>
          <p:nvPr/>
        </p:nvCxnSpPr>
        <p:spPr>
          <a:xfrm>
            <a:off x="1676584" y="2537243"/>
            <a:ext cx="150170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5" idx="2"/>
          </p:cNvCxnSpPr>
          <p:nvPr/>
        </p:nvCxnSpPr>
        <p:spPr>
          <a:xfrm>
            <a:off x="3751414" y="2537243"/>
            <a:ext cx="150170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6" idx="2"/>
          </p:cNvCxnSpPr>
          <p:nvPr/>
        </p:nvCxnSpPr>
        <p:spPr>
          <a:xfrm>
            <a:off x="5826243" y="2537243"/>
            <a:ext cx="150170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3" idx="0"/>
          </p:cNvCxnSpPr>
          <p:nvPr/>
        </p:nvCxnSpPr>
        <p:spPr>
          <a:xfrm flipV="1">
            <a:off x="1390019"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390019" y="1677433"/>
            <a:ext cx="286565"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5" idx="0"/>
          </p:cNvCxnSpPr>
          <p:nvPr/>
        </p:nvCxnSpPr>
        <p:spPr>
          <a:xfrm flipV="1">
            <a:off x="5539678"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539679" y="1677433"/>
            <a:ext cx="286565"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4" idx="4"/>
          </p:cNvCxnSpPr>
          <p:nvPr/>
        </p:nvCxnSpPr>
        <p:spPr>
          <a:xfrm>
            <a:off x="346484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10800000">
            <a:off x="3178285" y="3397051"/>
            <a:ext cx="286565"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6" idx="4"/>
          </p:cNvCxnSpPr>
          <p:nvPr/>
        </p:nvCxnSpPr>
        <p:spPr>
          <a:xfrm>
            <a:off x="7614508"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0800000">
            <a:off x="7327945" y="3397051"/>
            <a:ext cx="286565"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任意多边形 29"/>
          <p:cNvSpPr>
            <a:spLocks noChangeAspect="1"/>
          </p:cNvSpPr>
          <p:nvPr/>
        </p:nvSpPr>
        <p:spPr>
          <a:xfrm>
            <a:off x="5440817" y="2375243"/>
            <a:ext cx="197724" cy="324000"/>
          </a:xfrm>
          <a:custGeom>
            <a:avLst/>
            <a:gdLst>
              <a:gd name="connsiteX0" fmla="*/ 3411 w 2415654"/>
              <a:gd name="connsiteY0" fmla="*/ 1160060 h 3957849"/>
              <a:gd name="connsiteX1" fmla="*/ 392373 w 2415654"/>
              <a:gd name="connsiteY1" fmla="*/ 1160060 h 3957849"/>
              <a:gd name="connsiteX2" fmla="*/ 392373 w 2415654"/>
              <a:gd name="connsiteY2" fmla="*/ 2123285 h 3957849"/>
              <a:gd name="connsiteX3" fmla="*/ 396449 w 2415654"/>
              <a:gd name="connsiteY3" fmla="*/ 2204161 h 3957849"/>
              <a:gd name="connsiteX4" fmla="*/ 791679 w 2415654"/>
              <a:gd name="connsiteY4" fmla="*/ 2811618 h 3957849"/>
              <a:gd name="connsiteX5" fmla="*/ 1612465 w 2415654"/>
              <a:gd name="connsiteY5" fmla="*/ 2818304 h 3957849"/>
              <a:gd name="connsiteX6" fmla="*/ 2024800 w 2415654"/>
              <a:gd name="connsiteY6" fmla="*/ 2108576 h 3957849"/>
              <a:gd name="connsiteX7" fmla="*/ 2026692 w 2415654"/>
              <a:gd name="connsiteY7" fmla="*/ 2108576 h 3957849"/>
              <a:gd name="connsiteX8" fmla="*/ 2026692 w 2415654"/>
              <a:gd name="connsiteY8" fmla="*/ 1160060 h 3957849"/>
              <a:gd name="connsiteX9" fmla="*/ 2415654 w 2415654"/>
              <a:gd name="connsiteY9" fmla="*/ 1160060 h 3957849"/>
              <a:gd name="connsiteX10" fmla="*/ 2415654 w 2415654"/>
              <a:gd name="connsiteY10" fmla="*/ 2108577 h 3957849"/>
              <a:gd name="connsiteX11" fmla="*/ 2415654 w 2415654"/>
              <a:gd name="connsiteY11" fmla="*/ 2135873 h 3957849"/>
              <a:gd name="connsiteX12" fmla="*/ 2413832 w 2415654"/>
              <a:gd name="connsiteY12" fmla="*/ 2135873 h 3957849"/>
              <a:gd name="connsiteX13" fmla="*/ 2404919 w 2415654"/>
              <a:gd name="connsiteY13" fmla="*/ 2269414 h 3957849"/>
              <a:gd name="connsiteX14" fmla="*/ 1806051 w 2415654"/>
              <a:gd name="connsiteY14" fmla="*/ 3157850 h 3957849"/>
              <a:gd name="connsiteX15" fmla="*/ 1509944 w 2415654"/>
              <a:gd name="connsiteY15" fmla="*/ 3278039 h 3957849"/>
              <a:gd name="connsiteX16" fmla="*/ 1433014 w 2415654"/>
              <a:gd name="connsiteY16" fmla="*/ 3292621 h 3957849"/>
              <a:gd name="connsiteX17" fmla="*/ 1433014 w 2415654"/>
              <a:gd name="connsiteY17" fmla="*/ 3718944 h 3957849"/>
              <a:gd name="connsiteX18" fmla="*/ 1194109 w 2415654"/>
              <a:gd name="connsiteY18" fmla="*/ 3957849 h 3957849"/>
              <a:gd name="connsiteX19" fmla="*/ 955204 w 2415654"/>
              <a:gd name="connsiteY19" fmla="*/ 3718944 h 3957849"/>
              <a:gd name="connsiteX20" fmla="*/ 955204 w 2415654"/>
              <a:gd name="connsiteY20" fmla="*/ 3287107 h 3957849"/>
              <a:gd name="connsiteX21" fmla="*/ 886698 w 2415654"/>
              <a:gd name="connsiteY21" fmla="*/ 3272962 h 3957849"/>
              <a:gd name="connsiteX22" fmla="*/ 592588 w 2415654"/>
              <a:gd name="connsiteY22" fmla="*/ 3147965 h 3957849"/>
              <a:gd name="connsiteX23" fmla="*/ 160 w 2415654"/>
              <a:gd name="connsiteY23" fmla="*/ 2088900 h 3957849"/>
              <a:gd name="connsiteX24" fmla="*/ 3411 w 2415654"/>
              <a:gd name="connsiteY24" fmla="*/ 2088953 h 3957849"/>
              <a:gd name="connsiteX25" fmla="*/ 1207827 w 2415654"/>
              <a:gd name="connsiteY25" fmla="*/ 0 h 3957849"/>
              <a:gd name="connsiteX26" fmla="*/ 1849272 w 2415654"/>
              <a:gd name="connsiteY26" fmla="*/ 641445 h 3957849"/>
              <a:gd name="connsiteX27" fmla="*/ 1849272 w 2415654"/>
              <a:gd name="connsiteY27" fmla="*/ 2033516 h 3957849"/>
              <a:gd name="connsiteX28" fmla="*/ 1207827 w 2415654"/>
              <a:gd name="connsiteY28" fmla="*/ 2674961 h 3957849"/>
              <a:gd name="connsiteX29" fmla="*/ 566382 w 2415654"/>
              <a:gd name="connsiteY29" fmla="*/ 2033516 h 3957849"/>
              <a:gd name="connsiteX30" fmla="*/ 566382 w 2415654"/>
              <a:gd name="connsiteY30" fmla="*/ 641445 h 3957849"/>
              <a:gd name="connsiteX31" fmla="*/ 1207827 w 2415654"/>
              <a:gd name="connsiteY31" fmla="*/ 0 h 395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15654" h="3957849">
                <a:moveTo>
                  <a:pt x="3411" y="1160060"/>
                </a:moveTo>
                <a:lnTo>
                  <a:pt x="392373" y="1160060"/>
                </a:lnTo>
                <a:lnTo>
                  <a:pt x="392373" y="2123285"/>
                </a:lnTo>
                <a:lnTo>
                  <a:pt x="396449" y="2204161"/>
                </a:lnTo>
                <a:cubicBezTo>
                  <a:pt x="425976" y="2455114"/>
                  <a:pt x="570709" y="2680821"/>
                  <a:pt x="791679" y="2811618"/>
                </a:cubicBezTo>
                <a:cubicBezTo>
                  <a:pt x="1044216" y="2961101"/>
                  <a:pt x="1357526" y="2963653"/>
                  <a:pt x="1612465" y="2818304"/>
                </a:cubicBezTo>
                <a:cubicBezTo>
                  <a:pt x="1867404" y="2672955"/>
                  <a:pt x="2024800" y="2402038"/>
                  <a:pt x="2024800" y="2108576"/>
                </a:cubicBezTo>
                <a:lnTo>
                  <a:pt x="2026692" y="2108576"/>
                </a:lnTo>
                <a:lnTo>
                  <a:pt x="2026692" y="1160060"/>
                </a:lnTo>
                <a:lnTo>
                  <a:pt x="2415654" y="1160060"/>
                </a:lnTo>
                <a:lnTo>
                  <a:pt x="2415654" y="2108577"/>
                </a:lnTo>
                <a:lnTo>
                  <a:pt x="2415654" y="2135873"/>
                </a:lnTo>
                <a:lnTo>
                  <a:pt x="2413832" y="2135873"/>
                </a:lnTo>
                <a:lnTo>
                  <a:pt x="2404919" y="2269414"/>
                </a:lnTo>
                <a:cubicBezTo>
                  <a:pt x="2355227" y="2639667"/>
                  <a:pt x="2135844" y="2969825"/>
                  <a:pt x="1806051" y="3157850"/>
                </a:cubicBezTo>
                <a:cubicBezTo>
                  <a:pt x="1711825" y="3211572"/>
                  <a:pt x="1612205" y="3251627"/>
                  <a:pt x="1509944" y="3278039"/>
                </a:cubicBezTo>
                <a:lnTo>
                  <a:pt x="1433014" y="3292621"/>
                </a:lnTo>
                <a:lnTo>
                  <a:pt x="1433014" y="3718944"/>
                </a:lnTo>
                <a:cubicBezTo>
                  <a:pt x="1433014" y="3850888"/>
                  <a:pt x="1326053" y="3957849"/>
                  <a:pt x="1194109" y="3957849"/>
                </a:cubicBezTo>
                <a:cubicBezTo>
                  <a:pt x="1062165" y="3957849"/>
                  <a:pt x="955204" y="3850888"/>
                  <a:pt x="955204" y="3718944"/>
                </a:cubicBezTo>
                <a:lnTo>
                  <a:pt x="955204" y="3287107"/>
                </a:lnTo>
                <a:lnTo>
                  <a:pt x="886698" y="3272962"/>
                </a:lnTo>
                <a:cubicBezTo>
                  <a:pt x="784881" y="3244888"/>
                  <a:pt x="685927" y="3203215"/>
                  <a:pt x="592588" y="3147965"/>
                </a:cubicBezTo>
                <a:cubicBezTo>
                  <a:pt x="219233" y="2926967"/>
                  <a:pt x="-6908" y="2522702"/>
                  <a:pt x="160" y="2088900"/>
                </a:cubicBezTo>
                <a:lnTo>
                  <a:pt x="3411" y="2088953"/>
                </a:lnTo>
                <a:close/>
                <a:moveTo>
                  <a:pt x="1207827" y="0"/>
                </a:moveTo>
                <a:cubicBezTo>
                  <a:pt x="1562087" y="0"/>
                  <a:pt x="1849272" y="287185"/>
                  <a:pt x="1849272" y="641445"/>
                </a:cubicBezTo>
                <a:lnTo>
                  <a:pt x="1849272" y="2033516"/>
                </a:lnTo>
                <a:cubicBezTo>
                  <a:pt x="1849272" y="2387776"/>
                  <a:pt x="1562087" y="2674961"/>
                  <a:pt x="1207827" y="2674961"/>
                </a:cubicBezTo>
                <a:cubicBezTo>
                  <a:pt x="853567" y="2674961"/>
                  <a:pt x="566382" y="2387776"/>
                  <a:pt x="566382" y="2033516"/>
                </a:cubicBezTo>
                <a:lnTo>
                  <a:pt x="566382" y="641445"/>
                </a:lnTo>
                <a:cubicBezTo>
                  <a:pt x="566382" y="287185"/>
                  <a:pt x="853567" y="0"/>
                  <a:pt x="1207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a:p>
        </p:txBody>
      </p:sp>
      <p:sp>
        <p:nvSpPr>
          <p:cNvPr id="31" name="任意多边形 30"/>
          <p:cNvSpPr>
            <a:spLocks noChangeAspect="1"/>
          </p:cNvSpPr>
          <p:nvPr/>
        </p:nvSpPr>
        <p:spPr>
          <a:xfrm>
            <a:off x="7479766" y="2375243"/>
            <a:ext cx="269486" cy="324000"/>
          </a:xfrm>
          <a:custGeom>
            <a:avLst/>
            <a:gdLst>
              <a:gd name="connsiteX0" fmla="*/ 2088797 w 4696209"/>
              <a:gd name="connsiteY0" fmla="*/ 2028780 h 5645436"/>
              <a:gd name="connsiteX1" fmla="*/ 2539173 w 4696209"/>
              <a:gd name="connsiteY1" fmla="*/ 2028780 h 5645436"/>
              <a:gd name="connsiteX2" fmla="*/ 2539173 w 4696209"/>
              <a:gd name="connsiteY2" fmla="*/ 3205719 h 5645436"/>
              <a:gd name="connsiteX3" fmla="*/ 3543193 w 4696209"/>
              <a:gd name="connsiteY3" fmla="*/ 3785390 h 5645436"/>
              <a:gd name="connsiteX4" fmla="*/ 3318005 w 4696209"/>
              <a:gd name="connsiteY4" fmla="*/ 4175427 h 5645436"/>
              <a:gd name="connsiteX5" fmla="*/ 2088797 w 4696209"/>
              <a:gd name="connsiteY5" fmla="*/ 3465743 h 5645436"/>
              <a:gd name="connsiteX6" fmla="*/ 2098957 w 4696209"/>
              <a:gd name="connsiteY6" fmla="*/ 3448147 h 5645436"/>
              <a:gd name="connsiteX7" fmla="*/ 2088797 w 4696209"/>
              <a:gd name="connsiteY7" fmla="*/ 3448147 h 5645436"/>
              <a:gd name="connsiteX8" fmla="*/ 2348105 w 4696209"/>
              <a:gd name="connsiteY8" fmla="*/ 1488857 h 5645436"/>
              <a:gd name="connsiteX9" fmla="*/ 525293 w 4696209"/>
              <a:gd name="connsiteY9" fmla="*/ 3311669 h 5645436"/>
              <a:gd name="connsiteX10" fmla="*/ 2348105 w 4696209"/>
              <a:gd name="connsiteY10" fmla="*/ 5134481 h 5645436"/>
              <a:gd name="connsiteX11" fmla="*/ 4170917 w 4696209"/>
              <a:gd name="connsiteY11" fmla="*/ 3311669 h 5645436"/>
              <a:gd name="connsiteX12" fmla="*/ 2348105 w 4696209"/>
              <a:gd name="connsiteY12" fmla="*/ 1488857 h 5645436"/>
              <a:gd name="connsiteX13" fmla="*/ 2348105 w 4696209"/>
              <a:gd name="connsiteY13" fmla="*/ 977902 h 5645436"/>
              <a:gd name="connsiteX14" fmla="*/ 4681872 w 4696209"/>
              <a:gd name="connsiteY14" fmla="*/ 3311669 h 5645436"/>
              <a:gd name="connsiteX15" fmla="*/ 2348105 w 4696209"/>
              <a:gd name="connsiteY15" fmla="*/ 5645436 h 5645436"/>
              <a:gd name="connsiteX16" fmla="*/ 14338 w 4696209"/>
              <a:gd name="connsiteY16" fmla="*/ 3311669 h 5645436"/>
              <a:gd name="connsiteX17" fmla="*/ 2348105 w 4696209"/>
              <a:gd name="connsiteY17" fmla="*/ 977902 h 5645436"/>
              <a:gd name="connsiteX18" fmla="*/ 3210794 w 4696209"/>
              <a:gd name="connsiteY18" fmla="*/ 1525 h 5645436"/>
              <a:gd name="connsiteX19" fmla="*/ 3559690 w 4696209"/>
              <a:gd name="connsiteY19" fmla="*/ 82166 h 5645436"/>
              <a:gd name="connsiteX20" fmla="*/ 4389841 w 4696209"/>
              <a:gd name="connsiteY20" fmla="*/ 561454 h 5645436"/>
              <a:gd name="connsiteX21" fmla="*/ 4664989 w 4696209"/>
              <a:gd name="connsiteY21" fmla="*/ 1285059 h 5645436"/>
              <a:gd name="connsiteX22" fmla="*/ 4652365 w 4696209"/>
              <a:gd name="connsiteY22" fmla="*/ 1313093 h 5645436"/>
              <a:gd name="connsiteX23" fmla="*/ 4548130 w 4696209"/>
              <a:gd name="connsiteY23" fmla="*/ 1493633 h 5645436"/>
              <a:gd name="connsiteX24" fmla="*/ 4361174 w 4696209"/>
              <a:gd name="connsiteY24" fmla="*/ 1610458 h 5645436"/>
              <a:gd name="connsiteX25" fmla="*/ 4227467 w 4696209"/>
              <a:gd name="connsiteY25" fmla="*/ 1579554 h 5645436"/>
              <a:gd name="connsiteX26" fmla="*/ 2742962 w 4696209"/>
              <a:gd name="connsiteY26" fmla="*/ 722476 h 5645436"/>
              <a:gd name="connsiteX27" fmla="*/ 2627331 w 4696209"/>
              <a:gd name="connsiteY27" fmla="*/ 490166 h 5645436"/>
              <a:gd name="connsiteX28" fmla="*/ 2634097 w 4696209"/>
              <a:gd name="connsiteY28" fmla="*/ 460273 h 5645436"/>
              <a:gd name="connsiteX29" fmla="*/ 2722954 w 4696209"/>
              <a:gd name="connsiteY29" fmla="*/ 306368 h 5645436"/>
              <a:gd name="connsiteX30" fmla="*/ 3210794 w 4696209"/>
              <a:gd name="connsiteY30" fmla="*/ 1525 h 5645436"/>
              <a:gd name="connsiteX31" fmla="*/ 1485416 w 4696209"/>
              <a:gd name="connsiteY31" fmla="*/ 1525 h 5645436"/>
              <a:gd name="connsiteX32" fmla="*/ 1973255 w 4696209"/>
              <a:gd name="connsiteY32" fmla="*/ 306368 h 5645436"/>
              <a:gd name="connsiteX33" fmla="*/ 2062112 w 4696209"/>
              <a:gd name="connsiteY33" fmla="*/ 460273 h 5645436"/>
              <a:gd name="connsiteX34" fmla="*/ 2068878 w 4696209"/>
              <a:gd name="connsiteY34" fmla="*/ 490166 h 5645436"/>
              <a:gd name="connsiteX35" fmla="*/ 1953247 w 4696209"/>
              <a:gd name="connsiteY35" fmla="*/ 722476 h 5645436"/>
              <a:gd name="connsiteX36" fmla="*/ 468743 w 4696209"/>
              <a:gd name="connsiteY36" fmla="*/ 1579554 h 5645436"/>
              <a:gd name="connsiteX37" fmla="*/ 335035 w 4696209"/>
              <a:gd name="connsiteY37" fmla="*/ 1610458 h 5645436"/>
              <a:gd name="connsiteX38" fmla="*/ 148079 w 4696209"/>
              <a:gd name="connsiteY38" fmla="*/ 1493633 h 5645436"/>
              <a:gd name="connsiteX39" fmla="*/ 43845 w 4696209"/>
              <a:gd name="connsiteY39" fmla="*/ 1313093 h 5645436"/>
              <a:gd name="connsiteX40" fmla="*/ 31220 w 4696209"/>
              <a:gd name="connsiteY40" fmla="*/ 1285059 h 5645436"/>
              <a:gd name="connsiteX41" fmla="*/ 306368 w 4696209"/>
              <a:gd name="connsiteY41" fmla="*/ 561454 h 5645436"/>
              <a:gd name="connsiteX42" fmla="*/ 1136520 w 4696209"/>
              <a:gd name="connsiteY42" fmla="*/ 82166 h 5645436"/>
              <a:gd name="connsiteX43" fmla="*/ 1485416 w 4696209"/>
              <a:gd name="connsiteY43" fmla="*/ 1525 h 564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96209" h="5645436">
                <a:moveTo>
                  <a:pt x="2088797" y="2028780"/>
                </a:moveTo>
                <a:lnTo>
                  <a:pt x="2539173" y="2028780"/>
                </a:lnTo>
                <a:lnTo>
                  <a:pt x="2539173" y="3205719"/>
                </a:lnTo>
                <a:lnTo>
                  <a:pt x="3543193" y="3785390"/>
                </a:lnTo>
                <a:lnTo>
                  <a:pt x="3318005" y="4175427"/>
                </a:lnTo>
                <a:lnTo>
                  <a:pt x="2088797" y="3465743"/>
                </a:lnTo>
                <a:lnTo>
                  <a:pt x="2098957" y="3448147"/>
                </a:lnTo>
                <a:lnTo>
                  <a:pt x="2088797" y="3448147"/>
                </a:lnTo>
                <a:close/>
                <a:moveTo>
                  <a:pt x="2348105" y="1488857"/>
                </a:moveTo>
                <a:cubicBezTo>
                  <a:pt x="1341394" y="1488857"/>
                  <a:pt x="525293" y="2304958"/>
                  <a:pt x="525293" y="3311669"/>
                </a:cubicBezTo>
                <a:cubicBezTo>
                  <a:pt x="525293" y="4318380"/>
                  <a:pt x="1341394" y="5134481"/>
                  <a:pt x="2348105" y="5134481"/>
                </a:cubicBezTo>
                <a:cubicBezTo>
                  <a:pt x="3354816" y="5134481"/>
                  <a:pt x="4170917" y="4318380"/>
                  <a:pt x="4170917" y="3311669"/>
                </a:cubicBezTo>
                <a:cubicBezTo>
                  <a:pt x="4170917" y="2304958"/>
                  <a:pt x="3354816" y="1488857"/>
                  <a:pt x="2348105" y="1488857"/>
                </a:cubicBezTo>
                <a:close/>
                <a:moveTo>
                  <a:pt x="2348105" y="977902"/>
                </a:moveTo>
                <a:cubicBezTo>
                  <a:pt x="3637009" y="977902"/>
                  <a:pt x="4681872" y="2022765"/>
                  <a:pt x="4681872" y="3311669"/>
                </a:cubicBezTo>
                <a:cubicBezTo>
                  <a:pt x="4681872" y="4600573"/>
                  <a:pt x="3637009" y="5645436"/>
                  <a:pt x="2348105" y="5645436"/>
                </a:cubicBezTo>
                <a:cubicBezTo>
                  <a:pt x="1059201" y="5645436"/>
                  <a:pt x="14338" y="4600573"/>
                  <a:pt x="14338" y="3311669"/>
                </a:cubicBezTo>
                <a:cubicBezTo>
                  <a:pt x="14338" y="2022765"/>
                  <a:pt x="1059201" y="977902"/>
                  <a:pt x="2348105" y="977902"/>
                </a:cubicBezTo>
                <a:close/>
                <a:moveTo>
                  <a:pt x="3210794" y="1525"/>
                </a:moveTo>
                <a:cubicBezTo>
                  <a:pt x="3328480" y="-6792"/>
                  <a:pt x="3449826" y="18736"/>
                  <a:pt x="3559690" y="82166"/>
                </a:cubicBezTo>
                <a:lnTo>
                  <a:pt x="4389841" y="561454"/>
                </a:lnTo>
                <a:cubicBezTo>
                  <a:pt x="4646190" y="709457"/>
                  <a:pt x="4755086" y="1014775"/>
                  <a:pt x="4664989" y="1285059"/>
                </a:cubicBezTo>
                <a:lnTo>
                  <a:pt x="4652365" y="1313093"/>
                </a:lnTo>
                <a:lnTo>
                  <a:pt x="4548130" y="1493633"/>
                </a:lnTo>
                <a:cubicBezTo>
                  <a:pt x="4507616" y="1563805"/>
                  <a:pt x="4436343" y="1605146"/>
                  <a:pt x="4361174" y="1610458"/>
                </a:cubicBezTo>
                <a:cubicBezTo>
                  <a:pt x="4316074" y="1613646"/>
                  <a:pt x="4269570" y="1603863"/>
                  <a:pt x="4227467" y="1579554"/>
                </a:cubicBezTo>
                <a:lnTo>
                  <a:pt x="2742962" y="722476"/>
                </a:lnTo>
                <a:cubicBezTo>
                  <a:pt x="2658756" y="673860"/>
                  <a:pt x="2616066" y="580949"/>
                  <a:pt x="2627331" y="490166"/>
                </a:cubicBezTo>
                <a:lnTo>
                  <a:pt x="2634097" y="460273"/>
                </a:lnTo>
                <a:lnTo>
                  <a:pt x="2722954" y="306368"/>
                </a:lnTo>
                <a:cubicBezTo>
                  <a:pt x="2828671" y="123262"/>
                  <a:pt x="3014650" y="15387"/>
                  <a:pt x="3210794" y="1525"/>
                </a:cubicBezTo>
                <a:close/>
                <a:moveTo>
                  <a:pt x="1485416" y="1525"/>
                </a:moveTo>
                <a:cubicBezTo>
                  <a:pt x="1681559" y="15386"/>
                  <a:pt x="1867539" y="123262"/>
                  <a:pt x="1973255" y="306368"/>
                </a:cubicBezTo>
                <a:lnTo>
                  <a:pt x="2062112" y="460273"/>
                </a:lnTo>
                <a:lnTo>
                  <a:pt x="2068878" y="490166"/>
                </a:lnTo>
                <a:cubicBezTo>
                  <a:pt x="2080144" y="580949"/>
                  <a:pt x="2037454" y="673859"/>
                  <a:pt x="1953247" y="722476"/>
                </a:cubicBezTo>
                <a:lnTo>
                  <a:pt x="468743" y="1579554"/>
                </a:lnTo>
                <a:cubicBezTo>
                  <a:pt x="426639" y="1603863"/>
                  <a:pt x="380136" y="1613646"/>
                  <a:pt x="335035" y="1610458"/>
                </a:cubicBezTo>
                <a:cubicBezTo>
                  <a:pt x="259866" y="1605146"/>
                  <a:pt x="188593" y="1563805"/>
                  <a:pt x="148079" y="1493633"/>
                </a:cubicBezTo>
                <a:lnTo>
                  <a:pt x="43845" y="1313093"/>
                </a:lnTo>
                <a:lnTo>
                  <a:pt x="31220" y="1285059"/>
                </a:lnTo>
                <a:cubicBezTo>
                  <a:pt x="-58877" y="1014775"/>
                  <a:pt x="50020" y="709457"/>
                  <a:pt x="306368" y="561454"/>
                </a:cubicBezTo>
                <a:lnTo>
                  <a:pt x="1136520" y="82166"/>
                </a:lnTo>
                <a:cubicBezTo>
                  <a:pt x="1246384" y="18736"/>
                  <a:pt x="1367729" y="-6792"/>
                  <a:pt x="1485416" y="152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a:solidFill>
                <a:schemeClr val="tx1"/>
              </a:solidFill>
            </a:endParaRPr>
          </a:p>
        </p:txBody>
      </p:sp>
      <p:sp>
        <p:nvSpPr>
          <p:cNvPr id="32" name="任意多边形 31"/>
          <p:cNvSpPr>
            <a:spLocks noChangeAspect="1"/>
          </p:cNvSpPr>
          <p:nvPr/>
        </p:nvSpPr>
        <p:spPr>
          <a:xfrm>
            <a:off x="3297861" y="2375243"/>
            <a:ext cx="323956" cy="324000"/>
          </a:xfrm>
          <a:custGeom>
            <a:avLst/>
            <a:gdLst>
              <a:gd name="connsiteX0" fmla="*/ 2822419 w 5595582"/>
              <a:gd name="connsiteY0" fmla="*/ 2670465 h 5595582"/>
              <a:gd name="connsiteX1" fmla="*/ 2924632 w 5595582"/>
              <a:gd name="connsiteY1" fmla="*/ 2770939 h 5595582"/>
              <a:gd name="connsiteX2" fmla="*/ 2824643 w 5595582"/>
              <a:gd name="connsiteY2" fmla="*/ 2924635 h 5595582"/>
              <a:gd name="connsiteX3" fmla="*/ 2670947 w 5595582"/>
              <a:gd name="connsiteY3" fmla="*/ 2824646 h 5595582"/>
              <a:gd name="connsiteX4" fmla="*/ 2770935 w 5595582"/>
              <a:gd name="connsiteY4" fmla="*/ 2670950 h 5595582"/>
              <a:gd name="connsiteX5" fmla="*/ 2822419 w 5595582"/>
              <a:gd name="connsiteY5" fmla="*/ 2670465 h 5595582"/>
              <a:gd name="connsiteX6" fmla="*/ 2796143 w 5595582"/>
              <a:gd name="connsiteY6" fmla="*/ 2511137 h 5595582"/>
              <a:gd name="connsiteX7" fmla="*/ 2738429 w 5595582"/>
              <a:gd name="connsiteY7" fmla="*/ 2517404 h 5595582"/>
              <a:gd name="connsiteX8" fmla="*/ 2517400 w 5595582"/>
              <a:gd name="connsiteY8" fmla="*/ 2857153 h 5595582"/>
              <a:gd name="connsiteX9" fmla="*/ 2857150 w 5595582"/>
              <a:gd name="connsiteY9" fmla="*/ 3078182 h 5595582"/>
              <a:gd name="connsiteX10" fmla="*/ 3078179 w 5595582"/>
              <a:gd name="connsiteY10" fmla="*/ 2738431 h 5595582"/>
              <a:gd name="connsiteX11" fmla="*/ 2796143 w 5595582"/>
              <a:gd name="connsiteY11" fmla="*/ 2511137 h 5595582"/>
              <a:gd name="connsiteX12" fmla="*/ 4374868 w 5595582"/>
              <a:gd name="connsiteY12" fmla="*/ 1380099 h 5595582"/>
              <a:gd name="connsiteX13" fmla="*/ 3091830 w 5595582"/>
              <a:gd name="connsiteY13" fmla="*/ 3124889 h 5595582"/>
              <a:gd name="connsiteX14" fmla="*/ 1220710 w 5595582"/>
              <a:gd name="connsiteY14" fmla="*/ 4215483 h 5595582"/>
              <a:gd name="connsiteX15" fmla="*/ 2503749 w 5595582"/>
              <a:gd name="connsiteY15" fmla="*/ 2470693 h 5595582"/>
              <a:gd name="connsiteX16" fmla="*/ 2797791 w 5595582"/>
              <a:gd name="connsiteY16" fmla="*/ 424257 h 5595582"/>
              <a:gd name="connsiteX17" fmla="*/ 424257 w 5595582"/>
              <a:gd name="connsiteY17" fmla="*/ 2797791 h 5595582"/>
              <a:gd name="connsiteX18" fmla="*/ 2797791 w 5595582"/>
              <a:gd name="connsiteY18" fmla="*/ 5171325 h 5595582"/>
              <a:gd name="connsiteX19" fmla="*/ 5171325 w 5595582"/>
              <a:gd name="connsiteY19" fmla="*/ 2797791 h 5595582"/>
              <a:gd name="connsiteX20" fmla="*/ 2797791 w 5595582"/>
              <a:gd name="connsiteY20" fmla="*/ 424257 h 5595582"/>
              <a:gd name="connsiteX21" fmla="*/ 2797791 w 5595582"/>
              <a:gd name="connsiteY21" fmla="*/ 0 h 5595582"/>
              <a:gd name="connsiteX22" fmla="*/ 5595582 w 5595582"/>
              <a:gd name="connsiteY22" fmla="*/ 2797791 h 5595582"/>
              <a:gd name="connsiteX23" fmla="*/ 2797791 w 5595582"/>
              <a:gd name="connsiteY23" fmla="*/ 5595582 h 5595582"/>
              <a:gd name="connsiteX24" fmla="*/ 0 w 5595582"/>
              <a:gd name="connsiteY24" fmla="*/ 2797791 h 5595582"/>
              <a:gd name="connsiteX25" fmla="*/ 2797791 w 5595582"/>
              <a:gd name="connsiteY25" fmla="*/ 0 h 559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95582" h="5595582">
                <a:moveTo>
                  <a:pt x="2822419" y="2670465"/>
                </a:moveTo>
                <a:cubicBezTo>
                  <a:pt x="2872021" y="2680082"/>
                  <a:pt x="2913509" y="2718399"/>
                  <a:pt x="2924632" y="2770939"/>
                </a:cubicBezTo>
                <a:cubicBezTo>
                  <a:pt x="2939463" y="2840992"/>
                  <a:pt x="2894697" y="2909804"/>
                  <a:pt x="2824643" y="2924635"/>
                </a:cubicBezTo>
                <a:cubicBezTo>
                  <a:pt x="2754590" y="2939466"/>
                  <a:pt x="2685778" y="2894699"/>
                  <a:pt x="2670947" y="2824646"/>
                </a:cubicBezTo>
                <a:cubicBezTo>
                  <a:pt x="2656116" y="2754592"/>
                  <a:pt x="2700882" y="2685780"/>
                  <a:pt x="2770935" y="2670950"/>
                </a:cubicBezTo>
                <a:cubicBezTo>
                  <a:pt x="2788449" y="2667242"/>
                  <a:pt x="2805884" y="2667259"/>
                  <a:pt x="2822419" y="2670465"/>
                </a:cubicBezTo>
                <a:close/>
                <a:moveTo>
                  <a:pt x="2796143" y="2511137"/>
                </a:moveTo>
                <a:cubicBezTo>
                  <a:pt x="2777100" y="2511266"/>
                  <a:pt x="2757786" y="2513306"/>
                  <a:pt x="2738429" y="2517404"/>
                </a:cubicBezTo>
                <a:cubicBezTo>
                  <a:pt x="2583574" y="2550187"/>
                  <a:pt x="2484616" y="2702298"/>
                  <a:pt x="2517400" y="2857153"/>
                </a:cubicBezTo>
                <a:cubicBezTo>
                  <a:pt x="2550184" y="3012007"/>
                  <a:pt x="2702296" y="3110966"/>
                  <a:pt x="2857150" y="3078182"/>
                </a:cubicBezTo>
                <a:cubicBezTo>
                  <a:pt x="3012005" y="3045398"/>
                  <a:pt x="3110962" y="2893286"/>
                  <a:pt x="3078179" y="2738431"/>
                </a:cubicBezTo>
                <a:cubicBezTo>
                  <a:pt x="3049492" y="2602933"/>
                  <a:pt x="2929447" y="2510232"/>
                  <a:pt x="2796143" y="2511137"/>
                </a:cubicBezTo>
                <a:close/>
                <a:moveTo>
                  <a:pt x="4374868" y="1380099"/>
                </a:moveTo>
                <a:lnTo>
                  <a:pt x="3091830" y="3124889"/>
                </a:lnTo>
                <a:lnTo>
                  <a:pt x="1220710" y="4215483"/>
                </a:lnTo>
                <a:lnTo>
                  <a:pt x="2503749" y="2470693"/>
                </a:lnTo>
                <a:close/>
                <a:moveTo>
                  <a:pt x="2797791" y="424257"/>
                </a:moveTo>
                <a:cubicBezTo>
                  <a:pt x="1486924" y="424257"/>
                  <a:pt x="424257" y="1486924"/>
                  <a:pt x="424257" y="2797791"/>
                </a:cubicBezTo>
                <a:cubicBezTo>
                  <a:pt x="424257" y="4108658"/>
                  <a:pt x="1486924" y="5171325"/>
                  <a:pt x="2797791" y="5171325"/>
                </a:cubicBezTo>
                <a:cubicBezTo>
                  <a:pt x="4108658" y="5171325"/>
                  <a:pt x="5171325" y="4108658"/>
                  <a:pt x="5171325" y="2797791"/>
                </a:cubicBezTo>
                <a:cubicBezTo>
                  <a:pt x="5171325" y="1486924"/>
                  <a:pt x="4108658" y="424257"/>
                  <a:pt x="2797791" y="424257"/>
                </a:cubicBezTo>
                <a:close/>
                <a:moveTo>
                  <a:pt x="2797791" y="0"/>
                </a:moveTo>
                <a:cubicBezTo>
                  <a:pt x="4342968" y="0"/>
                  <a:pt x="5595582" y="1252614"/>
                  <a:pt x="5595582" y="2797791"/>
                </a:cubicBezTo>
                <a:cubicBezTo>
                  <a:pt x="5595582" y="4342968"/>
                  <a:pt x="4342968" y="5595582"/>
                  <a:pt x="2797791" y="5595582"/>
                </a:cubicBezTo>
                <a:cubicBezTo>
                  <a:pt x="1252614" y="5595582"/>
                  <a:pt x="0" y="4342968"/>
                  <a:pt x="0" y="2797791"/>
                </a:cubicBezTo>
                <a:cubicBezTo>
                  <a:pt x="0" y="1252614"/>
                  <a:pt x="1252614" y="0"/>
                  <a:pt x="2797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a:solidFill>
                <a:schemeClr val="tx1"/>
              </a:solidFill>
            </a:endParaRPr>
          </a:p>
        </p:txBody>
      </p:sp>
      <p:sp>
        <p:nvSpPr>
          <p:cNvPr id="33" name="任意多边形 32"/>
          <p:cNvSpPr>
            <a:spLocks noChangeAspect="1"/>
          </p:cNvSpPr>
          <p:nvPr/>
        </p:nvSpPr>
        <p:spPr>
          <a:xfrm>
            <a:off x="1264022" y="2375243"/>
            <a:ext cx="251994" cy="324000"/>
          </a:xfrm>
          <a:custGeom>
            <a:avLst/>
            <a:gdLst>
              <a:gd name="connsiteX0" fmla="*/ 2053988 w 4790420"/>
              <a:gd name="connsiteY0" fmla="*/ 847831 h 6158425"/>
              <a:gd name="connsiteX1" fmla="*/ 330076 w 4790420"/>
              <a:gd name="connsiteY1" fmla="*/ 2571743 h 6158425"/>
              <a:gd name="connsiteX2" fmla="*/ 2053988 w 4790420"/>
              <a:gd name="connsiteY2" fmla="*/ 4295655 h 6158425"/>
              <a:gd name="connsiteX3" fmla="*/ 3777900 w 4790420"/>
              <a:gd name="connsiteY3" fmla="*/ 2571743 h 6158425"/>
              <a:gd name="connsiteX4" fmla="*/ 2053988 w 4790420"/>
              <a:gd name="connsiteY4" fmla="*/ 847831 h 6158425"/>
              <a:gd name="connsiteX5" fmla="*/ 2053988 w 4790420"/>
              <a:gd name="connsiteY5" fmla="*/ 517755 h 6158425"/>
              <a:gd name="connsiteX6" fmla="*/ 4107976 w 4790420"/>
              <a:gd name="connsiteY6" fmla="*/ 2571743 h 6158425"/>
              <a:gd name="connsiteX7" fmla="*/ 2053988 w 4790420"/>
              <a:gd name="connsiteY7" fmla="*/ 4625731 h 6158425"/>
              <a:gd name="connsiteX8" fmla="*/ 0 w 4790420"/>
              <a:gd name="connsiteY8" fmla="*/ 2571743 h 6158425"/>
              <a:gd name="connsiteX9" fmla="*/ 2053988 w 4790420"/>
              <a:gd name="connsiteY9" fmla="*/ 517755 h 6158425"/>
              <a:gd name="connsiteX10" fmla="*/ 2988811 w 4790420"/>
              <a:gd name="connsiteY10" fmla="*/ 0 h 6158425"/>
              <a:gd name="connsiteX11" fmla="*/ 4768061 w 4790420"/>
              <a:gd name="connsiteY11" fmla="*/ 2223084 h 6158425"/>
              <a:gd name="connsiteX12" fmla="*/ 3608480 w 4790420"/>
              <a:gd name="connsiteY12" fmla="*/ 4823700 h 6158425"/>
              <a:gd name="connsiteX13" fmla="*/ 2394040 w 4790420"/>
              <a:gd name="connsiteY13" fmla="*/ 5286916 h 6158425"/>
              <a:gd name="connsiteX14" fmla="*/ 2333767 w 4790420"/>
              <a:gd name="connsiteY14" fmla="*/ 5292401 h 6158425"/>
              <a:gd name="connsiteX15" fmla="*/ 2333767 w 4790420"/>
              <a:gd name="connsiteY15" fmla="*/ 5858175 h 6158425"/>
              <a:gd name="connsiteX16" fmla="*/ 3057098 w 4790420"/>
              <a:gd name="connsiteY16" fmla="*/ 5858175 h 6158425"/>
              <a:gd name="connsiteX17" fmla="*/ 3057098 w 4790420"/>
              <a:gd name="connsiteY17" fmla="*/ 6158425 h 6158425"/>
              <a:gd name="connsiteX18" fmla="*/ 1310186 w 4790420"/>
              <a:gd name="connsiteY18" fmla="*/ 6158425 h 6158425"/>
              <a:gd name="connsiteX19" fmla="*/ 1310186 w 4790420"/>
              <a:gd name="connsiteY19" fmla="*/ 5858175 h 6158425"/>
              <a:gd name="connsiteX20" fmla="*/ 2033517 w 4790420"/>
              <a:gd name="connsiteY20" fmla="*/ 5858175 h 6158425"/>
              <a:gd name="connsiteX21" fmla="*/ 2033517 w 4790420"/>
              <a:gd name="connsiteY21" fmla="*/ 5307773 h 6158425"/>
              <a:gd name="connsiteX22" fmla="*/ 2024915 w 4790420"/>
              <a:gd name="connsiteY22" fmla="*/ 5307973 h 6158425"/>
              <a:gd name="connsiteX23" fmla="*/ 765677 w 4790420"/>
              <a:gd name="connsiteY23" fmla="*/ 4985869 h 6158425"/>
              <a:gd name="connsiteX24" fmla="*/ 928493 w 4790420"/>
              <a:gd name="connsiteY24" fmla="*/ 4680772 h 6158425"/>
              <a:gd name="connsiteX25" fmla="*/ 3412023 w 4790420"/>
              <a:gd name="connsiteY25" fmla="*/ 4539098 h 6158425"/>
              <a:gd name="connsiteX26" fmla="*/ 4425057 w 4790420"/>
              <a:gd name="connsiteY26" fmla="*/ 2267148 h 6158425"/>
              <a:gd name="connsiteX27" fmla="*/ 2870669 w 4790420"/>
              <a:gd name="connsiteY27" fmla="*/ 325018 h 615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90420" h="6158425">
                <a:moveTo>
                  <a:pt x="2053988" y="847831"/>
                </a:moveTo>
                <a:cubicBezTo>
                  <a:pt x="1101898" y="847831"/>
                  <a:pt x="330076" y="1619653"/>
                  <a:pt x="330076" y="2571743"/>
                </a:cubicBezTo>
                <a:cubicBezTo>
                  <a:pt x="330076" y="3523833"/>
                  <a:pt x="1101898" y="4295655"/>
                  <a:pt x="2053988" y="4295655"/>
                </a:cubicBezTo>
                <a:cubicBezTo>
                  <a:pt x="3006078" y="4295655"/>
                  <a:pt x="3777900" y="3523833"/>
                  <a:pt x="3777900" y="2571743"/>
                </a:cubicBezTo>
                <a:cubicBezTo>
                  <a:pt x="3777900" y="1619653"/>
                  <a:pt x="3006078" y="847831"/>
                  <a:pt x="2053988" y="847831"/>
                </a:cubicBezTo>
                <a:close/>
                <a:moveTo>
                  <a:pt x="2053988" y="517755"/>
                </a:moveTo>
                <a:cubicBezTo>
                  <a:pt x="3188374" y="517755"/>
                  <a:pt x="4107976" y="1437357"/>
                  <a:pt x="4107976" y="2571743"/>
                </a:cubicBezTo>
                <a:cubicBezTo>
                  <a:pt x="4107976" y="3706129"/>
                  <a:pt x="3188374" y="4625731"/>
                  <a:pt x="2053988" y="4625731"/>
                </a:cubicBezTo>
                <a:cubicBezTo>
                  <a:pt x="919602" y="4625731"/>
                  <a:pt x="0" y="3706129"/>
                  <a:pt x="0" y="2571743"/>
                </a:cubicBezTo>
                <a:cubicBezTo>
                  <a:pt x="0" y="1437357"/>
                  <a:pt x="919602" y="517755"/>
                  <a:pt x="2053988" y="517755"/>
                </a:cubicBezTo>
                <a:close/>
                <a:moveTo>
                  <a:pt x="2988811" y="0"/>
                </a:moveTo>
                <a:cubicBezTo>
                  <a:pt x="3951100" y="349790"/>
                  <a:pt x="4637600" y="1207537"/>
                  <a:pt x="4768061" y="2223084"/>
                </a:cubicBezTo>
                <a:cubicBezTo>
                  <a:pt x="4898521" y="3238630"/>
                  <a:pt x="4451113" y="4242043"/>
                  <a:pt x="3608480" y="4823700"/>
                </a:cubicBezTo>
                <a:cubicBezTo>
                  <a:pt x="3239828" y="5078175"/>
                  <a:pt x="2822516" y="5233293"/>
                  <a:pt x="2394040" y="5286916"/>
                </a:cubicBezTo>
                <a:lnTo>
                  <a:pt x="2333767" y="5292401"/>
                </a:lnTo>
                <a:lnTo>
                  <a:pt x="2333767" y="5858175"/>
                </a:lnTo>
                <a:lnTo>
                  <a:pt x="3057098" y="5858175"/>
                </a:lnTo>
                <a:lnTo>
                  <a:pt x="3057098" y="6158425"/>
                </a:lnTo>
                <a:lnTo>
                  <a:pt x="1310186" y="6158425"/>
                </a:lnTo>
                <a:lnTo>
                  <a:pt x="1310186" y="5858175"/>
                </a:lnTo>
                <a:lnTo>
                  <a:pt x="2033517" y="5858175"/>
                </a:lnTo>
                <a:lnTo>
                  <a:pt x="2033517" y="5307773"/>
                </a:lnTo>
                <a:lnTo>
                  <a:pt x="2024915" y="5307973"/>
                </a:lnTo>
                <a:cubicBezTo>
                  <a:pt x="1593121" y="5303425"/>
                  <a:pt x="1160876" y="5196770"/>
                  <a:pt x="765677" y="4985869"/>
                </a:cubicBezTo>
                <a:lnTo>
                  <a:pt x="928493" y="4680772"/>
                </a:lnTo>
                <a:cubicBezTo>
                  <a:pt x="1717645" y="5101908"/>
                  <a:pt x="2675882" y="5047244"/>
                  <a:pt x="3412023" y="4539098"/>
                </a:cubicBezTo>
                <a:cubicBezTo>
                  <a:pt x="4148164" y="4030951"/>
                  <a:pt x="4539029" y="3154350"/>
                  <a:pt x="4425057" y="2267148"/>
                </a:cubicBezTo>
                <a:cubicBezTo>
                  <a:pt x="4311084" y="1379947"/>
                  <a:pt x="3711344" y="630601"/>
                  <a:pt x="2870669" y="3250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4" rIns="68568" bIns="34284" rtlCol="0" anchor="ctr"/>
          <a:lstStyle/>
          <a:p>
            <a:pPr algn="ctr"/>
            <a:endParaRPr lang="zh-CN" altLang="en-US" sz="1799">
              <a:solidFill>
                <a:schemeClr val="tx1"/>
              </a:solidFill>
            </a:endParaRPr>
          </a:p>
        </p:txBody>
      </p:sp>
      <p:sp>
        <p:nvSpPr>
          <p:cNvPr id="34" name="文本框 33"/>
          <p:cNvSpPr txBox="1"/>
          <p:nvPr/>
        </p:nvSpPr>
        <p:spPr>
          <a:xfrm>
            <a:off x="1799396" y="1360122"/>
            <a:ext cx="2159708" cy="253848"/>
          </a:xfrm>
          <a:prstGeom prst="rect">
            <a:avLst/>
          </a:prstGeom>
          <a:noFill/>
        </p:spPr>
        <p:txBody>
          <a:bodyPr wrap="square" lIns="68568" tIns="34284" rIns="68568" bIns="34284"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5" name="文本框 34"/>
          <p:cNvSpPr txBox="1"/>
          <p:nvPr/>
        </p:nvSpPr>
        <p:spPr>
          <a:xfrm>
            <a:off x="1799396" y="1637123"/>
            <a:ext cx="2159708" cy="270426"/>
          </a:xfrm>
          <a:prstGeom prst="roundRect">
            <a:avLst>
              <a:gd name="adj" fmla="val 50000"/>
            </a:avLst>
          </a:prstGeom>
          <a:noFill/>
          <a:ln>
            <a:solidFill>
              <a:schemeClr val="bg1">
                <a:lumMod val="75000"/>
              </a:schemeClr>
            </a:solidFill>
          </a:ln>
        </p:spPr>
        <p:txBody>
          <a:bodyPr wrap="square" lIns="68568" tIns="34284" rIns="68568" bIns="34284"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6" name="文本框 35"/>
          <p:cNvSpPr txBox="1"/>
          <p:nvPr/>
        </p:nvSpPr>
        <p:spPr>
          <a:xfrm>
            <a:off x="5949055" y="1360122"/>
            <a:ext cx="2159708" cy="253848"/>
          </a:xfrm>
          <a:prstGeom prst="rect">
            <a:avLst/>
          </a:prstGeom>
          <a:noFill/>
        </p:spPr>
        <p:txBody>
          <a:bodyPr wrap="square" lIns="68568" tIns="34284" rIns="68568" bIns="34284"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7" name="文本框 36"/>
          <p:cNvSpPr txBox="1"/>
          <p:nvPr/>
        </p:nvSpPr>
        <p:spPr>
          <a:xfrm>
            <a:off x="5949055" y="1637123"/>
            <a:ext cx="2159708" cy="270426"/>
          </a:xfrm>
          <a:prstGeom prst="roundRect">
            <a:avLst>
              <a:gd name="adj" fmla="val 50000"/>
            </a:avLst>
          </a:prstGeom>
          <a:noFill/>
          <a:ln>
            <a:solidFill>
              <a:schemeClr val="bg1">
                <a:lumMod val="75000"/>
              </a:schemeClr>
            </a:solidFill>
          </a:ln>
        </p:spPr>
        <p:txBody>
          <a:bodyPr wrap="square" lIns="68568" tIns="34284" rIns="68568" bIns="34284"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8" name="文本框 37"/>
          <p:cNvSpPr txBox="1"/>
          <p:nvPr/>
        </p:nvSpPr>
        <p:spPr>
          <a:xfrm>
            <a:off x="785116" y="3110448"/>
            <a:ext cx="2159708" cy="253848"/>
          </a:xfrm>
          <a:prstGeom prst="rect">
            <a:avLst/>
          </a:prstGeom>
          <a:noFill/>
        </p:spPr>
        <p:txBody>
          <a:bodyPr wrap="square" lIns="68568" tIns="34284" rIns="68568" bIns="34284"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9" name="文本框 38"/>
          <p:cNvSpPr txBox="1"/>
          <p:nvPr/>
        </p:nvSpPr>
        <p:spPr>
          <a:xfrm>
            <a:off x="785116" y="3387448"/>
            <a:ext cx="2159708" cy="270426"/>
          </a:xfrm>
          <a:prstGeom prst="roundRect">
            <a:avLst>
              <a:gd name="adj" fmla="val 50000"/>
            </a:avLst>
          </a:prstGeom>
          <a:noFill/>
          <a:ln>
            <a:solidFill>
              <a:schemeClr val="bg1">
                <a:lumMod val="75000"/>
              </a:schemeClr>
            </a:solidFill>
          </a:ln>
        </p:spPr>
        <p:txBody>
          <a:bodyPr wrap="square" lIns="68568" tIns="34284" rIns="68568" bIns="34284"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0" name="文本框 39"/>
          <p:cNvSpPr txBox="1"/>
          <p:nvPr/>
        </p:nvSpPr>
        <p:spPr>
          <a:xfrm>
            <a:off x="4998889" y="3110448"/>
            <a:ext cx="2159708" cy="253848"/>
          </a:xfrm>
          <a:prstGeom prst="rect">
            <a:avLst/>
          </a:prstGeom>
          <a:noFill/>
        </p:spPr>
        <p:txBody>
          <a:bodyPr wrap="square" lIns="68568" tIns="34284" rIns="68568" bIns="34284"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41" name="文本框 40"/>
          <p:cNvSpPr txBox="1"/>
          <p:nvPr/>
        </p:nvSpPr>
        <p:spPr>
          <a:xfrm>
            <a:off x="4998889" y="3387448"/>
            <a:ext cx="2159708" cy="270426"/>
          </a:xfrm>
          <a:prstGeom prst="roundRect">
            <a:avLst>
              <a:gd name="adj" fmla="val 50000"/>
            </a:avLst>
          </a:prstGeom>
          <a:noFill/>
          <a:ln>
            <a:solidFill>
              <a:schemeClr val="bg1">
                <a:lumMod val="75000"/>
              </a:schemeClr>
            </a:solidFill>
          </a:ln>
        </p:spPr>
        <p:txBody>
          <a:bodyPr wrap="square" lIns="68568" tIns="34284" rIns="68568" bIns="34284"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2" name="文本框 41"/>
          <p:cNvSpPr txBox="1"/>
          <p:nvPr/>
        </p:nvSpPr>
        <p:spPr>
          <a:xfrm>
            <a:off x="1260654" y="4011466"/>
            <a:ext cx="6622692" cy="530761"/>
          </a:xfrm>
          <a:prstGeom prst="rect">
            <a:avLst/>
          </a:prstGeom>
          <a:noFill/>
        </p:spPr>
        <p:txBody>
          <a:bodyPr wrap="square" lIns="68568" tIns="34284" rIns="68568" bIns="34284" rtlCol="0">
            <a:spAutoFit/>
          </a:bodyPr>
          <a:lstStyle/>
          <a:p>
            <a:pPr algn="ctr">
              <a:lnSpc>
                <a:spcPct val="125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点击此处输入与此小标题或者与此图形相关的内容介绍、数据统计、事件分析、总结概述等文字描述内容。</a:t>
            </a:r>
          </a:p>
          <a:p>
            <a:pPr>
              <a:lnSpc>
                <a:spcPct val="125000"/>
              </a:lnSpc>
            </a:pP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9099305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ppt_w</p:attrName>
                                        </p:attrNameLst>
                                      </p:cBhvr>
                                      <p:tavLst>
                                        <p:tav tm="0">
                                          <p:val>
                                            <p:fltVal val="0"/>
                                          </p:val>
                                        </p:tav>
                                        <p:tav tm="100000">
                                          <p:val>
                                            <p:strVal val="#ppt_w"/>
                                          </p:val>
                                        </p:tav>
                                      </p:tavLst>
                                    </p:anim>
                                    <p:anim calcmode="lin" valueType="num">
                                      <p:cBhvr>
                                        <p:cTn id="12" dur="750" fill="hold"/>
                                        <p:tgtEl>
                                          <p:spTgt spid="13"/>
                                        </p:tgtEl>
                                        <p:attrNameLst>
                                          <p:attrName>ppt_h</p:attrName>
                                        </p:attrNameLst>
                                      </p:cBhvr>
                                      <p:tavLst>
                                        <p:tav tm="0">
                                          <p:val>
                                            <p:fltVal val="0"/>
                                          </p:val>
                                        </p:tav>
                                        <p:tav tm="100000">
                                          <p:val>
                                            <p:strVal val="#ppt_h"/>
                                          </p:val>
                                        </p:tav>
                                      </p:tavLst>
                                    </p:anim>
                                    <p:animEffect transition="in" filter="fade">
                                      <p:cBhvr>
                                        <p:cTn id="13" dur="750"/>
                                        <p:tgtEl>
                                          <p:spTgt spid="1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Effect transition="in" filter="fade">
                                      <p:cBhvr>
                                        <p:cTn id="18" dur="750"/>
                                        <p:tgtEl>
                                          <p:spTgt spid="33"/>
                                        </p:tgtEl>
                                      </p:cBhvr>
                                    </p:animEffect>
                                  </p:childTnLst>
                                </p:cTn>
                              </p:par>
                            </p:childTnLst>
                          </p:cTn>
                        </p:par>
                        <p:par>
                          <p:cTn id="19" fill="hold">
                            <p:stCondLst>
                              <p:cond delay="1250"/>
                            </p:stCondLst>
                            <p:childTnLst>
                              <p:par>
                                <p:cTn id="20" presetID="2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par>
                          <p:cTn id="23" fill="hold">
                            <p:stCondLst>
                              <p:cond delay="175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250"/>
                                        <p:tgtEl>
                                          <p:spTgt spid="23"/>
                                        </p:tgtEl>
                                      </p:cBhvr>
                                    </p:animEffect>
                                  </p:childTnLst>
                                </p:cTn>
                              </p:par>
                            </p:childTnLst>
                          </p:cTn>
                        </p:par>
                        <p:par>
                          <p:cTn id="27" fill="hold">
                            <p:stCondLst>
                              <p:cond delay="2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p:stCondLst>
                              <p:cond delay="285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p:stCondLst>
                              <p:cond delay="335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p:stCondLst>
                              <p:cond delay="3850"/>
                            </p:stCondLst>
                            <p:childTnLst>
                              <p:par>
                                <p:cTn id="40" presetID="5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Effect transition="in" filter="fade">
                                      <p:cBhvr>
                                        <p:cTn id="44" dur="750"/>
                                        <p:tgtEl>
                                          <p:spTgt spid="1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childTnLst>
                          </p:cTn>
                        </p:par>
                        <p:par>
                          <p:cTn id="50" fill="hold">
                            <p:stCondLst>
                              <p:cond delay="460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5100"/>
                            </p:stCondLst>
                            <p:childTnLst>
                              <p:par>
                                <p:cTn id="55" presetID="22" presetClass="entr" presetSubtype="2"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250"/>
                                        <p:tgtEl>
                                          <p:spTgt spid="27"/>
                                        </p:tgtEl>
                                      </p:cBhvr>
                                    </p:animEffect>
                                  </p:childTnLst>
                                </p:cTn>
                              </p:par>
                            </p:childTnLst>
                          </p:cTn>
                        </p:par>
                        <p:par>
                          <p:cTn id="58" fill="hold">
                            <p:stCondLst>
                              <p:cond delay="535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childTnLst>
                          </p:cTn>
                        </p:par>
                        <p:par>
                          <p:cTn id="62" fill="hold">
                            <p:stCondLst>
                              <p:cond delay="6200"/>
                            </p:stCondLst>
                            <p:childTnLst>
                              <p:par>
                                <p:cTn id="63" presetID="10"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p:stCondLst>
                              <p:cond delay="67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72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750" fill="hold"/>
                                        <p:tgtEl>
                                          <p:spTgt spid="15"/>
                                        </p:tgtEl>
                                        <p:attrNameLst>
                                          <p:attrName>ppt_w</p:attrName>
                                        </p:attrNameLst>
                                      </p:cBhvr>
                                      <p:tavLst>
                                        <p:tav tm="0">
                                          <p:val>
                                            <p:fltVal val="0"/>
                                          </p:val>
                                        </p:tav>
                                        <p:tav tm="100000">
                                          <p:val>
                                            <p:strVal val="#ppt_w"/>
                                          </p:val>
                                        </p:tav>
                                      </p:tavLst>
                                    </p:anim>
                                    <p:anim calcmode="lin" valueType="num">
                                      <p:cBhvr>
                                        <p:cTn id="74" dur="750" fill="hold"/>
                                        <p:tgtEl>
                                          <p:spTgt spid="15"/>
                                        </p:tgtEl>
                                        <p:attrNameLst>
                                          <p:attrName>ppt_h</p:attrName>
                                        </p:attrNameLst>
                                      </p:cBhvr>
                                      <p:tavLst>
                                        <p:tav tm="0">
                                          <p:val>
                                            <p:fltVal val="0"/>
                                          </p:val>
                                        </p:tav>
                                        <p:tav tm="100000">
                                          <p:val>
                                            <p:strVal val="#ppt_h"/>
                                          </p:val>
                                        </p:tav>
                                      </p:tavLst>
                                    </p:anim>
                                    <p:animEffect transition="in" filter="fade">
                                      <p:cBhvr>
                                        <p:cTn id="75" dur="750"/>
                                        <p:tgtEl>
                                          <p:spTgt spid="15"/>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750" fill="hold"/>
                                        <p:tgtEl>
                                          <p:spTgt spid="30"/>
                                        </p:tgtEl>
                                        <p:attrNameLst>
                                          <p:attrName>ppt_w</p:attrName>
                                        </p:attrNameLst>
                                      </p:cBhvr>
                                      <p:tavLst>
                                        <p:tav tm="0">
                                          <p:val>
                                            <p:fltVal val="0"/>
                                          </p:val>
                                        </p:tav>
                                        <p:tav tm="100000">
                                          <p:val>
                                            <p:strVal val="#ppt_w"/>
                                          </p:val>
                                        </p:tav>
                                      </p:tavLst>
                                    </p:anim>
                                    <p:anim calcmode="lin" valueType="num">
                                      <p:cBhvr>
                                        <p:cTn id="79" dur="750" fill="hold"/>
                                        <p:tgtEl>
                                          <p:spTgt spid="30"/>
                                        </p:tgtEl>
                                        <p:attrNameLst>
                                          <p:attrName>ppt_h</p:attrName>
                                        </p:attrNameLst>
                                      </p:cBhvr>
                                      <p:tavLst>
                                        <p:tav tm="0">
                                          <p:val>
                                            <p:fltVal val="0"/>
                                          </p:val>
                                        </p:tav>
                                        <p:tav tm="100000">
                                          <p:val>
                                            <p:strVal val="#ppt_h"/>
                                          </p:val>
                                        </p:tav>
                                      </p:tavLst>
                                    </p:anim>
                                    <p:animEffect transition="in" filter="fade">
                                      <p:cBhvr>
                                        <p:cTn id="80" dur="750"/>
                                        <p:tgtEl>
                                          <p:spTgt spid="30"/>
                                        </p:tgtEl>
                                      </p:cBhvr>
                                    </p:animEffect>
                                  </p:childTnLst>
                                </p:cTn>
                              </p:par>
                            </p:childTnLst>
                          </p:cTn>
                        </p:par>
                        <p:par>
                          <p:cTn id="81" fill="hold">
                            <p:stCondLst>
                              <p:cond delay="7950"/>
                            </p:stCondLst>
                            <p:childTnLst>
                              <p:par>
                                <p:cTn id="82" presetID="22" presetClass="entr" presetSubtype="4"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down)">
                                      <p:cBhvr>
                                        <p:cTn id="84" dur="500"/>
                                        <p:tgtEl>
                                          <p:spTgt spid="24"/>
                                        </p:tgtEl>
                                      </p:cBhvr>
                                    </p:animEffect>
                                  </p:childTnLst>
                                </p:cTn>
                              </p:par>
                            </p:childTnLst>
                          </p:cTn>
                        </p:par>
                        <p:par>
                          <p:cTn id="85" fill="hold">
                            <p:stCondLst>
                              <p:cond delay="8450"/>
                            </p:stCondLst>
                            <p:childTnLst>
                              <p:par>
                                <p:cTn id="86" presetID="22" presetClass="entr" presetSubtype="8" fill="hold"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250"/>
                                        <p:tgtEl>
                                          <p:spTgt spid="25"/>
                                        </p:tgtEl>
                                      </p:cBhvr>
                                    </p:animEffect>
                                  </p:childTnLst>
                                </p:cTn>
                              </p:par>
                            </p:childTnLst>
                          </p:cTn>
                        </p:par>
                        <p:par>
                          <p:cTn id="89" fill="hold">
                            <p:stCondLst>
                              <p:cond delay="8700"/>
                            </p:stCondLst>
                            <p:childTnLst>
                              <p:par>
                                <p:cTn id="90" presetID="10" presetClass="entr" presetSubtype="0" fill="hold" grpId="0" nodeType="afterEffect">
                                  <p:stCondLst>
                                    <p:cond delay="0"/>
                                  </p:stCondLst>
                                  <p:iterate type="lt">
                                    <p:tmPct val="10000"/>
                                  </p:iterate>
                                  <p:childTnLst>
                                    <p:set>
                                      <p:cBhvr>
                                        <p:cTn id="91" dur="1" fill="hold">
                                          <p:stCondLst>
                                            <p:cond delay="0"/>
                                          </p:stCondLst>
                                        </p:cTn>
                                        <p:tgtEl>
                                          <p:spTgt spid="36"/>
                                        </p:tgtEl>
                                        <p:attrNameLst>
                                          <p:attrName>style.visibility</p:attrName>
                                        </p:attrNameLst>
                                      </p:cBhvr>
                                      <p:to>
                                        <p:strVal val="visible"/>
                                      </p:to>
                                    </p:set>
                                    <p:animEffect transition="in" filter="fade">
                                      <p:cBhvr>
                                        <p:cTn id="92" dur="500"/>
                                        <p:tgtEl>
                                          <p:spTgt spid="36"/>
                                        </p:tgtEl>
                                      </p:cBhvr>
                                    </p:animEffect>
                                  </p:childTnLst>
                                </p:cTn>
                              </p:par>
                            </p:childTnLst>
                          </p:cTn>
                        </p:par>
                        <p:par>
                          <p:cTn id="93" fill="hold">
                            <p:stCondLst>
                              <p:cond delay="9550"/>
                            </p:stCondLst>
                            <p:childTnLst>
                              <p:par>
                                <p:cTn id="94" presetID="10" presetClass="entr" presetSubtype="0"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childTnLst>
                          </p:cTn>
                        </p:par>
                        <p:par>
                          <p:cTn id="97" fill="hold">
                            <p:stCondLst>
                              <p:cond delay="10050"/>
                            </p:stCondLst>
                            <p:childTnLst>
                              <p:par>
                                <p:cTn id="98" presetID="22" presetClass="entr" presetSubtype="8"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10550"/>
                            </p:stCondLst>
                            <p:childTnLst>
                              <p:par>
                                <p:cTn id="102" presetID="53" presetClass="entr" presetSubtype="16"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750" fill="hold"/>
                                        <p:tgtEl>
                                          <p:spTgt spid="16"/>
                                        </p:tgtEl>
                                        <p:attrNameLst>
                                          <p:attrName>ppt_w</p:attrName>
                                        </p:attrNameLst>
                                      </p:cBhvr>
                                      <p:tavLst>
                                        <p:tav tm="0">
                                          <p:val>
                                            <p:fltVal val="0"/>
                                          </p:val>
                                        </p:tav>
                                        <p:tav tm="100000">
                                          <p:val>
                                            <p:strVal val="#ppt_w"/>
                                          </p:val>
                                        </p:tav>
                                      </p:tavLst>
                                    </p:anim>
                                    <p:anim calcmode="lin" valueType="num">
                                      <p:cBhvr>
                                        <p:cTn id="105" dur="750" fill="hold"/>
                                        <p:tgtEl>
                                          <p:spTgt spid="16"/>
                                        </p:tgtEl>
                                        <p:attrNameLst>
                                          <p:attrName>ppt_h</p:attrName>
                                        </p:attrNameLst>
                                      </p:cBhvr>
                                      <p:tavLst>
                                        <p:tav tm="0">
                                          <p:val>
                                            <p:fltVal val="0"/>
                                          </p:val>
                                        </p:tav>
                                        <p:tav tm="100000">
                                          <p:val>
                                            <p:strVal val="#ppt_h"/>
                                          </p:val>
                                        </p:tav>
                                      </p:tavLst>
                                    </p:anim>
                                    <p:animEffect transition="in" filter="fade">
                                      <p:cBhvr>
                                        <p:cTn id="106" dur="750"/>
                                        <p:tgtEl>
                                          <p:spTgt spid="1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750" fill="hold"/>
                                        <p:tgtEl>
                                          <p:spTgt spid="31"/>
                                        </p:tgtEl>
                                        <p:attrNameLst>
                                          <p:attrName>ppt_w</p:attrName>
                                        </p:attrNameLst>
                                      </p:cBhvr>
                                      <p:tavLst>
                                        <p:tav tm="0">
                                          <p:val>
                                            <p:fltVal val="0"/>
                                          </p:val>
                                        </p:tav>
                                        <p:tav tm="100000">
                                          <p:val>
                                            <p:strVal val="#ppt_w"/>
                                          </p:val>
                                        </p:tav>
                                      </p:tavLst>
                                    </p:anim>
                                    <p:anim calcmode="lin" valueType="num">
                                      <p:cBhvr>
                                        <p:cTn id="110" dur="750" fill="hold"/>
                                        <p:tgtEl>
                                          <p:spTgt spid="31"/>
                                        </p:tgtEl>
                                        <p:attrNameLst>
                                          <p:attrName>ppt_h</p:attrName>
                                        </p:attrNameLst>
                                      </p:cBhvr>
                                      <p:tavLst>
                                        <p:tav tm="0">
                                          <p:val>
                                            <p:fltVal val="0"/>
                                          </p:val>
                                        </p:tav>
                                        <p:tav tm="100000">
                                          <p:val>
                                            <p:strVal val="#ppt_h"/>
                                          </p:val>
                                        </p:tav>
                                      </p:tavLst>
                                    </p:anim>
                                    <p:animEffect transition="in" filter="fade">
                                      <p:cBhvr>
                                        <p:cTn id="111" dur="750"/>
                                        <p:tgtEl>
                                          <p:spTgt spid="31"/>
                                        </p:tgtEl>
                                      </p:cBhvr>
                                    </p:animEffect>
                                  </p:childTnLst>
                                </p:cTn>
                              </p:par>
                            </p:childTnLst>
                          </p:cTn>
                        </p:par>
                        <p:par>
                          <p:cTn id="112" fill="hold">
                            <p:stCondLst>
                              <p:cond delay="11300"/>
                            </p:stCondLst>
                            <p:childTnLst>
                              <p:par>
                                <p:cTn id="113" presetID="22" presetClass="entr" presetSubtype="1"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up)">
                                      <p:cBhvr>
                                        <p:cTn id="115" dur="500"/>
                                        <p:tgtEl>
                                          <p:spTgt spid="28"/>
                                        </p:tgtEl>
                                      </p:cBhvr>
                                    </p:animEffect>
                                  </p:childTnLst>
                                </p:cTn>
                              </p:par>
                            </p:childTnLst>
                          </p:cTn>
                        </p:par>
                        <p:par>
                          <p:cTn id="116" fill="hold">
                            <p:stCondLst>
                              <p:cond delay="11800"/>
                            </p:stCondLst>
                            <p:childTnLst>
                              <p:par>
                                <p:cTn id="117" presetID="22" presetClass="entr" presetSubtype="2" fill="hold"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wipe(right)">
                                      <p:cBhvr>
                                        <p:cTn id="119" dur="250"/>
                                        <p:tgtEl>
                                          <p:spTgt spid="29"/>
                                        </p:tgtEl>
                                      </p:cBhvr>
                                    </p:animEffect>
                                  </p:childTnLst>
                                </p:cTn>
                              </p:par>
                            </p:childTnLst>
                          </p:cTn>
                        </p:par>
                        <p:par>
                          <p:cTn id="120" fill="hold">
                            <p:stCondLst>
                              <p:cond delay="12050"/>
                            </p:stCondLst>
                            <p:childTnLst>
                              <p:par>
                                <p:cTn id="121" presetID="10" presetClass="entr" presetSubtype="0" fill="hold" grpId="0" nodeType="afterEffect">
                                  <p:stCondLst>
                                    <p:cond delay="0"/>
                                  </p:stCondLst>
                                  <p:iterate type="lt">
                                    <p:tmPct val="10000"/>
                                  </p:iterate>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childTnLst>
                                </p:cTn>
                              </p:par>
                            </p:childTnLst>
                          </p:cTn>
                        </p:par>
                        <p:par>
                          <p:cTn id="124" fill="hold">
                            <p:stCondLst>
                              <p:cond delay="12900"/>
                            </p:stCondLst>
                            <p:childTnLst>
                              <p:par>
                                <p:cTn id="125" presetID="10" presetClass="entr" presetSubtype="0"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par>
                          <p:cTn id="128" fill="hold">
                            <p:stCondLst>
                              <p:cond delay="13400"/>
                            </p:stCondLst>
                            <p:childTnLst>
                              <p:par>
                                <p:cTn id="129" presetID="22" presetClass="entr" presetSubtype="8" fill="hold" nodeType="after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left)">
                                      <p:cBhvr>
                                        <p:cTn id="131" dur="500"/>
                                        <p:tgtEl>
                                          <p:spTgt spid="18"/>
                                        </p:tgtEl>
                                      </p:cBhvr>
                                    </p:animEffect>
                                  </p:childTnLst>
                                </p:cTn>
                              </p:par>
                            </p:childTnLst>
                          </p:cTn>
                        </p:par>
                        <p:par>
                          <p:cTn id="132" fill="hold">
                            <p:stCondLst>
                              <p:cond delay="13900"/>
                            </p:stCondLst>
                            <p:childTnLst>
                              <p:par>
                                <p:cTn id="133" presetID="10" presetClass="entr" presetSubtype="0" fill="hold" grpId="0" nodeType="afterEffect">
                                  <p:stCondLst>
                                    <p:cond delay="0"/>
                                  </p:stCondLst>
                                  <p:iterate type="lt">
                                    <p:tmPct val="10000"/>
                                  </p:iterate>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0" grpId="0" animBg="1"/>
      <p:bldP spid="31" grpId="0" animBg="1"/>
      <p:bldP spid="32" grpId="0" animBg="1"/>
      <p:bldP spid="33" grpId="0" animBg="1"/>
      <p:bldP spid="34" grpId="0"/>
      <p:bldP spid="35" grpId="0" animBg="1"/>
      <p:bldP spid="36" grpId="0"/>
      <p:bldP spid="37" grpId="0" animBg="1"/>
      <p:bldP spid="38" grpId="0"/>
      <p:bldP spid="39" grpId="0" animBg="1"/>
      <p:bldP spid="40" grpId="0"/>
      <p:bldP spid="41" grpId="0" animBg="1"/>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322426" y="891887"/>
            <a:ext cx="4456939" cy="3625988"/>
            <a:chOff x="2322426" y="891887"/>
            <a:chExt cx="4456939" cy="3625988"/>
          </a:xfrm>
        </p:grpSpPr>
        <p:cxnSp>
          <p:nvCxnSpPr>
            <p:cNvPr id="4" name="Straight Connector 3"/>
            <p:cNvCxnSpPr>
              <a:stCxn id="12" idx="5"/>
              <a:endCxn id="57" idx="1"/>
            </p:cNvCxnSpPr>
            <p:nvPr/>
          </p:nvCxnSpPr>
          <p:spPr>
            <a:xfrm>
              <a:off x="2794625" y="2797630"/>
              <a:ext cx="493307" cy="67857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a:stCxn id="49" idx="3"/>
              <a:endCxn id="12" idx="7"/>
            </p:cNvCxnSpPr>
            <p:nvPr/>
          </p:nvCxnSpPr>
          <p:spPr>
            <a:xfrm flipH="1">
              <a:off x="2794625" y="1693175"/>
              <a:ext cx="499002" cy="713273"/>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a:stCxn id="12" idx="6"/>
              <a:endCxn id="55" idx="2"/>
            </p:cNvCxnSpPr>
            <p:nvPr/>
          </p:nvCxnSpPr>
          <p:spPr>
            <a:xfrm flipV="1">
              <a:off x="2875643" y="2337589"/>
              <a:ext cx="1177027" cy="26445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a:stCxn id="49" idx="5"/>
              <a:endCxn id="55" idx="1"/>
            </p:cNvCxnSpPr>
            <p:nvPr/>
          </p:nvCxnSpPr>
          <p:spPr>
            <a:xfrm>
              <a:off x="3957435" y="1693175"/>
              <a:ext cx="221715" cy="339061"/>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 name="Straight Connector 7"/>
            <p:cNvCxnSpPr>
              <a:stCxn id="49" idx="6"/>
              <a:endCxn id="53" idx="2"/>
            </p:cNvCxnSpPr>
            <p:nvPr/>
          </p:nvCxnSpPr>
          <p:spPr>
            <a:xfrm>
              <a:off x="4094915" y="1361271"/>
              <a:ext cx="1365951" cy="189866"/>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9" name="Straight Connector 8"/>
            <p:cNvCxnSpPr>
              <a:endCxn id="55" idx="7"/>
            </p:cNvCxnSpPr>
            <p:nvPr/>
          </p:nvCxnSpPr>
          <p:spPr>
            <a:xfrm flipH="1">
              <a:off x="4789854" y="1830655"/>
              <a:ext cx="716670" cy="201581"/>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Oval 9"/>
            <p:cNvSpPr/>
            <p:nvPr/>
          </p:nvSpPr>
          <p:spPr>
            <a:xfrm>
              <a:off x="5089238" y="2556917"/>
              <a:ext cx="543427" cy="5434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Shape 10"/>
            <p:cNvSpPr>
              <a:spLocks/>
            </p:cNvSpPr>
            <p:nvPr/>
          </p:nvSpPr>
          <p:spPr bwMode="auto">
            <a:xfrm>
              <a:off x="5239676" y="2718129"/>
              <a:ext cx="213428" cy="216662"/>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12" name="Oval 11"/>
            <p:cNvSpPr/>
            <p:nvPr/>
          </p:nvSpPr>
          <p:spPr>
            <a:xfrm>
              <a:off x="2322426" y="2325431"/>
              <a:ext cx="553217" cy="5532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3" name="Group 12"/>
            <p:cNvGrpSpPr/>
            <p:nvPr/>
          </p:nvGrpSpPr>
          <p:grpSpPr>
            <a:xfrm>
              <a:off x="3109208" y="3297477"/>
              <a:ext cx="1220398" cy="1220398"/>
              <a:chOff x="2740097" y="3551069"/>
              <a:chExt cx="1198226" cy="1198226"/>
            </a:xfrm>
          </p:grpSpPr>
          <p:sp>
            <p:nvSpPr>
              <p:cNvPr id="57" name="Oval 13"/>
              <p:cNvSpPr/>
              <p:nvPr/>
            </p:nvSpPr>
            <p:spPr>
              <a:xfrm>
                <a:off x="2740097" y="3551069"/>
                <a:ext cx="1198226" cy="1198226"/>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58" name="Oval 14"/>
              <p:cNvSpPr/>
              <p:nvPr/>
            </p:nvSpPr>
            <p:spPr>
              <a:xfrm>
                <a:off x="2859919" y="3670891"/>
                <a:ext cx="958582" cy="9585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4" name="Group 15"/>
            <p:cNvGrpSpPr/>
            <p:nvPr/>
          </p:nvGrpSpPr>
          <p:grpSpPr>
            <a:xfrm>
              <a:off x="4052669" y="1905755"/>
              <a:ext cx="863667" cy="863667"/>
              <a:chOff x="3666417" y="2184630"/>
              <a:chExt cx="847976" cy="847976"/>
            </a:xfrm>
          </p:grpSpPr>
          <p:sp>
            <p:nvSpPr>
              <p:cNvPr id="55" name="Oval 16"/>
              <p:cNvSpPr/>
              <p:nvPr/>
            </p:nvSpPr>
            <p:spPr>
              <a:xfrm>
                <a:off x="3666417" y="2184630"/>
                <a:ext cx="847976" cy="847976"/>
              </a:xfrm>
              <a:prstGeom prst="ellipse">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56" name="Oval 17"/>
              <p:cNvSpPr/>
              <p:nvPr/>
            </p:nvSpPr>
            <p:spPr>
              <a:xfrm>
                <a:off x="3751215" y="2269428"/>
                <a:ext cx="678381" cy="67838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Group 18"/>
            <p:cNvGrpSpPr/>
            <p:nvPr/>
          </p:nvGrpSpPr>
          <p:grpSpPr>
            <a:xfrm>
              <a:off x="5460866" y="891887"/>
              <a:ext cx="1318499" cy="1318499"/>
              <a:chOff x="5049030" y="1189182"/>
              <a:chExt cx="1294545" cy="1294545"/>
            </a:xfrm>
          </p:grpSpPr>
          <p:sp>
            <p:nvSpPr>
              <p:cNvPr id="53" name="Oval 19"/>
              <p:cNvSpPr/>
              <p:nvPr/>
            </p:nvSpPr>
            <p:spPr>
              <a:xfrm>
                <a:off x="5049030" y="1189182"/>
                <a:ext cx="1294545" cy="1294545"/>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54" name="Oval 20"/>
              <p:cNvSpPr/>
              <p:nvPr/>
            </p:nvSpPr>
            <p:spPr>
              <a:xfrm>
                <a:off x="5178484" y="1318636"/>
                <a:ext cx="1035636" cy="103563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21"/>
            <p:cNvGrpSpPr/>
            <p:nvPr/>
          </p:nvGrpSpPr>
          <p:grpSpPr>
            <a:xfrm>
              <a:off x="5802624" y="3375444"/>
              <a:ext cx="938767" cy="938767"/>
              <a:chOff x="5384579" y="3627618"/>
              <a:chExt cx="921712" cy="921712"/>
            </a:xfrm>
          </p:grpSpPr>
          <p:sp>
            <p:nvSpPr>
              <p:cNvPr id="51" name="Oval 22"/>
              <p:cNvSpPr/>
              <p:nvPr/>
            </p:nvSpPr>
            <p:spPr>
              <a:xfrm>
                <a:off x="5384579" y="3627618"/>
                <a:ext cx="921712" cy="921712"/>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Oval 23"/>
              <p:cNvSpPr/>
              <p:nvPr/>
            </p:nvSpPr>
            <p:spPr>
              <a:xfrm>
                <a:off x="5476750" y="3719789"/>
                <a:ext cx="737370" cy="73737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grpSp>
        <p:cxnSp>
          <p:nvCxnSpPr>
            <p:cNvPr id="17" name="Straight Connector 24"/>
            <p:cNvCxnSpPr>
              <a:stCxn id="53" idx="4"/>
              <a:endCxn id="51" idx="0"/>
            </p:cNvCxnSpPr>
            <p:nvPr/>
          </p:nvCxnSpPr>
          <p:spPr>
            <a:xfrm>
              <a:off x="6120114" y="2210385"/>
              <a:ext cx="151892" cy="1165058"/>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8" name="Straight Connector 25"/>
            <p:cNvCxnSpPr>
              <a:stCxn id="51" idx="2"/>
              <a:endCxn id="57" idx="6"/>
            </p:cNvCxnSpPr>
            <p:nvPr/>
          </p:nvCxnSpPr>
          <p:spPr>
            <a:xfrm flipH="1">
              <a:off x="4329607" y="3844827"/>
              <a:ext cx="1473017" cy="62850"/>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9" name="Straight Connector 26"/>
            <p:cNvCxnSpPr>
              <a:endCxn id="10" idx="1"/>
            </p:cNvCxnSpPr>
            <p:nvPr/>
          </p:nvCxnSpPr>
          <p:spPr>
            <a:xfrm>
              <a:off x="4857662" y="2534730"/>
              <a:ext cx="311158" cy="10177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 name="Straight Connector 27"/>
            <p:cNvCxnSpPr>
              <a:stCxn id="55" idx="4"/>
              <a:endCxn id="57" idx="7"/>
            </p:cNvCxnSpPr>
            <p:nvPr/>
          </p:nvCxnSpPr>
          <p:spPr>
            <a:xfrm flipH="1">
              <a:off x="4150884" y="2769422"/>
              <a:ext cx="333619" cy="70678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1" name="Straight Connector 28"/>
            <p:cNvCxnSpPr>
              <a:stCxn id="10" idx="7"/>
            </p:cNvCxnSpPr>
            <p:nvPr/>
          </p:nvCxnSpPr>
          <p:spPr>
            <a:xfrm flipV="1">
              <a:off x="5553081" y="2124022"/>
              <a:ext cx="249542" cy="512479"/>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22" name="Straight Connector 29"/>
            <p:cNvCxnSpPr>
              <a:stCxn id="10" idx="5"/>
              <a:endCxn id="51" idx="1"/>
            </p:cNvCxnSpPr>
            <p:nvPr/>
          </p:nvCxnSpPr>
          <p:spPr>
            <a:xfrm>
              <a:off x="5553082" y="3020758"/>
              <a:ext cx="387021" cy="492164"/>
            </a:xfrm>
            <a:prstGeom prst="line">
              <a:avLst/>
            </a:prstGeom>
            <a:ln w="1905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3" name="Straight Connector 30"/>
            <p:cNvCxnSpPr>
              <a:stCxn id="10" idx="3"/>
            </p:cNvCxnSpPr>
            <p:nvPr/>
          </p:nvCxnSpPr>
          <p:spPr>
            <a:xfrm flipH="1">
              <a:off x="4269308" y="3020759"/>
              <a:ext cx="899512" cy="627131"/>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24" name="Group 31"/>
            <p:cNvGrpSpPr/>
            <p:nvPr/>
          </p:nvGrpSpPr>
          <p:grpSpPr>
            <a:xfrm>
              <a:off x="3156147" y="891888"/>
              <a:ext cx="938767" cy="938767"/>
              <a:chOff x="2786183" y="1189182"/>
              <a:chExt cx="921712" cy="921712"/>
            </a:xfrm>
          </p:grpSpPr>
          <p:sp>
            <p:nvSpPr>
              <p:cNvPr id="49" name="Oval 32"/>
              <p:cNvSpPr/>
              <p:nvPr/>
            </p:nvSpPr>
            <p:spPr>
              <a:xfrm>
                <a:off x="2786183" y="1189182"/>
                <a:ext cx="921712" cy="92171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Oval 33"/>
              <p:cNvSpPr/>
              <p:nvPr/>
            </p:nvSpPr>
            <p:spPr>
              <a:xfrm>
                <a:off x="2878354" y="1281353"/>
                <a:ext cx="737370" cy="7373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25" name="Freeform: Shape 34"/>
            <p:cNvSpPr>
              <a:spLocks/>
            </p:cNvSpPr>
            <p:nvPr/>
          </p:nvSpPr>
          <p:spPr bwMode="auto">
            <a:xfrm>
              <a:off x="3419310" y="1060974"/>
              <a:ext cx="427977" cy="505791"/>
            </a:xfrm>
            <a:custGeom>
              <a:avLst/>
              <a:gdLst/>
              <a:ahLst/>
              <a:cxnLst>
                <a:cxn ang="0">
                  <a:pos x="250" y="250"/>
                </a:cxn>
                <a:cxn ang="0">
                  <a:pos x="125" y="296"/>
                </a:cxn>
                <a:cxn ang="0">
                  <a:pos x="0" y="250"/>
                </a:cxn>
                <a:cxn ang="0">
                  <a:pos x="66" y="210"/>
                </a:cxn>
                <a:cxn ang="0">
                  <a:pos x="79" y="219"/>
                </a:cxn>
                <a:cxn ang="0">
                  <a:pos x="70" y="232"/>
                </a:cxn>
                <a:cxn ang="0">
                  <a:pos x="23" y="251"/>
                </a:cxn>
                <a:cxn ang="0">
                  <a:pos x="125" y="273"/>
                </a:cxn>
                <a:cxn ang="0">
                  <a:pos x="228" y="250"/>
                </a:cxn>
                <a:cxn ang="0">
                  <a:pos x="180" y="232"/>
                </a:cxn>
                <a:cxn ang="0">
                  <a:pos x="171" y="219"/>
                </a:cxn>
                <a:cxn ang="0">
                  <a:pos x="184" y="210"/>
                </a:cxn>
                <a:cxn ang="0">
                  <a:pos x="250" y="250"/>
                </a:cxn>
                <a:cxn ang="0">
                  <a:pos x="80" y="182"/>
                </a:cxn>
                <a:cxn ang="0">
                  <a:pos x="91" y="182"/>
                </a:cxn>
                <a:cxn ang="0">
                  <a:pos x="91" y="250"/>
                </a:cxn>
                <a:cxn ang="0">
                  <a:pos x="102" y="262"/>
                </a:cxn>
                <a:cxn ang="0">
                  <a:pos x="148" y="262"/>
                </a:cxn>
                <a:cxn ang="0">
                  <a:pos x="159" y="250"/>
                </a:cxn>
                <a:cxn ang="0">
                  <a:pos x="159" y="182"/>
                </a:cxn>
                <a:cxn ang="0">
                  <a:pos x="171" y="182"/>
                </a:cxn>
                <a:cxn ang="0">
                  <a:pos x="182" y="171"/>
                </a:cxn>
                <a:cxn ang="0">
                  <a:pos x="182" y="102"/>
                </a:cxn>
                <a:cxn ang="0">
                  <a:pos x="157" y="82"/>
                </a:cxn>
                <a:cxn ang="0">
                  <a:pos x="125" y="80"/>
                </a:cxn>
                <a:cxn ang="0">
                  <a:pos x="93" y="82"/>
                </a:cxn>
                <a:cxn ang="0">
                  <a:pos x="68" y="102"/>
                </a:cxn>
                <a:cxn ang="0">
                  <a:pos x="68" y="171"/>
                </a:cxn>
                <a:cxn ang="0">
                  <a:pos x="80" y="182"/>
                </a:cxn>
                <a:cxn ang="0">
                  <a:pos x="125" y="68"/>
                </a:cxn>
                <a:cxn ang="0">
                  <a:pos x="159" y="34"/>
                </a:cxn>
                <a:cxn ang="0">
                  <a:pos x="125" y="0"/>
                </a:cxn>
                <a:cxn ang="0">
                  <a:pos x="91" y="34"/>
                </a:cxn>
                <a:cxn ang="0">
                  <a:pos x="125" y="68"/>
                </a:cxn>
                <a:cxn ang="0">
                  <a:pos x="125" y="68"/>
                </a:cxn>
                <a:cxn ang="0">
                  <a:pos x="125" y="68"/>
                </a:cxn>
              </a:cxnLst>
              <a:rect l="0" t="0" r="r" b="b"/>
              <a:pathLst>
                <a:path w="250" h="296">
                  <a:moveTo>
                    <a:pt x="250" y="250"/>
                  </a:moveTo>
                  <a:cubicBezTo>
                    <a:pt x="250" y="282"/>
                    <a:pt x="185" y="296"/>
                    <a:pt x="125" y="296"/>
                  </a:cubicBezTo>
                  <a:cubicBezTo>
                    <a:pt x="65" y="296"/>
                    <a:pt x="0" y="282"/>
                    <a:pt x="0" y="250"/>
                  </a:cubicBezTo>
                  <a:cubicBezTo>
                    <a:pt x="0" y="226"/>
                    <a:pt x="36" y="215"/>
                    <a:pt x="66" y="210"/>
                  </a:cubicBezTo>
                  <a:cubicBezTo>
                    <a:pt x="72" y="209"/>
                    <a:pt x="78" y="213"/>
                    <a:pt x="79" y="219"/>
                  </a:cubicBezTo>
                  <a:cubicBezTo>
                    <a:pt x="80" y="225"/>
                    <a:pt x="76" y="231"/>
                    <a:pt x="70" y="232"/>
                  </a:cubicBezTo>
                  <a:cubicBezTo>
                    <a:pt x="33" y="239"/>
                    <a:pt x="23" y="249"/>
                    <a:pt x="23" y="251"/>
                  </a:cubicBezTo>
                  <a:cubicBezTo>
                    <a:pt x="24" y="257"/>
                    <a:pt x="58" y="273"/>
                    <a:pt x="125" y="273"/>
                  </a:cubicBezTo>
                  <a:cubicBezTo>
                    <a:pt x="192" y="273"/>
                    <a:pt x="226" y="257"/>
                    <a:pt x="228" y="250"/>
                  </a:cubicBezTo>
                  <a:cubicBezTo>
                    <a:pt x="227" y="249"/>
                    <a:pt x="217" y="238"/>
                    <a:pt x="180" y="232"/>
                  </a:cubicBezTo>
                  <a:cubicBezTo>
                    <a:pt x="174" y="231"/>
                    <a:pt x="170" y="225"/>
                    <a:pt x="171" y="219"/>
                  </a:cubicBezTo>
                  <a:cubicBezTo>
                    <a:pt x="172" y="213"/>
                    <a:pt x="178" y="209"/>
                    <a:pt x="184" y="210"/>
                  </a:cubicBezTo>
                  <a:cubicBezTo>
                    <a:pt x="214" y="215"/>
                    <a:pt x="250" y="226"/>
                    <a:pt x="250" y="250"/>
                  </a:cubicBezTo>
                  <a:close/>
                  <a:moveTo>
                    <a:pt x="80" y="182"/>
                  </a:moveTo>
                  <a:cubicBezTo>
                    <a:pt x="91" y="182"/>
                    <a:pt x="91" y="182"/>
                    <a:pt x="91" y="182"/>
                  </a:cubicBezTo>
                  <a:cubicBezTo>
                    <a:pt x="91" y="250"/>
                    <a:pt x="91" y="250"/>
                    <a:pt x="91" y="250"/>
                  </a:cubicBezTo>
                  <a:cubicBezTo>
                    <a:pt x="91" y="257"/>
                    <a:pt x="96" y="262"/>
                    <a:pt x="102" y="262"/>
                  </a:cubicBezTo>
                  <a:cubicBezTo>
                    <a:pt x="148" y="262"/>
                    <a:pt x="148" y="262"/>
                    <a:pt x="148" y="262"/>
                  </a:cubicBezTo>
                  <a:cubicBezTo>
                    <a:pt x="154" y="262"/>
                    <a:pt x="159" y="257"/>
                    <a:pt x="159" y="250"/>
                  </a:cubicBezTo>
                  <a:cubicBezTo>
                    <a:pt x="159" y="182"/>
                    <a:pt x="159" y="182"/>
                    <a:pt x="159" y="182"/>
                  </a:cubicBezTo>
                  <a:cubicBezTo>
                    <a:pt x="171" y="182"/>
                    <a:pt x="171" y="182"/>
                    <a:pt x="171" y="182"/>
                  </a:cubicBezTo>
                  <a:cubicBezTo>
                    <a:pt x="177" y="182"/>
                    <a:pt x="182" y="177"/>
                    <a:pt x="182" y="171"/>
                  </a:cubicBezTo>
                  <a:cubicBezTo>
                    <a:pt x="182" y="102"/>
                    <a:pt x="182" y="102"/>
                    <a:pt x="182" y="102"/>
                  </a:cubicBezTo>
                  <a:cubicBezTo>
                    <a:pt x="182" y="97"/>
                    <a:pt x="173" y="84"/>
                    <a:pt x="157" y="82"/>
                  </a:cubicBezTo>
                  <a:cubicBezTo>
                    <a:pt x="150" y="81"/>
                    <a:pt x="138" y="80"/>
                    <a:pt x="125" y="80"/>
                  </a:cubicBezTo>
                  <a:cubicBezTo>
                    <a:pt x="112" y="80"/>
                    <a:pt x="100" y="81"/>
                    <a:pt x="93" y="82"/>
                  </a:cubicBezTo>
                  <a:cubicBezTo>
                    <a:pt x="77" y="84"/>
                    <a:pt x="68" y="97"/>
                    <a:pt x="68" y="102"/>
                  </a:cubicBezTo>
                  <a:cubicBezTo>
                    <a:pt x="68" y="171"/>
                    <a:pt x="68" y="171"/>
                    <a:pt x="68" y="171"/>
                  </a:cubicBezTo>
                  <a:cubicBezTo>
                    <a:pt x="68" y="177"/>
                    <a:pt x="73" y="182"/>
                    <a:pt x="80" y="182"/>
                  </a:cubicBezTo>
                  <a:close/>
                  <a:moveTo>
                    <a:pt x="125" y="68"/>
                  </a:moveTo>
                  <a:cubicBezTo>
                    <a:pt x="144" y="68"/>
                    <a:pt x="159" y="53"/>
                    <a:pt x="159" y="34"/>
                  </a:cubicBezTo>
                  <a:cubicBezTo>
                    <a:pt x="159" y="15"/>
                    <a:pt x="144" y="0"/>
                    <a:pt x="125" y="0"/>
                  </a:cubicBezTo>
                  <a:cubicBezTo>
                    <a:pt x="106" y="0"/>
                    <a:pt x="91" y="15"/>
                    <a:pt x="91" y="34"/>
                  </a:cubicBezTo>
                  <a:cubicBezTo>
                    <a:pt x="91" y="53"/>
                    <a:pt x="106" y="68"/>
                    <a:pt x="125" y="68"/>
                  </a:cubicBezTo>
                  <a:close/>
                  <a:moveTo>
                    <a:pt x="125" y="68"/>
                  </a:moveTo>
                  <a:cubicBezTo>
                    <a:pt x="125" y="68"/>
                    <a:pt x="125" y="68"/>
                    <a:pt x="125" y="68"/>
                  </a:cubicBezTo>
                </a:path>
              </a:pathLst>
            </a:custGeom>
            <a:solidFill>
              <a:schemeClr val="bg1"/>
            </a:solidFill>
            <a:ln w="9525">
              <a:noFill/>
              <a:round/>
              <a:headEnd/>
              <a:tailEnd/>
            </a:ln>
          </p:spPr>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26" name="Freeform: Shape 35"/>
            <p:cNvSpPr>
              <a:spLocks/>
            </p:cNvSpPr>
            <p:nvPr/>
          </p:nvSpPr>
          <p:spPr bwMode="auto">
            <a:xfrm>
              <a:off x="5884382" y="1256860"/>
              <a:ext cx="459973" cy="537279"/>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chemeClr val="bg1"/>
            </a:solidFill>
            <a:ln w="9525">
              <a:noFill/>
              <a:round/>
              <a:headEnd/>
              <a:tailEnd/>
            </a:ln>
          </p:spPr>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27" name="Freeform: Shape 36"/>
            <p:cNvSpPr>
              <a:spLocks/>
            </p:cNvSpPr>
            <p:nvPr/>
          </p:nvSpPr>
          <p:spPr bwMode="auto">
            <a:xfrm>
              <a:off x="3432284" y="3668919"/>
              <a:ext cx="584554" cy="503160"/>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28" name="Freeform: Shape 37"/>
            <p:cNvSpPr>
              <a:spLocks/>
            </p:cNvSpPr>
            <p:nvPr/>
          </p:nvSpPr>
          <p:spPr bwMode="auto">
            <a:xfrm>
              <a:off x="4262504" y="2118260"/>
              <a:ext cx="443994" cy="438657"/>
            </a:xfrm>
            <a:custGeom>
              <a:avLst/>
              <a:gdLst/>
              <a:ahLst/>
              <a:cxnLst>
                <a:cxn ang="0">
                  <a:pos x="131" y="82"/>
                </a:cxn>
                <a:cxn ang="0">
                  <a:pos x="122" y="98"/>
                </a:cxn>
                <a:cxn ang="0">
                  <a:pos x="125" y="107"/>
                </a:cxn>
                <a:cxn ang="0">
                  <a:pos x="65" y="141"/>
                </a:cxn>
                <a:cxn ang="0">
                  <a:pos x="51" y="134"/>
                </a:cxn>
                <a:cxn ang="0">
                  <a:pos x="44" y="97"/>
                </a:cxn>
                <a:cxn ang="0">
                  <a:pos x="68" y="28"/>
                </a:cxn>
                <a:cxn ang="0">
                  <a:pos x="74" y="29"/>
                </a:cxn>
                <a:cxn ang="0">
                  <a:pos x="86" y="24"/>
                </a:cxn>
                <a:cxn ang="0">
                  <a:pos x="131" y="82"/>
                </a:cxn>
                <a:cxn ang="0">
                  <a:pos x="92" y="11"/>
                </a:cxn>
                <a:cxn ang="0">
                  <a:pos x="91" y="15"/>
                </a:cxn>
                <a:cxn ang="0">
                  <a:pos x="141" y="80"/>
                </a:cxn>
                <a:cxn ang="0">
                  <a:pos x="142" y="80"/>
                </a:cxn>
                <a:cxn ang="0">
                  <a:pos x="153" y="32"/>
                </a:cxn>
                <a:cxn ang="0">
                  <a:pos x="153" y="29"/>
                </a:cxn>
                <a:cxn ang="0">
                  <a:pos x="102" y="0"/>
                </a:cxn>
                <a:cxn ang="0">
                  <a:pos x="91" y="6"/>
                </a:cxn>
                <a:cxn ang="0">
                  <a:pos x="92" y="11"/>
                </a:cxn>
                <a:cxn ang="0">
                  <a:pos x="40" y="137"/>
                </a:cxn>
                <a:cxn ang="0">
                  <a:pos x="33" y="97"/>
                </a:cxn>
                <a:cxn ang="0">
                  <a:pos x="59" y="22"/>
                </a:cxn>
                <a:cxn ang="0">
                  <a:pos x="55" y="11"/>
                </a:cxn>
                <a:cxn ang="0">
                  <a:pos x="46" y="9"/>
                </a:cxn>
                <a:cxn ang="0">
                  <a:pos x="0" y="85"/>
                </a:cxn>
                <a:cxn ang="0">
                  <a:pos x="20" y="140"/>
                </a:cxn>
                <a:cxn ang="0">
                  <a:pos x="35" y="143"/>
                </a:cxn>
                <a:cxn ang="0">
                  <a:pos x="40" y="137"/>
                </a:cxn>
                <a:cxn ang="0">
                  <a:pos x="163" y="45"/>
                </a:cxn>
                <a:cxn ang="0">
                  <a:pos x="153" y="84"/>
                </a:cxn>
                <a:cxn ang="0">
                  <a:pos x="159" y="98"/>
                </a:cxn>
                <a:cxn ang="0">
                  <a:pos x="147" y="115"/>
                </a:cxn>
                <a:cxn ang="0">
                  <a:pos x="147" y="116"/>
                </a:cxn>
                <a:cxn ang="0">
                  <a:pos x="142" y="151"/>
                </a:cxn>
                <a:cxn ang="0">
                  <a:pos x="173" y="85"/>
                </a:cxn>
                <a:cxn ang="0">
                  <a:pos x="163" y="45"/>
                </a:cxn>
                <a:cxn ang="0">
                  <a:pos x="132" y="114"/>
                </a:cxn>
                <a:cxn ang="0">
                  <a:pos x="69" y="151"/>
                </a:cxn>
                <a:cxn ang="0">
                  <a:pos x="69" y="152"/>
                </a:cxn>
                <a:cxn ang="0">
                  <a:pos x="66" y="162"/>
                </a:cxn>
                <a:cxn ang="0">
                  <a:pos x="74" y="170"/>
                </a:cxn>
                <a:cxn ang="0">
                  <a:pos x="86" y="171"/>
                </a:cxn>
                <a:cxn ang="0">
                  <a:pos x="126" y="162"/>
                </a:cxn>
                <a:cxn ang="0">
                  <a:pos x="136" y="116"/>
                </a:cxn>
                <a:cxn ang="0">
                  <a:pos x="136" y="116"/>
                </a:cxn>
                <a:cxn ang="0">
                  <a:pos x="132" y="114"/>
                </a:cxn>
                <a:cxn ang="0">
                  <a:pos x="132" y="114"/>
                </a:cxn>
                <a:cxn ang="0">
                  <a:pos x="132" y="114"/>
                </a:cxn>
              </a:cxnLst>
              <a:rect l="0" t="0" r="r" b="b"/>
              <a:pathLst>
                <a:path w="173" h="171">
                  <a:moveTo>
                    <a:pt x="131" y="82"/>
                  </a:moveTo>
                  <a:cubicBezTo>
                    <a:pt x="126" y="86"/>
                    <a:pt x="122" y="91"/>
                    <a:pt x="122" y="98"/>
                  </a:cubicBezTo>
                  <a:cubicBezTo>
                    <a:pt x="122" y="101"/>
                    <a:pt x="123" y="104"/>
                    <a:pt x="125" y="107"/>
                  </a:cubicBezTo>
                  <a:cubicBezTo>
                    <a:pt x="109" y="124"/>
                    <a:pt x="88" y="136"/>
                    <a:pt x="65" y="141"/>
                  </a:cubicBezTo>
                  <a:cubicBezTo>
                    <a:pt x="62" y="137"/>
                    <a:pt x="57" y="134"/>
                    <a:pt x="51" y="134"/>
                  </a:cubicBezTo>
                  <a:cubicBezTo>
                    <a:pt x="47" y="122"/>
                    <a:pt x="44" y="110"/>
                    <a:pt x="44" y="97"/>
                  </a:cubicBezTo>
                  <a:cubicBezTo>
                    <a:pt x="44" y="71"/>
                    <a:pt x="53" y="47"/>
                    <a:pt x="68" y="28"/>
                  </a:cubicBezTo>
                  <a:cubicBezTo>
                    <a:pt x="70" y="29"/>
                    <a:pt x="72" y="29"/>
                    <a:pt x="74" y="29"/>
                  </a:cubicBezTo>
                  <a:cubicBezTo>
                    <a:pt x="78" y="29"/>
                    <a:pt x="82" y="27"/>
                    <a:pt x="86" y="24"/>
                  </a:cubicBezTo>
                  <a:cubicBezTo>
                    <a:pt x="107" y="38"/>
                    <a:pt x="123" y="58"/>
                    <a:pt x="131" y="82"/>
                  </a:cubicBezTo>
                  <a:close/>
                  <a:moveTo>
                    <a:pt x="92" y="11"/>
                  </a:moveTo>
                  <a:cubicBezTo>
                    <a:pt x="92" y="12"/>
                    <a:pt x="92" y="13"/>
                    <a:pt x="91" y="15"/>
                  </a:cubicBezTo>
                  <a:cubicBezTo>
                    <a:pt x="115" y="30"/>
                    <a:pt x="133" y="53"/>
                    <a:pt x="141" y="80"/>
                  </a:cubicBezTo>
                  <a:cubicBezTo>
                    <a:pt x="142" y="80"/>
                    <a:pt x="142" y="80"/>
                    <a:pt x="142" y="80"/>
                  </a:cubicBezTo>
                  <a:cubicBezTo>
                    <a:pt x="149" y="65"/>
                    <a:pt x="153" y="49"/>
                    <a:pt x="153" y="32"/>
                  </a:cubicBezTo>
                  <a:cubicBezTo>
                    <a:pt x="153" y="31"/>
                    <a:pt x="153" y="30"/>
                    <a:pt x="153" y="29"/>
                  </a:cubicBezTo>
                  <a:cubicBezTo>
                    <a:pt x="140" y="14"/>
                    <a:pt x="122" y="4"/>
                    <a:pt x="102" y="0"/>
                  </a:cubicBezTo>
                  <a:cubicBezTo>
                    <a:pt x="98" y="2"/>
                    <a:pt x="95" y="4"/>
                    <a:pt x="91" y="6"/>
                  </a:cubicBezTo>
                  <a:cubicBezTo>
                    <a:pt x="92" y="8"/>
                    <a:pt x="92" y="9"/>
                    <a:pt x="92" y="11"/>
                  </a:cubicBezTo>
                  <a:close/>
                  <a:moveTo>
                    <a:pt x="40" y="137"/>
                  </a:moveTo>
                  <a:cubicBezTo>
                    <a:pt x="36" y="124"/>
                    <a:pt x="33" y="111"/>
                    <a:pt x="33" y="97"/>
                  </a:cubicBezTo>
                  <a:cubicBezTo>
                    <a:pt x="33" y="69"/>
                    <a:pt x="43" y="42"/>
                    <a:pt x="59" y="22"/>
                  </a:cubicBezTo>
                  <a:cubicBezTo>
                    <a:pt x="57" y="19"/>
                    <a:pt x="55" y="15"/>
                    <a:pt x="55" y="11"/>
                  </a:cubicBezTo>
                  <a:cubicBezTo>
                    <a:pt x="52" y="10"/>
                    <a:pt x="49" y="9"/>
                    <a:pt x="46" y="9"/>
                  </a:cubicBezTo>
                  <a:cubicBezTo>
                    <a:pt x="19" y="23"/>
                    <a:pt x="0" y="52"/>
                    <a:pt x="0" y="85"/>
                  </a:cubicBezTo>
                  <a:cubicBezTo>
                    <a:pt x="0" y="106"/>
                    <a:pt x="8" y="125"/>
                    <a:pt x="20" y="140"/>
                  </a:cubicBezTo>
                  <a:cubicBezTo>
                    <a:pt x="25" y="141"/>
                    <a:pt x="30" y="142"/>
                    <a:pt x="35" y="143"/>
                  </a:cubicBezTo>
                  <a:cubicBezTo>
                    <a:pt x="36" y="140"/>
                    <a:pt x="38" y="138"/>
                    <a:pt x="40" y="137"/>
                  </a:cubicBezTo>
                  <a:close/>
                  <a:moveTo>
                    <a:pt x="163" y="45"/>
                  </a:moveTo>
                  <a:cubicBezTo>
                    <a:pt x="162" y="59"/>
                    <a:pt x="158" y="72"/>
                    <a:pt x="153" y="84"/>
                  </a:cubicBezTo>
                  <a:cubicBezTo>
                    <a:pt x="157" y="87"/>
                    <a:pt x="159" y="92"/>
                    <a:pt x="159" y="98"/>
                  </a:cubicBezTo>
                  <a:cubicBezTo>
                    <a:pt x="159" y="106"/>
                    <a:pt x="154" y="112"/>
                    <a:pt x="147" y="115"/>
                  </a:cubicBezTo>
                  <a:cubicBezTo>
                    <a:pt x="147" y="115"/>
                    <a:pt x="147" y="116"/>
                    <a:pt x="147" y="116"/>
                  </a:cubicBezTo>
                  <a:cubicBezTo>
                    <a:pt x="147" y="128"/>
                    <a:pt x="145" y="140"/>
                    <a:pt x="142" y="151"/>
                  </a:cubicBezTo>
                  <a:cubicBezTo>
                    <a:pt x="161" y="135"/>
                    <a:pt x="173" y="112"/>
                    <a:pt x="173" y="85"/>
                  </a:cubicBezTo>
                  <a:cubicBezTo>
                    <a:pt x="173" y="71"/>
                    <a:pt x="169" y="57"/>
                    <a:pt x="163" y="45"/>
                  </a:cubicBezTo>
                  <a:close/>
                  <a:moveTo>
                    <a:pt x="132" y="114"/>
                  </a:moveTo>
                  <a:cubicBezTo>
                    <a:pt x="116" y="133"/>
                    <a:pt x="94" y="146"/>
                    <a:pt x="69" y="151"/>
                  </a:cubicBezTo>
                  <a:cubicBezTo>
                    <a:pt x="69" y="151"/>
                    <a:pt x="69" y="152"/>
                    <a:pt x="69" y="152"/>
                  </a:cubicBezTo>
                  <a:cubicBezTo>
                    <a:pt x="69" y="156"/>
                    <a:pt x="68" y="159"/>
                    <a:pt x="66" y="162"/>
                  </a:cubicBezTo>
                  <a:cubicBezTo>
                    <a:pt x="69" y="165"/>
                    <a:pt x="71" y="168"/>
                    <a:pt x="74" y="170"/>
                  </a:cubicBezTo>
                  <a:cubicBezTo>
                    <a:pt x="78" y="171"/>
                    <a:pt x="82" y="171"/>
                    <a:pt x="86" y="171"/>
                  </a:cubicBezTo>
                  <a:cubicBezTo>
                    <a:pt x="101" y="171"/>
                    <a:pt x="114" y="168"/>
                    <a:pt x="126" y="162"/>
                  </a:cubicBezTo>
                  <a:cubicBezTo>
                    <a:pt x="132" y="148"/>
                    <a:pt x="136" y="133"/>
                    <a:pt x="136" y="116"/>
                  </a:cubicBezTo>
                  <a:cubicBezTo>
                    <a:pt x="136" y="116"/>
                    <a:pt x="136" y="116"/>
                    <a:pt x="136" y="116"/>
                  </a:cubicBezTo>
                  <a:cubicBezTo>
                    <a:pt x="135" y="115"/>
                    <a:pt x="134" y="115"/>
                    <a:pt x="132" y="114"/>
                  </a:cubicBezTo>
                  <a:close/>
                  <a:moveTo>
                    <a:pt x="132" y="114"/>
                  </a:moveTo>
                  <a:cubicBezTo>
                    <a:pt x="132" y="114"/>
                    <a:pt x="132" y="114"/>
                    <a:pt x="132" y="114"/>
                  </a:cubicBezTo>
                </a:path>
              </a:pathLst>
            </a:custGeom>
            <a:solidFill>
              <a:schemeClr val="bg1"/>
            </a:solidFill>
            <a:ln w="9525">
              <a:noFill/>
              <a:round/>
              <a:headEnd/>
              <a:tailEnd/>
            </a:ln>
          </p:spPr>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reeform: Shape 38"/>
            <p:cNvSpPr>
              <a:spLocks/>
            </p:cNvSpPr>
            <p:nvPr/>
          </p:nvSpPr>
          <p:spPr bwMode="auto">
            <a:xfrm>
              <a:off x="6151142" y="3643039"/>
              <a:ext cx="254770" cy="428659"/>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Freeform: Shape 39"/>
            <p:cNvSpPr>
              <a:spLocks/>
            </p:cNvSpPr>
            <p:nvPr/>
          </p:nvSpPr>
          <p:spPr bwMode="auto">
            <a:xfrm>
              <a:off x="2471474" y="2493706"/>
              <a:ext cx="213428" cy="216662"/>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anchor="ctr"/>
            <a:lstStyle/>
            <a:p>
              <a:pPr algn="ctr"/>
              <a:endParaRPr sz="12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31" name="Group 58"/>
          <p:cNvGrpSpPr/>
          <p:nvPr/>
        </p:nvGrpSpPr>
        <p:grpSpPr>
          <a:xfrm>
            <a:off x="1405582" y="1023739"/>
            <a:ext cx="1750565" cy="775104"/>
            <a:chOff x="2082804" y="1364985"/>
            <a:chExt cx="2334087" cy="1033472"/>
          </a:xfrm>
        </p:grpSpPr>
        <p:sp>
          <p:nvSpPr>
            <p:cNvPr id="47" name="TextBox 41"/>
            <p:cNvSpPr txBox="1"/>
            <p:nvPr/>
          </p:nvSpPr>
          <p:spPr>
            <a:xfrm>
              <a:off x="2082804" y="1641984"/>
              <a:ext cx="2334087" cy="756473"/>
            </a:xfrm>
            <a:prstGeom prst="rect">
              <a:avLst/>
            </a:prstGeom>
            <a:noFill/>
          </p:spPr>
          <p:txBody>
            <a:bodyPr wrap="square" lIns="144000" tIns="0" rIns="144000" bIns="0" anchor="t" anchorCtr="0">
              <a:normAutofit/>
            </a:bodyPr>
            <a:lstStyle/>
            <a:p>
              <a:pPr algn="r">
                <a:lnSpc>
                  <a:spcPct val="120000"/>
                </a:lnSpc>
                <a:spcBef>
                  <a:spcPct val="0"/>
                </a:spcBef>
                <a:defRPr/>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a:solidFill>
                    <a:schemeClr val="bg1">
                      <a:lumMod val="50000"/>
                    </a:schemeClr>
                  </a:solidFill>
                  <a:latin typeface="微软雅黑" panose="020B0503020204020204" pitchFamily="34" charset="-122"/>
                  <a:ea typeface="微软雅黑" panose="020B0503020204020204" pitchFamily="34" charset="-122"/>
                </a:rPr>
              </a:br>
              <a:r>
                <a:rPr lang="zh-CN" altLang="en-US" sz="7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48" name="Rectangle 42"/>
            <p:cNvSpPr/>
            <p:nvPr/>
          </p:nvSpPr>
          <p:spPr>
            <a:xfrm>
              <a:off x="2082804" y="1364985"/>
              <a:ext cx="2334087" cy="276999"/>
            </a:xfrm>
            <a:prstGeom prst="rect">
              <a:avLst/>
            </a:prstGeom>
          </p:spPr>
          <p:txBody>
            <a:bodyPr wrap="none" lIns="144000" tIns="0" rIns="144000" bIns="0" anchor="t" anchorCtr="0">
              <a:normAutofit/>
            </a:bodyPr>
            <a:lstStyle/>
            <a:p>
              <a:pPr algn="r"/>
              <a:r>
                <a:rPr lang="zh-CN" altLang="en-US" sz="10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32" name="Group 61"/>
          <p:cNvGrpSpPr/>
          <p:nvPr/>
        </p:nvGrpSpPr>
        <p:grpSpPr>
          <a:xfrm>
            <a:off x="6779365" y="1067910"/>
            <a:ext cx="1750565" cy="775104"/>
            <a:chOff x="9039153" y="1423878"/>
            <a:chExt cx="2334087" cy="1033472"/>
          </a:xfrm>
        </p:grpSpPr>
        <p:sp>
          <p:nvSpPr>
            <p:cNvPr id="45" name="TextBox 44"/>
            <p:cNvSpPr txBox="1"/>
            <p:nvPr/>
          </p:nvSpPr>
          <p:spPr>
            <a:xfrm>
              <a:off x="9039153" y="1700877"/>
              <a:ext cx="2334087" cy="756473"/>
            </a:xfrm>
            <a:prstGeom prst="rect">
              <a:avLst/>
            </a:prstGeom>
            <a:noFill/>
          </p:spPr>
          <p:txBody>
            <a:bodyPr wrap="square" lIns="144000" tIns="0" rIns="144000" bIns="0" anchor="t" anchorCtr="0">
              <a:normAutofit/>
            </a:bodyPr>
            <a:lstStyle/>
            <a:p>
              <a:pPr>
                <a:lnSpc>
                  <a:spcPct val="120000"/>
                </a:lnSpc>
                <a:spcBef>
                  <a:spcPct val="0"/>
                </a:spcBef>
                <a:defRPr/>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a:solidFill>
                    <a:schemeClr val="bg1">
                      <a:lumMod val="50000"/>
                    </a:schemeClr>
                  </a:solidFill>
                  <a:latin typeface="微软雅黑" panose="020B0503020204020204" pitchFamily="34" charset="-122"/>
                  <a:ea typeface="微软雅黑" panose="020B0503020204020204" pitchFamily="34" charset="-122"/>
                </a:rPr>
              </a:br>
              <a:r>
                <a:rPr lang="zh-CN" altLang="en-US" sz="7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46" name="Rectangle 45"/>
            <p:cNvSpPr/>
            <p:nvPr/>
          </p:nvSpPr>
          <p:spPr>
            <a:xfrm>
              <a:off x="9039153" y="1423878"/>
              <a:ext cx="2334087" cy="276999"/>
            </a:xfrm>
            <a:prstGeom prst="rect">
              <a:avLst/>
            </a:prstGeom>
          </p:spPr>
          <p:txBody>
            <a:bodyPr wrap="none" lIns="144000" tIns="0" rIns="144000" bIns="0" anchor="t" anchorCtr="0">
              <a:normAutofit/>
            </a:bodyPr>
            <a:lstStyle/>
            <a:p>
              <a:r>
                <a:rPr lang="zh-CN" altLang="en-US" sz="10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33" name="Group 60"/>
          <p:cNvGrpSpPr/>
          <p:nvPr/>
        </p:nvGrpSpPr>
        <p:grpSpPr>
          <a:xfrm>
            <a:off x="1358644" y="3568461"/>
            <a:ext cx="1750565" cy="775104"/>
            <a:chOff x="1811524" y="4757947"/>
            <a:chExt cx="2334087" cy="1033472"/>
          </a:xfrm>
        </p:grpSpPr>
        <p:sp>
          <p:nvSpPr>
            <p:cNvPr id="43" name="TextBox 47"/>
            <p:cNvSpPr txBox="1"/>
            <p:nvPr/>
          </p:nvSpPr>
          <p:spPr>
            <a:xfrm>
              <a:off x="1811524" y="5034946"/>
              <a:ext cx="2334087" cy="756473"/>
            </a:xfrm>
            <a:prstGeom prst="rect">
              <a:avLst/>
            </a:prstGeom>
            <a:noFill/>
          </p:spPr>
          <p:txBody>
            <a:bodyPr wrap="square" lIns="144000" tIns="0" rIns="144000" bIns="0" anchor="t" anchorCtr="0">
              <a:normAutofit/>
            </a:bodyPr>
            <a:lstStyle/>
            <a:p>
              <a:pPr algn="r">
                <a:lnSpc>
                  <a:spcPct val="120000"/>
                </a:lnSpc>
                <a:spcBef>
                  <a:spcPct val="0"/>
                </a:spcBef>
                <a:defRPr/>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a:solidFill>
                    <a:schemeClr val="bg1">
                      <a:lumMod val="50000"/>
                    </a:schemeClr>
                  </a:solidFill>
                  <a:latin typeface="微软雅黑" panose="020B0503020204020204" pitchFamily="34" charset="-122"/>
                  <a:ea typeface="微软雅黑" panose="020B0503020204020204" pitchFamily="34" charset="-122"/>
                </a:rPr>
              </a:br>
              <a:r>
                <a:rPr lang="zh-CN" altLang="en-US" sz="7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44" name="Rectangle 48"/>
            <p:cNvSpPr/>
            <p:nvPr/>
          </p:nvSpPr>
          <p:spPr>
            <a:xfrm>
              <a:off x="1811524" y="4757947"/>
              <a:ext cx="2334087" cy="276999"/>
            </a:xfrm>
            <a:prstGeom prst="rect">
              <a:avLst/>
            </a:prstGeom>
          </p:spPr>
          <p:txBody>
            <a:bodyPr wrap="none" lIns="144000" tIns="0" rIns="144000" bIns="0" anchor="t" anchorCtr="0">
              <a:normAutofit/>
            </a:bodyPr>
            <a:lstStyle/>
            <a:p>
              <a:pPr algn="r"/>
              <a:r>
                <a:rPr lang="zh-CN" altLang="en-US" sz="10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34" name="Group 63"/>
          <p:cNvGrpSpPr/>
          <p:nvPr/>
        </p:nvGrpSpPr>
        <p:grpSpPr>
          <a:xfrm>
            <a:off x="6741391" y="3499138"/>
            <a:ext cx="1750565" cy="775104"/>
            <a:chOff x="8988520" y="4665517"/>
            <a:chExt cx="2334087" cy="1033472"/>
          </a:xfrm>
        </p:grpSpPr>
        <p:sp>
          <p:nvSpPr>
            <p:cNvPr id="41" name="TextBox 50"/>
            <p:cNvSpPr txBox="1"/>
            <p:nvPr/>
          </p:nvSpPr>
          <p:spPr>
            <a:xfrm>
              <a:off x="8988520" y="4942516"/>
              <a:ext cx="2334087" cy="756473"/>
            </a:xfrm>
            <a:prstGeom prst="rect">
              <a:avLst/>
            </a:prstGeom>
            <a:noFill/>
          </p:spPr>
          <p:txBody>
            <a:bodyPr wrap="square" lIns="144000" tIns="0" rIns="144000" bIns="0" anchor="t" anchorCtr="0">
              <a:normAutofit/>
            </a:bodyPr>
            <a:lstStyle/>
            <a:p>
              <a:pPr>
                <a:lnSpc>
                  <a:spcPct val="120000"/>
                </a:lnSpc>
                <a:spcBef>
                  <a:spcPct val="0"/>
                </a:spcBef>
                <a:defRPr/>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a:solidFill>
                    <a:schemeClr val="bg1">
                      <a:lumMod val="50000"/>
                    </a:schemeClr>
                  </a:solidFill>
                  <a:latin typeface="微软雅黑" panose="020B0503020204020204" pitchFamily="34" charset="-122"/>
                  <a:ea typeface="微软雅黑" panose="020B0503020204020204" pitchFamily="34" charset="-122"/>
                </a:rPr>
              </a:br>
              <a:r>
                <a:rPr lang="zh-CN" altLang="en-US" sz="7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42" name="Rectangle 51"/>
            <p:cNvSpPr/>
            <p:nvPr/>
          </p:nvSpPr>
          <p:spPr>
            <a:xfrm>
              <a:off x="8988520" y="4665517"/>
              <a:ext cx="2334087" cy="276999"/>
            </a:xfrm>
            <a:prstGeom prst="rect">
              <a:avLst/>
            </a:prstGeom>
          </p:spPr>
          <p:txBody>
            <a:bodyPr wrap="none" lIns="144000" tIns="0" rIns="144000" bIns="0" anchor="t" anchorCtr="0">
              <a:normAutofit/>
            </a:bodyPr>
            <a:lstStyle/>
            <a:p>
              <a:r>
                <a:rPr lang="zh-CN" altLang="en-US" sz="10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35" name="Group 59"/>
          <p:cNvGrpSpPr/>
          <p:nvPr/>
        </p:nvGrpSpPr>
        <p:grpSpPr>
          <a:xfrm>
            <a:off x="571861" y="2241369"/>
            <a:ext cx="1750565" cy="775104"/>
            <a:chOff x="971176" y="2988490"/>
            <a:chExt cx="2334087" cy="1033472"/>
          </a:xfrm>
        </p:grpSpPr>
        <p:sp>
          <p:nvSpPr>
            <p:cNvPr id="39" name="TextBox 53"/>
            <p:cNvSpPr txBox="1"/>
            <p:nvPr/>
          </p:nvSpPr>
          <p:spPr>
            <a:xfrm>
              <a:off x="971176" y="3265489"/>
              <a:ext cx="2334087" cy="756473"/>
            </a:xfrm>
            <a:prstGeom prst="rect">
              <a:avLst/>
            </a:prstGeom>
            <a:noFill/>
          </p:spPr>
          <p:txBody>
            <a:bodyPr wrap="square" lIns="144000" tIns="0" rIns="144000" bIns="0" anchor="t" anchorCtr="0">
              <a:normAutofit/>
            </a:bodyPr>
            <a:lstStyle/>
            <a:p>
              <a:pPr algn="r">
                <a:lnSpc>
                  <a:spcPct val="120000"/>
                </a:lnSpc>
                <a:spcBef>
                  <a:spcPct val="0"/>
                </a:spcBef>
                <a:defRPr/>
              </a:pPr>
              <a:r>
                <a:rPr lang="zh-CN" altLang="en-US" sz="7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dirty="0">
                  <a:solidFill>
                    <a:schemeClr val="bg1">
                      <a:lumMod val="50000"/>
                    </a:schemeClr>
                  </a:solidFill>
                  <a:latin typeface="微软雅黑" panose="020B0503020204020204" pitchFamily="34" charset="-122"/>
                  <a:ea typeface="微软雅黑" panose="020B0503020204020204" pitchFamily="34" charset="-122"/>
                </a:rPr>
              </a:br>
              <a:r>
                <a:rPr lang="zh-CN" altLang="en-US" sz="7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40" name="Rectangle 54"/>
            <p:cNvSpPr/>
            <p:nvPr/>
          </p:nvSpPr>
          <p:spPr>
            <a:xfrm>
              <a:off x="971176" y="2988490"/>
              <a:ext cx="2334087" cy="276999"/>
            </a:xfrm>
            <a:prstGeom prst="rect">
              <a:avLst/>
            </a:prstGeom>
          </p:spPr>
          <p:txBody>
            <a:bodyPr wrap="none" lIns="144000" tIns="0" rIns="144000" bIns="0" anchor="t" anchorCtr="0">
              <a:normAutofit/>
            </a:bodyPr>
            <a:lstStyle/>
            <a:p>
              <a:pPr algn="r"/>
              <a:r>
                <a:rPr lang="zh-CN" altLang="en-US" sz="10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36" name="Group 62"/>
          <p:cNvGrpSpPr/>
          <p:nvPr/>
        </p:nvGrpSpPr>
        <p:grpSpPr>
          <a:xfrm>
            <a:off x="6344355" y="2267007"/>
            <a:ext cx="1750565" cy="775104"/>
            <a:chOff x="8459139" y="3022675"/>
            <a:chExt cx="2334087" cy="1033472"/>
          </a:xfrm>
        </p:grpSpPr>
        <p:sp>
          <p:nvSpPr>
            <p:cNvPr id="37" name="TextBox 56"/>
            <p:cNvSpPr txBox="1"/>
            <p:nvPr/>
          </p:nvSpPr>
          <p:spPr>
            <a:xfrm>
              <a:off x="8459139" y="3299674"/>
              <a:ext cx="2334087" cy="756473"/>
            </a:xfrm>
            <a:prstGeom prst="rect">
              <a:avLst/>
            </a:prstGeom>
            <a:noFill/>
          </p:spPr>
          <p:txBody>
            <a:bodyPr wrap="square" lIns="144000" tIns="0" rIns="144000" bIns="0" anchor="t" anchorCtr="0">
              <a:normAutofit/>
            </a:bodyPr>
            <a:lstStyle/>
            <a:p>
              <a:pPr>
                <a:lnSpc>
                  <a:spcPct val="120000"/>
                </a:lnSpc>
                <a:spcBef>
                  <a:spcPct val="0"/>
                </a:spcBef>
                <a:defRPr/>
              </a:pPr>
              <a:r>
                <a:rPr lang="zh-CN" altLang="en-US" sz="7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700">
                  <a:solidFill>
                    <a:schemeClr val="bg1">
                      <a:lumMod val="50000"/>
                    </a:schemeClr>
                  </a:solidFill>
                  <a:latin typeface="微软雅黑" panose="020B0503020204020204" pitchFamily="34" charset="-122"/>
                  <a:ea typeface="微软雅黑" panose="020B0503020204020204" pitchFamily="34" charset="-122"/>
                </a:rPr>
              </a:br>
              <a:r>
                <a:rPr lang="zh-CN" altLang="en-US" sz="7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8" name="Rectangle 57"/>
            <p:cNvSpPr/>
            <p:nvPr/>
          </p:nvSpPr>
          <p:spPr>
            <a:xfrm>
              <a:off x="8459139" y="3022675"/>
              <a:ext cx="2334087" cy="276999"/>
            </a:xfrm>
            <a:prstGeom prst="rect">
              <a:avLst/>
            </a:prstGeom>
          </p:spPr>
          <p:txBody>
            <a:bodyPr wrap="none" lIns="144000" tIns="0" rIns="144000" bIns="0" anchor="t" anchorCtr="0">
              <a:normAutofit/>
            </a:bodyPr>
            <a:lstStyle/>
            <a:p>
              <a:r>
                <a:rPr lang="zh-CN" altLang="en-US" sz="100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Tree>
    <p:extLst>
      <p:ext uri="{BB962C8B-B14F-4D97-AF65-F5344CB8AC3E}">
        <p14:creationId xmlns:p14="http://schemas.microsoft.com/office/powerpoint/2010/main" val="299271700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additive="base">
                                        <p:cTn id="13" dur="500" fill="hold"/>
                                        <p:tgtEl>
                                          <p:spTgt spid="35"/>
                                        </p:tgtEl>
                                        <p:attrNameLst>
                                          <p:attrName>ppt_x</p:attrName>
                                        </p:attrNameLst>
                                      </p:cBhvr>
                                      <p:tavLst>
                                        <p:tav tm="0">
                                          <p:val>
                                            <p:strVal val="#ppt_x"/>
                                          </p:val>
                                        </p:tav>
                                        <p:tav tm="100000">
                                          <p:val>
                                            <p:strVal val="#ppt_x"/>
                                          </p:val>
                                        </p:tav>
                                      </p:tavLst>
                                    </p:anim>
                                    <p:anim calcmode="lin" valueType="num">
                                      <p:cBhvr additive="base">
                                        <p:cTn id="14" dur="500" fill="hold"/>
                                        <p:tgtEl>
                                          <p:spTgt spid="3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500" fill="hold"/>
                                        <p:tgtEl>
                                          <p:spTgt spid="33"/>
                                        </p:tgtEl>
                                        <p:attrNameLst>
                                          <p:attrName>ppt_x</p:attrName>
                                        </p:attrNameLst>
                                      </p:cBhvr>
                                      <p:tavLst>
                                        <p:tav tm="0">
                                          <p:val>
                                            <p:strVal val="#ppt_x"/>
                                          </p:val>
                                        </p:tav>
                                        <p:tav tm="100000">
                                          <p:val>
                                            <p:strVal val="#ppt_x"/>
                                          </p:val>
                                        </p:tav>
                                      </p:tavLst>
                                    </p:anim>
                                    <p:anim calcmode="lin" valueType="num">
                                      <p:cBhvr additive="base">
                                        <p:cTn id="18" dur="500" fill="hold"/>
                                        <p:tgtEl>
                                          <p:spTgt spid="33"/>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fill="hold"/>
                                        <p:tgtEl>
                                          <p:spTgt spid="31"/>
                                        </p:tgtEl>
                                        <p:attrNameLst>
                                          <p:attrName>ppt_x</p:attrName>
                                        </p:attrNameLst>
                                      </p:cBhvr>
                                      <p:tavLst>
                                        <p:tav tm="0">
                                          <p:val>
                                            <p:strVal val="#ppt_x"/>
                                          </p:val>
                                        </p:tav>
                                        <p:tav tm="100000">
                                          <p:val>
                                            <p:strVal val="#ppt_x"/>
                                          </p:val>
                                        </p:tav>
                                      </p:tavLst>
                                    </p:anim>
                                    <p:anim calcmode="lin" valueType="num">
                                      <p:cBhvr additive="base">
                                        <p:cTn id="22" dur="500" fill="hold"/>
                                        <p:tgtEl>
                                          <p:spTgt spid="3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500" fill="hold"/>
                                        <p:tgtEl>
                                          <p:spTgt spid="36"/>
                                        </p:tgtEl>
                                        <p:attrNameLst>
                                          <p:attrName>ppt_x</p:attrName>
                                        </p:attrNameLst>
                                      </p:cBhvr>
                                      <p:tavLst>
                                        <p:tav tm="0">
                                          <p:val>
                                            <p:strVal val="#ppt_x"/>
                                          </p:val>
                                        </p:tav>
                                        <p:tav tm="100000">
                                          <p:val>
                                            <p:strVal val="#ppt_x"/>
                                          </p:val>
                                        </p:tav>
                                      </p:tavLst>
                                    </p:anim>
                                    <p:anim calcmode="lin" valueType="num">
                                      <p:cBhvr additive="base">
                                        <p:cTn id="30" dur="500" fill="hold"/>
                                        <p:tgtEl>
                                          <p:spTgt spid="36"/>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4"/>
                                        </p:tgtEl>
                                        <p:attrNameLst>
                                          <p:attrName>style.visibility</p:attrName>
                                        </p:attrNameLst>
                                      </p:cBhvr>
                                      <p:to>
                                        <p:strVal val="visible"/>
                                      </p:to>
                                    </p:set>
                                    <p:anim calcmode="lin" valueType="num">
                                      <p:cBhvr additive="base">
                                        <p:cTn id="33" dur="500" fill="hold"/>
                                        <p:tgtEl>
                                          <p:spTgt spid="34"/>
                                        </p:tgtEl>
                                        <p:attrNameLst>
                                          <p:attrName>ppt_x</p:attrName>
                                        </p:attrNameLst>
                                      </p:cBhvr>
                                      <p:tavLst>
                                        <p:tav tm="0">
                                          <p:val>
                                            <p:strVal val="#ppt_x"/>
                                          </p:val>
                                        </p:tav>
                                        <p:tav tm="100000">
                                          <p:val>
                                            <p:strVal val="#ppt_x"/>
                                          </p:val>
                                        </p:tav>
                                      </p:tavLst>
                                    </p:anim>
                                    <p:anim calcmode="lin" valueType="num">
                                      <p:cBhvr additive="base">
                                        <p:cTn id="34"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519640" y="3227931"/>
            <a:ext cx="4698366" cy="10156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4" tIns="34286" rIns="68574" bIns="34286" anchor="ctr"/>
          <a:lstStyle/>
          <a:p>
            <a:pPr algn="ctr">
              <a:defRPr/>
            </a:pPr>
            <a:endParaRPr lang="zh-CN" altLang="en-US" sz="1799"/>
          </a:p>
        </p:txBody>
      </p:sp>
      <p:sp>
        <p:nvSpPr>
          <p:cNvPr id="8" name="矩形 7"/>
          <p:cNvSpPr/>
          <p:nvPr/>
        </p:nvSpPr>
        <p:spPr>
          <a:xfrm>
            <a:off x="2087899" y="1575107"/>
            <a:ext cx="4698366" cy="101569"/>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68574" tIns="34286" rIns="68574" bIns="34286" anchor="ctr"/>
          <a:lstStyle/>
          <a:p>
            <a:pPr algn="ctr">
              <a:defRPr/>
            </a:pPr>
            <a:endParaRPr lang="zh-CN" altLang="en-US" sz="1799"/>
          </a:p>
        </p:txBody>
      </p:sp>
      <p:sp>
        <p:nvSpPr>
          <p:cNvPr id="9" name="椭圆 64"/>
          <p:cNvSpPr>
            <a:spLocks noChangeArrowheads="1"/>
          </p:cNvSpPr>
          <p:nvPr/>
        </p:nvSpPr>
        <p:spPr bwMode="auto">
          <a:xfrm>
            <a:off x="952988" y="1327534"/>
            <a:ext cx="1244432" cy="1244216"/>
          </a:xfrm>
          <a:prstGeom prst="ellipse">
            <a:avLst/>
          </a:prstGeom>
          <a:solidFill>
            <a:schemeClr val="accent1"/>
          </a:solidFill>
          <a:ln w="190500" cap="sq" cmpd="sng">
            <a:solidFill>
              <a:schemeClr val="bg1">
                <a:lumMod val="65000"/>
              </a:schemeClr>
            </a:solidFill>
            <a:round/>
            <a:headEnd/>
            <a:tailEnd/>
          </a:ln>
        </p:spPr>
        <p:txBody>
          <a:bodyPr lIns="68574" tIns="34286" rIns="68574" bIns="34286" anchor="ctr"/>
          <a:lstStyle/>
          <a:p>
            <a:pPr algn="ctr">
              <a:defRPr/>
            </a:pPr>
            <a:r>
              <a:rPr lang="zh-CN" altLang="en-US" sz="2099" b="1" dirty="0">
                <a:solidFill>
                  <a:schemeClr val="bg1"/>
                </a:solidFill>
                <a:latin typeface="微软雅黑" pitchFamily="34" charset="-122"/>
                <a:ea typeface="微软雅黑" pitchFamily="34" charset="-122"/>
                <a:sym typeface="宋体" panose="02010600030101010101" pitchFamily="2" charset="-122"/>
              </a:rPr>
              <a:t>添加文字</a:t>
            </a:r>
            <a:endParaRPr lang="zh-CN" altLang="zh-CN" sz="2099" b="1" dirty="0">
              <a:solidFill>
                <a:schemeClr val="bg1"/>
              </a:solidFill>
              <a:latin typeface="微软雅黑" pitchFamily="34" charset="-122"/>
              <a:ea typeface="微软雅黑" pitchFamily="34" charset="-122"/>
              <a:sym typeface="宋体" panose="02010600030101010101" pitchFamily="2" charset="-122"/>
            </a:endParaRPr>
          </a:p>
        </p:txBody>
      </p:sp>
      <p:sp>
        <p:nvSpPr>
          <p:cNvPr id="10" name="TextBox 9"/>
          <p:cNvSpPr txBox="1">
            <a:spLocks noChangeArrowheads="1"/>
          </p:cNvSpPr>
          <p:nvPr/>
        </p:nvSpPr>
        <p:spPr bwMode="auto">
          <a:xfrm>
            <a:off x="2437102" y="1700481"/>
            <a:ext cx="4426940" cy="709220"/>
          </a:xfrm>
          <a:prstGeom prst="rect">
            <a:avLst/>
          </a:prstGeom>
          <a:noFill/>
          <a:ln w="9525">
            <a:noFill/>
            <a:miter lim="800000"/>
            <a:headEnd/>
            <a:tailEnd/>
          </a:ln>
        </p:spPr>
        <p:txBody>
          <a:bodyPr lIns="68574" tIns="34286" rIns="68574" bIns="34286">
            <a:spAutoFit/>
          </a:bodyPr>
          <a:lstStyle/>
          <a:p>
            <a:pPr>
              <a:lnSpc>
                <a:spcPct val="13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nSpc>
                <a:spcPct val="13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11" name="椭圆 64"/>
          <p:cNvSpPr>
            <a:spLocks noChangeArrowheads="1"/>
          </p:cNvSpPr>
          <p:nvPr/>
        </p:nvSpPr>
        <p:spPr bwMode="auto">
          <a:xfrm>
            <a:off x="7056103" y="2769286"/>
            <a:ext cx="1244432" cy="1242628"/>
          </a:xfrm>
          <a:prstGeom prst="ellipse">
            <a:avLst/>
          </a:prstGeom>
          <a:solidFill>
            <a:schemeClr val="accent2"/>
          </a:solidFill>
          <a:ln w="190500" cap="sq" cmpd="sng">
            <a:solidFill>
              <a:schemeClr val="bg1">
                <a:lumMod val="65000"/>
              </a:schemeClr>
            </a:solidFill>
            <a:round/>
            <a:headEnd/>
            <a:tailEnd/>
          </a:ln>
        </p:spPr>
        <p:txBody>
          <a:bodyPr lIns="68574" tIns="34286" rIns="68574" bIns="34286" anchor="ctr"/>
          <a:lstStyle/>
          <a:p>
            <a:pPr algn="ctr">
              <a:defRPr/>
            </a:pPr>
            <a:r>
              <a:rPr lang="zh-CN" altLang="en-US" sz="2099" b="1" dirty="0">
                <a:solidFill>
                  <a:schemeClr val="bg1"/>
                </a:solidFill>
                <a:latin typeface="微软雅黑" pitchFamily="34" charset="-122"/>
                <a:ea typeface="微软雅黑" pitchFamily="34" charset="-122"/>
                <a:sym typeface="宋体" panose="02010600030101010101" pitchFamily="2" charset="-122"/>
              </a:rPr>
              <a:t>添加文字</a:t>
            </a:r>
            <a:endParaRPr lang="zh-CN" altLang="zh-CN" sz="2099" b="1" dirty="0">
              <a:solidFill>
                <a:schemeClr val="bg1"/>
              </a:solidFill>
              <a:latin typeface="微软雅黑" pitchFamily="34" charset="-122"/>
              <a:ea typeface="微软雅黑" pitchFamily="34" charset="-122"/>
              <a:sym typeface="宋体" panose="02010600030101010101" pitchFamily="2" charset="-122"/>
            </a:endParaRPr>
          </a:p>
        </p:txBody>
      </p:sp>
      <p:sp>
        <p:nvSpPr>
          <p:cNvPr id="12" name="TextBox 11"/>
          <p:cNvSpPr txBox="1">
            <a:spLocks noChangeArrowheads="1"/>
          </p:cNvSpPr>
          <p:nvPr/>
        </p:nvSpPr>
        <p:spPr bwMode="auto">
          <a:xfrm>
            <a:off x="2437102" y="3389808"/>
            <a:ext cx="4426940" cy="709220"/>
          </a:xfrm>
          <a:prstGeom prst="rect">
            <a:avLst/>
          </a:prstGeom>
          <a:noFill/>
          <a:ln w="9525">
            <a:noFill/>
            <a:miter lim="800000"/>
            <a:headEnd/>
            <a:tailEnd/>
          </a:ln>
        </p:spPr>
        <p:txBody>
          <a:bodyPr lIns="68574" tIns="34286" rIns="68574" bIns="34286">
            <a:spAutoFit/>
          </a:bodyPr>
          <a:lstStyle/>
          <a:p>
            <a:pPr>
              <a:lnSpc>
                <a:spcPct val="13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a:lnSpc>
                <a:spcPct val="130000"/>
              </a:lnSpc>
              <a:buFont typeface="Arial" pitchFamily="34" charset="0"/>
              <a:buNone/>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Tree>
    <p:extLst>
      <p:ext uri="{BB962C8B-B14F-4D97-AF65-F5344CB8AC3E}">
        <p14:creationId xmlns:p14="http://schemas.microsoft.com/office/powerpoint/2010/main" val="2248309979"/>
      </p:ext>
    </p:extLst>
  </p:cSld>
  <p:clrMapOvr>
    <a:masterClrMapping/>
  </p:clrMapOvr>
  <mc:AlternateContent xmlns:mc="http://schemas.openxmlformats.org/markup-compatibility/2006" xmlns:p14="http://schemas.microsoft.com/office/powerpoint/2010/main">
    <mc:Choice Requires="p14">
      <p:transition spd="slow" p14:dur="1500" advClick="0" advTm="7000">
        <p:random/>
      </p:transition>
    </mc:Choice>
    <mc:Fallback xmlns="">
      <p:transition spd="slow" advClick="0"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8" presetClass="emph" presetSubtype="0" fill="hold" grpId="1" nodeType="withEffect">
                                  <p:stCondLst>
                                    <p:cond delay="0"/>
                                  </p:stCondLst>
                                  <p:childTnLst>
                                    <p:animRot by="21600000">
                                      <p:cBhvr>
                                        <p:cTn id="10" dur="500" fill="hold"/>
                                        <p:tgtEl>
                                          <p:spTgt spid="9"/>
                                        </p:tgtEl>
                                        <p:attrNameLst>
                                          <p:attrName>r</p:attrName>
                                        </p:attrNameLst>
                                      </p:cBhvr>
                                    </p:animRo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left)">
                                      <p:cBhvr>
                                        <p:cTn id="14" dur="500"/>
                                        <p:tgtEl>
                                          <p:spTgt spid="8"/>
                                        </p:tgtEl>
                                      </p:cBhvr>
                                    </p:animEffect>
                                  </p:childTnLst>
                                </p:cTn>
                              </p:par>
                            </p:childTnLst>
                          </p:cTn>
                        </p:par>
                        <p:par>
                          <p:cTn id="15" fill="hold">
                            <p:stCondLst>
                              <p:cond delay="10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10"/>
                                        </p:tgtEl>
                                        <p:attrNameLst>
                                          <p:attrName>style.visibility</p:attrName>
                                        </p:attrNameLst>
                                      </p:cBhvr>
                                      <p:to>
                                        <p:strVal val="visible"/>
                                      </p:to>
                                    </p:set>
                                    <p:animEffect transition="in" filter="wipe(left)">
                                      <p:cBhvr>
                                        <p:cTn id="18" dur="100"/>
                                        <p:tgtEl>
                                          <p:spTgt spid="10"/>
                                        </p:tgtEl>
                                      </p:cBhvr>
                                    </p:animEffect>
                                  </p:childTnLst>
                                </p:cTn>
                              </p:par>
                              <p:par>
                                <p:cTn id="19" presetID="36" presetClass="emph" presetSubtype="0" fill="hold" grpId="1" nodeType="withEffect">
                                  <p:stCondLst>
                                    <p:cond delay="0"/>
                                  </p:stCondLst>
                                  <p:iterate type="lt">
                                    <p:tmPct val="30000"/>
                                  </p:iterate>
                                  <p:childTnLst>
                                    <p:animScale>
                                      <p:cBhvr>
                                        <p:cTn id="20" dur="50" autoRev="1" fill="hold">
                                          <p:stCondLst>
                                            <p:cond delay="0"/>
                                          </p:stCondLst>
                                        </p:cTn>
                                        <p:tgtEl>
                                          <p:spTgt spid="10"/>
                                        </p:tgtEl>
                                      </p:cBhvr>
                                      <p:to x="80000" y="100000"/>
                                    </p:animScale>
                                    <p:anim by="(#ppt_w*0.10)" calcmode="lin" valueType="num">
                                      <p:cBhvr>
                                        <p:cTn id="21" dur="50" autoRev="1" fill="hold">
                                          <p:stCondLst>
                                            <p:cond delay="0"/>
                                          </p:stCondLst>
                                        </p:cTn>
                                        <p:tgtEl>
                                          <p:spTgt spid="10"/>
                                        </p:tgtEl>
                                        <p:attrNameLst>
                                          <p:attrName>ppt_x</p:attrName>
                                        </p:attrNameLst>
                                      </p:cBhvr>
                                    </p:anim>
                                    <p:anim by="(-#ppt_w*0.10)" calcmode="lin" valueType="num">
                                      <p:cBhvr>
                                        <p:cTn id="22" dur="50" autoRev="1" fill="hold">
                                          <p:stCondLst>
                                            <p:cond delay="0"/>
                                          </p:stCondLst>
                                        </p:cTn>
                                        <p:tgtEl>
                                          <p:spTgt spid="10"/>
                                        </p:tgtEl>
                                        <p:attrNameLst>
                                          <p:attrName>ppt_y</p:attrName>
                                        </p:attrNameLst>
                                      </p:cBhvr>
                                    </p:anim>
                                    <p:animRot by="-480000">
                                      <p:cBhvr>
                                        <p:cTn id="23" dur="50" autoRev="1" fill="hold">
                                          <p:stCondLst>
                                            <p:cond delay="0"/>
                                          </p:stCondLst>
                                        </p:cTn>
                                        <p:tgtEl>
                                          <p:spTgt spid="10"/>
                                        </p:tgtEl>
                                        <p:attrNameLst>
                                          <p:attrName>r</p:attrName>
                                        </p:attrNameLst>
                                      </p:cBhvr>
                                    </p:animRot>
                                  </p:childTnLst>
                                </p:cTn>
                              </p:par>
                            </p:childTnLst>
                          </p:cTn>
                        </p:par>
                        <p:par>
                          <p:cTn id="24" fill="hold">
                            <p:stCondLst>
                              <p:cond delay="5210"/>
                            </p:stCondLst>
                            <p:childTnLst>
                              <p:par>
                                <p:cTn id="25" presetID="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1+#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par>
                                <p:cTn id="29" presetID="8" presetClass="emph" presetSubtype="0" fill="hold" grpId="1" nodeType="withEffect">
                                  <p:stCondLst>
                                    <p:cond delay="0"/>
                                  </p:stCondLst>
                                  <p:childTnLst>
                                    <p:animRot by="-21600000">
                                      <p:cBhvr>
                                        <p:cTn id="30" dur="500" fill="hold"/>
                                        <p:tgtEl>
                                          <p:spTgt spid="11"/>
                                        </p:tgtEl>
                                        <p:attrNameLst>
                                          <p:attrName>r</p:attrName>
                                        </p:attrNameLst>
                                      </p:cBhvr>
                                    </p:animRot>
                                  </p:childTnLst>
                                </p:cTn>
                              </p:par>
                            </p:childTnLst>
                          </p:cTn>
                        </p:par>
                        <p:par>
                          <p:cTn id="31" fill="hold">
                            <p:stCondLst>
                              <p:cond delay="5710"/>
                            </p:stCondLst>
                            <p:childTnLst>
                              <p:par>
                                <p:cTn id="32" presetID="22" presetClass="entr" presetSubtype="2"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right)">
                                      <p:cBhvr>
                                        <p:cTn id="34" dur="500"/>
                                        <p:tgtEl>
                                          <p:spTgt spid="7"/>
                                        </p:tgtEl>
                                      </p:cBhvr>
                                    </p:animEffect>
                                  </p:childTnLst>
                                </p:cTn>
                              </p:par>
                            </p:childTnLst>
                          </p:cTn>
                        </p:par>
                        <p:par>
                          <p:cTn id="35" fill="hold">
                            <p:stCondLst>
                              <p:cond delay="621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2"/>
                                        </p:tgtEl>
                                        <p:attrNameLst>
                                          <p:attrName>style.visibility</p:attrName>
                                        </p:attrNameLst>
                                      </p:cBhvr>
                                      <p:to>
                                        <p:strVal val="visible"/>
                                      </p:to>
                                    </p:set>
                                    <p:animEffect transition="in" filter="wipe(left)">
                                      <p:cBhvr>
                                        <p:cTn id="38" dur="100"/>
                                        <p:tgtEl>
                                          <p:spTgt spid="12"/>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2"/>
                                        </p:tgtEl>
                                      </p:cBhvr>
                                      <p:to x="80000" y="100000"/>
                                    </p:animScale>
                                    <p:anim by="(#ppt_w*0.10)" calcmode="lin" valueType="num">
                                      <p:cBhvr>
                                        <p:cTn id="41" dur="50" autoRev="1" fill="hold">
                                          <p:stCondLst>
                                            <p:cond delay="0"/>
                                          </p:stCondLst>
                                        </p:cTn>
                                        <p:tgtEl>
                                          <p:spTgt spid="12"/>
                                        </p:tgtEl>
                                        <p:attrNameLst>
                                          <p:attrName>ppt_x</p:attrName>
                                        </p:attrNameLst>
                                      </p:cBhvr>
                                    </p:anim>
                                    <p:anim by="(-#ppt_w*0.10)" calcmode="lin" valueType="num">
                                      <p:cBhvr>
                                        <p:cTn id="42" dur="50" autoRev="1" fill="hold">
                                          <p:stCondLst>
                                            <p:cond delay="0"/>
                                          </p:stCondLst>
                                        </p:cTn>
                                        <p:tgtEl>
                                          <p:spTgt spid="12"/>
                                        </p:tgtEl>
                                        <p:attrNameLst>
                                          <p:attrName>ppt_y</p:attrName>
                                        </p:attrNameLst>
                                      </p:cBhvr>
                                    </p:anim>
                                    <p:animRot by="-480000">
                                      <p:cBhvr>
                                        <p:cTn id="43" dur="50" autoRev="1"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9" grpId="1" animBg="1"/>
      <p:bldP spid="10" grpId="0"/>
      <p:bldP spid="10" grpId="1"/>
      <p:bldP spid="11" grpId="0" animBg="1"/>
      <p:bldP spid="11" grpId="1" animBg="1"/>
      <p:bldP spid="12" grpId="0"/>
      <p:bldP spid="12"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836541" y="1053914"/>
            <a:ext cx="1318664" cy="13245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endParaRPr lang="zh-CN" altLang="en-US" sz="1600" dirty="0"/>
          </a:p>
        </p:txBody>
      </p:sp>
      <p:sp>
        <p:nvSpPr>
          <p:cNvPr id="47" name="矩形 46"/>
          <p:cNvSpPr/>
          <p:nvPr/>
        </p:nvSpPr>
        <p:spPr>
          <a:xfrm>
            <a:off x="1836541" y="2378446"/>
            <a:ext cx="1318664" cy="79472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48" name="矩形 47"/>
          <p:cNvSpPr/>
          <p:nvPr/>
        </p:nvSpPr>
        <p:spPr>
          <a:xfrm>
            <a:off x="3326631" y="1053914"/>
            <a:ext cx="1318664" cy="13245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endParaRPr lang="zh-CN" altLang="en-US" sz="1600" dirty="0"/>
          </a:p>
        </p:txBody>
      </p:sp>
      <p:sp>
        <p:nvSpPr>
          <p:cNvPr id="49" name="矩形 48"/>
          <p:cNvSpPr/>
          <p:nvPr/>
        </p:nvSpPr>
        <p:spPr>
          <a:xfrm>
            <a:off x="3326631" y="2378446"/>
            <a:ext cx="1318664" cy="79472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50" name="矩形 49"/>
          <p:cNvSpPr/>
          <p:nvPr/>
        </p:nvSpPr>
        <p:spPr>
          <a:xfrm>
            <a:off x="4816723" y="1053914"/>
            <a:ext cx="1318664" cy="13245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endParaRPr lang="zh-CN" altLang="en-US" sz="1600" dirty="0"/>
          </a:p>
        </p:txBody>
      </p:sp>
      <p:sp>
        <p:nvSpPr>
          <p:cNvPr id="51" name="矩形 50"/>
          <p:cNvSpPr/>
          <p:nvPr/>
        </p:nvSpPr>
        <p:spPr>
          <a:xfrm>
            <a:off x="4816723" y="2378446"/>
            <a:ext cx="1318664" cy="79472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sp>
        <p:nvSpPr>
          <p:cNvPr id="52" name="矩形 51"/>
          <p:cNvSpPr/>
          <p:nvPr/>
        </p:nvSpPr>
        <p:spPr>
          <a:xfrm>
            <a:off x="6306813" y="1053914"/>
            <a:ext cx="1318664" cy="13245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endParaRPr lang="zh-CN" altLang="en-US" sz="1600" dirty="0"/>
          </a:p>
        </p:txBody>
      </p:sp>
      <p:sp>
        <p:nvSpPr>
          <p:cNvPr id="53" name="矩形 52"/>
          <p:cNvSpPr/>
          <p:nvPr/>
        </p:nvSpPr>
        <p:spPr>
          <a:xfrm>
            <a:off x="6306813" y="2378446"/>
            <a:ext cx="1318664" cy="79472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华文黑体" pitchFamily="2" charset="-122"/>
              </a:rPr>
              <a:t>点击添加标题</a:t>
            </a:r>
          </a:p>
        </p:txBody>
      </p:sp>
      <p:grpSp>
        <p:nvGrpSpPr>
          <p:cNvPr id="2" name="组合 55"/>
          <p:cNvGrpSpPr/>
          <p:nvPr/>
        </p:nvGrpSpPr>
        <p:grpSpPr>
          <a:xfrm>
            <a:off x="2258707" y="1212857"/>
            <a:ext cx="474332" cy="612440"/>
            <a:chOff x="3095876" y="2479873"/>
            <a:chExt cx="366231" cy="470769"/>
          </a:xfrm>
        </p:grpSpPr>
        <p:sp>
          <p:nvSpPr>
            <p:cNvPr id="57"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grpSp>
      <p:sp>
        <p:nvSpPr>
          <p:cNvPr id="61" name="Freeform 64"/>
          <p:cNvSpPr>
            <a:spLocks noEditPoints="1"/>
          </p:cNvSpPr>
          <p:nvPr/>
        </p:nvSpPr>
        <p:spPr bwMode="auto">
          <a:xfrm flipH="1">
            <a:off x="3659474" y="1247201"/>
            <a:ext cx="652980" cy="543748"/>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069" tIns="33535" rIns="67069" bIns="3353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grpSp>
        <p:nvGrpSpPr>
          <p:cNvPr id="3" name="组合 61"/>
          <p:cNvGrpSpPr/>
          <p:nvPr/>
        </p:nvGrpSpPr>
        <p:grpSpPr>
          <a:xfrm>
            <a:off x="5272240" y="1221124"/>
            <a:ext cx="407629" cy="595906"/>
            <a:chOff x="5690315" y="3674507"/>
            <a:chExt cx="314729" cy="458061"/>
          </a:xfrm>
        </p:grpSpPr>
        <p:sp>
          <p:nvSpPr>
            <p:cNvPr id="63"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12" tIns="45706" rIns="91412" bIns="45706"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grpSp>
      <p:sp>
        <p:nvSpPr>
          <p:cNvPr id="65" name="Freeform 9"/>
          <p:cNvSpPr/>
          <p:nvPr/>
        </p:nvSpPr>
        <p:spPr bwMode="auto">
          <a:xfrm flipH="1">
            <a:off x="6627324" y="1305880"/>
            <a:ext cx="677645" cy="426393"/>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7069" tIns="33535" rIns="67069" bIns="3353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70656">
              <a:defRPr/>
            </a:pPr>
            <a:endParaRPr lang="zh-CN" altLang="en-US" sz="1200" dirty="0">
              <a:solidFill>
                <a:sysClr val="windowText" lastClr="000000"/>
              </a:solidFill>
              <a:latin typeface="Calibri" panose="020F0502020204030204"/>
              <a:ea typeface="宋体" panose="02010600030101010101" pitchFamily="2" charset="-122"/>
            </a:endParaRPr>
          </a:p>
        </p:txBody>
      </p:sp>
      <p:sp>
        <p:nvSpPr>
          <p:cNvPr id="80" name="等腰三角形 79"/>
          <p:cNvSpPr/>
          <p:nvPr/>
        </p:nvSpPr>
        <p:spPr>
          <a:xfrm flipV="1">
            <a:off x="2404095" y="3173164"/>
            <a:ext cx="183558"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endParaRPr lang="zh-CN" altLang="en-US" sz="1600" dirty="0"/>
          </a:p>
        </p:txBody>
      </p:sp>
      <p:sp>
        <p:nvSpPr>
          <p:cNvPr id="81" name="等腰三角形 80"/>
          <p:cNvSpPr/>
          <p:nvPr/>
        </p:nvSpPr>
        <p:spPr>
          <a:xfrm flipV="1">
            <a:off x="3894186" y="3173164"/>
            <a:ext cx="183558"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endParaRPr lang="zh-CN" altLang="en-US" sz="1600" dirty="0"/>
          </a:p>
        </p:txBody>
      </p:sp>
      <p:sp>
        <p:nvSpPr>
          <p:cNvPr id="82" name="等腰三角形 81"/>
          <p:cNvSpPr/>
          <p:nvPr/>
        </p:nvSpPr>
        <p:spPr>
          <a:xfrm flipV="1">
            <a:off x="5384277" y="3173164"/>
            <a:ext cx="183558"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endParaRPr lang="zh-CN" altLang="en-US" sz="1600" dirty="0"/>
          </a:p>
        </p:txBody>
      </p:sp>
      <p:sp>
        <p:nvSpPr>
          <p:cNvPr id="83" name="等腰三角形 82"/>
          <p:cNvSpPr/>
          <p:nvPr/>
        </p:nvSpPr>
        <p:spPr>
          <a:xfrm flipV="1">
            <a:off x="6874367" y="3173164"/>
            <a:ext cx="183558" cy="15894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endParaRPr lang="zh-CN" altLang="en-US" sz="1600" dirty="0"/>
          </a:p>
        </p:txBody>
      </p:sp>
      <p:sp>
        <p:nvSpPr>
          <p:cNvPr id="85" name="TextBox 84"/>
          <p:cNvSpPr txBox="1"/>
          <p:nvPr/>
        </p:nvSpPr>
        <p:spPr>
          <a:xfrm>
            <a:off x="2120467" y="3431233"/>
            <a:ext cx="750811" cy="252333"/>
          </a:xfrm>
          <a:prstGeom prst="rect">
            <a:avLst/>
          </a:prstGeom>
          <a:noFill/>
        </p:spPr>
        <p:txBody>
          <a:bodyPr wrap="none" lIns="67069" tIns="33535" rIns="67069" bIns="3353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添加文字</a:t>
            </a:r>
          </a:p>
        </p:txBody>
      </p:sp>
      <p:sp>
        <p:nvSpPr>
          <p:cNvPr id="86" name="TextBox 85"/>
          <p:cNvSpPr txBox="1"/>
          <p:nvPr/>
        </p:nvSpPr>
        <p:spPr>
          <a:xfrm>
            <a:off x="3610558" y="3431233"/>
            <a:ext cx="750811" cy="252333"/>
          </a:xfrm>
          <a:prstGeom prst="rect">
            <a:avLst/>
          </a:prstGeom>
          <a:noFill/>
        </p:spPr>
        <p:txBody>
          <a:bodyPr wrap="none" lIns="67069" tIns="33535" rIns="67069" bIns="3353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添加文字</a:t>
            </a:r>
          </a:p>
        </p:txBody>
      </p:sp>
      <p:sp>
        <p:nvSpPr>
          <p:cNvPr id="87" name="TextBox 86"/>
          <p:cNvSpPr txBox="1"/>
          <p:nvPr/>
        </p:nvSpPr>
        <p:spPr>
          <a:xfrm>
            <a:off x="5100650" y="3431233"/>
            <a:ext cx="750811" cy="252333"/>
          </a:xfrm>
          <a:prstGeom prst="rect">
            <a:avLst/>
          </a:prstGeom>
          <a:noFill/>
        </p:spPr>
        <p:txBody>
          <a:bodyPr wrap="none" lIns="67069" tIns="33535" rIns="67069" bIns="3353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添加文字</a:t>
            </a:r>
          </a:p>
        </p:txBody>
      </p:sp>
      <p:sp>
        <p:nvSpPr>
          <p:cNvPr id="88" name="TextBox 87"/>
          <p:cNvSpPr txBox="1"/>
          <p:nvPr/>
        </p:nvSpPr>
        <p:spPr>
          <a:xfrm>
            <a:off x="6590742" y="3431233"/>
            <a:ext cx="750811" cy="252333"/>
          </a:xfrm>
          <a:prstGeom prst="rect">
            <a:avLst/>
          </a:prstGeom>
          <a:noFill/>
        </p:spPr>
        <p:txBody>
          <a:bodyPr wrap="none" lIns="67069" tIns="33535" rIns="67069" bIns="3353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添加文字</a:t>
            </a:r>
          </a:p>
        </p:txBody>
      </p:sp>
      <p:sp>
        <p:nvSpPr>
          <p:cNvPr id="90" name="矩形 89"/>
          <p:cNvSpPr/>
          <p:nvPr/>
        </p:nvSpPr>
        <p:spPr>
          <a:xfrm>
            <a:off x="1116683" y="3808940"/>
            <a:ext cx="7279028" cy="43352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069" tIns="33535" rIns="67069" bIns="33535" rtlCol="0" anchor="ctr"/>
          <a:lstStyle/>
          <a:p>
            <a:pPr algn="ctr"/>
            <a:r>
              <a:rPr lang="zh-CN" altLang="en-US" sz="1200" b="1" dirty="0">
                <a:latin typeface="微软雅黑" panose="020B0503020204020204" pitchFamily="34" charset="-122"/>
                <a:ea typeface="微软雅黑" panose="020B0503020204020204" pitchFamily="34" charset="-122"/>
              </a:rPr>
              <a:t>点击添加标题</a:t>
            </a:r>
          </a:p>
        </p:txBody>
      </p:sp>
    </p:spTree>
    <p:extLst>
      <p:ext uri="{BB962C8B-B14F-4D97-AF65-F5344CB8AC3E}">
        <p14:creationId xmlns:p14="http://schemas.microsoft.com/office/powerpoint/2010/main" val="41240207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ppt_x"/>
                                          </p:val>
                                        </p:tav>
                                        <p:tav tm="100000">
                                          <p:val>
                                            <p:strVal val="#ppt_x"/>
                                          </p:val>
                                        </p:tav>
                                      </p:tavLst>
                                    </p:anim>
                                    <p:anim calcmode="lin" valueType="num">
                                      <p:cBhvr additive="base">
                                        <p:cTn id="12" dur="500" fill="hold"/>
                                        <p:tgtEl>
                                          <p:spTgt spid="47"/>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50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ppt_x"/>
                                          </p:val>
                                        </p:tav>
                                        <p:tav tm="100000">
                                          <p:val>
                                            <p:strVal val="#ppt_x"/>
                                          </p:val>
                                        </p:tav>
                                      </p:tavLst>
                                    </p:anim>
                                    <p:anim calcmode="lin" valueType="num">
                                      <p:cBhvr additive="base">
                                        <p:cTn id="16" dur="500" fill="hold"/>
                                        <p:tgtEl>
                                          <p:spTgt spid="48"/>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ppt_x"/>
                                          </p:val>
                                        </p:tav>
                                        <p:tav tm="100000">
                                          <p:val>
                                            <p:strVal val="#ppt_x"/>
                                          </p:val>
                                        </p:tav>
                                      </p:tavLst>
                                    </p:anim>
                                    <p:anim calcmode="lin" valueType="num">
                                      <p:cBhvr additive="base">
                                        <p:cTn id="20" dur="500" fill="hold"/>
                                        <p:tgtEl>
                                          <p:spTgt spid="49"/>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10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ppt_x"/>
                                          </p:val>
                                        </p:tav>
                                        <p:tav tm="100000">
                                          <p:val>
                                            <p:strVal val="#ppt_x"/>
                                          </p:val>
                                        </p:tav>
                                      </p:tavLst>
                                    </p:anim>
                                    <p:anim calcmode="lin" valueType="num">
                                      <p:cBhvr additive="base">
                                        <p:cTn id="24" dur="500" fill="hold"/>
                                        <p:tgtEl>
                                          <p:spTgt spid="50"/>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100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500" fill="hold"/>
                                        <p:tgtEl>
                                          <p:spTgt spid="51"/>
                                        </p:tgtEl>
                                        <p:attrNameLst>
                                          <p:attrName>ppt_x</p:attrName>
                                        </p:attrNameLst>
                                      </p:cBhvr>
                                      <p:tavLst>
                                        <p:tav tm="0">
                                          <p:val>
                                            <p:strVal val="#ppt_x"/>
                                          </p:val>
                                        </p:tav>
                                        <p:tav tm="100000">
                                          <p:val>
                                            <p:strVal val="#ppt_x"/>
                                          </p:val>
                                        </p:tav>
                                      </p:tavLst>
                                    </p:anim>
                                    <p:anim calcmode="lin" valueType="num">
                                      <p:cBhvr additive="base">
                                        <p:cTn id="28" dur="500" fill="hold"/>
                                        <p:tgtEl>
                                          <p:spTgt spid="51"/>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50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ppt_x"/>
                                          </p:val>
                                        </p:tav>
                                        <p:tav tm="100000">
                                          <p:val>
                                            <p:strVal val="#ppt_x"/>
                                          </p:val>
                                        </p:tav>
                                      </p:tavLst>
                                    </p:anim>
                                    <p:anim calcmode="lin" valueType="num">
                                      <p:cBhvr additive="base">
                                        <p:cTn id="32" dur="500" fill="hold"/>
                                        <p:tgtEl>
                                          <p:spTgt spid="52"/>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50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500" fill="hold"/>
                                        <p:tgtEl>
                                          <p:spTgt spid="53"/>
                                        </p:tgtEl>
                                        <p:attrNameLst>
                                          <p:attrName>ppt_x</p:attrName>
                                        </p:attrNameLst>
                                      </p:cBhvr>
                                      <p:tavLst>
                                        <p:tav tm="0">
                                          <p:val>
                                            <p:strVal val="#ppt_x"/>
                                          </p:val>
                                        </p:tav>
                                        <p:tav tm="100000">
                                          <p:val>
                                            <p:strVal val="#ppt_x"/>
                                          </p:val>
                                        </p:tav>
                                      </p:tavLst>
                                    </p:anim>
                                    <p:anim calcmode="lin" valueType="num">
                                      <p:cBhvr additive="base">
                                        <p:cTn id="36" dur="500" fill="hold"/>
                                        <p:tgtEl>
                                          <p:spTgt spid="53"/>
                                        </p:tgtEl>
                                        <p:attrNameLst>
                                          <p:attrName>ppt_y</p:attrName>
                                        </p:attrNameLst>
                                      </p:cBhvr>
                                      <p:tavLst>
                                        <p:tav tm="0">
                                          <p:val>
                                            <p:strVal val="0-#ppt_h/2"/>
                                          </p:val>
                                        </p:tav>
                                        <p:tav tm="100000">
                                          <p:val>
                                            <p:strVal val="#ppt_y"/>
                                          </p:val>
                                        </p:tav>
                                      </p:tavLst>
                                    </p:anim>
                                  </p:childTnLst>
                                </p:cTn>
                              </p:par>
                              <p:par>
                                <p:cTn id="37" presetID="42" presetClass="entr" presetSubtype="0" fill="hold" nodeType="withEffect">
                                  <p:stCondLst>
                                    <p:cond delay="250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1000"/>
                                        <p:tgtEl>
                                          <p:spTgt spid="2"/>
                                        </p:tgtEl>
                                      </p:cBhvr>
                                    </p:animEffect>
                                    <p:anim calcmode="lin" valueType="num">
                                      <p:cBhvr>
                                        <p:cTn id="40" dur="1000" fill="hold"/>
                                        <p:tgtEl>
                                          <p:spTgt spid="2"/>
                                        </p:tgtEl>
                                        <p:attrNameLst>
                                          <p:attrName>ppt_x</p:attrName>
                                        </p:attrNameLst>
                                      </p:cBhvr>
                                      <p:tavLst>
                                        <p:tav tm="0">
                                          <p:val>
                                            <p:strVal val="#ppt_x"/>
                                          </p:val>
                                        </p:tav>
                                        <p:tav tm="100000">
                                          <p:val>
                                            <p:strVal val="#ppt_x"/>
                                          </p:val>
                                        </p:tav>
                                      </p:tavLst>
                                    </p:anim>
                                    <p:anim calcmode="lin" valueType="num">
                                      <p:cBhvr>
                                        <p:cTn id="41" dur="1000" fill="hold"/>
                                        <p:tgtEl>
                                          <p:spTgt spid="2"/>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2500"/>
                                  </p:stCondLst>
                                  <p:childTnLst>
                                    <p:set>
                                      <p:cBhvr>
                                        <p:cTn id="43" dur="1" fill="hold">
                                          <p:stCondLst>
                                            <p:cond delay="0"/>
                                          </p:stCondLst>
                                        </p:cTn>
                                        <p:tgtEl>
                                          <p:spTgt spid="61"/>
                                        </p:tgtEl>
                                        <p:attrNameLst>
                                          <p:attrName>style.visibility</p:attrName>
                                        </p:attrNameLst>
                                      </p:cBhvr>
                                      <p:to>
                                        <p:strVal val="visible"/>
                                      </p:to>
                                    </p:set>
                                    <p:animEffect transition="in" filter="fade">
                                      <p:cBhvr>
                                        <p:cTn id="44" dur="1000"/>
                                        <p:tgtEl>
                                          <p:spTgt spid="61"/>
                                        </p:tgtEl>
                                      </p:cBhvr>
                                    </p:animEffect>
                                    <p:anim calcmode="lin" valueType="num">
                                      <p:cBhvr>
                                        <p:cTn id="45" dur="1000" fill="hold"/>
                                        <p:tgtEl>
                                          <p:spTgt spid="61"/>
                                        </p:tgtEl>
                                        <p:attrNameLst>
                                          <p:attrName>ppt_x</p:attrName>
                                        </p:attrNameLst>
                                      </p:cBhvr>
                                      <p:tavLst>
                                        <p:tav tm="0">
                                          <p:val>
                                            <p:strVal val="#ppt_x"/>
                                          </p:val>
                                        </p:tav>
                                        <p:tav tm="100000">
                                          <p:val>
                                            <p:strVal val="#ppt_x"/>
                                          </p:val>
                                        </p:tav>
                                      </p:tavLst>
                                    </p:anim>
                                    <p:anim calcmode="lin" valueType="num">
                                      <p:cBhvr>
                                        <p:cTn id="46" dur="1000" fill="hold"/>
                                        <p:tgtEl>
                                          <p:spTgt spid="61"/>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250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1000"/>
                                        <p:tgtEl>
                                          <p:spTgt spid="3"/>
                                        </p:tgtEl>
                                      </p:cBhvr>
                                    </p:animEffect>
                                    <p:anim calcmode="lin" valueType="num">
                                      <p:cBhvr>
                                        <p:cTn id="50" dur="1000" fill="hold"/>
                                        <p:tgtEl>
                                          <p:spTgt spid="3"/>
                                        </p:tgtEl>
                                        <p:attrNameLst>
                                          <p:attrName>ppt_x</p:attrName>
                                        </p:attrNameLst>
                                      </p:cBhvr>
                                      <p:tavLst>
                                        <p:tav tm="0">
                                          <p:val>
                                            <p:strVal val="#ppt_x"/>
                                          </p:val>
                                        </p:tav>
                                        <p:tav tm="100000">
                                          <p:val>
                                            <p:strVal val="#ppt_x"/>
                                          </p:val>
                                        </p:tav>
                                      </p:tavLst>
                                    </p:anim>
                                    <p:anim calcmode="lin" valueType="num">
                                      <p:cBhvr>
                                        <p:cTn id="51" dur="1000" fill="hold"/>
                                        <p:tgtEl>
                                          <p:spTgt spid="3"/>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2500"/>
                                  </p:stCondLst>
                                  <p:childTnLst>
                                    <p:set>
                                      <p:cBhvr>
                                        <p:cTn id="53" dur="1" fill="hold">
                                          <p:stCondLst>
                                            <p:cond delay="0"/>
                                          </p:stCondLst>
                                        </p:cTn>
                                        <p:tgtEl>
                                          <p:spTgt spid="65"/>
                                        </p:tgtEl>
                                        <p:attrNameLst>
                                          <p:attrName>style.visibility</p:attrName>
                                        </p:attrNameLst>
                                      </p:cBhvr>
                                      <p:to>
                                        <p:strVal val="visible"/>
                                      </p:to>
                                    </p:set>
                                    <p:animEffect transition="in" filter="fade">
                                      <p:cBhvr>
                                        <p:cTn id="54" dur="1000"/>
                                        <p:tgtEl>
                                          <p:spTgt spid="65"/>
                                        </p:tgtEl>
                                      </p:cBhvr>
                                    </p:animEffect>
                                    <p:anim calcmode="lin" valueType="num">
                                      <p:cBhvr>
                                        <p:cTn id="55" dur="1000" fill="hold"/>
                                        <p:tgtEl>
                                          <p:spTgt spid="65"/>
                                        </p:tgtEl>
                                        <p:attrNameLst>
                                          <p:attrName>ppt_x</p:attrName>
                                        </p:attrNameLst>
                                      </p:cBhvr>
                                      <p:tavLst>
                                        <p:tav tm="0">
                                          <p:val>
                                            <p:strVal val="#ppt_x"/>
                                          </p:val>
                                        </p:tav>
                                        <p:tav tm="100000">
                                          <p:val>
                                            <p:strVal val="#ppt_x"/>
                                          </p:val>
                                        </p:tav>
                                      </p:tavLst>
                                    </p:anim>
                                    <p:anim calcmode="lin" valueType="num">
                                      <p:cBhvr>
                                        <p:cTn id="56" dur="1000" fill="hold"/>
                                        <p:tgtEl>
                                          <p:spTgt spid="65"/>
                                        </p:tgtEl>
                                        <p:attrNameLst>
                                          <p:attrName>ppt_y</p:attrName>
                                        </p:attrNameLst>
                                      </p:cBhvr>
                                      <p:tavLst>
                                        <p:tav tm="0">
                                          <p:val>
                                            <p:strVal val="#ppt_y+.1"/>
                                          </p:val>
                                        </p:tav>
                                        <p:tav tm="100000">
                                          <p:val>
                                            <p:strVal val="#ppt_y"/>
                                          </p:val>
                                        </p:tav>
                                      </p:tavLst>
                                    </p:anim>
                                  </p:childTnLst>
                                </p:cTn>
                              </p:par>
                              <p:par>
                                <p:cTn id="57" presetID="10" presetClass="entr" presetSubtype="0" fill="hold" grpId="0" nodeType="withEffect">
                                  <p:stCondLst>
                                    <p:cond delay="2500"/>
                                  </p:stCondLst>
                                  <p:childTnLst>
                                    <p:set>
                                      <p:cBhvr>
                                        <p:cTn id="58" dur="1" fill="hold">
                                          <p:stCondLst>
                                            <p:cond delay="0"/>
                                          </p:stCondLst>
                                        </p:cTn>
                                        <p:tgtEl>
                                          <p:spTgt spid="80"/>
                                        </p:tgtEl>
                                        <p:attrNameLst>
                                          <p:attrName>style.visibility</p:attrName>
                                        </p:attrNameLst>
                                      </p:cBhvr>
                                      <p:to>
                                        <p:strVal val="visible"/>
                                      </p:to>
                                    </p:set>
                                    <p:animEffect transition="in" filter="fade">
                                      <p:cBhvr>
                                        <p:cTn id="59" dur="500"/>
                                        <p:tgtEl>
                                          <p:spTgt spid="80"/>
                                        </p:tgtEl>
                                      </p:cBhvr>
                                    </p:animEffect>
                                  </p:childTnLst>
                                </p:cTn>
                              </p:par>
                              <p:par>
                                <p:cTn id="60" presetID="42" presetClass="entr" presetSubtype="0" fill="hold" grpId="0" nodeType="withEffect">
                                  <p:stCondLst>
                                    <p:cond delay="2500"/>
                                  </p:stCondLst>
                                  <p:childTnLst>
                                    <p:set>
                                      <p:cBhvr>
                                        <p:cTn id="61" dur="1" fill="hold">
                                          <p:stCondLst>
                                            <p:cond delay="0"/>
                                          </p:stCondLst>
                                        </p:cTn>
                                        <p:tgtEl>
                                          <p:spTgt spid="85"/>
                                        </p:tgtEl>
                                        <p:attrNameLst>
                                          <p:attrName>style.visibility</p:attrName>
                                        </p:attrNameLst>
                                      </p:cBhvr>
                                      <p:to>
                                        <p:strVal val="visible"/>
                                      </p:to>
                                    </p:set>
                                    <p:animEffect transition="in" filter="fade">
                                      <p:cBhvr>
                                        <p:cTn id="62" dur="500"/>
                                        <p:tgtEl>
                                          <p:spTgt spid="85"/>
                                        </p:tgtEl>
                                      </p:cBhvr>
                                    </p:animEffect>
                                    <p:anim calcmode="lin" valueType="num">
                                      <p:cBhvr>
                                        <p:cTn id="63" dur="500" fill="hold"/>
                                        <p:tgtEl>
                                          <p:spTgt spid="85"/>
                                        </p:tgtEl>
                                        <p:attrNameLst>
                                          <p:attrName>ppt_x</p:attrName>
                                        </p:attrNameLst>
                                      </p:cBhvr>
                                      <p:tavLst>
                                        <p:tav tm="0">
                                          <p:val>
                                            <p:strVal val="#ppt_x"/>
                                          </p:val>
                                        </p:tav>
                                        <p:tav tm="100000">
                                          <p:val>
                                            <p:strVal val="#ppt_x"/>
                                          </p:val>
                                        </p:tav>
                                      </p:tavLst>
                                    </p:anim>
                                    <p:anim calcmode="lin" valueType="num">
                                      <p:cBhvr>
                                        <p:cTn id="64" dur="500" fill="hold"/>
                                        <p:tgtEl>
                                          <p:spTgt spid="85"/>
                                        </p:tgtEl>
                                        <p:attrNameLst>
                                          <p:attrName>ppt_y</p:attrName>
                                        </p:attrNameLst>
                                      </p:cBhvr>
                                      <p:tavLst>
                                        <p:tav tm="0">
                                          <p:val>
                                            <p:strVal val="#ppt_y+.1"/>
                                          </p:val>
                                        </p:tav>
                                        <p:tav tm="100000">
                                          <p:val>
                                            <p:strVal val="#ppt_y"/>
                                          </p:val>
                                        </p:tav>
                                      </p:tavLst>
                                    </p:anim>
                                  </p:childTnLst>
                                </p:cTn>
                              </p:par>
                              <p:par>
                                <p:cTn id="65" presetID="10" presetClass="entr" presetSubtype="0" fill="hold" grpId="0" nodeType="withEffect">
                                  <p:stCondLst>
                                    <p:cond delay="3000"/>
                                  </p:stCondLst>
                                  <p:childTnLst>
                                    <p:set>
                                      <p:cBhvr>
                                        <p:cTn id="66" dur="1" fill="hold">
                                          <p:stCondLst>
                                            <p:cond delay="0"/>
                                          </p:stCondLst>
                                        </p:cTn>
                                        <p:tgtEl>
                                          <p:spTgt spid="81"/>
                                        </p:tgtEl>
                                        <p:attrNameLst>
                                          <p:attrName>style.visibility</p:attrName>
                                        </p:attrNameLst>
                                      </p:cBhvr>
                                      <p:to>
                                        <p:strVal val="visible"/>
                                      </p:to>
                                    </p:set>
                                    <p:animEffect transition="in" filter="fade">
                                      <p:cBhvr>
                                        <p:cTn id="67" dur="500"/>
                                        <p:tgtEl>
                                          <p:spTgt spid="81"/>
                                        </p:tgtEl>
                                      </p:cBhvr>
                                    </p:animEffect>
                                  </p:childTnLst>
                                </p:cTn>
                              </p:par>
                              <p:par>
                                <p:cTn id="68" presetID="10" presetClass="entr" presetSubtype="0" fill="hold" grpId="0" nodeType="withEffect">
                                  <p:stCondLst>
                                    <p:cond delay="3500"/>
                                  </p:stCondLst>
                                  <p:childTnLst>
                                    <p:set>
                                      <p:cBhvr>
                                        <p:cTn id="69" dur="1" fill="hold">
                                          <p:stCondLst>
                                            <p:cond delay="0"/>
                                          </p:stCondLst>
                                        </p:cTn>
                                        <p:tgtEl>
                                          <p:spTgt spid="82"/>
                                        </p:tgtEl>
                                        <p:attrNameLst>
                                          <p:attrName>style.visibility</p:attrName>
                                        </p:attrNameLst>
                                      </p:cBhvr>
                                      <p:to>
                                        <p:strVal val="visible"/>
                                      </p:to>
                                    </p:set>
                                    <p:animEffect transition="in" filter="fade">
                                      <p:cBhvr>
                                        <p:cTn id="70" dur="500"/>
                                        <p:tgtEl>
                                          <p:spTgt spid="82"/>
                                        </p:tgtEl>
                                      </p:cBhvr>
                                    </p:animEffect>
                                  </p:childTnLst>
                                </p:cTn>
                              </p:par>
                              <p:par>
                                <p:cTn id="71" presetID="10" presetClass="entr" presetSubtype="0" fill="hold" grpId="0" nodeType="withEffect">
                                  <p:stCondLst>
                                    <p:cond delay="4000"/>
                                  </p:stCondLst>
                                  <p:childTnLst>
                                    <p:set>
                                      <p:cBhvr>
                                        <p:cTn id="72" dur="1" fill="hold">
                                          <p:stCondLst>
                                            <p:cond delay="0"/>
                                          </p:stCondLst>
                                        </p:cTn>
                                        <p:tgtEl>
                                          <p:spTgt spid="83"/>
                                        </p:tgtEl>
                                        <p:attrNameLst>
                                          <p:attrName>style.visibility</p:attrName>
                                        </p:attrNameLst>
                                      </p:cBhvr>
                                      <p:to>
                                        <p:strVal val="visible"/>
                                      </p:to>
                                    </p:set>
                                    <p:animEffect transition="in" filter="fade">
                                      <p:cBhvr>
                                        <p:cTn id="73" dur="500"/>
                                        <p:tgtEl>
                                          <p:spTgt spid="83"/>
                                        </p:tgtEl>
                                      </p:cBhvr>
                                    </p:animEffect>
                                  </p:childTnLst>
                                </p:cTn>
                              </p:par>
                              <p:par>
                                <p:cTn id="74" presetID="42" presetClass="entr" presetSubtype="0" fill="hold" grpId="0" nodeType="withEffect">
                                  <p:stCondLst>
                                    <p:cond delay="3000"/>
                                  </p:stCondLst>
                                  <p:childTnLst>
                                    <p:set>
                                      <p:cBhvr>
                                        <p:cTn id="75" dur="1" fill="hold">
                                          <p:stCondLst>
                                            <p:cond delay="0"/>
                                          </p:stCondLst>
                                        </p:cTn>
                                        <p:tgtEl>
                                          <p:spTgt spid="86"/>
                                        </p:tgtEl>
                                        <p:attrNameLst>
                                          <p:attrName>style.visibility</p:attrName>
                                        </p:attrNameLst>
                                      </p:cBhvr>
                                      <p:to>
                                        <p:strVal val="visible"/>
                                      </p:to>
                                    </p:set>
                                    <p:animEffect transition="in" filter="fade">
                                      <p:cBhvr>
                                        <p:cTn id="76" dur="500"/>
                                        <p:tgtEl>
                                          <p:spTgt spid="86"/>
                                        </p:tgtEl>
                                      </p:cBhvr>
                                    </p:animEffect>
                                    <p:anim calcmode="lin" valueType="num">
                                      <p:cBhvr>
                                        <p:cTn id="77" dur="500" fill="hold"/>
                                        <p:tgtEl>
                                          <p:spTgt spid="86"/>
                                        </p:tgtEl>
                                        <p:attrNameLst>
                                          <p:attrName>ppt_x</p:attrName>
                                        </p:attrNameLst>
                                      </p:cBhvr>
                                      <p:tavLst>
                                        <p:tav tm="0">
                                          <p:val>
                                            <p:strVal val="#ppt_x"/>
                                          </p:val>
                                        </p:tav>
                                        <p:tav tm="100000">
                                          <p:val>
                                            <p:strVal val="#ppt_x"/>
                                          </p:val>
                                        </p:tav>
                                      </p:tavLst>
                                    </p:anim>
                                    <p:anim calcmode="lin" valueType="num">
                                      <p:cBhvr>
                                        <p:cTn id="78" dur="500" fill="hold"/>
                                        <p:tgtEl>
                                          <p:spTgt spid="86"/>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3500"/>
                                  </p:stCondLst>
                                  <p:childTnLst>
                                    <p:set>
                                      <p:cBhvr>
                                        <p:cTn id="80" dur="1" fill="hold">
                                          <p:stCondLst>
                                            <p:cond delay="0"/>
                                          </p:stCondLst>
                                        </p:cTn>
                                        <p:tgtEl>
                                          <p:spTgt spid="87"/>
                                        </p:tgtEl>
                                        <p:attrNameLst>
                                          <p:attrName>style.visibility</p:attrName>
                                        </p:attrNameLst>
                                      </p:cBhvr>
                                      <p:to>
                                        <p:strVal val="visible"/>
                                      </p:to>
                                    </p:set>
                                    <p:animEffect transition="in" filter="fade">
                                      <p:cBhvr>
                                        <p:cTn id="81" dur="500"/>
                                        <p:tgtEl>
                                          <p:spTgt spid="87"/>
                                        </p:tgtEl>
                                      </p:cBhvr>
                                    </p:animEffect>
                                    <p:anim calcmode="lin" valueType="num">
                                      <p:cBhvr>
                                        <p:cTn id="82" dur="500" fill="hold"/>
                                        <p:tgtEl>
                                          <p:spTgt spid="87"/>
                                        </p:tgtEl>
                                        <p:attrNameLst>
                                          <p:attrName>ppt_x</p:attrName>
                                        </p:attrNameLst>
                                      </p:cBhvr>
                                      <p:tavLst>
                                        <p:tav tm="0">
                                          <p:val>
                                            <p:strVal val="#ppt_x"/>
                                          </p:val>
                                        </p:tav>
                                        <p:tav tm="100000">
                                          <p:val>
                                            <p:strVal val="#ppt_x"/>
                                          </p:val>
                                        </p:tav>
                                      </p:tavLst>
                                    </p:anim>
                                    <p:anim calcmode="lin" valueType="num">
                                      <p:cBhvr>
                                        <p:cTn id="83" dur="500" fill="hold"/>
                                        <p:tgtEl>
                                          <p:spTgt spid="87"/>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4000"/>
                                  </p:stCondLst>
                                  <p:childTnLst>
                                    <p:set>
                                      <p:cBhvr>
                                        <p:cTn id="85" dur="1" fill="hold">
                                          <p:stCondLst>
                                            <p:cond delay="0"/>
                                          </p:stCondLst>
                                        </p:cTn>
                                        <p:tgtEl>
                                          <p:spTgt spid="88"/>
                                        </p:tgtEl>
                                        <p:attrNameLst>
                                          <p:attrName>style.visibility</p:attrName>
                                        </p:attrNameLst>
                                      </p:cBhvr>
                                      <p:to>
                                        <p:strVal val="visible"/>
                                      </p:to>
                                    </p:set>
                                    <p:animEffect transition="in" filter="fade">
                                      <p:cBhvr>
                                        <p:cTn id="86" dur="500"/>
                                        <p:tgtEl>
                                          <p:spTgt spid="88"/>
                                        </p:tgtEl>
                                      </p:cBhvr>
                                    </p:animEffect>
                                    <p:anim calcmode="lin" valueType="num">
                                      <p:cBhvr>
                                        <p:cTn id="87" dur="500" fill="hold"/>
                                        <p:tgtEl>
                                          <p:spTgt spid="88"/>
                                        </p:tgtEl>
                                        <p:attrNameLst>
                                          <p:attrName>ppt_x</p:attrName>
                                        </p:attrNameLst>
                                      </p:cBhvr>
                                      <p:tavLst>
                                        <p:tav tm="0">
                                          <p:val>
                                            <p:strVal val="#ppt_x"/>
                                          </p:val>
                                        </p:tav>
                                        <p:tav tm="100000">
                                          <p:val>
                                            <p:strVal val="#ppt_x"/>
                                          </p:val>
                                        </p:tav>
                                      </p:tavLst>
                                    </p:anim>
                                    <p:anim calcmode="lin" valueType="num">
                                      <p:cBhvr>
                                        <p:cTn id="88" dur="500" fill="hold"/>
                                        <p:tgtEl>
                                          <p:spTgt spid="88"/>
                                        </p:tgtEl>
                                        <p:attrNameLst>
                                          <p:attrName>ppt_y</p:attrName>
                                        </p:attrNameLst>
                                      </p:cBhvr>
                                      <p:tavLst>
                                        <p:tav tm="0">
                                          <p:val>
                                            <p:strVal val="#ppt_y+.1"/>
                                          </p:val>
                                        </p:tav>
                                        <p:tav tm="100000">
                                          <p:val>
                                            <p:strVal val="#ppt_y"/>
                                          </p:val>
                                        </p:tav>
                                      </p:tavLst>
                                    </p:anim>
                                  </p:childTnLst>
                                </p:cTn>
                              </p:par>
                            </p:childTnLst>
                          </p:cTn>
                        </p:par>
                        <p:par>
                          <p:cTn id="89" fill="hold">
                            <p:stCondLst>
                              <p:cond delay="4500"/>
                            </p:stCondLst>
                            <p:childTnLst>
                              <p:par>
                                <p:cTn id="90" presetID="42" presetClass="entr" presetSubtype="0" fill="hold" grpId="0" nodeType="afterEffect">
                                  <p:stCondLst>
                                    <p:cond delay="0"/>
                                  </p:stCondLst>
                                  <p:childTnLst>
                                    <p:set>
                                      <p:cBhvr>
                                        <p:cTn id="91" dur="1" fill="hold">
                                          <p:stCondLst>
                                            <p:cond delay="0"/>
                                          </p:stCondLst>
                                        </p:cTn>
                                        <p:tgtEl>
                                          <p:spTgt spid="90"/>
                                        </p:tgtEl>
                                        <p:attrNameLst>
                                          <p:attrName>style.visibility</p:attrName>
                                        </p:attrNameLst>
                                      </p:cBhvr>
                                      <p:to>
                                        <p:strVal val="visible"/>
                                      </p:to>
                                    </p:set>
                                    <p:animEffect transition="in" filter="fade">
                                      <p:cBhvr>
                                        <p:cTn id="92" dur="1000"/>
                                        <p:tgtEl>
                                          <p:spTgt spid="90"/>
                                        </p:tgtEl>
                                      </p:cBhvr>
                                    </p:animEffect>
                                    <p:anim calcmode="lin" valueType="num">
                                      <p:cBhvr>
                                        <p:cTn id="93" dur="1000" fill="hold"/>
                                        <p:tgtEl>
                                          <p:spTgt spid="90"/>
                                        </p:tgtEl>
                                        <p:attrNameLst>
                                          <p:attrName>ppt_x</p:attrName>
                                        </p:attrNameLst>
                                      </p:cBhvr>
                                      <p:tavLst>
                                        <p:tav tm="0">
                                          <p:val>
                                            <p:strVal val="#ppt_x"/>
                                          </p:val>
                                        </p:tav>
                                        <p:tav tm="100000">
                                          <p:val>
                                            <p:strVal val="#ppt_x"/>
                                          </p:val>
                                        </p:tav>
                                      </p:tavLst>
                                    </p:anim>
                                    <p:anim calcmode="lin" valueType="num">
                                      <p:cBhvr>
                                        <p:cTn id="94"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61" grpId="0" animBg="1"/>
      <p:bldP spid="65" grpId="0" animBg="1"/>
      <p:bldP spid="80" grpId="0" animBg="1"/>
      <p:bldP spid="81" grpId="0" animBg="1"/>
      <p:bldP spid="82" grpId="0" animBg="1"/>
      <p:bldP spid="83" grpId="0" animBg="1"/>
      <p:bldP spid="85" grpId="0"/>
      <p:bldP spid="86" grpId="0"/>
      <p:bldP spid="87" grpId="0"/>
      <p:bldP spid="88" grpId="0"/>
      <p:bldP spid="9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7280" y="1176338"/>
            <a:ext cx="8015793" cy="461541"/>
          </a:xfrm>
          <a:prstGeom prst="rect">
            <a:avLst/>
          </a:prstGeom>
          <a:noFill/>
          <a:ln w="9525">
            <a:noFill/>
            <a:miter lim="800000"/>
            <a:headEnd/>
            <a:tailEnd/>
          </a:ln>
        </p:spPr>
        <p:txBody>
          <a:bodyPr lIns="91430" tIns="45715" rIns="91430" bIns="45715">
            <a:spAutoFit/>
          </a:bodyPr>
          <a:lstStyle/>
          <a:p>
            <a:pPr>
              <a:lnSpc>
                <a:spcPct val="150000"/>
              </a:lnSpc>
              <a:spcBef>
                <a:spcPts val="600"/>
              </a:spcBef>
              <a:spcAft>
                <a:spcPts val="600"/>
              </a:spcAft>
            </a:pPr>
            <a:r>
              <a:rPr lang="zh-CN" altLang="en-US" sz="800" dirty="0">
                <a:solidFill>
                  <a:schemeClr val="bg1">
                    <a:lumMod val="50000"/>
                  </a:schemeClr>
                </a:solidFill>
                <a:latin typeface="微软雅黑" pitchFamily="34" charset="-122"/>
                <a:ea typeface="微软雅黑"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44646" y="2106613"/>
            <a:ext cx="5130924" cy="2419350"/>
          </a:xfrm>
          <a:prstGeom prst="rect">
            <a:avLst/>
          </a:prstGeom>
          <a:noFill/>
          <a:ln w="9525">
            <a:noFill/>
            <a:miter lim="800000"/>
            <a:headEnd/>
            <a:tailEnd/>
          </a:ln>
        </p:spPr>
      </p:pic>
      <p:sp>
        <p:nvSpPr>
          <p:cNvPr id="29" name="Rectangle 12"/>
          <p:cNvSpPr/>
          <p:nvPr/>
        </p:nvSpPr>
        <p:spPr bwMode="auto">
          <a:xfrm>
            <a:off x="6130715" y="2106613"/>
            <a:ext cx="2452357" cy="2419350"/>
          </a:xfrm>
          <a:prstGeom prst="rect">
            <a:avLst/>
          </a:prstGeom>
          <a:solidFill>
            <a:schemeClr val="accent1"/>
          </a:solidFill>
          <a:ln w="9525" cap="flat" cmpd="sng" algn="ctr">
            <a:noFill/>
            <a:prstDash val="solid"/>
            <a:headEnd type="none" w="med" len="med"/>
            <a:tailEnd type="none" w="med" len="med"/>
          </a:ln>
          <a:effectLst/>
        </p:spPr>
        <p:txBody>
          <a:bodyPr lIns="137151" tIns="68576" rIns="34288" bIns="34288"/>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a:spcAft>
                <a:spcPts val="450"/>
              </a:spcAft>
              <a:defRPr/>
            </a:pPr>
            <a:endParaRPr lang="en-US" sz="2699"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6422775" y="2493963"/>
            <a:ext cx="1944426" cy="1733550"/>
          </a:xfrm>
          <a:prstGeom prst="rect">
            <a:avLst/>
          </a:prstGeom>
          <a:noFill/>
          <a:ln w="9525">
            <a:noFill/>
            <a:miter lim="800000"/>
            <a:headEnd/>
            <a:tailEnd/>
          </a:ln>
        </p:spPr>
        <p:txBody>
          <a:bodyPr lIns="91430" tIns="45715" rIns="91430" bIns="45715"/>
          <a:lstStyle/>
          <a:p>
            <a:pPr>
              <a:lnSpc>
                <a:spcPct val="150000"/>
              </a:lnSpc>
            </a:pPr>
            <a:r>
              <a:rPr lang="zh-CN" altLang="en-US" sz="800" dirty="0">
                <a:solidFill>
                  <a:schemeClr val="bg1"/>
                </a:solidFill>
                <a:latin typeface="微软雅黑" pitchFamily="34" charset="-122"/>
                <a:ea typeface="微软雅黑" pitchFamily="34" charset="-122"/>
              </a:rPr>
              <a:t>此处输入您的文本请在此处输入您的文本此处输入您的文本此处输入您的文本此处输入您的文本请在此处输入您的文本此处输入您的文本。</a:t>
            </a:r>
          </a:p>
        </p:txBody>
      </p:sp>
    </p:spTree>
    <p:extLst>
      <p:ext uri="{BB962C8B-B14F-4D97-AF65-F5344CB8AC3E}">
        <p14:creationId xmlns:p14="http://schemas.microsoft.com/office/powerpoint/2010/main" val="208056770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6956DE4A-FEC6-44D9-BA5B-3039FEC20E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60" y="0"/>
            <a:ext cx="9135879" cy="5143500"/>
          </a:xfrm>
          <a:prstGeom prst="rect">
            <a:avLst/>
          </a:prstGeom>
        </p:spPr>
      </p:pic>
      <p:sp>
        <p:nvSpPr>
          <p:cNvPr id="30" name="矩形 259"/>
          <p:cNvSpPr>
            <a:spLocks noChangeArrowheads="1"/>
          </p:cNvSpPr>
          <p:nvPr/>
        </p:nvSpPr>
        <p:spPr bwMode="auto">
          <a:xfrm>
            <a:off x="539552" y="1923678"/>
            <a:ext cx="50700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600" b="1" cap="all" dirty="0">
                <a:solidFill>
                  <a:schemeClr val="tx1">
                    <a:lumMod val="75000"/>
                    <a:lumOff val="25000"/>
                  </a:schemeClr>
                </a:solidFill>
                <a:cs typeface="Arial" panose="020B0604020202020204" pitchFamily="34" charset="0"/>
              </a:rPr>
              <a:t>非常感谢您的观看</a:t>
            </a:r>
          </a:p>
        </p:txBody>
      </p:sp>
      <p:sp>
        <p:nvSpPr>
          <p:cNvPr id="31" name="矩形 259"/>
          <p:cNvSpPr>
            <a:spLocks noChangeArrowheads="1"/>
          </p:cNvSpPr>
          <p:nvPr/>
        </p:nvSpPr>
        <p:spPr bwMode="auto">
          <a:xfrm>
            <a:off x="611560" y="2555850"/>
            <a:ext cx="4844765" cy="21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50" dirty="0">
                <a:solidFill>
                  <a:schemeClr val="tx1">
                    <a:lumMod val="75000"/>
                    <a:lumOff val="25000"/>
                  </a:schemeClr>
                </a:solidFill>
                <a:latin typeface="Arial" panose="020B0604020202020204" pitchFamily="34" charset="0"/>
                <a:cs typeface="Arial" panose="020B0604020202020204" pitchFamily="34" charset="0"/>
              </a:rPr>
              <a:t>YEAR-END SUMMARY PLAN BUSINESS REPORT PPT IN THE NEW YEAR</a:t>
            </a:r>
            <a:endParaRPr lang="zh-CN" altLang="en-US" sz="105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32" name="矩形 259"/>
          <p:cNvSpPr>
            <a:spLocks noChangeArrowheads="1"/>
          </p:cNvSpPr>
          <p:nvPr/>
        </p:nvSpPr>
        <p:spPr bwMode="auto">
          <a:xfrm>
            <a:off x="1547664" y="930073"/>
            <a:ext cx="3024336"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7200" b="1" cap="all" dirty="0" smtClean="0">
                <a:solidFill>
                  <a:schemeClr val="tx1">
                    <a:lumMod val="75000"/>
                    <a:lumOff val="25000"/>
                  </a:schemeClr>
                </a:solidFill>
                <a:latin typeface="Broadway" pitchFamily="82" charset="0"/>
                <a:ea typeface="Dotum" pitchFamily="34" charset="-127"/>
                <a:cs typeface="Arial" panose="020B0604020202020204" pitchFamily="34" charset="0"/>
              </a:rPr>
              <a:t>2019</a:t>
            </a:r>
            <a:endParaRPr lang="zh-CN" altLang="en-US" sz="7200" b="1" cap="all" dirty="0">
              <a:solidFill>
                <a:schemeClr val="tx1">
                  <a:lumMod val="75000"/>
                  <a:lumOff val="25000"/>
                </a:schemeClr>
              </a:solidFill>
              <a:latin typeface="Broadway" pitchFamily="82" charset="0"/>
              <a:ea typeface="Dotum" pitchFamily="34" charset="-127"/>
              <a:cs typeface="Arial" panose="020B0604020202020204" pitchFamily="34" charset="0"/>
            </a:endParaRPr>
          </a:p>
        </p:txBody>
      </p:sp>
      <p:sp>
        <p:nvSpPr>
          <p:cNvPr id="36" name="矩形 35"/>
          <p:cNvSpPr/>
          <p:nvPr/>
        </p:nvSpPr>
        <p:spPr>
          <a:xfrm>
            <a:off x="863302" y="2974173"/>
            <a:ext cx="4572794" cy="461673"/>
          </a:xfrm>
          <a:prstGeom prst="rect">
            <a:avLst/>
          </a:prstGeom>
        </p:spPr>
        <p:txBody>
          <a:bodyPr lIns="91448" tIns="45724" rIns="91448" bIns="45724">
            <a:spAutoFit/>
          </a:bodyPr>
          <a:lstStyle/>
          <a:p>
            <a:pPr algn="ctr"/>
            <a:r>
              <a:rPr lang="en-US" altLang="zh-CN" sz="800" dirty="0">
                <a:solidFill>
                  <a:schemeClr val="tx1">
                    <a:lumMod val="75000"/>
                    <a:lumOff val="25000"/>
                  </a:schemeClr>
                </a:solidFill>
              </a:rPr>
              <a:t>Chinese  companies  will no longer remain in the hard stage and they are also promoting a culture Chinese  companies  will no longer remain </a:t>
            </a:r>
          </a:p>
          <a:p>
            <a:pPr algn="ctr"/>
            <a:r>
              <a:rPr lang="en-US" altLang="zh-CN" sz="800" dirty="0">
                <a:solidFill>
                  <a:schemeClr val="tx1">
                    <a:lumMod val="75000"/>
                    <a:lumOff val="25000"/>
                  </a:schemeClr>
                </a:solidFill>
              </a:rPr>
              <a:t>in the hard stage and they are also promoting a culture</a:t>
            </a:r>
          </a:p>
        </p:txBody>
      </p:sp>
    </p:spTree>
    <p:extLst>
      <p:ext uri="{BB962C8B-B14F-4D97-AF65-F5344CB8AC3E}">
        <p14:creationId xmlns:p14="http://schemas.microsoft.com/office/powerpoint/2010/main" val="33340308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2"/>
                                        </p:tgtEl>
                                        <p:attrNameLst>
                                          <p:attrName>ppt_y</p:attrName>
                                        </p:attrNameLst>
                                      </p:cBhvr>
                                      <p:tavLst>
                                        <p:tav tm="0">
                                          <p:val>
                                            <p:strVal val="#ppt_y"/>
                                          </p:val>
                                        </p:tav>
                                        <p:tav tm="100000">
                                          <p:val>
                                            <p:strVal val="#ppt_y"/>
                                          </p:val>
                                        </p:tav>
                                      </p:tavLst>
                                    </p:anim>
                                    <p:anim calcmode="lin" valueType="num">
                                      <p:cBhvr>
                                        <p:cTn id="15"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2"/>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32"/>
                                        </p:tgtEl>
                                      </p:cBhvr>
                                    </p:animEffect>
                                    <p:animScale>
                                      <p:cBhvr>
                                        <p:cTn id="21" dur="250" autoRev="1" fill="hold"/>
                                        <p:tgtEl>
                                          <p:spTgt spid="32"/>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0"/>
                                        </p:tgtEl>
                                        <p:attrNameLst>
                                          <p:attrName>ppt_y</p:attrName>
                                        </p:attrNameLst>
                                      </p:cBhvr>
                                      <p:tavLst>
                                        <p:tav tm="0">
                                          <p:val>
                                            <p:strVal val="#ppt_y"/>
                                          </p:val>
                                        </p:tav>
                                        <p:tav tm="100000">
                                          <p:val>
                                            <p:strVal val="#ppt_y"/>
                                          </p:val>
                                        </p:tav>
                                      </p:tavLst>
                                    </p:anim>
                                    <p:anim calcmode="lin" valueType="num">
                                      <p:cBhvr>
                                        <p:cTn id="27"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0"/>
                                        </p:tgtEl>
                                      </p:cBhvr>
                                    </p:animEffect>
                                  </p:childTnLst>
                                </p:cTn>
                              </p:par>
                            </p:childTnLst>
                          </p:cTn>
                        </p:par>
                        <p:par>
                          <p:cTn id="30" fill="hold">
                            <p:stCondLst>
                              <p:cond delay="30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30"/>
                                        </p:tgtEl>
                                      </p:cBhvr>
                                    </p:animEffect>
                                    <p:animScale>
                                      <p:cBhvr>
                                        <p:cTn id="33" dur="250" autoRev="1" fill="hold"/>
                                        <p:tgtEl>
                                          <p:spTgt spid="30"/>
                                        </p:tgtEl>
                                      </p:cBhvr>
                                      <p:by x="105000" y="105000"/>
                                    </p:animScale>
                                  </p:childTnLst>
                                </p:cTn>
                              </p:par>
                            </p:childTnLst>
                          </p:cTn>
                        </p:par>
                        <p:par>
                          <p:cTn id="34" fill="hold">
                            <p:stCondLst>
                              <p:cond delay="3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31"/>
                                        </p:tgtEl>
                                        <p:attrNameLst>
                                          <p:attrName>ppt_y</p:attrName>
                                        </p:attrNameLst>
                                      </p:cBhvr>
                                      <p:tavLst>
                                        <p:tav tm="0">
                                          <p:val>
                                            <p:strVal val="#ppt_y"/>
                                          </p:val>
                                        </p:tav>
                                        <p:tav tm="100000">
                                          <p:val>
                                            <p:strVal val="#ppt_y"/>
                                          </p:val>
                                        </p:tav>
                                      </p:tavLst>
                                    </p:anim>
                                    <p:anim calcmode="lin" valueType="num">
                                      <p:cBhvr>
                                        <p:cTn id="3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31"/>
                                        </p:tgtEl>
                                      </p:cBhvr>
                                    </p:animEffect>
                                  </p:childTnLst>
                                </p:cTn>
                              </p:par>
                            </p:childTnLst>
                          </p:cTn>
                        </p:par>
                        <p:par>
                          <p:cTn id="42" fill="hold">
                            <p:stCondLst>
                              <p:cond delay="6350"/>
                            </p:stCondLst>
                            <p:childTnLst>
                              <p:par>
                                <p:cTn id="43" presetID="26" presetClass="emph" presetSubtype="0" fill="hold" grpId="1" nodeType="afterEffect">
                                  <p:stCondLst>
                                    <p:cond delay="0"/>
                                  </p:stCondLst>
                                  <p:iterate type="lt">
                                    <p:tmPct val="0"/>
                                  </p:iterate>
                                  <p:childTnLst>
                                    <p:animEffect transition="out" filter="fade">
                                      <p:cBhvr>
                                        <p:cTn id="44" dur="500" tmFilter="0, 0; .2, .5; .8, .5; 1, 0"/>
                                        <p:tgtEl>
                                          <p:spTgt spid="31"/>
                                        </p:tgtEl>
                                      </p:cBhvr>
                                    </p:animEffect>
                                    <p:animScale>
                                      <p:cBhvr>
                                        <p:cTn id="45" dur="250" autoRev="1" fill="hold"/>
                                        <p:tgtEl>
                                          <p:spTgt spid="31"/>
                                        </p:tgtEl>
                                      </p:cBhvr>
                                      <p:by x="105000" y="105000"/>
                                    </p:animScale>
                                  </p:childTnLst>
                                </p:cTn>
                              </p:par>
                            </p:childTnLst>
                          </p:cTn>
                        </p:par>
                        <p:par>
                          <p:cTn id="46" fill="hold">
                            <p:stCondLst>
                              <p:cond delay="6850"/>
                            </p:stCondLst>
                            <p:childTnLst>
                              <p:par>
                                <p:cTn id="47" presetID="42" presetClass="entr" presetSubtype="0"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1000"/>
                                        <p:tgtEl>
                                          <p:spTgt spid="36"/>
                                        </p:tgtEl>
                                      </p:cBhvr>
                                    </p:animEffect>
                                    <p:anim calcmode="lin" valueType="num">
                                      <p:cBhvr>
                                        <p:cTn id="50" dur="1000" fill="hold"/>
                                        <p:tgtEl>
                                          <p:spTgt spid="36"/>
                                        </p:tgtEl>
                                        <p:attrNameLst>
                                          <p:attrName>ppt_x</p:attrName>
                                        </p:attrNameLst>
                                      </p:cBhvr>
                                      <p:tavLst>
                                        <p:tav tm="0">
                                          <p:val>
                                            <p:strVal val="#ppt_x"/>
                                          </p:val>
                                        </p:tav>
                                        <p:tav tm="100000">
                                          <p:val>
                                            <p:strVal val="#ppt_x"/>
                                          </p:val>
                                        </p:tav>
                                      </p:tavLst>
                                    </p:anim>
                                    <p:anim calcmode="lin" valueType="num">
                                      <p:cBhvr>
                                        <p:cTn id="51"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0" grpId="1"/>
      <p:bldP spid="31" grpId="0"/>
      <p:bldP spid="31" grpId="1"/>
      <p:bldP spid="32" grpId="0"/>
      <p:bldP spid="32" grpId="1"/>
      <p:bldP spid="3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011"/>
  <p:tag name="ISPRING_RESOURCE_PATHS_HASH_PRESENTER" val="82465f37e4b4ff6d9069c635ed097906a11d1"/>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
  <p:tag name="MH" val="2016102220340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SubTitle"/>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SubTitle"/>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SubTitle"/>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Office 主题​​">
  <a:themeElements>
    <a:clrScheme name="自定义 167">
      <a:dk1>
        <a:sysClr val="windowText" lastClr="000000"/>
      </a:dk1>
      <a:lt1>
        <a:sysClr val="window" lastClr="FFFFFF"/>
      </a:lt1>
      <a:dk2>
        <a:srgbClr val="1F497D"/>
      </a:dk2>
      <a:lt2>
        <a:srgbClr val="7F7F7F"/>
      </a:lt2>
      <a:accent1>
        <a:srgbClr val="308BC4"/>
      </a:accent1>
      <a:accent2>
        <a:srgbClr val="308BC4"/>
      </a:accent2>
      <a:accent3>
        <a:srgbClr val="308BC4"/>
      </a:accent3>
      <a:accent4>
        <a:srgbClr val="308BC4"/>
      </a:accent4>
      <a:accent5>
        <a:srgbClr val="308BC4"/>
      </a:accent5>
      <a:accent6>
        <a:srgbClr val="308BC4"/>
      </a:accent6>
      <a:hlink>
        <a:srgbClr val="007FA2"/>
      </a:hlink>
      <a:folHlink>
        <a:srgbClr val="FF495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3913</TotalTime>
  <Words>1960</Words>
  <Application>Microsoft Office PowerPoint</Application>
  <PresentationFormat>全屏显示(16:9)</PresentationFormat>
  <Paragraphs>271</Paragraphs>
  <Slides>25</Slides>
  <Notes>19</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011</dc:title>
  <dc:creator>USER</dc:creator>
  <cp:lastModifiedBy>拉普耶鲁</cp:lastModifiedBy>
  <cp:revision>416</cp:revision>
  <dcterms:created xsi:type="dcterms:W3CDTF">2014-11-09T01:07:25Z</dcterms:created>
  <dcterms:modified xsi:type="dcterms:W3CDTF">2018-07-12T07:03:30Z</dcterms:modified>
</cp:coreProperties>
</file>