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607" r:id="rId2"/>
    <p:sldId id="886" r:id="rId3"/>
    <p:sldId id="892" r:id="rId4"/>
    <p:sldId id="900" r:id="rId5"/>
    <p:sldId id="908" r:id="rId6"/>
    <p:sldId id="910" r:id="rId7"/>
    <p:sldId id="909" r:id="rId8"/>
    <p:sldId id="893" r:id="rId9"/>
    <p:sldId id="907" r:id="rId10"/>
    <p:sldId id="903" r:id="rId11"/>
    <p:sldId id="905" r:id="rId12"/>
    <p:sldId id="906" r:id="rId13"/>
    <p:sldId id="894" r:id="rId14"/>
    <p:sldId id="897" r:id="rId15"/>
    <p:sldId id="898" r:id="rId16"/>
    <p:sldId id="901" r:id="rId17"/>
    <p:sldId id="912" r:id="rId18"/>
    <p:sldId id="911" r:id="rId19"/>
    <p:sldId id="895" r:id="rId20"/>
    <p:sldId id="899" r:id="rId21"/>
    <p:sldId id="902" r:id="rId22"/>
    <p:sldId id="904" r:id="rId23"/>
    <p:sldId id="913" r:id="rId24"/>
    <p:sldId id="914" r:id="rId25"/>
    <p:sldId id="89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4660"/>
  </p:normalViewPr>
  <p:slideViewPr>
    <p:cSldViewPr>
      <p:cViewPr varScale="1">
        <p:scale>
          <a:sx n="144" d="100"/>
          <a:sy n="144" d="100"/>
        </p:scale>
        <p:origin x="-648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2018/7/12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269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816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6B96F7-238A-436E-8798-5DD8D861D65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081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208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314730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319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9018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6388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8DD64E-849B-46BF-80FE-C7DCBAEFE6BD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4230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D439BD0-8373-4D6A-946E-B34D0780BAF1}" type="slidenum">
              <a:rPr lang="en-US" altLang="zh-CN">
                <a:ea typeface="微软雅黑" pitchFamily="34" charset="-122"/>
              </a:rPr>
              <a:pPr/>
              <a:t>18</a:t>
            </a:fld>
            <a:endParaRPr lang="en-US" altLang="zh-CN"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16481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920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600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4902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5431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5750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3431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011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2018/7/12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323528" y="195486"/>
            <a:ext cx="1990115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323528" y="388787"/>
            <a:ext cx="1804166" cy="26665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0" y="195486"/>
            <a:ext cx="179512" cy="432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C0F3E8C-8BCD-4A8F-98D8-F8D96B87BD28}" type="datetimeFigureOut">
              <a:rPr lang="zh-CN" altLang="en-US"/>
              <a:pPr>
                <a:defRPr/>
              </a:pPr>
              <a:t>2018/7/12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4AAA05D2-2F82-4D1D-9A69-4CC173608B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2000"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pPr/>
              <a:t>2018/7/12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9728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2018/7/12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8" r:id="rId2"/>
    <p:sldLayoutId id="2147483664" r:id="rId3"/>
    <p:sldLayoutId id="2147483665" r:id="rId4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5CE60A4-8809-44C4-97BC-89DD0F009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347864" y="2806358"/>
            <a:ext cx="52822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团队建设通用</a:t>
            </a:r>
            <a:r>
              <a:rPr lang="en-US" altLang="zh-CN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模版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333325" y="3512496"/>
            <a:ext cx="30315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适用于商务总结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工作总结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工作计划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980548" y="3806919"/>
            <a:ext cx="3904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CCTV FUTURE ADVERTISING COMPANYIS CCTV TO EXOLORE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98136" y="1675423"/>
            <a:ext cx="25776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spc="-300" dirty="0" smtClean="0">
                <a:solidFill>
                  <a:schemeClr val="accent3"/>
                </a:solidFill>
                <a:latin typeface="Broadway" pitchFamily="82" charset="0"/>
              </a:rPr>
              <a:t>2019</a:t>
            </a:r>
            <a:endParaRPr lang="zh-CN" altLang="en-US" sz="8000" spc="-300" dirty="0">
              <a:solidFill>
                <a:schemeClr val="accent3"/>
              </a:solidFill>
              <a:latin typeface="Broadway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9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3" grpId="0"/>
      <p:bldP spid="34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8"/>
          <p:cNvSpPr/>
          <p:nvPr/>
        </p:nvSpPr>
        <p:spPr bwMode="auto">
          <a:xfrm>
            <a:off x="-1" y="1958506"/>
            <a:ext cx="3628551" cy="1283968"/>
          </a:xfrm>
          <a:custGeom>
            <a:avLst/>
            <a:gdLst/>
            <a:ahLst/>
            <a:cxnLst/>
            <a:rect l="l" t="t" r="r" b="b"/>
            <a:pathLst>
              <a:path w="4310745" h="1283968">
                <a:moveTo>
                  <a:pt x="1089668" y="0"/>
                </a:moveTo>
                <a:lnTo>
                  <a:pt x="3526973" y="0"/>
                </a:lnTo>
                <a:lnTo>
                  <a:pt x="4310745" y="1269454"/>
                </a:lnTo>
                <a:lnTo>
                  <a:pt x="1089668" y="1283968"/>
                </a:lnTo>
                <a:close/>
                <a:moveTo>
                  <a:pt x="0" y="0"/>
                </a:moveTo>
                <a:lnTo>
                  <a:pt x="1089667" y="0"/>
                </a:lnTo>
                <a:lnTo>
                  <a:pt x="1089667" y="1283968"/>
                </a:lnTo>
                <a:lnTo>
                  <a:pt x="0" y="1283968"/>
                </a:lnTo>
                <a:close/>
              </a:path>
            </a:pathLst>
          </a:cu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5" tIns="45717" rIns="91435" bIns="45717" numCol="1" rtlCol="0" anchor="t" anchorCtr="0" compatLnSpc="1">
            <a:prstTxWarp prst="textNoShape">
              <a:avLst/>
            </a:prstTxWarp>
          </a:bodyPr>
          <a:lstStyle/>
          <a:p>
            <a:pPr defTabSz="914353"/>
            <a:endParaRPr lang="zh-CN" altLang="en-US" dirty="0"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1147538" y="2101138"/>
            <a:ext cx="1172116" cy="707886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>
              <a:defRPr/>
            </a:pPr>
            <a:r>
              <a:rPr lang="zh-CN" altLang="en-US" sz="4000" kern="0" spc="-150" dirty="0">
                <a:ln w="1905">
                  <a:noFill/>
                </a:ln>
                <a:solidFill>
                  <a:schemeClr val="bg1"/>
                </a:solidFill>
                <a:latin typeface="方正大黑简体" pitchFamily="65" charset="-122"/>
                <a:ea typeface="方正大黑简体" pitchFamily="65" charset="-122"/>
              </a:rPr>
              <a:t>目录</a:t>
            </a:r>
          </a:p>
        </p:txBody>
      </p:sp>
      <p:sp>
        <p:nvSpPr>
          <p:cNvPr id="6" name="TextBox 5"/>
          <p:cNvSpPr txBox="1"/>
          <p:nvPr/>
        </p:nvSpPr>
        <p:spPr bwMode="auto">
          <a:xfrm>
            <a:off x="969812" y="2675711"/>
            <a:ext cx="1620765" cy="400110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3564518" y="1133397"/>
            <a:ext cx="1620946" cy="307771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defTabSz="914353">
              <a:defRPr/>
            </a:pPr>
            <a:r>
              <a:rPr lang="zh-CN" altLang="en-US" sz="1400" b="1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在此输入标题内容</a:t>
            </a:r>
          </a:p>
        </p:txBody>
      </p:sp>
      <p:sp>
        <p:nvSpPr>
          <p:cNvPr id="9" name="TextBox 8"/>
          <p:cNvSpPr txBox="1"/>
          <p:nvPr/>
        </p:nvSpPr>
        <p:spPr bwMode="auto">
          <a:xfrm>
            <a:off x="3574043" y="1533447"/>
            <a:ext cx="2492980" cy="246215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defTabSz="914353">
              <a:defRPr/>
            </a:pPr>
            <a:r>
              <a:rPr lang="zh-CN" altLang="en-US" sz="10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在此录入此部分的内容及说明，简单扼要</a:t>
            </a:r>
          </a:p>
        </p:txBody>
      </p:sp>
      <p:sp>
        <p:nvSpPr>
          <p:cNvPr id="10" name="TextBox 9"/>
          <p:cNvSpPr txBox="1"/>
          <p:nvPr/>
        </p:nvSpPr>
        <p:spPr bwMode="auto">
          <a:xfrm>
            <a:off x="4553789" y="2788082"/>
            <a:ext cx="1620946" cy="307771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lvl="0">
              <a:defRPr/>
            </a:pPr>
            <a:r>
              <a:rPr lang="zh-CN" altLang="en-US" sz="1400" b="1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在此输入标题内容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4563313" y="3151224"/>
            <a:ext cx="2492980" cy="246215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defTabSz="914353">
              <a:defRPr/>
            </a:pPr>
            <a:r>
              <a:rPr lang="zh-CN" altLang="en-US" sz="10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在此录入此部分的内容及说明，简单扼要</a:t>
            </a:r>
          </a:p>
        </p:txBody>
      </p:sp>
      <p:sp>
        <p:nvSpPr>
          <p:cNvPr id="12" name="TextBox 11"/>
          <p:cNvSpPr txBox="1"/>
          <p:nvPr/>
        </p:nvSpPr>
        <p:spPr bwMode="auto">
          <a:xfrm>
            <a:off x="4079132" y="1962393"/>
            <a:ext cx="1620946" cy="307771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lvl="0">
              <a:defRPr/>
            </a:pPr>
            <a:r>
              <a:rPr lang="zh-CN" altLang="en-US" sz="1400" b="1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在此输入标题内容</a:t>
            </a:r>
          </a:p>
        </p:txBody>
      </p:sp>
      <p:sp>
        <p:nvSpPr>
          <p:cNvPr id="13" name="TextBox 12"/>
          <p:cNvSpPr txBox="1"/>
          <p:nvPr/>
        </p:nvSpPr>
        <p:spPr bwMode="auto">
          <a:xfrm>
            <a:off x="4088657" y="2325535"/>
            <a:ext cx="2492980" cy="246215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defTabSz="914353">
              <a:defRPr/>
            </a:pPr>
            <a:r>
              <a:rPr lang="zh-CN" altLang="en-US" sz="10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在此录入此部分的内容及说明，简单扼要</a:t>
            </a:r>
          </a:p>
        </p:txBody>
      </p:sp>
      <p:sp>
        <p:nvSpPr>
          <p:cNvPr id="14" name="TextBox 13"/>
          <p:cNvSpPr txBox="1"/>
          <p:nvPr/>
        </p:nvSpPr>
        <p:spPr bwMode="auto">
          <a:xfrm>
            <a:off x="5021823" y="3565871"/>
            <a:ext cx="1620946" cy="307771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lvl="0">
              <a:defRPr/>
            </a:pPr>
            <a:r>
              <a:rPr lang="zh-CN" altLang="en-US" sz="1400" b="1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在此输入标题内容</a:t>
            </a:r>
          </a:p>
        </p:txBody>
      </p:sp>
      <p:sp>
        <p:nvSpPr>
          <p:cNvPr id="15" name="TextBox 14"/>
          <p:cNvSpPr txBox="1"/>
          <p:nvPr/>
        </p:nvSpPr>
        <p:spPr bwMode="auto">
          <a:xfrm>
            <a:off x="5031348" y="3927425"/>
            <a:ext cx="2492980" cy="246215"/>
          </a:xfrm>
          <a:prstGeom prst="rect">
            <a:avLst/>
          </a:prstGeom>
          <a:noFill/>
        </p:spPr>
        <p:txBody>
          <a:bodyPr wrap="none" lIns="91435" tIns="45717" rIns="91435" bIns="45717">
            <a:spAutoFit/>
          </a:bodyPr>
          <a:lstStyle/>
          <a:p>
            <a:pPr defTabSz="914353">
              <a:defRPr/>
            </a:pPr>
            <a:r>
              <a:rPr lang="zh-CN" altLang="en-US" sz="10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在此录入此部分的内容及说明，简单扼要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94540" y="1101399"/>
            <a:ext cx="513272" cy="523214"/>
          </a:xfrm>
          <a:prstGeom prst="rect">
            <a:avLst/>
          </a:prstGeom>
          <a:noFill/>
        </p:spPr>
        <p:txBody>
          <a:bodyPr wrap="none" lIns="91435" tIns="45717" rIns="91435" bIns="45717" rtlCol="0">
            <a:spAutoFit/>
          </a:bodyPr>
          <a:lstStyle/>
          <a:p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01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13159" y="1925433"/>
            <a:ext cx="556553" cy="523214"/>
          </a:xfrm>
          <a:prstGeom prst="rect">
            <a:avLst/>
          </a:prstGeom>
          <a:noFill/>
        </p:spPr>
        <p:txBody>
          <a:bodyPr wrap="none" lIns="91435" tIns="45717" rIns="91435" bIns="45717" rtlCol="0">
            <a:spAutoFit/>
          </a:bodyPr>
          <a:lstStyle/>
          <a:p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02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48408" y="2715766"/>
            <a:ext cx="567774" cy="523214"/>
          </a:xfrm>
          <a:prstGeom prst="rect">
            <a:avLst/>
          </a:prstGeom>
          <a:noFill/>
        </p:spPr>
        <p:txBody>
          <a:bodyPr wrap="none" lIns="91435" tIns="45717" rIns="91435" bIns="45717" rtlCol="0">
            <a:spAutoFit/>
          </a:bodyPr>
          <a:lstStyle/>
          <a:p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03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362250" y="3565871"/>
            <a:ext cx="556553" cy="523214"/>
          </a:xfrm>
          <a:prstGeom prst="rect">
            <a:avLst/>
          </a:prstGeom>
          <a:noFill/>
        </p:spPr>
        <p:txBody>
          <a:bodyPr wrap="none" lIns="91435" tIns="45717" rIns="91435" bIns="45717" rtlCol="0">
            <a:spAutoFit/>
          </a:bodyPr>
          <a:lstStyle/>
          <a:p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</a:rPr>
              <a:t>04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0" name="矩形 34"/>
          <p:cNvSpPr/>
          <p:nvPr/>
        </p:nvSpPr>
        <p:spPr bwMode="auto">
          <a:xfrm>
            <a:off x="6987341" y="1954919"/>
            <a:ext cx="2170177" cy="1287555"/>
          </a:xfrm>
          <a:custGeom>
            <a:avLst/>
            <a:gdLst>
              <a:gd name="connsiteX0" fmla="*/ 0 w 1055077"/>
              <a:gd name="connsiteY0" fmla="*/ 0 h 1283968"/>
              <a:gd name="connsiteX1" fmla="*/ 1055077 w 1055077"/>
              <a:gd name="connsiteY1" fmla="*/ 0 h 1283968"/>
              <a:gd name="connsiteX2" fmla="*/ 1055077 w 1055077"/>
              <a:gd name="connsiteY2" fmla="*/ 1283968 h 1283968"/>
              <a:gd name="connsiteX3" fmla="*/ 0 w 1055077"/>
              <a:gd name="connsiteY3" fmla="*/ 1283968 h 1283968"/>
              <a:gd name="connsiteX4" fmla="*/ 0 w 1055077"/>
              <a:gd name="connsiteY4" fmla="*/ 0 h 1283968"/>
              <a:gd name="connsiteX0" fmla="*/ 0 w 1606620"/>
              <a:gd name="connsiteY0" fmla="*/ 0 h 1283968"/>
              <a:gd name="connsiteX1" fmla="*/ 1606620 w 1606620"/>
              <a:gd name="connsiteY1" fmla="*/ 0 h 1283968"/>
              <a:gd name="connsiteX2" fmla="*/ 1606620 w 1606620"/>
              <a:gd name="connsiteY2" fmla="*/ 1283968 h 1283968"/>
              <a:gd name="connsiteX3" fmla="*/ 551543 w 1606620"/>
              <a:gd name="connsiteY3" fmla="*/ 1283968 h 1283968"/>
              <a:gd name="connsiteX4" fmla="*/ 0 w 1606620"/>
              <a:gd name="connsiteY4" fmla="*/ 0 h 1283968"/>
              <a:gd name="connsiteX0" fmla="*/ 0 w 1833140"/>
              <a:gd name="connsiteY0" fmla="*/ 9525 h 1293493"/>
              <a:gd name="connsiteX1" fmla="*/ 1833140 w 1833140"/>
              <a:gd name="connsiteY1" fmla="*/ 0 h 1293493"/>
              <a:gd name="connsiteX2" fmla="*/ 1606620 w 1833140"/>
              <a:gd name="connsiteY2" fmla="*/ 1293493 h 1293493"/>
              <a:gd name="connsiteX3" fmla="*/ 551543 w 1833140"/>
              <a:gd name="connsiteY3" fmla="*/ 1293493 h 1293493"/>
              <a:gd name="connsiteX4" fmla="*/ 0 w 1833140"/>
              <a:gd name="connsiteY4" fmla="*/ 9525 h 1293493"/>
              <a:gd name="connsiteX0" fmla="*/ 0 w 1833140"/>
              <a:gd name="connsiteY0" fmla="*/ 9525 h 1293493"/>
              <a:gd name="connsiteX1" fmla="*/ 1833140 w 1833140"/>
              <a:gd name="connsiteY1" fmla="*/ 0 h 1293493"/>
              <a:gd name="connsiteX2" fmla="*/ 1833140 w 1833140"/>
              <a:gd name="connsiteY2" fmla="*/ 1293493 h 1293493"/>
              <a:gd name="connsiteX3" fmla="*/ 551543 w 1833140"/>
              <a:gd name="connsiteY3" fmla="*/ 1293493 h 1293493"/>
              <a:gd name="connsiteX4" fmla="*/ 0 w 1833140"/>
              <a:gd name="connsiteY4" fmla="*/ 9525 h 1293493"/>
              <a:gd name="connsiteX0" fmla="*/ 0 w 1833140"/>
              <a:gd name="connsiteY0" fmla="*/ 0 h 1283968"/>
              <a:gd name="connsiteX1" fmla="*/ 1833140 w 1833140"/>
              <a:gd name="connsiteY1" fmla="*/ 8288 h 1283968"/>
              <a:gd name="connsiteX2" fmla="*/ 1833140 w 1833140"/>
              <a:gd name="connsiteY2" fmla="*/ 1283968 h 1283968"/>
              <a:gd name="connsiteX3" fmla="*/ 551543 w 1833140"/>
              <a:gd name="connsiteY3" fmla="*/ 1283968 h 1283968"/>
              <a:gd name="connsiteX4" fmla="*/ 0 w 1833140"/>
              <a:gd name="connsiteY4" fmla="*/ 0 h 1283968"/>
              <a:gd name="connsiteX0" fmla="*/ 0 w 1843227"/>
              <a:gd name="connsiteY0" fmla="*/ 3587 h 1287555"/>
              <a:gd name="connsiteX1" fmla="*/ 1843227 w 1843227"/>
              <a:gd name="connsiteY1" fmla="*/ 0 h 1287555"/>
              <a:gd name="connsiteX2" fmla="*/ 1833140 w 1843227"/>
              <a:gd name="connsiteY2" fmla="*/ 1287555 h 1287555"/>
              <a:gd name="connsiteX3" fmla="*/ 551543 w 1843227"/>
              <a:gd name="connsiteY3" fmla="*/ 1287555 h 1287555"/>
              <a:gd name="connsiteX4" fmla="*/ 0 w 1843227"/>
              <a:gd name="connsiteY4" fmla="*/ 3587 h 1287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3227" h="1287555">
                <a:moveTo>
                  <a:pt x="0" y="3587"/>
                </a:moveTo>
                <a:lnTo>
                  <a:pt x="1843227" y="0"/>
                </a:lnTo>
                <a:cubicBezTo>
                  <a:pt x="1839865" y="429185"/>
                  <a:pt x="1836502" y="858370"/>
                  <a:pt x="1833140" y="1287555"/>
                </a:cubicBezTo>
                <a:lnTo>
                  <a:pt x="551543" y="1287555"/>
                </a:lnTo>
                <a:lnTo>
                  <a:pt x="0" y="3587"/>
                </a:lnTo>
                <a:close/>
              </a:path>
            </a:pathLst>
          </a:cu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35" tIns="45717" rIns="91435" bIns="45717" numCol="1" rtlCol="0" anchor="t" anchorCtr="0" compatLnSpc="1">
            <a:prstTxWarp prst="textNoShape">
              <a:avLst/>
            </a:prstTxWarp>
          </a:bodyPr>
          <a:lstStyle/>
          <a:p>
            <a:pPr defTabSz="914353"/>
            <a:endParaRPr lang="zh-CN" altLang="en-US" dirty="0">
              <a:latin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95330" y="2304758"/>
            <a:ext cx="1297150" cy="523220"/>
          </a:xfrm>
          <a:prstGeom prst="rect">
            <a:avLst/>
          </a:prstGeom>
          <a:noFill/>
        </p:spPr>
        <p:txBody>
          <a:bodyPr wrap="none" lIns="91435" tIns="45717" rIns="91435" bIns="45717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Eras Bold ITC" panose="020B0907030504020204" pitchFamily="34" charset="0"/>
                <a:ea typeface="微软雅黑" panose="020B0503020204020204" pitchFamily="34" charset="-122"/>
              </a:rPr>
              <a:t>LOGO</a:t>
            </a:r>
            <a:endParaRPr lang="zh-CN" altLang="en-US" sz="2800" dirty="0">
              <a:solidFill>
                <a:schemeClr val="bg1"/>
              </a:solidFill>
              <a:latin typeface="Eras Bold ITC" panose="020B0907030504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067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400"/>
                            </p:stCondLst>
                            <p:childTnLst>
                              <p:par>
                                <p:cTn id="8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24"/>
          <p:cNvGrpSpPr/>
          <p:nvPr/>
        </p:nvGrpSpPr>
        <p:grpSpPr>
          <a:xfrm>
            <a:off x="2722918" y="1152749"/>
            <a:ext cx="1085801" cy="861667"/>
            <a:chOff x="3419345" y="385660"/>
            <a:chExt cx="1447546" cy="1149156"/>
          </a:xfrm>
          <a:effectLst/>
        </p:grpSpPr>
        <p:sp>
          <p:nvSpPr>
            <p:cNvPr id="26" name="椭圆 25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3" name="组合 29"/>
          <p:cNvGrpSpPr/>
          <p:nvPr/>
        </p:nvGrpSpPr>
        <p:grpSpPr>
          <a:xfrm flipH="1" flipV="1">
            <a:off x="5332908" y="1484518"/>
            <a:ext cx="1085801" cy="861667"/>
            <a:chOff x="3419345" y="385660"/>
            <a:chExt cx="1447546" cy="1149156"/>
          </a:xfrm>
          <a:effectLst/>
        </p:grpSpPr>
        <p:sp>
          <p:nvSpPr>
            <p:cNvPr id="31" name="椭圆 30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34"/>
          <p:cNvGrpSpPr/>
          <p:nvPr/>
        </p:nvGrpSpPr>
        <p:grpSpPr>
          <a:xfrm>
            <a:off x="3816090" y="1028082"/>
            <a:ext cx="1497627" cy="1497084"/>
            <a:chOff x="3606461" y="1664340"/>
            <a:chExt cx="1040024" cy="1040024"/>
          </a:xfrm>
          <a:effectLst/>
        </p:grpSpPr>
        <p:sp>
          <p:nvSpPr>
            <p:cNvPr id="36" name="椭圆 35"/>
            <p:cNvSpPr/>
            <p:nvPr/>
          </p:nvSpPr>
          <p:spPr>
            <a:xfrm>
              <a:off x="3606461" y="1664340"/>
              <a:ext cx="1040024" cy="1040024"/>
            </a:xfrm>
            <a:prstGeom prst="ellipse">
              <a:avLst/>
            </a:prstGeom>
            <a:solidFill>
              <a:schemeClr val="accent1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文本框 1"/>
            <p:cNvSpPr txBox="1"/>
            <p:nvPr/>
          </p:nvSpPr>
          <p:spPr>
            <a:xfrm>
              <a:off x="3920633" y="1813627"/>
              <a:ext cx="457749" cy="70558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6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8" name="矩形 69"/>
          <p:cNvSpPr>
            <a:spLocks noChangeArrowheads="1"/>
          </p:cNvSpPr>
          <p:nvPr/>
        </p:nvSpPr>
        <p:spPr bwMode="auto">
          <a:xfrm>
            <a:off x="2651138" y="2857094"/>
            <a:ext cx="3853309" cy="62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zh-CN" altLang="en-US" sz="36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加入你的标题</a:t>
            </a:r>
            <a:endParaRPr lang="en-US" altLang="zh-CN" sz="36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9" name="矩形 70"/>
          <p:cNvSpPr>
            <a:spLocks noChangeArrowheads="1"/>
          </p:cNvSpPr>
          <p:nvPr/>
        </p:nvSpPr>
        <p:spPr bwMode="auto">
          <a:xfrm>
            <a:off x="988417" y="3539287"/>
            <a:ext cx="7178752" cy="300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在此处添加文字，在此处在此处添加文字在此处添加文字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777572" y="3286667"/>
            <a:ext cx="1092340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250480" y="3286667"/>
            <a:ext cx="1034849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246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random/>
      </p:transition>
    </mc:Choice>
    <mc:Fallback xmlns="">
      <p:transition spd="slow" advClick="0" advTm="1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09663" y="1570683"/>
            <a:ext cx="6910388" cy="695805"/>
            <a:chOff x="839692" y="2560760"/>
            <a:chExt cx="10493566" cy="927740"/>
          </a:xfrm>
        </p:grpSpPr>
        <p:grpSp>
          <p:nvGrpSpPr>
            <p:cNvPr id="17" name="组合 16"/>
            <p:cNvGrpSpPr/>
            <p:nvPr/>
          </p:nvGrpSpPr>
          <p:grpSpPr>
            <a:xfrm>
              <a:off x="3713912" y="2560760"/>
              <a:ext cx="2020976" cy="927740"/>
              <a:chOff x="5122025" y="525814"/>
              <a:chExt cx="2020976" cy="927740"/>
            </a:xfrm>
          </p:grpSpPr>
          <p:sp>
            <p:nvSpPr>
              <p:cNvPr id="27" name="文本框 10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7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456335" y="2560760"/>
              <a:ext cx="2020976" cy="927740"/>
              <a:chOff x="5122025" y="525814"/>
              <a:chExt cx="2020976" cy="927740"/>
            </a:xfrm>
          </p:grpSpPr>
          <p:sp>
            <p:nvSpPr>
              <p:cNvPr id="25" name="文本框 13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7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9312282" y="2560760"/>
              <a:ext cx="2020976" cy="927740"/>
              <a:chOff x="5122025" y="525814"/>
              <a:chExt cx="2020976" cy="927740"/>
            </a:xfrm>
          </p:grpSpPr>
          <p:sp>
            <p:nvSpPr>
              <p:cNvPr id="23" name="文本框 16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7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9692" y="2560760"/>
              <a:ext cx="2020976" cy="927740"/>
              <a:chOff x="5122025" y="525814"/>
              <a:chExt cx="2020976" cy="927740"/>
            </a:xfrm>
          </p:grpSpPr>
          <p:sp>
            <p:nvSpPr>
              <p:cNvPr id="21" name="文本框 24"/>
              <p:cNvSpPr txBox="1"/>
              <p:nvPr/>
            </p:nvSpPr>
            <p:spPr>
              <a:xfrm>
                <a:off x="5122026" y="82690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7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22025" y="52581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</p:grpSp>
      </p:grpSp>
      <p:cxnSp>
        <p:nvCxnSpPr>
          <p:cNvPr id="5" name="直接连接符 4"/>
          <p:cNvCxnSpPr/>
          <p:nvPr/>
        </p:nvCxnSpPr>
        <p:spPr>
          <a:xfrm flipV="1">
            <a:off x="2004090" y="2355726"/>
            <a:ext cx="0" cy="631551"/>
          </a:xfrm>
          <a:prstGeom prst="line">
            <a:avLst/>
          </a:prstGeom>
          <a:ln w="12700">
            <a:solidFill>
              <a:schemeClr val="accent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5387757" y="2355726"/>
            <a:ext cx="0" cy="631551"/>
          </a:xfrm>
          <a:prstGeom prst="line">
            <a:avLst/>
          </a:prstGeom>
          <a:ln w="12700"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7128421" y="2355726"/>
            <a:ext cx="0" cy="631551"/>
          </a:xfrm>
          <a:prstGeom prst="line">
            <a:avLst/>
          </a:prstGeom>
          <a:ln w="12700">
            <a:solidFill>
              <a:schemeClr val="accent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3744754" y="2355726"/>
            <a:ext cx="0" cy="631551"/>
          </a:xfrm>
          <a:prstGeom prst="line">
            <a:avLst/>
          </a:prstGeom>
          <a:ln w="12700"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294377" y="2930203"/>
            <a:ext cx="2254759" cy="1240870"/>
            <a:chOff x="4294377" y="2930203"/>
            <a:chExt cx="2254759" cy="1240870"/>
          </a:xfrm>
        </p:grpSpPr>
        <p:sp>
          <p:nvSpPr>
            <p:cNvPr id="8" name="任意多边形: 形状 7"/>
            <p:cNvSpPr/>
            <p:nvPr/>
          </p:nvSpPr>
          <p:spPr>
            <a:xfrm flipV="1">
              <a:off x="4294377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5207621" y="3391681"/>
              <a:ext cx="382315" cy="32308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594864" y="2930203"/>
            <a:ext cx="2254759" cy="1240870"/>
            <a:chOff x="2594864" y="2930203"/>
            <a:chExt cx="2254759" cy="1240870"/>
          </a:xfrm>
        </p:grpSpPr>
        <p:sp>
          <p:nvSpPr>
            <p:cNvPr id="37" name="任意多边形: 形状 36"/>
            <p:cNvSpPr/>
            <p:nvPr/>
          </p:nvSpPr>
          <p:spPr>
            <a:xfrm flipV="1">
              <a:off x="2594864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任意多边形: 形状 37"/>
            <p:cNvSpPr>
              <a:spLocks noChangeAspect="1"/>
            </p:cNvSpPr>
            <p:nvPr/>
          </p:nvSpPr>
          <p:spPr bwMode="auto">
            <a:xfrm>
              <a:off x="3541363" y="3330887"/>
              <a:ext cx="429759" cy="444672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95350" y="2930203"/>
            <a:ext cx="2254759" cy="1240870"/>
            <a:chOff x="895350" y="2930203"/>
            <a:chExt cx="2254759" cy="1240870"/>
          </a:xfrm>
        </p:grpSpPr>
        <p:sp>
          <p:nvSpPr>
            <p:cNvPr id="34" name="任意多边形: 形状 33"/>
            <p:cNvSpPr/>
            <p:nvPr/>
          </p:nvSpPr>
          <p:spPr>
            <a:xfrm flipV="1">
              <a:off x="895350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1791533" y="3347255"/>
              <a:ext cx="425113" cy="411936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993891" y="2930203"/>
            <a:ext cx="2254759" cy="1240870"/>
            <a:chOff x="5993891" y="2930203"/>
            <a:chExt cx="2254759" cy="1240870"/>
          </a:xfrm>
        </p:grpSpPr>
        <p:sp>
          <p:nvSpPr>
            <p:cNvPr id="40" name="任意多边形: 形状 39"/>
            <p:cNvSpPr/>
            <p:nvPr/>
          </p:nvSpPr>
          <p:spPr>
            <a:xfrm flipV="1">
              <a:off x="5993891" y="2930203"/>
              <a:ext cx="2254759" cy="1240870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6894664" y="3328784"/>
              <a:ext cx="453214" cy="448877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1348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副标题 2"/>
          <p:cNvSpPr txBox="1">
            <a:spLocks/>
          </p:cNvSpPr>
          <p:nvPr/>
        </p:nvSpPr>
        <p:spPr>
          <a:xfrm>
            <a:off x="4164289" y="3903425"/>
            <a:ext cx="1241917" cy="23354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68559" tIns="34279" rIns="68559" bIns="34279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汇报：张三</a:t>
            </a:r>
          </a:p>
        </p:txBody>
      </p:sp>
      <p:sp>
        <p:nvSpPr>
          <p:cNvPr id="10" name="矩形 9"/>
          <p:cNvSpPr/>
          <p:nvPr/>
        </p:nvSpPr>
        <p:spPr>
          <a:xfrm>
            <a:off x="1297458" y="1605193"/>
            <a:ext cx="2035336" cy="161462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79" rIns="68559" bIns="34279" rtlCol="0" anchor="ctr"/>
          <a:lstStyle/>
          <a:p>
            <a:pPr algn="ctr"/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43359" y="1605193"/>
            <a:ext cx="2035336" cy="161462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79" rIns="68559" bIns="34279" rtlCol="0" anchor="ctr"/>
          <a:lstStyle/>
          <a:p>
            <a:pPr algn="ctr"/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811206" y="1605193"/>
            <a:ext cx="2035336" cy="1614629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79" rIns="68559" bIns="34279" rtlCol="0" anchor="ctr"/>
          <a:lstStyle/>
          <a:p>
            <a:pPr algn="ctr"/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97458" y="1329779"/>
            <a:ext cx="2035336" cy="27541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6992" tIns="34279" rIns="26992" bIns="34279" rtlCol="0" anchor="ctr"/>
          <a:lstStyle/>
          <a:p>
            <a:pPr algn="ctr"/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14" name="矩形 13"/>
          <p:cNvSpPr/>
          <p:nvPr/>
        </p:nvSpPr>
        <p:spPr>
          <a:xfrm>
            <a:off x="3543358" y="1329779"/>
            <a:ext cx="2035336" cy="27541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6992" tIns="34279" rIns="26992" bIns="34279" rtlCol="0" anchor="ctr"/>
          <a:lstStyle/>
          <a:p>
            <a:pPr algn="ctr"/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15" name="矩形 14"/>
          <p:cNvSpPr/>
          <p:nvPr/>
        </p:nvSpPr>
        <p:spPr>
          <a:xfrm>
            <a:off x="5811206" y="1329779"/>
            <a:ext cx="2035336" cy="27541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6992" tIns="34279" rIns="26992" bIns="34279" rtlCol="0" anchor="ctr"/>
          <a:lstStyle/>
          <a:p>
            <a:pPr algn="ctr"/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19" name="Rectangle 5"/>
          <p:cNvSpPr>
            <a:spLocks/>
          </p:cNvSpPr>
          <p:nvPr/>
        </p:nvSpPr>
        <p:spPr bwMode="auto">
          <a:xfrm>
            <a:off x="1297458" y="3705018"/>
            <a:ext cx="6549086" cy="534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sym typeface="Gill Sans" charset="0"/>
              </a:rPr>
              <a:t>      此处添加详细文本描述，建议与标题相关并符合整体语言风格，语言描述尽量简洁生动。尽量将每页幻灯片的字数控制在  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sym typeface="Gill Sans" charset="0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sym typeface="Gill Sans" charset="0"/>
              </a:rPr>
              <a:t>字以内，据统计每页幻灯片的最好控制在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sym typeface="Gill Sans" charset="0"/>
              </a:rPr>
              <a:t>5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/>
                <a:ea typeface="微软雅黑"/>
                <a:sym typeface="Gill Sans" charset="0"/>
              </a:rPr>
              <a:t>分钟之内。此处添加详细文本描述，建议与标题相关并符合整体语言风格，语言描述尽量简洁生动。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/>
              <a:ea typeface="微软雅黑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7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AE97198B-5A32-4B6B-8281-EF5EA6884F68}"/>
              </a:ext>
            </a:extLst>
          </p:cNvPr>
          <p:cNvGrpSpPr/>
          <p:nvPr/>
        </p:nvGrpSpPr>
        <p:grpSpPr>
          <a:xfrm>
            <a:off x="3254688" y="1386354"/>
            <a:ext cx="2633497" cy="2626544"/>
            <a:chOff x="4344856" y="1848472"/>
            <a:chExt cx="3511329" cy="3502058"/>
          </a:xfrm>
        </p:grpSpPr>
        <p:sp>
          <p:nvSpPr>
            <p:cNvPr id="15" name="任意多边形: 形状 14">
              <a:extLst>
                <a:ext uri="{FF2B5EF4-FFF2-40B4-BE49-F238E27FC236}">
                  <a16:creationId xmlns="" xmlns:a16="http://schemas.microsoft.com/office/drawing/2014/main" id="{9074EEBE-5736-4A1C-9069-72D17B850F41}"/>
                </a:ext>
              </a:extLst>
            </p:cNvPr>
            <p:cNvSpPr/>
            <p:nvPr/>
          </p:nvSpPr>
          <p:spPr>
            <a:xfrm rot="13446499">
              <a:off x="6397174" y="228148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F7E93F3-E090-47E9-A912-ED1470699615}"/>
                </a:ext>
              </a:extLst>
            </p:cNvPr>
            <p:cNvSpPr/>
            <p:nvPr/>
          </p:nvSpPr>
          <p:spPr>
            <a:xfrm>
              <a:off x="6783676" y="1848472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2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</a:rPr>
                <a:t>02</a:t>
              </a: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3743FF1-7B34-47C5-9429-A0D61BFA3E77}"/>
                </a:ext>
              </a:extLst>
            </p:cNvPr>
            <p:cNvSpPr/>
            <p:nvPr/>
          </p:nvSpPr>
          <p:spPr>
            <a:xfrm rot="18846498" flipH="1">
              <a:off x="6427835" y="389706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23615AAC-7B51-4527-9E7C-AE35C504945C}"/>
                </a:ext>
              </a:extLst>
            </p:cNvPr>
            <p:cNvSpPr/>
            <p:nvPr/>
          </p:nvSpPr>
          <p:spPr>
            <a:xfrm flipH="1">
              <a:off x="6827130" y="428602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4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</a:rPr>
                <a:t>04</a:t>
              </a: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D6DE915-E062-4340-BF41-FAB28B6351BB}"/>
                </a:ext>
              </a:extLst>
            </p:cNvPr>
            <p:cNvSpPr/>
            <p:nvPr/>
          </p:nvSpPr>
          <p:spPr>
            <a:xfrm rot="2646498">
              <a:off x="4798451" y="3924632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9162DF63-6FE8-4EC5-A773-1B32222E52DC}"/>
                </a:ext>
              </a:extLst>
            </p:cNvPr>
            <p:cNvSpPr/>
            <p:nvPr/>
          </p:nvSpPr>
          <p:spPr>
            <a:xfrm>
              <a:off x="4375774" y="4326383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3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</a:rPr>
                <a:t>03</a:t>
              </a: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="" xmlns:a16="http://schemas.microsoft.com/office/drawing/2014/main" id="{7615A5DE-99BF-4E4C-AB53-9F2419D50295}"/>
                </a:ext>
              </a:extLst>
            </p:cNvPr>
            <p:cNvSpPr/>
            <p:nvPr/>
          </p:nvSpPr>
          <p:spPr>
            <a:xfrm rot="8046499" flipH="1">
              <a:off x="4780326" y="2300057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4BD0457B-7EA0-447B-A770-ECE05B8725AB}"/>
                </a:ext>
              </a:extLst>
            </p:cNvPr>
            <p:cNvSpPr/>
            <p:nvPr/>
          </p:nvSpPr>
          <p:spPr>
            <a:xfrm flipH="1">
              <a:off x="4344856" y="187983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1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</a:rPr>
                <a:t>01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6DAE9120-F8E4-484C-87AB-9BDD0CBF6881}"/>
                </a:ext>
              </a:extLst>
            </p:cNvPr>
            <p:cNvSpPr/>
            <p:nvPr/>
          </p:nvSpPr>
          <p:spPr>
            <a:xfrm>
              <a:off x="5171738" y="2668600"/>
              <a:ext cx="1848524" cy="1848524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A6AAA9"/>
              </a:solidFill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="" xmlns:a16="http://schemas.microsoft.com/office/drawing/2014/main" id="{11260329-CF83-42A7-AB0B-14352B95DE1E}"/>
                </a:ext>
              </a:extLst>
            </p:cNvPr>
            <p:cNvSpPr/>
            <p:nvPr/>
          </p:nvSpPr>
          <p:spPr>
            <a:xfrm>
              <a:off x="5624213" y="3250916"/>
              <a:ext cx="921956" cy="683891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rgbClr val="2F303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AB547DAF-6BCB-4F57-BC5A-9329AD5D0377}"/>
              </a:ext>
            </a:extLst>
          </p:cNvPr>
          <p:cNvGrpSpPr/>
          <p:nvPr/>
        </p:nvGrpSpPr>
        <p:grpSpPr>
          <a:xfrm>
            <a:off x="6407355" y="1325995"/>
            <a:ext cx="1741496" cy="3262110"/>
            <a:chOff x="8539431" y="1767993"/>
            <a:chExt cx="2321994" cy="4349480"/>
          </a:xfrm>
        </p:grpSpPr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05B7D566-01EF-4060-9982-EA06636ED8B1}"/>
                </a:ext>
              </a:extLst>
            </p:cNvPr>
            <p:cNvSpPr/>
            <p:nvPr/>
          </p:nvSpPr>
          <p:spPr>
            <a:xfrm>
              <a:off x="8539431" y="2348880"/>
              <a:ext cx="2320491" cy="125519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  <a:endPara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3E009738-FDAD-4DA2-B2C8-4DB03571C2F7}"/>
                </a:ext>
              </a:extLst>
            </p:cNvPr>
            <p:cNvSpPr/>
            <p:nvPr/>
          </p:nvSpPr>
          <p:spPr>
            <a:xfrm>
              <a:off x="8539431" y="4862280"/>
              <a:ext cx="2320491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1D33C045-F2D7-40E4-B78F-E9EB0C3219B2}"/>
                </a:ext>
              </a:extLst>
            </p:cNvPr>
            <p:cNvSpPr/>
            <p:nvPr/>
          </p:nvSpPr>
          <p:spPr>
            <a:xfrm>
              <a:off x="8540934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0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  <a:endPara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8E346359-0D04-456E-9FF9-8F6617A9754E}"/>
                </a:ext>
              </a:extLst>
            </p:cNvPr>
            <p:cNvSpPr/>
            <p:nvPr/>
          </p:nvSpPr>
          <p:spPr>
            <a:xfrm>
              <a:off x="8540934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0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5DDEC8E-DDAF-41B0-95D6-A48A32A324C4}"/>
              </a:ext>
            </a:extLst>
          </p:cNvPr>
          <p:cNvGrpSpPr/>
          <p:nvPr/>
        </p:nvGrpSpPr>
        <p:grpSpPr>
          <a:xfrm>
            <a:off x="995150" y="1325995"/>
            <a:ext cx="1740368" cy="3262110"/>
            <a:chOff x="1323158" y="1767993"/>
            <a:chExt cx="2320491" cy="4349480"/>
          </a:xfrm>
        </p:grpSpPr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9935DB29-5062-48E2-8812-C221C9E3050B}"/>
                </a:ext>
              </a:extLst>
            </p:cNvPr>
            <p:cNvSpPr/>
            <p:nvPr/>
          </p:nvSpPr>
          <p:spPr>
            <a:xfrm>
              <a:off x="1323158" y="2348880"/>
              <a:ext cx="2320491" cy="125519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  <a:endPara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="" xmlns:a16="http://schemas.microsoft.com/office/drawing/2014/main" id="{DC0A0F90-547C-48C1-9B08-D5C0A12658EC}"/>
                </a:ext>
              </a:extLst>
            </p:cNvPr>
            <p:cNvSpPr/>
            <p:nvPr/>
          </p:nvSpPr>
          <p:spPr>
            <a:xfrm>
              <a:off x="1323158" y="4862280"/>
              <a:ext cx="2320491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8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6F553D16-5E3F-479C-8935-ABDB2DA9F517}"/>
                </a:ext>
              </a:extLst>
            </p:cNvPr>
            <p:cNvSpPr/>
            <p:nvPr/>
          </p:nvSpPr>
          <p:spPr>
            <a:xfrm>
              <a:off x="1323158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0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  <a:endPara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D7E7E6F2-1999-4954-BD09-A76B9A70810E}"/>
                </a:ext>
              </a:extLst>
            </p:cNvPr>
            <p:cNvSpPr/>
            <p:nvPr/>
          </p:nvSpPr>
          <p:spPr>
            <a:xfrm>
              <a:off x="1323158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0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586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 bwMode="auto">
          <a:xfrm>
            <a:off x="1468064" y="2849167"/>
            <a:ext cx="952371" cy="953691"/>
            <a:chOff x="0" y="0"/>
            <a:chExt cx="1080120" cy="1080120"/>
          </a:xfrm>
        </p:grpSpPr>
        <p:grpSp>
          <p:nvGrpSpPr>
            <p:cNvPr id="3" name="Group 6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" name="椭圆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6" name="椭圆 5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FFFFFF"/>
              </a:solidFill>
              <a:ln w="19050">
                <a:solidFill>
                  <a:schemeClr val="accent1"/>
                </a:solidFill>
                <a:round/>
              </a:ln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4" name="文本框 10"/>
            <p:cNvSpPr>
              <a:spLocks noChangeArrowheads="1"/>
            </p:cNvSpPr>
            <p:nvPr/>
          </p:nvSpPr>
          <p:spPr bwMode="auto">
            <a:xfrm>
              <a:off x="170838" y="365759"/>
              <a:ext cx="732802" cy="313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Group 10"/>
          <p:cNvGrpSpPr/>
          <p:nvPr/>
        </p:nvGrpSpPr>
        <p:grpSpPr bwMode="auto">
          <a:xfrm>
            <a:off x="2451387" y="1581150"/>
            <a:ext cx="1305940" cy="1306116"/>
            <a:chOff x="0" y="0"/>
            <a:chExt cx="1080120" cy="1080120"/>
          </a:xfrm>
        </p:grpSpPr>
        <p:grpSp>
          <p:nvGrpSpPr>
            <p:cNvPr id="8" name="Group 11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10" name="椭圆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11" name="椭圆 28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round/>
              </a:ln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9" name="文本框 26"/>
            <p:cNvSpPr>
              <a:spLocks noChangeArrowheads="1"/>
            </p:cNvSpPr>
            <p:nvPr/>
          </p:nvSpPr>
          <p:spPr bwMode="auto">
            <a:xfrm>
              <a:off x="241051" y="400115"/>
              <a:ext cx="598023" cy="254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Group 15"/>
          <p:cNvGrpSpPr/>
          <p:nvPr/>
        </p:nvGrpSpPr>
        <p:grpSpPr bwMode="auto">
          <a:xfrm>
            <a:off x="4179941" y="2849167"/>
            <a:ext cx="1170227" cy="1170384"/>
            <a:chOff x="0" y="0"/>
            <a:chExt cx="1080120" cy="1080120"/>
          </a:xfrm>
        </p:grpSpPr>
        <p:grpSp>
          <p:nvGrpSpPr>
            <p:cNvPr id="13" name="Group 16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15" name="椭圆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16" name="椭圆 33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4"/>
                </a:solidFill>
                <a:round/>
              </a:ln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14" name="文本框 31"/>
            <p:cNvSpPr>
              <a:spLocks noChangeArrowheads="1"/>
            </p:cNvSpPr>
            <p:nvPr/>
          </p:nvSpPr>
          <p:spPr bwMode="auto">
            <a:xfrm>
              <a:off x="206373" y="398075"/>
              <a:ext cx="667377" cy="283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Group 20"/>
          <p:cNvGrpSpPr/>
          <p:nvPr/>
        </p:nvGrpSpPr>
        <p:grpSpPr bwMode="auto">
          <a:xfrm>
            <a:off x="5550166" y="1009651"/>
            <a:ext cx="1715459" cy="1714500"/>
            <a:chOff x="0" y="0"/>
            <a:chExt cx="1080120" cy="1080120"/>
          </a:xfrm>
        </p:grpSpPr>
        <p:grpSp>
          <p:nvGrpSpPr>
            <p:cNvPr id="18" name="Group 21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20" name="椭圆 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  <p:sp>
            <p:nvSpPr>
              <p:cNvPr id="21" name="椭圆 39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3"/>
                </a:solidFill>
                <a:round/>
              </a:ln>
            </p:spPr>
            <p:txBody>
              <a:bodyPr anchor="ctr"/>
              <a:lstStyle>
                <a:lvl1pPr eaLnBrk="0" hangingPunct="0">
                  <a:lnSpc>
                    <a:spcPct val="90000"/>
                  </a:lnSpc>
                  <a:spcBef>
                    <a:spcPts val="1000"/>
                  </a:spcBef>
                  <a:buChar char="•"/>
                  <a:defRPr sz="28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1pPr>
                <a:lvl2pPr marL="742950" indent="-28575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4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2pPr>
                <a:lvl3pPr marL="11430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 sz="2000"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3pPr>
                <a:lvl4pPr marL="16002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4pPr>
                <a:lvl5pPr marL="2057400" indent="-228600" eaLnBrk="0" hangingPunct="0">
                  <a:lnSpc>
                    <a:spcPct val="90000"/>
                  </a:lnSpc>
                  <a:spcBef>
                    <a:spcPts val="500"/>
                  </a:spcBef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方正兰亭黑_GBK" panose="02000000000000000000" pitchFamily="2" charset="-122"/>
                    <a:ea typeface="方正兰亭黑_GBK" panose="02000000000000000000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endParaRPr>
              </a:p>
            </p:txBody>
          </p:sp>
        </p:grpSp>
        <p:sp>
          <p:nvSpPr>
            <p:cNvPr id="19" name="文本框 37"/>
            <p:cNvSpPr>
              <a:spLocks noChangeArrowheads="1"/>
            </p:cNvSpPr>
            <p:nvPr/>
          </p:nvSpPr>
          <p:spPr bwMode="auto">
            <a:xfrm>
              <a:off x="263997" y="414093"/>
              <a:ext cx="552126" cy="2326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7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兰亭黑_GBK" panose="02000000000000000000" pitchFamily="2" charset="-122"/>
                </a:rPr>
                <a:t>关键词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2" name="直接连接符 13"/>
          <p:cNvCxnSpPr>
            <a:cxnSpLocks noChangeShapeType="1"/>
            <a:stCxn id="5" idx="7"/>
            <a:endCxn id="10" idx="3"/>
          </p:cNvCxnSpPr>
          <p:nvPr/>
        </p:nvCxnSpPr>
        <p:spPr bwMode="auto">
          <a:xfrm flipV="1">
            <a:off x="2281150" y="2695576"/>
            <a:ext cx="360711" cy="292894"/>
          </a:xfrm>
          <a:prstGeom prst="line">
            <a:avLst/>
          </a:prstGeom>
          <a:noFill/>
          <a:ln w="28575">
            <a:solidFill>
              <a:srgbClr val="D8D8D8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直接连接符 17"/>
          <p:cNvSpPr>
            <a:spLocks noChangeShapeType="1"/>
          </p:cNvSpPr>
          <p:nvPr/>
        </p:nvSpPr>
        <p:spPr bwMode="auto">
          <a:xfrm>
            <a:off x="3670421" y="2530079"/>
            <a:ext cx="680946" cy="490538"/>
          </a:xfrm>
          <a:prstGeom prst="line">
            <a:avLst/>
          </a:prstGeom>
          <a:noFill/>
          <a:ln w="28575">
            <a:solidFill>
              <a:srgbClr val="D8D8D8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4" rIns="68568" bIns="34284"/>
          <a:lstStyle/>
          <a:p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0"/>
          <p:cNvCxnSpPr>
            <a:cxnSpLocks noChangeShapeType="1"/>
            <a:stCxn id="15" idx="7"/>
            <a:endCxn id="20" idx="3"/>
          </p:cNvCxnSpPr>
          <p:nvPr/>
        </p:nvCxnSpPr>
        <p:spPr bwMode="auto">
          <a:xfrm flipV="1">
            <a:off x="5177549" y="2472929"/>
            <a:ext cx="623803" cy="548878"/>
          </a:xfrm>
          <a:prstGeom prst="line">
            <a:avLst/>
          </a:prstGeom>
          <a:noFill/>
          <a:ln w="28575">
            <a:solidFill>
              <a:srgbClr val="D8D8D8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直接连接符 23"/>
          <p:cNvCxnSpPr>
            <a:cxnSpLocks noChangeShapeType="1"/>
            <a:stCxn id="34" idx="5"/>
            <a:endCxn id="5" idx="1"/>
          </p:cNvCxnSpPr>
          <p:nvPr/>
        </p:nvCxnSpPr>
        <p:spPr bwMode="auto">
          <a:xfrm>
            <a:off x="1308542" y="2775348"/>
            <a:ext cx="298807" cy="213121"/>
          </a:xfrm>
          <a:prstGeom prst="line">
            <a:avLst/>
          </a:prstGeom>
          <a:noFill/>
          <a:ln w="28575">
            <a:solidFill>
              <a:srgbClr val="D8D8D8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直接连接符 43"/>
          <p:cNvCxnSpPr>
            <a:cxnSpLocks noChangeShapeType="1"/>
            <a:stCxn id="35" idx="7"/>
            <a:endCxn id="15" idx="3"/>
          </p:cNvCxnSpPr>
          <p:nvPr/>
        </p:nvCxnSpPr>
        <p:spPr bwMode="auto">
          <a:xfrm flipV="1">
            <a:off x="4050181" y="3848101"/>
            <a:ext cx="301187" cy="278606"/>
          </a:xfrm>
          <a:prstGeom prst="line">
            <a:avLst/>
          </a:prstGeom>
          <a:noFill/>
          <a:ln w="28575">
            <a:solidFill>
              <a:srgbClr val="D8D8D8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直接连接符 72"/>
          <p:cNvCxnSpPr>
            <a:cxnSpLocks noChangeShapeType="1"/>
            <a:stCxn id="20" idx="6"/>
            <a:endCxn id="36" idx="1"/>
          </p:cNvCxnSpPr>
          <p:nvPr/>
        </p:nvCxnSpPr>
        <p:spPr bwMode="auto">
          <a:xfrm>
            <a:off x="7265625" y="1866901"/>
            <a:ext cx="417853" cy="280987"/>
          </a:xfrm>
          <a:prstGeom prst="line">
            <a:avLst/>
          </a:prstGeom>
          <a:noFill/>
          <a:ln w="28575">
            <a:solidFill>
              <a:srgbClr val="D8D8D8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8" name="矩形 76"/>
          <p:cNvSpPr>
            <a:spLocks noChangeArrowheads="1"/>
          </p:cNvSpPr>
          <p:nvPr/>
        </p:nvSpPr>
        <p:spPr bwMode="auto">
          <a:xfrm>
            <a:off x="1222827" y="3811192"/>
            <a:ext cx="1365463" cy="260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0631" tIns="40316" rIns="80631" bIns="403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405"/>
              </a:lnSpc>
              <a:spcBef>
                <a:spcPct val="0"/>
              </a:spcBef>
              <a:buNone/>
            </a:pPr>
            <a:r>
              <a:rPr lang="zh-CN" alt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点击添加描述总结</a:t>
            </a:r>
            <a:r>
              <a:rPr lang="en-US" altLang="zh-CN" sz="1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 </a:t>
            </a:r>
            <a:endParaRPr lang="zh-CN" altLang="en-US" sz="10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29" name="矩形 80"/>
          <p:cNvSpPr>
            <a:spLocks noChangeArrowheads="1"/>
          </p:cNvSpPr>
          <p:nvPr/>
        </p:nvSpPr>
        <p:spPr bwMode="auto">
          <a:xfrm>
            <a:off x="2408530" y="2913460"/>
            <a:ext cx="1365463" cy="260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0631" tIns="40316" rIns="80631" bIns="403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405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点击添加描述总结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 </a:t>
            </a:r>
            <a:endParaRPr lang="zh-CN" altLang="en-US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30" name="矩形 81"/>
          <p:cNvSpPr>
            <a:spLocks noChangeArrowheads="1"/>
          </p:cNvSpPr>
          <p:nvPr/>
        </p:nvSpPr>
        <p:spPr bwMode="auto">
          <a:xfrm>
            <a:off x="4100179" y="4055269"/>
            <a:ext cx="1365463" cy="260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0631" tIns="40316" rIns="80631" bIns="403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405"/>
              </a:lnSpc>
              <a:spcBef>
                <a:spcPct val="0"/>
              </a:spcBef>
              <a:buNone/>
            </a:pPr>
            <a:r>
              <a:rPr lang="zh-CN" alt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点击添加描述总结</a:t>
            </a:r>
            <a:r>
              <a:rPr lang="en-US" altLang="zh-CN" sz="1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 </a:t>
            </a:r>
            <a:endParaRPr lang="zh-CN" altLang="en-US" sz="10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31" name="矩形 82"/>
          <p:cNvSpPr>
            <a:spLocks noChangeArrowheads="1"/>
          </p:cNvSpPr>
          <p:nvPr/>
        </p:nvSpPr>
        <p:spPr bwMode="auto">
          <a:xfrm>
            <a:off x="5745402" y="2746773"/>
            <a:ext cx="1366653" cy="260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0631" tIns="40316" rIns="80631" bIns="40316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ts val="1405"/>
              </a:lnSpc>
              <a:spcBef>
                <a:spcPct val="0"/>
              </a:spcBef>
              <a:buNone/>
            </a:pPr>
            <a:r>
              <a:rPr lang="zh-CN" altLang="en-US" sz="1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点击添加描述总结</a:t>
            </a:r>
            <a:endParaRPr lang="zh-CN" altLang="en-US" sz="14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85"/>
          <p:cNvSpPr>
            <a:spLocks noChangeArrowheads="1"/>
          </p:cNvSpPr>
          <p:nvPr/>
        </p:nvSpPr>
        <p:spPr bwMode="auto">
          <a:xfrm>
            <a:off x="5668100" y="3533523"/>
            <a:ext cx="2323787" cy="271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6391" tIns="43195" rIns="86391" bIns="43195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添加主要观点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文本框 13"/>
          <p:cNvSpPr>
            <a:spLocks noChangeArrowheads="1"/>
          </p:cNvSpPr>
          <p:nvPr/>
        </p:nvSpPr>
        <p:spPr bwMode="auto">
          <a:xfrm>
            <a:off x="5682791" y="3889521"/>
            <a:ext cx="2740449" cy="7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4" tIns="34281" rIns="68564" bIns="3428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56"/>
          <p:cNvSpPr>
            <a:spLocks noChangeArrowheads="1"/>
          </p:cNvSpPr>
          <p:nvPr/>
        </p:nvSpPr>
        <p:spPr bwMode="auto">
          <a:xfrm rot="21019160">
            <a:off x="959735" y="2472928"/>
            <a:ext cx="384519" cy="383382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0631" tIns="40316" rIns="80631" bIns="40316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35" name="椭圆 58"/>
          <p:cNvSpPr>
            <a:spLocks noChangeArrowheads="1"/>
          </p:cNvSpPr>
          <p:nvPr/>
        </p:nvSpPr>
        <p:spPr bwMode="auto">
          <a:xfrm>
            <a:off x="3628756" y="4054079"/>
            <a:ext cx="492852" cy="494109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0631" tIns="40316" rIns="80631" bIns="40316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36" name="椭圆 70"/>
          <p:cNvSpPr>
            <a:spLocks noChangeArrowheads="1"/>
          </p:cNvSpPr>
          <p:nvPr/>
        </p:nvSpPr>
        <p:spPr bwMode="auto">
          <a:xfrm>
            <a:off x="7600145" y="2064544"/>
            <a:ext cx="570232" cy="570310"/>
          </a:xfrm>
          <a:prstGeom prst="ellipse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80631" tIns="40316" rIns="80631" bIns="40316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58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6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1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4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6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4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150"/>
                            </p:stCondLst>
                            <p:childTnLst>
                              <p:par>
                                <p:cTn id="6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7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7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>
                                      <p:cBhvr>
                                        <p:cTn id="7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4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8" grpId="0"/>
      <p:bldP spid="29" grpId="0"/>
      <p:bldP spid="30" grpId="0"/>
      <p:bldP spid="31" grpId="0"/>
      <p:bldP spid="32" grpId="0" bldLvl="0" autoUpdateAnimBg="0"/>
      <p:bldP spid="33" grpId="0" bldLvl="0" autoUpdateAnimBg="0"/>
      <p:bldP spid="34" grpId="0" bldLvl="0" animBg="1" autoUpdateAnimBg="0"/>
      <p:bldP spid="35" grpId="0" bldLvl="0" animBg="1" autoUpdateAnimBg="0"/>
      <p:bldP spid="36" grpId="0" bldLvl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4"/>
          <p:cNvGrpSpPr/>
          <p:nvPr/>
        </p:nvGrpSpPr>
        <p:grpSpPr>
          <a:xfrm>
            <a:off x="2722918" y="1152749"/>
            <a:ext cx="1085801" cy="861667"/>
            <a:chOff x="3419345" y="385660"/>
            <a:chExt cx="1447546" cy="1149156"/>
          </a:xfrm>
          <a:effectLst/>
        </p:grpSpPr>
        <p:sp>
          <p:nvSpPr>
            <p:cNvPr id="26" name="椭圆 25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29"/>
          <p:cNvGrpSpPr/>
          <p:nvPr/>
        </p:nvGrpSpPr>
        <p:grpSpPr>
          <a:xfrm flipH="1" flipV="1">
            <a:off x="5332908" y="1484518"/>
            <a:ext cx="1085801" cy="861667"/>
            <a:chOff x="3419345" y="385660"/>
            <a:chExt cx="1447546" cy="1149156"/>
          </a:xfrm>
          <a:effectLst/>
        </p:grpSpPr>
        <p:sp>
          <p:nvSpPr>
            <p:cNvPr id="31" name="椭圆 30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4"/>
          <p:cNvGrpSpPr/>
          <p:nvPr/>
        </p:nvGrpSpPr>
        <p:grpSpPr>
          <a:xfrm>
            <a:off x="3816090" y="1028082"/>
            <a:ext cx="1497627" cy="1497084"/>
            <a:chOff x="3606461" y="1664340"/>
            <a:chExt cx="1040024" cy="1040024"/>
          </a:xfrm>
          <a:effectLst/>
        </p:grpSpPr>
        <p:sp>
          <p:nvSpPr>
            <p:cNvPr id="36" name="椭圆 35"/>
            <p:cNvSpPr/>
            <p:nvPr/>
          </p:nvSpPr>
          <p:spPr>
            <a:xfrm>
              <a:off x="3606461" y="1664340"/>
              <a:ext cx="1040024" cy="1040024"/>
            </a:xfrm>
            <a:prstGeom prst="ellipse">
              <a:avLst/>
            </a:prstGeom>
            <a:solidFill>
              <a:schemeClr val="accent1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文本框 1"/>
            <p:cNvSpPr txBox="1"/>
            <p:nvPr/>
          </p:nvSpPr>
          <p:spPr>
            <a:xfrm>
              <a:off x="3920633" y="1813627"/>
              <a:ext cx="457749" cy="70558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6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8" name="矩形 69"/>
          <p:cNvSpPr>
            <a:spLocks noChangeArrowheads="1"/>
          </p:cNvSpPr>
          <p:nvPr/>
        </p:nvSpPr>
        <p:spPr bwMode="auto">
          <a:xfrm>
            <a:off x="2651138" y="2857094"/>
            <a:ext cx="3853309" cy="62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zh-CN" altLang="en-US" sz="36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加入你的标题</a:t>
            </a:r>
            <a:endParaRPr lang="en-US" altLang="zh-CN" sz="36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9" name="矩形 70"/>
          <p:cNvSpPr>
            <a:spLocks noChangeArrowheads="1"/>
          </p:cNvSpPr>
          <p:nvPr/>
        </p:nvSpPr>
        <p:spPr bwMode="auto">
          <a:xfrm>
            <a:off x="988417" y="3539287"/>
            <a:ext cx="7178752" cy="300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在此处添加文字，在此处在此处添加文字在此处添加文字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777572" y="3286667"/>
            <a:ext cx="1092340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250480" y="3286667"/>
            <a:ext cx="1034849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246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random/>
      </p:transition>
    </mc:Choice>
    <mc:Fallback xmlns="">
      <p:transition spd="slow" advClick="0" advTm="1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81833" y="1419184"/>
            <a:ext cx="2143463" cy="1076745"/>
            <a:chOff x="1180786" y="1419622"/>
            <a:chExt cx="2144125" cy="1077077"/>
          </a:xfrm>
        </p:grpSpPr>
        <p:sp>
          <p:nvSpPr>
            <p:cNvPr id="3" name="Freeform 7"/>
            <p:cNvSpPr/>
            <p:nvPr/>
          </p:nvSpPr>
          <p:spPr bwMode="auto">
            <a:xfrm>
              <a:off x="1180786" y="1419622"/>
              <a:ext cx="2144125" cy="1077077"/>
            </a:xfrm>
            <a:custGeom>
              <a:avLst/>
              <a:gdLst/>
              <a:ahLst/>
              <a:cxnLst>
                <a:cxn ang="0">
                  <a:pos x="233" y="0"/>
                </a:cxn>
                <a:cxn ang="0">
                  <a:pos x="0" y="233"/>
                </a:cxn>
                <a:cxn ang="0">
                  <a:pos x="465" y="233"/>
                </a:cxn>
                <a:cxn ang="0">
                  <a:pos x="233" y="0"/>
                </a:cxn>
              </a:cxnLst>
              <a:rect l="0" t="0" r="r" b="b"/>
              <a:pathLst>
                <a:path w="465" h="233">
                  <a:moveTo>
                    <a:pt x="233" y="0"/>
                  </a:moveTo>
                  <a:cubicBezTo>
                    <a:pt x="104" y="0"/>
                    <a:pt x="0" y="104"/>
                    <a:pt x="0" y="233"/>
                  </a:cubicBezTo>
                  <a:cubicBezTo>
                    <a:pt x="465" y="233"/>
                    <a:pt x="465" y="233"/>
                    <a:pt x="465" y="233"/>
                  </a:cubicBezTo>
                  <a:cubicBezTo>
                    <a:pt x="465" y="104"/>
                    <a:pt x="361" y="0"/>
                    <a:pt x="233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800">
                <a:solidFill>
                  <a:schemeClr val="bg1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57960" y="1828654"/>
              <a:ext cx="9815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33805"/>
              <a:r>
                <a:rPr lang="id-ID" sz="3199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3199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4489" y="2495927"/>
            <a:ext cx="2141516" cy="1072851"/>
            <a:chOff x="3574181" y="2496698"/>
            <a:chExt cx="2142177" cy="1073182"/>
          </a:xfrm>
          <a:solidFill>
            <a:schemeClr val="accent2"/>
          </a:solidFill>
        </p:grpSpPr>
        <p:sp>
          <p:nvSpPr>
            <p:cNvPr id="6" name="Freeform 9"/>
            <p:cNvSpPr/>
            <p:nvPr/>
          </p:nvSpPr>
          <p:spPr bwMode="auto">
            <a:xfrm>
              <a:off x="3574181" y="2496698"/>
              <a:ext cx="2142177" cy="1073182"/>
            </a:xfrm>
            <a:custGeom>
              <a:avLst/>
              <a:gdLst/>
              <a:ahLst/>
              <a:cxnLst>
                <a:cxn ang="0">
                  <a:pos x="233" y="232"/>
                </a:cxn>
                <a:cxn ang="0">
                  <a:pos x="465" y="0"/>
                </a:cxn>
                <a:cxn ang="0">
                  <a:pos x="0" y="0"/>
                </a:cxn>
                <a:cxn ang="0">
                  <a:pos x="233" y="232"/>
                </a:cxn>
              </a:cxnLst>
              <a:rect l="0" t="0" r="r" b="b"/>
              <a:pathLst>
                <a:path w="465" h="232">
                  <a:moveTo>
                    <a:pt x="233" y="232"/>
                  </a:moveTo>
                  <a:cubicBezTo>
                    <a:pt x="361" y="232"/>
                    <a:pt x="465" y="128"/>
                    <a:pt x="46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8"/>
                    <a:pt x="104" y="232"/>
                    <a:pt x="233" y="232"/>
                  </a:cubicBezTo>
                  <a:close/>
                </a:path>
              </a:pathLst>
            </a:custGeom>
            <a:grpFill/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800">
                <a:solidFill>
                  <a:schemeClr val="bg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254367" y="2496698"/>
              <a:ext cx="981508" cy="5847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defTabSz="933805"/>
              <a:r>
                <a:rPr lang="id-ID" sz="3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sz="31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69093" y="1419184"/>
            <a:ext cx="2139570" cy="1076745"/>
            <a:chOff x="5969524" y="1419622"/>
            <a:chExt cx="2140230" cy="1077077"/>
          </a:xfrm>
        </p:grpSpPr>
        <p:sp>
          <p:nvSpPr>
            <p:cNvPr id="9" name="Freeform 8"/>
            <p:cNvSpPr/>
            <p:nvPr/>
          </p:nvSpPr>
          <p:spPr bwMode="auto">
            <a:xfrm>
              <a:off x="5969524" y="1419622"/>
              <a:ext cx="2140230" cy="1077077"/>
            </a:xfrm>
            <a:custGeom>
              <a:avLst/>
              <a:gdLst/>
              <a:ahLst/>
              <a:cxnLst>
                <a:cxn ang="0">
                  <a:pos x="232" y="0"/>
                </a:cxn>
                <a:cxn ang="0">
                  <a:pos x="0" y="233"/>
                </a:cxn>
                <a:cxn ang="0">
                  <a:pos x="464" y="233"/>
                </a:cxn>
                <a:cxn ang="0">
                  <a:pos x="232" y="0"/>
                </a:cxn>
              </a:cxnLst>
              <a:rect l="0" t="0" r="r" b="b"/>
              <a:pathLst>
                <a:path w="464" h="233">
                  <a:moveTo>
                    <a:pt x="232" y="0"/>
                  </a:moveTo>
                  <a:cubicBezTo>
                    <a:pt x="104" y="0"/>
                    <a:pt x="0" y="104"/>
                    <a:pt x="0" y="233"/>
                  </a:cubicBezTo>
                  <a:cubicBezTo>
                    <a:pt x="464" y="233"/>
                    <a:pt x="464" y="233"/>
                    <a:pt x="464" y="233"/>
                  </a:cubicBezTo>
                  <a:cubicBezTo>
                    <a:pt x="464" y="104"/>
                    <a:pt x="360" y="0"/>
                    <a:pt x="232" y="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800">
                <a:solidFill>
                  <a:schemeClr val="bg1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633776" y="1864658"/>
              <a:ext cx="9815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33805"/>
              <a:r>
                <a:rPr lang="id-ID" sz="31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en-US" sz="31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Content Placeholder 2"/>
          <p:cNvSpPr txBox="1"/>
          <p:nvPr/>
        </p:nvSpPr>
        <p:spPr>
          <a:xfrm>
            <a:off x="1187673" y="2589389"/>
            <a:ext cx="2066029" cy="913548"/>
          </a:xfrm>
          <a:prstGeom prst="rect">
            <a:avLst/>
          </a:prstGeom>
        </p:spPr>
        <p:txBody>
          <a:bodyPr vert="horz" lIns="91412" tIns="45706" rIns="91412" bIns="45706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ctr"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此处添加详细文本描述，建议与标题相关并符合整体语言风格，语言描述尽量简洁生动。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3617320" y="1467861"/>
            <a:ext cx="2066029" cy="913548"/>
          </a:xfrm>
          <a:prstGeom prst="rect">
            <a:avLst/>
          </a:prstGeom>
        </p:spPr>
        <p:txBody>
          <a:bodyPr vert="horz" lIns="91412" tIns="45706" rIns="91412" bIns="45706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ctr"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此处添加详细文本描述，建议与标题相关并符合整体语言风格，语言描述尽量简洁生动。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5953519" y="2589389"/>
            <a:ext cx="2066029" cy="913548"/>
          </a:xfrm>
          <a:prstGeom prst="rect">
            <a:avLst/>
          </a:prstGeom>
        </p:spPr>
        <p:txBody>
          <a:bodyPr vert="horz" lIns="91412" tIns="45706" rIns="91412" bIns="45706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 algn="ctr"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此处添加详细文本描述，建议与标题相关并符合整体语言风格，语言描述尽量简洁生动。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Content Placeholder 2"/>
          <p:cNvSpPr txBox="1"/>
          <p:nvPr/>
        </p:nvSpPr>
        <p:spPr>
          <a:xfrm>
            <a:off x="683380" y="3856696"/>
            <a:ext cx="7991809" cy="610525"/>
          </a:xfrm>
          <a:prstGeom prst="rect">
            <a:avLst/>
          </a:prstGeom>
        </p:spPr>
        <p:txBody>
          <a:bodyPr vert="horz" lIns="91429" tIns="45714" rIns="91429" bIns="45714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字以内，据统计每页幻灯片的最好控制在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分钟之内。</a:t>
            </a:r>
          </a:p>
        </p:txBody>
      </p:sp>
    </p:spTree>
    <p:extLst>
      <p:ext uri="{BB962C8B-B14F-4D97-AF65-F5344CB8AC3E}">
        <p14:creationId xmlns:p14="http://schemas.microsoft.com/office/powerpoint/2010/main" val="75909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268645" y="3184668"/>
            <a:ext cx="1842997" cy="626833"/>
            <a:chOff x="9029821" y="3139323"/>
            <a:chExt cx="2457329" cy="835777"/>
          </a:xfrm>
        </p:grpSpPr>
        <p:sp>
          <p:nvSpPr>
            <p:cNvPr id="19" name="文本框 10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32358" y="3184668"/>
            <a:ext cx="1805711" cy="626833"/>
            <a:chOff x="609599" y="3139323"/>
            <a:chExt cx="2407615" cy="835777"/>
          </a:xfrm>
        </p:grpSpPr>
        <p:sp>
          <p:nvSpPr>
            <p:cNvPr id="17" name="文本框 13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268645" y="1332000"/>
            <a:ext cx="1842997" cy="626833"/>
            <a:chOff x="9029821" y="3139323"/>
            <a:chExt cx="2457329" cy="835777"/>
          </a:xfrm>
        </p:grpSpPr>
        <p:sp>
          <p:nvSpPr>
            <p:cNvPr id="15" name="文本框 16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32358" y="1332000"/>
            <a:ext cx="1805711" cy="626833"/>
            <a:chOff x="609599" y="3139323"/>
            <a:chExt cx="2407615" cy="835777"/>
          </a:xfrm>
        </p:grpSpPr>
        <p:sp>
          <p:nvSpPr>
            <p:cNvPr id="13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143251" y="1508660"/>
            <a:ext cx="2857500" cy="2126181"/>
            <a:chOff x="3143251" y="1508660"/>
            <a:chExt cx="2857500" cy="2126181"/>
          </a:xfrm>
        </p:grpSpPr>
        <p:grpSp>
          <p:nvGrpSpPr>
            <p:cNvPr id="4" name="组合 3"/>
            <p:cNvGrpSpPr/>
            <p:nvPr/>
          </p:nvGrpSpPr>
          <p:grpSpPr>
            <a:xfrm>
              <a:off x="3143251" y="1508660"/>
              <a:ext cx="2857500" cy="2126181"/>
              <a:chOff x="3668713" y="1581150"/>
              <a:chExt cx="4966870" cy="3695700"/>
            </a:xfrm>
          </p:grpSpPr>
          <p:sp>
            <p:nvSpPr>
              <p:cNvPr id="21" name="任意多边形: 形状 20"/>
              <p:cNvSpPr/>
              <p:nvPr/>
            </p:nvSpPr>
            <p:spPr>
              <a:xfrm>
                <a:off x="6271209" y="1581150"/>
                <a:ext cx="788400" cy="3000374"/>
              </a:xfrm>
              <a:custGeom>
                <a:avLst/>
                <a:gdLst>
                  <a:gd name="connsiteX0" fmla="*/ 0 w 788400"/>
                  <a:gd name="connsiteY0" fmla="*/ 0 h 3000374"/>
                  <a:gd name="connsiteX1" fmla="*/ 62053 w 788400"/>
                  <a:gd name="connsiteY1" fmla="*/ 0 h 3000374"/>
                  <a:gd name="connsiteX2" fmla="*/ 676597 w 788400"/>
                  <a:gd name="connsiteY2" fmla="*/ 0 h 3000374"/>
                  <a:gd name="connsiteX3" fmla="*/ 788400 w 788400"/>
                  <a:gd name="connsiteY3" fmla="*/ 0 h 3000374"/>
                  <a:gd name="connsiteX4" fmla="*/ 788400 w 788400"/>
                  <a:gd name="connsiteY4" fmla="*/ 3000374 h 3000374"/>
                  <a:gd name="connsiteX5" fmla="*/ 0 w 788400"/>
                  <a:gd name="connsiteY5" fmla="*/ 3000374 h 30003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88400" h="3000374">
                    <a:moveTo>
                      <a:pt x="0" y="0"/>
                    </a:moveTo>
                    <a:lnTo>
                      <a:pt x="62053" y="0"/>
                    </a:lnTo>
                    <a:cubicBezTo>
                      <a:pt x="289632" y="0"/>
                      <a:pt x="493668" y="0"/>
                      <a:pt x="676597" y="0"/>
                    </a:cubicBezTo>
                    <a:lnTo>
                      <a:pt x="788400" y="0"/>
                    </a:lnTo>
                    <a:lnTo>
                      <a:pt x="788400" y="3000374"/>
                    </a:lnTo>
                    <a:lnTo>
                      <a:pt x="0" y="3000374"/>
                    </a:ln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任意多边形: 形状 21"/>
              <p:cNvSpPr/>
              <p:nvPr/>
            </p:nvSpPr>
            <p:spPr>
              <a:xfrm>
                <a:off x="7059196" y="1581150"/>
                <a:ext cx="788400" cy="3000374"/>
              </a:xfrm>
              <a:custGeom>
                <a:avLst/>
                <a:gdLst>
                  <a:gd name="connsiteX0" fmla="*/ 0 w 788400"/>
                  <a:gd name="connsiteY0" fmla="*/ 0 h 3000374"/>
                  <a:gd name="connsiteX1" fmla="*/ 64593 w 788400"/>
                  <a:gd name="connsiteY1" fmla="*/ 0 h 3000374"/>
                  <a:gd name="connsiteX2" fmla="*/ 752380 w 788400"/>
                  <a:gd name="connsiteY2" fmla="*/ 0 h 3000374"/>
                  <a:gd name="connsiteX3" fmla="*/ 788400 w 788400"/>
                  <a:gd name="connsiteY3" fmla="*/ 0 h 3000374"/>
                  <a:gd name="connsiteX4" fmla="*/ 788400 w 788400"/>
                  <a:gd name="connsiteY4" fmla="*/ 2627144 h 3000374"/>
                  <a:gd name="connsiteX5" fmla="*/ 737203 w 788400"/>
                  <a:gd name="connsiteY5" fmla="*/ 2623185 h 3000374"/>
                  <a:gd name="connsiteX6" fmla="*/ 218311 w 788400"/>
                  <a:gd name="connsiteY6" fmla="*/ 2920175 h 3000374"/>
                  <a:gd name="connsiteX7" fmla="*/ 180328 w 788400"/>
                  <a:gd name="connsiteY7" fmla="*/ 3000374 h 3000374"/>
                  <a:gd name="connsiteX8" fmla="*/ 0 w 788400"/>
                  <a:gd name="connsiteY8" fmla="*/ 3000374 h 30003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88400" h="3000374">
                    <a:moveTo>
                      <a:pt x="0" y="0"/>
                    </a:moveTo>
                    <a:lnTo>
                      <a:pt x="64593" y="0"/>
                    </a:lnTo>
                    <a:cubicBezTo>
                      <a:pt x="346473" y="0"/>
                      <a:pt x="571977" y="0"/>
                      <a:pt x="752380" y="0"/>
                    </a:cubicBezTo>
                    <a:lnTo>
                      <a:pt x="788400" y="0"/>
                    </a:lnTo>
                    <a:lnTo>
                      <a:pt x="788400" y="2627144"/>
                    </a:lnTo>
                    <a:lnTo>
                      <a:pt x="737203" y="2623185"/>
                    </a:lnTo>
                    <a:cubicBezTo>
                      <a:pt x="512311" y="2623185"/>
                      <a:pt x="320216" y="2741325"/>
                      <a:pt x="218311" y="2920175"/>
                    </a:cubicBezTo>
                    <a:lnTo>
                      <a:pt x="180328" y="3000374"/>
                    </a:lnTo>
                    <a:lnTo>
                      <a:pt x="0" y="3000374"/>
                    </a:lnTo>
                    <a:close/>
                  </a:path>
                </a:pathLst>
              </a:custGeom>
              <a:solidFill>
                <a:schemeClr val="accent4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任意多边形: 形状 22"/>
              <p:cNvSpPr/>
              <p:nvPr/>
            </p:nvSpPr>
            <p:spPr>
              <a:xfrm>
                <a:off x="7847183" y="1581150"/>
                <a:ext cx="788400" cy="3000374"/>
              </a:xfrm>
              <a:custGeom>
                <a:avLst/>
                <a:gdLst>
                  <a:gd name="connsiteX0" fmla="*/ 0 w 788400"/>
                  <a:gd name="connsiteY0" fmla="*/ 0 h 3000374"/>
                  <a:gd name="connsiteX1" fmla="*/ 67313 w 788400"/>
                  <a:gd name="connsiteY1" fmla="*/ 0 h 3000374"/>
                  <a:gd name="connsiteX2" fmla="*/ 686006 w 788400"/>
                  <a:gd name="connsiteY2" fmla="*/ 0 h 3000374"/>
                  <a:gd name="connsiteX3" fmla="*/ 779979 w 788400"/>
                  <a:gd name="connsiteY3" fmla="*/ 61481 h 3000374"/>
                  <a:gd name="connsiteX4" fmla="*/ 788400 w 788400"/>
                  <a:gd name="connsiteY4" fmla="*/ 100931 h 3000374"/>
                  <a:gd name="connsiteX5" fmla="*/ 788400 w 788400"/>
                  <a:gd name="connsiteY5" fmla="*/ 2899445 h 3000374"/>
                  <a:gd name="connsiteX6" fmla="*/ 779979 w 788400"/>
                  <a:gd name="connsiteY6" fmla="*/ 2938894 h 3000374"/>
                  <a:gd name="connsiteX7" fmla="*/ 723756 w 788400"/>
                  <a:gd name="connsiteY7" fmla="*/ 2992740 h 3000374"/>
                  <a:gd name="connsiteX8" fmla="*/ 686011 w 788400"/>
                  <a:gd name="connsiteY8" fmla="*/ 3000374 h 3000374"/>
                  <a:gd name="connsiteX9" fmla="*/ 497525 w 788400"/>
                  <a:gd name="connsiteY9" fmla="*/ 3000374 h 3000374"/>
                  <a:gd name="connsiteX10" fmla="*/ 459558 w 788400"/>
                  <a:gd name="connsiteY10" fmla="*/ 2920175 h 3000374"/>
                  <a:gd name="connsiteX11" fmla="*/ 40596 w 788400"/>
                  <a:gd name="connsiteY11" fmla="*/ 2630251 h 3000374"/>
                  <a:gd name="connsiteX12" fmla="*/ 0 w 788400"/>
                  <a:gd name="connsiteY12" fmla="*/ 2627112 h 30003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88400" h="3000374">
                    <a:moveTo>
                      <a:pt x="0" y="0"/>
                    </a:moveTo>
                    <a:lnTo>
                      <a:pt x="67313" y="0"/>
                    </a:lnTo>
                    <a:cubicBezTo>
                      <a:pt x="686006" y="0"/>
                      <a:pt x="686006" y="0"/>
                      <a:pt x="686006" y="0"/>
                    </a:cubicBezTo>
                    <a:cubicBezTo>
                      <a:pt x="724559" y="0"/>
                      <a:pt x="763112" y="24110"/>
                      <a:pt x="779979" y="61481"/>
                    </a:cubicBezTo>
                    <a:lnTo>
                      <a:pt x="788400" y="100931"/>
                    </a:lnTo>
                    <a:lnTo>
                      <a:pt x="788400" y="2899445"/>
                    </a:lnTo>
                    <a:lnTo>
                      <a:pt x="779979" y="2938894"/>
                    </a:lnTo>
                    <a:cubicBezTo>
                      <a:pt x="768734" y="2963808"/>
                      <a:pt x="747851" y="2982828"/>
                      <a:pt x="723756" y="2992740"/>
                    </a:cubicBezTo>
                    <a:lnTo>
                      <a:pt x="686011" y="3000374"/>
                    </a:lnTo>
                    <a:lnTo>
                      <a:pt x="497525" y="3000374"/>
                    </a:lnTo>
                    <a:lnTo>
                      <a:pt x="459558" y="2920175"/>
                    </a:lnTo>
                    <a:cubicBezTo>
                      <a:pt x="372312" y="2766875"/>
                      <a:pt x="219405" y="2658178"/>
                      <a:pt x="40596" y="2630251"/>
                    </a:cubicBezTo>
                    <a:lnTo>
                      <a:pt x="0" y="2627112"/>
                    </a:lnTo>
                    <a:close/>
                  </a:path>
                </a:pathLst>
              </a:custGeom>
              <a:solidFill>
                <a:schemeClr val="accent6"/>
              </a:solidFill>
              <a:ln w="190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任意多边形: 形状 23"/>
              <p:cNvSpPr>
                <a:spLocks/>
              </p:cNvSpPr>
              <p:nvPr/>
            </p:nvSpPr>
            <p:spPr bwMode="auto">
              <a:xfrm>
                <a:off x="4038601" y="4324350"/>
                <a:ext cx="950913" cy="952500"/>
              </a:xfrm>
              <a:custGeom>
                <a:avLst/>
                <a:gdLst>
                  <a:gd name="T0" fmla="*/ 0 w 111"/>
                  <a:gd name="T1" fmla="*/ 55 h 111"/>
                  <a:gd name="T2" fmla="*/ 56 w 111"/>
                  <a:gd name="T3" fmla="*/ 111 h 111"/>
                  <a:gd name="T4" fmla="*/ 111 w 111"/>
                  <a:gd name="T5" fmla="*/ 55 h 111"/>
                  <a:gd name="T6" fmla="*/ 56 w 111"/>
                  <a:gd name="T7" fmla="*/ 0 h 111"/>
                  <a:gd name="T8" fmla="*/ 0 w 111"/>
                  <a:gd name="T9" fmla="*/ 55 h 111"/>
                  <a:gd name="T10" fmla="*/ 27 w 111"/>
                  <a:gd name="T11" fmla="*/ 55 h 111"/>
                  <a:gd name="T12" fmla="*/ 56 w 111"/>
                  <a:gd name="T13" fmla="*/ 27 h 111"/>
                  <a:gd name="T14" fmla="*/ 84 w 111"/>
                  <a:gd name="T15" fmla="*/ 55 h 111"/>
                  <a:gd name="T16" fmla="*/ 56 w 111"/>
                  <a:gd name="T17" fmla="*/ 84 h 111"/>
                  <a:gd name="T18" fmla="*/ 27 w 111"/>
                  <a:gd name="T19" fmla="*/ 5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" h="111">
                    <a:moveTo>
                      <a:pt x="0" y="55"/>
                    </a:moveTo>
                    <a:cubicBezTo>
                      <a:pt x="0" y="86"/>
                      <a:pt x="25" y="111"/>
                      <a:pt x="56" y="111"/>
                    </a:cubicBezTo>
                    <a:cubicBezTo>
                      <a:pt x="86" y="111"/>
                      <a:pt x="111" y="86"/>
                      <a:pt x="111" y="55"/>
                    </a:cubicBezTo>
                    <a:cubicBezTo>
                      <a:pt x="111" y="25"/>
                      <a:pt x="86" y="0"/>
                      <a:pt x="56" y="0"/>
                    </a:cubicBezTo>
                    <a:cubicBezTo>
                      <a:pt x="25" y="0"/>
                      <a:pt x="0" y="25"/>
                      <a:pt x="0" y="55"/>
                    </a:cubicBezTo>
                    <a:close/>
                    <a:moveTo>
                      <a:pt x="27" y="55"/>
                    </a:moveTo>
                    <a:cubicBezTo>
                      <a:pt x="27" y="40"/>
                      <a:pt x="40" y="27"/>
                      <a:pt x="56" y="27"/>
                    </a:cubicBezTo>
                    <a:cubicBezTo>
                      <a:pt x="71" y="27"/>
                      <a:pt x="84" y="40"/>
                      <a:pt x="84" y="55"/>
                    </a:cubicBezTo>
                    <a:cubicBezTo>
                      <a:pt x="84" y="71"/>
                      <a:pt x="71" y="84"/>
                      <a:pt x="56" y="84"/>
                    </a:cubicBezTo>
                    <a:cubicBezTo>
                      <a:pt x="40" y="84"/>
                      <a:pt x="27" y="71"/>
                      <a:pt x="27" y="55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任意多边形: 形状 24"/>
              <p:cNvSpPr>
                <a:spLocks/>
              </p:cNvSpPr>
              <p:nvPr/>
            </p:nvSpPr>
            <p:spPr bwMode="auto">
              <a:xfrm>
                <a:off x="7316788" y="4324350"/>
                <a:ext cx="950913" cy="952500"/>
              </a:xfrm>
              <a:custGeom>
                <a:avLst/>
                <a:gdLst>
                  <a:gd name="T0" fmla="*/ 0 w 111"/>
                  <a:gd name="T1" fmla="*/ 55 h 111"/>
                  <a:gd name="T2" fmla="*/ 56 w 111"/>
                  <a:gd name="T3" fmla="*/ 111 h 111"/>
                  <a:gd name="T4" fmla="*/ 111 w 111"/>
                  <a:gd name="T5" fmla="*/ 55 h 111"/>
                  <a:gd name="T6" fmla="*/ 56 w 111"/>
                  <a:gd name="T7" fmla="*/ 0 h 111"/>
                  <a:gd name="T8" fmla="*/ 0 w 111"/>
                  <a:gd name="T9" fmla="*/ 55 h 111"/>
                  <a:gd name="T10" fmla="*/ 27 w 111"/>
                  <a:gd name="T11" fmla="*/ 55 h 111"/>
                  <a:gd name="T12" fmla="*/ 56 w 111"/>
                  <a:gd name="T13" fmla="*/ 27 h 111"/>
                  <a:gd name="T14" fmla="*/ 84 w 111"/>
                  <a:gd name="T15" fmla="*/ 55 h 111"/>
                  <a:gd name="T16" fmla="*/ 56 w 111"/>
                  <a:gd name="T17" fmla="*/ 84 h 111"/>
                  <a:gd name="T18" fmla="*/ 27 w 111"/>
                  <a:gd name="T19" fmla="*/ 55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" h="111">
                    <a:moveTo>
                      <a:pt x="0" y="55"/>
                    </a:moveTo>
                    <a:cubicBezTo>
                      <a:pt x="0" y="86"/>
                      <a:pt x="25" y="111"/>
                      <a:pt x="56" y="111"/>
                    </a:cubicBezTo>
                    <a:cubicBezTo>
                      <a:pt x="86" y="111"/>
                      <a:pt x="111" y="86"/>
                      <a:pt x="111" y="55"/>
                    </a:cubicBezTo>
                    <a:cubicBezTo>
                      <a:pt x="111" y="25"/>
                      <a:pt x="86" y="0"/>
                      <a:pt x="56" y="0"/>
                    </a:cubicBezTo>
                    <a:cubicBezTo>
                      <a:pt x="25" y="0"/>
                      <a:pt x="0" y="25"/>
                      <a:pt x="0" y="55"/>
                    </a:cubicBezTo>
                    <a:close/>
                    <a:moveTo>
                      <a:pt x="27" y="55"/>
                    </a:moveTo>
                    <a:cubicBezTo>
                      <a:pt x="27" y="40"/>
                      <a:pt x="40" y="27"/>
                      <a:pt x="56" y="27"/>
                    </a:cubicBezTo>
                    <a:cubicBezTo>
                      <a:pt x="71" y="27"/>
                      <a:pt x="84" y="40"/>
                      <a:pt x="84" y="55"/>
                    </a:cubicBezTo>
                    <a:cubicBezTo>
                      <a:pt x="84" y="71"/>
                      <a:pt x="71" y="84"/>
                      <a:pt x="56" y="84"/>
                    </a:cubicBezTo>
                    <a:cubicBezTo>
                      <a:pt x="40" y="84"/>
                      <a:pt x="27" y="71"/>
                      <a:pt x="27" y="55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3668713" y="1855788"/>
                <a:ext cx="1671638" cy="2725738"/>
              </a:xfrm>
              <a:custGeom>
                <a:avLst/>
                <a:gdLst>
                  <a:gd name="T0" fmla="*/ 2 w 195"/>
                  <a:gd name="T1" fmla="*/ 291 h 318"/>
                  <a:gd name="T2" fmla="*/ 29 w 195"/>
                  <a:gd name="T3" fmla="*/ 318 h 318"/>
                  <a:gd name="T4" fmla="*/ 34 w 195"/>
                  <a:gd name="T5" fmla="*/ 318 h 318"/>
                  <a:gd name="T6" fmla="*/ 37 w 195"/>
                  <a:gd name="T7" fmla="*/ 311 h 318"/>
                  <a:gd name="T8" fmla="*/ 99 w 195"/>
                  <a:gd name="T9" fmla="*/ 274 h 318"/>
                  <a:gd name="T10" fmla="*/ 163 w 195"/>
                  <a:gd name="T11" fmla="*/ 318 h 318"/>
                  <a:gd name="T12" fmla="*/ 165 w 195"/>
                  <a:gd name="T13" fmla="*/ 318 h 318"/>
                  <a:gd name="T14" fmla="*/ 167 w 195"/>
                  <a:gd name="T15" fmla="*/ 318 h 318"/>
                  <a:gd name="T16" fmla="*/ 168 w 195"/>
                  <a:gd name="T17" fmla="*/ 318 h 318"/>
                  <a:gd name="T18" fmla="*/ 195 w 195"/>
                  <a:gd name="T19" fmla="*/ 318 h 318"/>
                  <a:gd name="T20" fmla="*/ 195 w 195"/>
                  <a:gd name="T21" fmla="*/ 266 h 318"/>
                  <a:gd name="T22" fmla="*/ 195 w 195"/>
                  <a:gd name="T23" fmla="*/ 139 h 318"/>
                  <a:gd name="T24" fmla="*/ 195 w 195"/>
                  <a:gd name="T25" fmla="*/ 27 h 318"/>
                  <a:gd name="T26" fmla="*/ 168 w 195"/>
                  <a:gd name="T27" fmla="*/ 0 h 318"/>
                  <a:gd name="T28" fmla="*/ 62 w 195"/>
                  <a:gd name="T29" fmla="*/ 0 h 318"/>
                  <a:gd name="T30" fmla="*/ 35 w 195"/>
                  <a:gd name="T31" fmla="*/ 27 h 318"/>
                  <a:gd name="T32" fmla="*/ 2 w 195"/>
                  <a:gd name="T33" fmla="*/ 168 h 318"/>
                  <a:gd name="T34" fmla="*/ 2 w 195"/>
                  <a:gd name="T35" fmla="*/ 291 h 318"/>
                  <a:gd name="T36" fmla="*/ 38 w 195"/>
                  <a:gd name="T37" fmla="*/ 131 h 318"/>
                  <a:gd name="T38" fmla="*/ 58 w 195"/>
                  <a:gd name="T39" fmla="*/ 42 h 318"/>
                  <a:gd name="T40" fmla="*/ 75 w 195"/>
                  <a:gd name="T41" fmla="*/ 25 h 318"/>
                  <a:gd name="T42" fmla="*/ 142 w 195"/>
                  <a:gd name="T43" fmla="*/ 25 h 318"/>
                  <a:gd name="T44" fmla="*/ 159 w 195"/>
                  <a:gd name="T45" fmla="*/ 42 h 318"/>
                  <a:gd name="T46" fmla="*/ 159 w 195"/>
                  <a:gd name="T47" fmla="*/ 142 h 318"/>
                  <a:gd name="T48" fmla="*/ 142 w 195"/>
                  <a:gd name="T49" fmla="*/ 159 h 318"/>
                  <a:gd name="T50" fmla="*/ 55 w 195"/>
                  <a:gd name="T51" fmla="*/ 159 h 318"/>
                  <a:gd name="T52" fmla="*/ 38 w 195"/>
                  <a:gd name="T53" fmla="*/ 142 h 318"/>
                  <a:gd name="T54" fmla="*/ 38 w 195"/>
                  <a:gd name="T55" fmla="*/ 13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95" h="318">
                    <a:moveTo>
                      <a:pt x="2" y="291"/>
                    </a:moveTo>
                    <a:cubicBezTo>
                      <a:pt x="2" y="306"/>
                      <a:pt x="14" y="318"/>
                      <a:pt x="29" y="318"/>
                    </a:cubicBezTo>
                    <a:cubicBezTo>
                      <a:pt x="34" y="318"/>
                      <a:pt x="34" y="318"/>
                      <a:pt x="34" y="318"/>
                    </a:cubicBezTo>
                    <a:cubicBezTo>
                      <a:pt x="35" y="315"/>
                      <a:pt x="36" y="313"/>
                      <a:pt x="37" y="311"/>
                    </a:cubicBezTo>
                    <a:cubicBezTo>
                      <a:pt x="49" y="289"/>
                      <a:pt x="72" y="274"/>
                      <a:pt x="99" y="274"/>
                    </a:cubicBezTo>
                    <a:cubicBezTo>
                      <a:pt x="128" y="274"/>
                      <a:pt x="153" y="292"/>
                      <a:pt x="163" y="318"/>
                    </a:cubicBezTo>
                    <a:cubicBezTo>
                      <a:pt x="165" y="318"/>
                      <a:pt x="165" y="318"/>
                      <a:pt x="165" y="318"/>
                    </a:cubicBezTo>
                    <a:cubicBezTo>
                      <a:pt x="167" y="318"/>
                      <a:pt x="167" y="318"/>
                      <a:pt x="167" y="318"/>
                    </a:cubicBezTo>
                    <a:cubicBezTo>
                      <a:pt x="168" y="318"/>
                      <a:pt x="168" y="318"/>
                      <a:pt x="168" y="318"/>
                    </a:cubicBezTo>
                    <a:cubicBezTo>
                      <a:pt x="195" y="318"/>
                      <a:pt x="195" y="318"/>
                      <a:pt x="195" y="318"/>
                    </a:cubicBezTo>
                    <a:cubicBezTo>
                      <a:pt x="195" y="266"/>
                      <a:pt x="195" y="266"/>
                      <a:pt x="195" y="266"/>
                    </a:cubicBezTo>
                    <a:cubicBezTo>
                      <a:pt x="195" y="139"/>
                      <a:pt x="195" y="139"/>
                      <a:pt x="195" y="139"/>
                    </a:cubicBezTo>
                    <a:cubicBezTo>
                      <a:pt x="195" y="27"/>
                      <a:pt x="195" y="27"/>
                      <a:pt x="195" y="27"/>
                    </a:cubicBezTo>
                    <a:cubicBezTo>
                      <a:pt x="195" y="12"/>
                      <a:pt x="183" y="0"/>
                      <a:pt x="168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47" y="0"/>
                      <a:pt x="39" y="12"/>
                      <a:pt x="35" y="27"/>
                    </a:cubicBezTo>
                    <a:cubicBezTo>
                      <a:pt x="35" y="27"/>
                      <a:pt x="6" y="132"/>
                      <a:pt x="2" y="168"/>
                    </a:cubicBezTo>
                    <a:cubicBezTo>
                      <a:pt x="0" y="181"/>
                      <a:pt x="2" y="291"/>
                      <a:pt x="2" y="291"/>
                    </a:cubicBezTo>
                    <a:close/>
                    <a:moveTo>
                      <a:pt x="38" y="131"/>
                    </a:moveTo>
                    <a:cubicBezTo>
                      <a:pt x="40" y="109"/>
                      <a:pt x="58" y="42"/>
                      <a:pt x="58" y="42"/>
                    </a:cubicBezTo>
                    <a:cubicBezTo>
                      <a:pt x="61" y="33"/>
                      <a:pt x="66" y="25"/>
                      <a:pt x="75" y="25"/>
                    </a:cubicBezTo>
                    <a:cubicBezTo>
                      <a:pt x="142" y="25"/>
                      <a:pt x="142" y="25"/>
                      <a:pt x="142" y="25"/>
                    </a:cubicBezTo>
                    <a:cubicBezTo>
                      <a:pt x="151" y="25"/>
                      <a:pt x="159" y="33"/>
                      <a:pt x="159" y="42"/>
                    </a:cubicBezTo>
                    <a:cubicBezTo>
                      <a:pt x="159" y="142"/>
                      <a:pt x="159" y="142"/>
                      <a:pt x="159" y="142"/>
                    </a:cubicBezTo>
                    <a:cubicBezTo>
                      <a:pt x="159" y="151"/>
                      <a:pt x="151" y="159"/>
                      <a:pt x="142" y="159"/>
                    </a:cubicBezTo>
                    <a:cubicBezTo>
                      <a:pt x="55" y="159"/>
                      <a:pt x="55" y="159"/>
                      <a:pt x="55" y="159"/>
                    </a:cubicBezTo>
                    <a:cubicBezTo>
                      <a:pt x="45" y="159"/>
                      <a:pt x="38" y="151"/>
                      <a:pt x="38" y="142"/>
                    </a:cubicBezTo>
                    <a:cubicBezTo>
                      <a:pt x="38" y="142"/>
                      <a:pt x="37" y="140"/>
                      <a:pt x="38" y="131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5483222" y="1581150"/>
                <a:ext cx="788400" cy="3000374"/>
              </a:xfrm>
              <a:custGeom>
                <a:avLst/>
                <a:gdLst>
                  <a:gd name="connsiteX0" fmla="*/ 94241 w 788400"/>
                  <a:gd name="connsiteY0" fmla="*/ 0 h 3000374"/>
                  <a:gd name="connsiteX1" fmla="*/ 614524 w 788400"/>
                  <a:gd name="connsiteY1" fmla="*/ 0 h 3000374"/>
                  <a:gd name="connsiteX2" fmla="*/ 788400 w 788400"/>
                  <a:gd name="connsiteY2" fmla="*/ 0 h 3000374"/>
                  <a:gd name="connsiteX3" fmla="*/ 788400 w 788400"/>
                  <a:gd name="connsiteY3" fmla="*/ 3000374 h 3000374"/>
                  <a:gd name="connsiteX4" fmla="*/ 94236 w 788400"/>
                  <a:gd name="connsiteY4" fmla="*/ 3000374 h 3000374"/>
                  <a:gd name="connsiteX5" fmla="*/ 57830 w 788400"/>
                  <a:gd name="connsiteY5" fmla="*/ 2992740 h 3000374"/>
                  <a:gd name="connsiteX6" fmla="*/ 0 w 788400"/>
                  <a:gd name="connsiteY6" fmla="*/ 2897505 h 3000374"/>
                  <a:gd name="connsiteX7" fmla="*/ 0 w 788400"/>
                  <a:gd name="connsiteY7" fmla="*/ 102870 h 3000374"/>
                  <a:gd name="connsiteX8" fmla="*/ 94241 w 788400"/>
                  <a:gd name="connsiteY8" fmla="*/ 0 h 30003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88400" h="3000374">
                    <a:moveTo>
                      <a:pt x="94241" y="0"/>
                    </a:moveTo>
                    <a:cubicBezTo>
                      <a:pt x="278974" y="0"/>
                      <a:pt x="452161" y="0"/>
                      <a:pt x="614524" y="0"/>
                    </a:cubicBezTo>
                    <a:lnTo>
                      <a:pt x="788400" y="0"/>
                    </a:lnTo>
                    <a:lnTo>
                      <a:pt x="788400" y="3000374"/>
                    </a:lnTo>
                    <a:lnTo>
                      <a:pt x="94236" y="3000374"/>
                    </a:lnTo>
                    <a:lnTo>
                      <a:pt x="57830" y="2992740"/>
                    </a:lnTo>
                    <a:cubicBezTo>
                      <a:pt x="24096" y="2977872"/>
                      <a:pt x="0" y="2942511"/>
                      <a:pt x="0" y="2897505"/>
                    </a:cubicBezTo>
                    <a:cubicBezTo>
                      <a:pt x="0" y="102870"/>
                      <a:pt x="0" y="102870"/>
                      <a:pt x="0" y="102870"/>
                    </a:cubicBezTo>
                    <a:cubicBezTo>
                      <a:pt x="0" y="42863"/>
                      <a:pt x="42837" y="0"/>
                      <a:pt x="942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bg1"/>
                </a:solidFill>
              </a:ln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5251813" y="2334765"/>
              <a:ext cx="116446" cy="209602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4307571" y="2346741"/>
              <a:ext cx="212514" cy="174668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5660681" y="2303087"/>
              <a:ext cx="226561" cy="218322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4798474" y="2353603"/>
              <a:ext cx="191119" cy="190763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016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/>
        </p:nvSpPr>
        <p:spPr>
          <a:xfrm>
            <a:off x="3349913" y="1700954"/>
            <a:ext cx="2444183" cy="19384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5"/>
          <p:cNvSpPr>
            <a:spLocks noChangeAspect="1"/>
          </p:cNvSpPr>
          <p:nvPr/>
        </p:nvSpPr>
        <p:spPr>
          <a:xfrm>
            <a:off x="4291052" y="1970983"/>
            <a:ext cx="561913" cy="561913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4448176" y="2149740"/>
            <a:ext cx="252141" cy="204398"/>
          </a:xfrm>
          <a:custGeom>
            <a:avLst/>
            <a:gdLst>
              <a:gd name="T0" fmla="*/ 68 w 186"/>
              <a:gd name="T1" fmla="*/ 84 h 151"/>
              <a:gd name="T2" fmla="*/ 118 w 186"/>
              <a:gd name="T3" fmla="*/ 84 h 151"/>
              <a:gd name="T4" fmla="*/ 93 w 186"/>
              <a:gd name="T5" fmla="*/ 101 h 151"/>
              <a:gd name="T6" fmla="*/ 93 w 186"/>
              <a:gd name="T7" fmla="*/ 67 h 151"/>
              <a:gd name="T8" fmla="*/ 93 w 186"/>
              <a:gd name="T9" fmla="*/ 101 h 151"/>
              <a:gd name="T10" fmla="*/ 114 w 186"/>
              <a:gd name="T11" fmla="*/ 25 h 151"/>
              <a:gd name="T12" fmla="*/ 114 w 186"/>
              <a:gd name="T13" fmla="*/ 16 h 151"/>
              <a:gd name="T14" fmla="*/ 68 w 186"/>
              <a:gd name="T15" fmla="*/ 21 h 151"/>
              <a:gd name="T16" fmla="*/ 156 w 186"/>
              <a:gd name="T17" fmla="*/ 33 h 151"/>
              <a:gd name="T18" fmla="*/ 156 w 186"/>
              <a:gd name="T19" fmla="*/ 59 h 151"/>
              <a:gd name="T20" fmla="*/ 156 w 186"/>
              <a:gd name="T21" fmla="*/ 33 h 151"/>
              <a:gd name="T22" fmla="*/ 152 w 186"/>
              <a:gd name="T23" fmla="*/ 46 h 151"/>
              <a:gd name="T24" fmla="*/ 160 w 186"/>
              <a:gd name="T25" fmla="*/ 46 h 151"/>
              <a:gd name="T26" fmla="*/ 169 w 186"/>
              <a:gd name="T27" fmla="*/ 16 h 151"/>
              <a:gd name="T28" fmla="*/ 122 w 186"/>
              <a:gd name="T29" fmla="*/ 0 h 151"/>
              <a:gd name="T30" fmla="*/ 63 w 186"/>
              <a:gd name="T31" fmla="*/ 0 h 151"/>
              <a:gd name="T32" fmla="*/ 17 w 186"/>
              <a:gd name="T33" fmla="*/ 16 h 151"/>
              <a:gd name="T34" fmla="*/ 0 w 186"/>
              <a:gd name="T35" fmla="*/ 135 h 151"/>
              <a:gd name="T36" fmla="*/ 169 w 186"/>
              <a:gd name="T37" fmla="*/ 151 h 151"/>
              <a:gd name="T38" fmla="*/ 186 w 186"/>
              <a:gd name="T39" fmla="*/ 33 h 151"/>
              <a:gd name="T40" fmla="*/ 177 w 186"/>
              <a:gd name="T41" fmla="*/ 101 h 151"/>
              <a:gd name="T42" fmla="*/ 137 w 186"/>
              <a:gd name="T43" fmla="*/ 109 h 151"/>
              <a:gd name="T44" fmla="*/ 177 w 186"/>
              <a:gd name="T45" fmla="*/ 135 h 151"/>
              <a:gd name="T46" fmla="*/ 17 w 186"/>
              <a:gd name="T47" fmla="*/ 143 h 151"/>
              <a:gd name="T48" fmla="*/ 9 w 186"/>
              <a:gd name="T49" fmla="*/ 109 h 151"/>
              <a:gd name="T50" fmla="*/ 45 w 186"/>
              <a:gd name="T51" fmla="*/ 101 h 151"/>
              <a:gd name="T52" fmla="*/ 9 w 186"/>
              <a:gd name="T53" fmla="*/ 33 h 151"/>
              <a:gd name="T54" fmla="*/ 34 w 186"/>
              <a:gd name="T55" fmla="*/ 25 h 151"/>
              <a:gd name="T56" fmla="*/ 93 w 186"/>
              <a:gd name="T57" fmla="*/ 8 h 151"/>
              <a:gd name="T58" fmla="*/ 152 w 186"/>
              <a:gd name="T59" fmla="*/ 25 h 151"/>
              <a:gd name="T60" fmla="*/ 177 w 186"/>
              <a:gd name="T61" fmla="*/ 33 h 151"/>
              <a:gd name="T62" fmla="*/ 156 w 186"/>
              <a:gd name="T63" fmla="*/ 67 h 151"/>
              <a:gd name="T64" fmla="*/ 156 w 186"/>
              <a:gd name="T65" fmla="*/ 75 h 151"/>
              <a:gd name="T66" fmla="*/ 156 w 186"/>
              <a:gd name="T67" fmla="*/ 67 h 151"/>
              <a:gd name="T68" fmla="*/ 51 w 186"/>
              <a:gd name="T69" fmla="*/ 84 h 151"/>
              <a:gd name="T70" fmla="*/ 135 w 186"/>
              <a:gd name="T71" fmla="*/ 84 h 151"/>
              <a:gd name="T72" fmla="*/ 93 w 186"/>
              <a:gd name="T73" fmla="*/ 118 h 151"/>
              <a:gd name="T74" fmla="*/ 93 w 186"/>
              <a:gd name="T75" fmla="*/ 50 h 151"/>
              <a:gd name="T76" fmla="*/ 93 w 186"/>
              <a:gd name="T77" fmla="*/ 118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86" h="151">
                <a:moveTo>
                  <a:pt x="93" y="59"/>
                </a:moveTo>
                <a:cubicBezTo>
                  <a:pt x="79" y="59"/>
                  <a:pt x="68" y="70"/>
                  <a:pt x="68" y="84"/>
                </a:cubicBezTo>
                <a:cubicBezTo>
                  <a:pt x="68" y="98"/>
                  <a:pt x="79" y="109"/>
                  <a:pt x="93" y="109"/>
                </a:cubicBezTo>
                <a:cubicBezTo>
                  <a:pt x="107" y="109"/>
                  <a:pt x="118" y="98"/>
                  <a:pt x="118" y="84"/>
                </a:cubicBezTo>
                <a:cubicBezTo>
                  <a:pt x="118" y="70"/>
                  <a:pt x="107" y="59"/>
                  <a:pt x="93" y="59"/>
                </a:cubicBezTo>
                <a:close/>
                <a:moveTo>
                  <a:pt x="93" y="101"/>
                </a:moveTo>
                <a:cubicBezTo>
                  <a:pt x="84" y="101"/>
                  <a:pt x="76" y="93"/>
                  <a:pt x="76" y="84"/>
                </a:cubicBezTo>
                <a:cubicBezTo>
                  <a:pt x="76" y="75"/>
                  <a:pt x="84" y="67"/>
                  <a:pt x="93" y="67"/>
                </a:cubicBezTo>
                <a:cubicBezTo>
                  <a:pt x="102" y="67"/>
                  <a:pt x="110" y="75"/>
                  <a:pt x="110" y="84"/>
                </a:cubicBezTo>
                <a:cubicBezTo>
                  <a:pt x="110" y="93"/>
                  <a:pt x="102" y="101"/>
                  <a:pt x="93" y="101"/>
                </a:cubicBezTo>
                <a:close/>
                <a:moveTo>
                  <a:pt x="72" y="25"/>
                </a:moveTo>
                <a:cubicBezTo>
                  <a:pt x="114" y="25"/>
                  <a:pt x="114" y="25"/>
                  <a:pt x="114" y="25"/>
                </a:cubicBezTo>
                <a:cubicBezTo>
                  <a:pt x="116" y="25"/>
                  <a:pt x="118" y="23"/>
                  <a:pt x="118" y="21"/>
                </a:cubicBezTo>
                <a:cubicBezTo>
                  <a:pt x="118" y="18"/>
                  <a:pt x="116" y="16"/>
                  <a:pt x="114" y="16"/>
                </a:cubicBezTo>
                <a:cubicBezTo>
                  <a:pt x="72" y="16"/>
                  <a:pt x="72" y="16"/>
                  <a:pt x="72" y="16"/>
                </a:cubicBezTo>
                <a:cubicBezTo>
                  <a:pt x="70" y="16"/>
                  <a:pt x="68" y="18"/>
                  <a:pt x="68" y="21"/>
                </a:cubicBezTo>
                <a:cubicBezTo>
                  <a:pt x="68" y="23"/>
                  <a:pt x="70" y="25"/>
                  <a:pt x="72" y="25"/>
                </a:cubicBezTo>
                <a:close/>
                <a:moveTo>
                  <a:pt x="156" y="33"/>
                </a:moveTo>
                <a:cubicBezTo>
                  <a:pt x="149" y="33"/>
                  <a:pt x="144" y="39"/>
                  <a:pt x="144" y="46"/>
                </a:cubicBezTo>
                <a:cubicBezTo>
                  <a:pt x="144" y="53"/>
                  <a:pt x="149" y="59"/>
                  <a:pt x="156" y="59"/>
                </a:cubicBezTo>
                <a:cubicBezTo>
                  <a:pt x="163" y="59"/>
                  <a:pt x="169" y="53"/>
                  <a:pt x="169" y="46"/>
                </a:cubicBezTo>
                <a:cubicBezTo>
                  <a:pt x="169" y="39"/>
                  <a:pt x="163" y="33"/>
                  <a:pt x="156" y="33"/>
                </a:cubicBezTo>
                <a:close/>
                <a:moveTo>
                  <a:pt x="156" y="50"/>
                </a:moveTo>
                <a:cubicBezTo>
                  <a:pt x="154" y="50"/>
                  <a:pt x="152" y="48"/>
                  <a:pt x="152" y="46"/>
                </a:cubicBezTo>
                <a:cubicBezTo>
                  <a:pt x="152" y="44"/>
                  <a:pt x="154" y="42"/>
                  <a:pt x="156" y="42"/>
                </a:cubicBezTo>
                <a:cubicBezTo>
                  <a:pt x="159" y="42"/>
                  <a:pt x="160" y="44"/>
                  <a:pt x="160" y="46"/>
                </a:cubicBezTo>
                <a:cubicBezTo>
                  <a:pt x="160" y="48"/>
                  <a:pt x="159" y="50"/>
                  <a:pt x="156" y="50"/>
                </a:cubicBezTo>
                <a:close/>
                <a:moveTo>
                  <a:pt x="169" y="16"/>
                </a:moveTo>
                <a:cubicBezTo>
                  <a:pt x="152" y="16"/>
                  <a:pt x="152" y="16"/>
                  <a:pt x="152" y="16"/>
                </a:cubicBezTo>
                <a:cubicBezTo>
                  <a:pt x="139" y="16"/>
                  <a:pt x="139" y="0"/>
                  <a:pt x="122" y="0"/>
                </a:cubicBezTo>
                <a:cubicBezTo>
                  <a:pt x="106" y="0"/>
                  <a:pt x="93" y="0"/>
                  <a:pt x="93" y="0"/>
                </a:cubicBezTo>
                <a:cubicBezTo>
                  <a:pt x="93" y="0"/>
                  <a:pt x="80" y="0"/>
                  <a:pt x="63" y="0"/>
                </a:cubicBezTo>
                <a:cubicBezTo>
                  <a:pt x="47" y="0"/>
                  <a:pt x="47" y="16"/>
                  <a:pt x="34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8" y="16"/>
                  <a:pt x="0" y="24"/>
                  <a:pt x="0" y="33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44"/>
                  <a:pt x="8" y="151"/>
                  <a:pt x="17" y="151"/>
                </a:cubicBezTo>
                <a:cubicBezTo>
                  <a:pt x="169" y="151"/>
                  <a:pt x="169" y="151"/>
                  <a:pt x="169" y="151"/>
                </a:cubicBezTo>
                <a:cubicBezTo>
                  <a:pt x="178" y="151"/>
                  <a:pt x="186" y="144"/>
                  <a:pt x="186" y="135"/>
                </a:cubicBezTo>
                <a:cubicBezTo>
                  <a:pt x="186" y="33"/>
                  <a:pt x="186" y="33"/>
                  <a:pt x="186" y="33"/>
                </a:cubicBezTo>
                <a:cubicBezTo>
                  <a:pt x="186" y="24"/>
                  <a:pt x="178" y="16"/>
                  <a:pt x="169" y="16"/>
                </a:cubicBezTo>
                <a:close/>
                <a:moveTo>
                  <a:pt x="177" y="101"/>
                </a:moveTo>
                <a:cubicBezTo>
                  <a:pt x="141" y="101"/>
                  <a:pt x="141" y="101"/>
                  <a:pt x="141" y="101"/>
                </a:cubicBezTo>
                <a:cubicBezTo>
                  <a:pt x="140" y="104"/>
                  <a:pt x="138" y="107"/>
                  <a:pt x="137" y="109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7" y="135"/>
                  <a:pt x="177" y="135"/>
                  <a:pt x="177" y="135"/>
                </a:cubicBezTo>
                <a:cubicBezTo>
                  <a:pt x="177" y="139"/>
                  <a:pt x="174" y="143"/>
                  <a:pt x="169" y="143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12" y="143"/>
                  <a:pt x="9" y="139"/>
                  <a:pt x="9" y="135"/>
                </a:cubicBezTo>
                <a:cubicBezTo>
                  <a:pt x="9" y="109"/>
                  <a:pt x="9" y="109"/>
                  <a:pt x="9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8" y="107"/>
                  <a:pt x="46" y="104"/>
                  <a:pt x="45" y="101"/>
                </a:cubicBezTo>
                <a:cubicBezTo>
                  <a:pt x="9" y="101"/>
                  <a:pt x="9" y="101"/>
                  <a:pt x="9" y="101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29"/>
                  <a:pt x="12" y="25"/>
                  <a:pt x="17" y="25"/>
                </a:cubicBezTo>
                <a:cubicBezTo>
                  <a:pt x="34" y="25"/>
                  <a:pt x="34" y="25"/>
                  <a:pt x="34" y="25"/>
                </a:cubicBezTo>
                <a:cubicBezTo>
                  <a:pt x="51" y="25"/>
                  <a:pt x="51" y="8"/>
                  <a:pt x="63" y="8"/>
                </a:cubicBezTo>
                <a:cubicBezTo>
                  <a:pt x="72" y="8"/>
                  <a:pt x="93" y="8"/>
                  <a:pt x="93" y="8"/>
                </a:cubicBezTo>
                <a:cubicBezTo>
                  <a:pt x="93" y="8"/>
                  <a:pt x="114" y="8"/>
                  <a:pt x="122" y="8"/>
                </a:cubicBezTo>
                <a:cubicBezTo>
                  <a:pt x="135" y="8"/>
                  <a:pt x="135" y="25"/>
                  <a:pt x="152" y="25"/>
                </a:cubicBezTo>
                <a:cubicBezTo>
                  <a:pt x="169" y="25"/>
                  <a:pt x="169" y="25"/>
                  <a:pt x="169" y="25"/>
                </a:cubicBezTo>
                <a:cubicBezTo>
                  <a:pt x="174" y="25"/>
                  <a:pt x="177" y="29"/>
                  <a:pt x="177" y="33"/>
                </a:cubicBezTo>
                <a:lnTo>
                  <a:pt x="177" y="101"/>
                </a:lnTo>
                <a:close/>
                <a:moveTo>
                  <a:pt x="156" y="67"/>
                </a:moveTo>
                <a:cubicBezTo>
                  <a:pt x="154" y="67"/>
                  <a:pt x="152" y="69"/>
                  <a:pt x="152" y="71"/>
                </a:cubicBezTo>
                <a:cubicBezTo>
                  <a:pt x="152" y="74"/>
                  <a:pt x="154" y="75"/>
                  <a:pt x="156" y="75"/>
                </a:cubicBezTo>
                <a:cubicBezTo>
                  <a:pt x="159" y="75"/>
                  <a:pt x="160" y="74"/>
                  <a:pt x="160" y="71"/>
                </a:cubicBezTo>
                <a:cubicBezTo>
                  <a:pt x="160" y="69"/>
                  <a:pt x="159" y="67"/>
                  <a:pt x="156" y="67"/>
                </a:cubicBezTo>
                <a:close/>
                <a:moveTo>
                  <a:pt x="93" y="42"/>
                </a:moveTo>
                <a:cubicBezTo>
                  <a:pt x="70" y="42"/>
                  <a:pt x="51" y="61"/>
                  <a:pt x="51" y="84"/>
                </a:cubicBezTo>
                <a:cubicBezTo>
                  <a:pt x="51" y="107"/>
                  <a:pt x="70" y="126"/>
                  <a:pt x="93" y="126"/>
                </a:cubicBezTo>
                <a:cubicBezTo>
                  <a:pt x="116" y="126"/>
                  <a:pt x="135" y="107"/>
                  <a:pt x="135" y="84"/>
                </a:cubicBezTo>
                <a:cubicBezTo>
                  <a:pt x="135" y="61"/>
                  <a:pt x="116" y="42"/>
                  <a:pt x="93" y="42"/>
                </a:cubicBezTo>
                <a:close/>
                <a:moveTo>
                  <a:pt x="93" y="118"/>
                </a:moveTo>
                <a:cubicBezTo>
                  <a:pt x="74" y="118"/>
                  <a:pt x="59" y="103"/>
                  <a:pt x="59" y="84"/>
                </a:cubicBezTo>
                <a:cubicBezTo>
                  <a:pt x="59" y="65"/>
                  <a:pt x="74" y="50"/>
                  <a:pt x="93" y="50"/>
                </a:cubicBezTo>
                <a:cubicBezTo>
                  <a:pt x="112" y="50"/>
                  <a:pt x="127" y="65"/>
                  <a:pt x="127" y="84"/>
                </a:cubicBezTo>
                <a:cubicBezTo>
                  <a:pt x="127" y="103"/>
                  <a:pt x="112" y="118"/>
                  <a:pt x="93" y="11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9357" y="1700954"/>
            <a:ext cx="2810554" cy="193841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794094" y="1700954"/>
            <a:ext cx="2810554" cy="193841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3495559" y="2711646"/>
            <a:ext cx="2152892" cy="212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none" lIns="72000" tIns="0" rIns="72000" bIns="0" anchor="b" anchorCtr="0">
            <a:normAutofit/>
          </a:bodyPr>
          <a:lstStyle/>
          <a:p>
            <a:pPr algn="ctr"/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0" name="TextBox 14"/>
          <p:cNvSpPr txBox="1"/>
          <p:nvPr/>
        </p:nvSpPr>
        <p:spPr>
          <a:xfrm>
            <a:off x="3495559" y="2923913"/>
            <a:ext cx="2152892" cy="46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100000"/>
                  </a:schemeClr>
                </a:solidFill>
              </a14:hiddenFill>
            </a:ext>
          </a:extLst>
        </p:spPr>
        <p:txBody>
          <a:bodyPr wrap="square" lIns="72000" tIns="0" rIns="72000" bIns="0" anchor="t" anchorCtr="0">
            <a:norm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1" name="TextBox 18"/>
          <p:cNvSpPr txBox="1"/>
          <p:nvPr/>
        </p:nvSpPr>
        <p:spPr>
          <a:xfrm>
            <a:off x="539355" y="954064"/>
            <a:ext cx="8065294" cy="34624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2" name="TextBox 19"/>
          <p:cNvSpPr txBox="1"/>
          <p:nvPr/>
        </p:nvSpPr>
        <p:spPr>
          <a:xfrm>
            <a:off x="539355" y="1300313"/>
            <a:ext cx="8065294" cy="39708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此部分内容作为文字排版占位显示（建议使用主题字体）如需更改请在（设置形状格式）菜单下（文本选项）中调整</a:t>
            </a:r>
          </a:p>
        </p:txBody>
      </p:sp>
    </p:spTree>
    <p:extLst>
      <p:ext uri="{BB962C8B-B14F-4D97-AF65-F5344CB8AC3E}">
        <p14:creationId xmlns:p14="http://schemas.microsoft.com/office/powerpoint/2010/main" val="336050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"/>
          <p:cNvGrpSpPr/>
          <p:nvPr/>
        </p:nvGrpSpPr>
        <p:grpSpPr>
          <a:xfrm>
            <a:off x="4403275" y="1358233"/>
            <a:ext cx="2825669" cy="708888"/>
            <a:chOff x="5871033" y="1810977"/>
            <a:chExt cx="3767559" cy="945184"/>
          </a:xfrm>
        </p:grpSpPr>
        <p:sp>
          <p:nvSpPr>
            <p:cNvPr id="39" name="Rectangle 6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40" name="Rectangle: Rounded Corners 9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7" name="Group 64"/>
          <p:cNvGrpSpPr/>
          <p:nvPr/>
        </p:nvGrpSpPr>
        <p:grpSpPr>
          <a:xfrm>
            <a:off x="1281699" y="1614894"/>
            <a:ext cx="2413039" cy="2424368"/>
            <a:chOff x="7659605" y="1304764"/>
            <a:chExt cx="2454599" cy="2466123"/>
          </a:xfrm>
        </p:grpSpPr>
        <p:sp>
          <p:nvSpPr>
            <p:cNvPr id="14" name="Freeform: Shape 65"/>
            <p:cNvSpPr>
              <a:spLocks/>
            </p:cNvSpPr>
            <p:nvPr/>
          </p:nvSpPr>
          <p:spPr bwMode="auto">
            <a:xfrm>
              <a:off x="7659605" y="2994942"/>
              <a:ext cx="774024" cy="775945"/>
            </a:xfrm>
            <a:custGeom>
              <a:avLst/>
              <a:gdLst>
                <a:gd name="T0" fmla="*/ 200 w 200"/>
                <a:gd name="T1" fmla="*/ 88 h 200"/>
                <a:gd name="T2" fmla="*/ 177 w 200"/>
                <a:gd name="T3" fmla="*/ 24 h 200"/>
                <a:gd name="T4" fmla="*/ 111 w 200"/>
                <a:gd name="T5" fmla="*/ 0 h 200"/>
                <a:gd name="T6" fmla="*/ 8 w 200"/>
                <a:gd name="T7" fmla="*/ 103 h 200"/>
                <a:gd name="T8" fmla="*/ 41 w 200"/>
                <a:gd name="T9" fmla="*/ 81 h 200"/>
                <a:gd name="T10" fmla="*/ 8 w 200"/>
                <a:gd name="T11" fmla="*/ 193 h 200"/>
                <a:gd name="T12" fmla="*/ 119 w 200"/>
                <a:gd name="T13" fmla="*/ 159 h 200"/>
                <a:gd name="T14" fmla="*/ 96 w 200"/>
                <a:gd name="T15" fmla="*/ 192 h 200"/>
                <a:gd name="T16" fmla="*/ 200 w 200"/>
                <a:gd name="T17" fmla="*/ 88 h 200"/>
                <a:gd name="T18" fmla="*/ 122 w 200"/>
                <a:gd name="T19" fmla="*/ 135 h 200"/>
                <a:gd name="T20" fmla="*/ 137 w 200"/>
                <a:gd name="T21" fmla="*/ 114 h 200"/>
                <a:gd name="T22" fmla="*/ 65 w 200"/>
                <a:gd name="T23" fmla="*/ 136 h 200"/>
                <a:gd name="T24" fmla="*/ 86 w 200"/>
                <a:gd name="T25" fmla="*/ 64 h 200"/>
                <a:gd name="T26" fmla="*/ 65 w 200"/>
                <a:gd name="T27" fmla="*/ 78 h 200"/>
                <a:gd name="T28" fmla="*/ 132 w 200"/>
                <a:gd name="T29" fmla="*/ 11 h 200"/>
                <a:gd name="T30" fmla="*/ 174 w 200"/>
                <a:gd name="T31" fmla="*/ 27 h 200"/>
                <a:gd name="T32" fmla="*/ 189 w 200"/>
                <a:gd name="T33" fmla="*/ 68 h 200"/>
                <a:gd name="T34" fmla="*/ 122 w 200"/>
                <a:gd name="T35" fmla="*/ 13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200">
                  <a:moveTo>
                    <a:pt x="200" y="88"/>
                  </a:moveTo>
                  <a:cubicBezTo>
                    <a:pt x="177" y="24"/>
                    <a:pt x="177" y="24"/>
                    <a:pt x="177" y="2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1" y="0"/>
                    <a:pt x="38" y="4"/>
                    <a:pt x="8" y="103"/>
                  </a:cubicBezTo>
                  <a:cubicBezTo>
                    <a:pt x="8" y="103"/>
                    <a:pt x="27" y="87"/>
                    <a:pt x="41" y="81"/>
                  </a:cubicBezTo>
                  <a:cubicBezTo>
                    <a:pt x="41" y="81"/>
                    <a:pt x="0" y="146"/>
                    <a:pt x="8" y="193"/>
                  </a:cubicBezTo>
                  <a:cubicBezTo>
                    <a:pt x="54" y="200"/>
                    <a:pt x="119" y="159"/>
                    <a:pt x="119" y="159"/>
                  </a:cubicBezTo>
                  <a:cubicBezTo>
                    <a:pt x="113" y="173"/>
                    <a:pt x="96" y="192"/>
                    <a:pt x="96" y="192"/>
                  </a:cubicBezTo>
                  <a:cubicBezTo>
                    <a:pt x="195" y="162"/>
                    <a:pt x="200" y="88"/>
                    <a:pt x="200" y="88"/>
                  </a:cubicBezTo>
                  <a:moveTo>
                    <a:pt x="122" y="135"/>
                  </a:moveTo>
                  <a:cubicBezTo>
                    <a:pt x="122" y="135"/>
                    <a:pt x="132" y="123"/>
                    <a:pt x="137" y="114"/>
                  </a:cubicBezTo>
                  <a:cubicBezTo>
                    <a:pt x="137" y="114"/>
                    <a:pt x="94" y="140"/>
                    <a:pt x="65" y="136"/>
                  </a:cubicBezTo>
                  <a:cubicBezTo>
                    <a:pt x="59" y="105"/>
                    <a:pt x="86" y="64"/>
                    <a:pt x="86" y="64"/>
                  </a:cubicBezTo>
                  <a:cubicBezTo>
                    <a:pt x="77" y="68"/>
                    <a:pt x="65" y="78"/>
                    <a:pt x="65" y="78"/>
                  </a:cubicBezTo>
                  <a:cubicBezTo>
                    <a:pt x="84" y="14"/>
                    <a:pt x="132" y="11"/>
                    <a:pt x="132" y="11"/>
                  </a:cubicBezTo>
                  <a:cubicBezTo>
                    <a:pt x="174" y="27"/>
                    <a:pt x="174" y="27"/>
                    <a:pt x="174" y="27"/>
                  </a:cubicBezTo>
                  <a:cubicBezTo>
                    <a:pt x="189" y="68"/>
                    <a:pt x="189" y="68"/>
                    <a:pt x="189" y="68"/>
                  </a:cubicBezTo>
                  <a:cubicBezTo>
                    <a:pt x="189" y="68"/>
                    <a:pt x="186" y="116"/>
                    <a:pt x="122" y="135"/>
                  </a:cubicBezTo>
                </a:path>
              </a:pathLst>
            </a:custGeom>
            <a:solidFill>
              <a:srgbClr val="FF6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66"/>
            <p:cNvSpPr>
              <a:spLocks/>
            </p:cNvSpPr>
            <p:nvPr/>
          </p:nvSpPr>
          <p:spPr bwMode="auto">
            <a:xfrm>
              <a:off x="7888164" y="3037196"/>
              <a:ext cx="503212" cy="501291"/>
            </a:xfrm>
            <a:custGeom>
              <a:avLst/>
              <a:gdLst>
                <a:gd name="T0" fmla="*/ 115 w 130"/>
                <a:gd name="T1" fmla="*/ 16 h 129"/>
                <a:gd name="T2" fmla="*/ 73 w 130"/>
                <a:gd name="T3" fmla="*/ 0 h 129"/>
                <a:gd name="T4" fmla="*/ 6 w 130"/>
                <a:gd name="T5" fmla="*/ 67 h 129"/>
                <a:gd name="T6" fmla="*/ 27 w 130"/>
                <a:gd name="T7" fmla="*/ 53 h 129"/>
                <a:gd name="T8" fmla="*/ 6 w 130"/>
                <a:gd name="T9" fmla="*/ 125 h 129"/>
                <a:gd name="T10" fmla="*/ 78 w 130"/>
                <a:gd name="T11" fmla="*/ 103 h 129"/>
                <a:gd name="T12" fmla="*/ 63 w 130"/>
                <a:gd name="T13" fmla="*/ 124 h 129"/>
                <a:gd name="T14" fmla="*/ 130 w 130"/>
                <a:gd name="T15" fmla="*/ 57 h 129"/>
                <a:gd name="T16" fmla="*/ 115 w 130"/>
                <a:gd name="T17" fmla="*/ 16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129">
                  <a:moveTo>
                    <a:pt x="115" y="16"/>
                  </a:move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25" y="3"/>
                    <a:pt x="6" y="67"/>
                  </a:cubicBezTo>
                  <a:cubicBezTo>
                    <a:pt x="6" y="67"/>
                    <a:pt x="18" y="57"/>
                    <a:pt x="27" y="53"/>
                  </a:cubicBezTo>
                  <a:cubicBezTo>
                    <a:pt x="27" y="53"/>
                    <a:pt x="0" y="94"/>
                    <a:pt x="6" y="125"/>
                  </a:cubicBezTo>
                  <a:cubicBezTo>
                    <a:pt x="35" y="129"/>
                    <a:pt x="78" y="103"/>
                    <a:pt x="78" y="103"/>
                  </a:cubicBezTo>
                  <a:cubicBezTo>
                    <a:pt x="73" y="112"/>
                    <a:pt x="63" y="124"/>
                    <a:pt x="63" y="124"/>
                  </a:cubicBezTo>
                  <a:cubicBezTo>
                    <a:pt x="127" y="105"/>
                    <a:pt x="130" y="57"/>
                    <a:pt x="130" y="57"/>
                  </a:cubicBezTo>
                  <a:cubicBezTo>
                    <a:pt x="115" y="16"/>
                    <a:pt x="115" y="16"/>
                    <a:pt x="115" y="16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67"/>
            <p:cNvSpPr>
              <a:spLocks/>
            </p:cNvSpPr>
            <p:nvPr/>
          </p:nvSpPr>
          <p:spPr bwMode="auto">
            <a:xfrm>
              <a:off x="8410582" y="2727971"/>
              <a:ext cx="635738" cy="848930"/>
            </a:xfrm>
            <a:custGeom>
              <a:avLst/>
              <a:gdLst>
                <a:gd name="T0" fmla="*/ 164 w 164"/>
                <a:gd name="T1" fmla="*/ 55 h 219"/>
                <a:gd name="T2" fmla="*/ 133 w 164"/>
                <a:gd name="T3" fmla="*/ 180 h 219"/>
                <a:gd name="T4" fmla="*/ 0 w 164"/>
                <a:gd name="T5" fmla="*/ 219 h 219"/>
                <a:gd name="T6" fmla="*/ 27 w 164"/>
                <a:gd name="T7" fmla="*/ 82 h 219"/>
                <a:gd name="T8" fmla="*/ 109 w 164"/>
                <a:gd name="T9" fmla="*/ 0 h 219"/>
                <a:gd name="T10" fmla="*/ 164 w 164"/>
                <a:gd name="T11" fmla="*/ 55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4" h="219">
                  <a:moveTo>
                    <a:pt x="164" y="55"/>
                  </a:moveTo>
                  <a:cubicBezTo>
                    <a:pt x="133" y="180"/>
                    <a:pt x="133" y="180"/>
                    <a:pt x="133" y="180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19"/>
                    <a:pt x="93" y="147"/>
                    <a:pt x="27" y="82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64" y="55"/>
                    <a:pt x="164" y="55"/>
                    <a:pt x="164" y="55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68"/>
            <p:cNvSpPr>
              <a:spLocks/>
            </p:cNvSpPr>
            <p:nvPr/>
          </p:nvSpPr>
          <p:spPr bwMode="auto">
            <a:xfrm>
              <a:off x="7842068" y="2366887"/>
              <a:ext cx="847009" cy="639579"/>
            </a:xfrm>
            <a:custGeom>
              <a:avLst/>
              <a:gdLst>
                <a:gd name="T0" fmla="*/ 164 w 219"/>
                <a:gd name="T1" fmla="*/ 0 h 165"/>
                <a:gd name="T2" fmla="*/ 38 w 219"/>
                <a:gd name="T3" fmla="*/ 32 h 165"/>
                <a:gd name="T4" fmla="*/ 0 w 219"/>
                <a:gd name="T5" fmla="*/ 165 h 165"/>
                <a:gd name="T6" fmla="*/ 137 w 219"/>
                <a:gd name="T7" fmla="*/ 137 h 165"/>
                <a:gd name="T8" fmla="*/ 219 w 219"/>
                <a:gd name="T9" fmla="*/ 55 h 165"/>
                <a:gd name="T10" fmla="*/ 164 w 219"/>
                <a:gd name="T11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165">
                  <a:moveTo>
                    <a:pt x="164" y="0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65"/>
                    <a:pt x="71" y="72"/>
                    <a:pt x="137" y="137"/>
                  </a:cubicBezTo>
                  <a:cubicBezTo>
                    <a:pt x="219" y="55"/>
                    <a:pt x="219" y="55"/>
                    <a:pt x="219" y="55"/>
                  </a:cubicBezTo>
                  <a:lnTo>
                    <a:pt x="16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69"/>
            <p:cNvSpPr>
              <a:spLocks/>
            </p:cNvSpPr>
            <p:nvPr/>
          </p:nvSpPr>
          <p:spPr bwMode="auto">
            <a:xfrm>
              <a:off x="8654506" y="1685054"/>
              <a:ext cx="1081329" cy="1081330"/>
            </a:xfrm>
            <a:custGeom>
              <a:avLst/>
              <a:gdLst>
                <a:gd name="T0" fmla="*/ 61 w 279"/>
                <a:gd name="T1" fmla="*/ 221 h 279"/>
                <a:gd name="T2" fmla="*/ 148 w 279"/>
                <a:gd name="T3" fmla="*/ 279 h 279"/>
                <a:gd name="T4" fmla="*/ 279 w 279"/>
                <a:gd name="T5" fmla="*/ 78 h 279"/>
                <a:gd name="T6" fmla="*/ 233 w 279"/>
                <a:gd name="T7" fmla="*/ 48 h 279"/>
                <a:gd name="T8" fmla="*/ 204 w 279"/>
                <a:gd name="T9" fmla="*/ 7 h 279"/>
                <a:gd name="T10" fmla="*/ 202 w 279"/>
                <a:gd name="T11" fmla="*/ 0 h 279"/>
                <a:gd name="T12" fmla="*/ 0 w 279"/>
                <a:gd name="T13" fmla="*/ 131 h 279"/>
                <a:gd name="T14" fmla="*/ 8 w 279"/>
                <a:gd name="T15" fmla="*/ 147 h 279"/>
                <a:gd name="T16" fmla="*/ 61 w 279"/>
                <a:gd name="T17" fmla="*/ 22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9" h="279">
                  <a:moveTo>
                    <a:pt x="61" y="221"/>
                  </a:moveTo>
                  <a:cubicBezTo>
                    <a:pt x="83" y="243"/>
                    <a:pt x="111" y="264"/>
                    <a:pt x="148" y="279"/>
                  </a:cubicBezTo>
                  <a:cubicBezTo>
                    <a:pt x="207" y="212"/>
                    <a:pt x="249" y="138"/>
                    <a:pt x="279" y="78"/>
                  </a:cubicBezTo>
                  <a:cubicBezTo>
                    <a:pt x="259" y="70"/>
                    <a:pt x="244" y="60"/>
                    <a:pt x="233" y="48"/>
                  </a:cubicBezTo>
                  <a:cubicBezTo>
                    <a:pt x="218" y="34"/>
                    <a:pt x="210" y="19"/>
                    <a:pt x="204" y="7"/>
                  </a:cubicBezTo>
                  <a:cubicBezTo>
                    <a:pt x="203" y="4"/>
                    <a:pt x="202" y="2"/>
                    <a:pt x="202" y="0"/>
                  </a:cubicBezTo>
                  <a:cubicBezTo>
                    <a:pt x="141" y="29"/>
                    <a:pt x="67" y="72"/>
                    <a:pt x="0" y="131"/>
                  </a:cubicBezTo>
                  <a:cubicBezTo>
                    <a:pt x="2" y="136"/>
                    <a:pt x="5" y="141"/>
                    <a:pt x="8" y="147"/>
                  </a:cubicBezTo>
                  <a:cubicBezTo>
                    <a:pt x="18" y="168"/>
                    <a:pt x="35" y="196"/>
                    <a:pt x="61" y="221"/>
                  </a:cubicBezTo>
                </a:path>
              </a:pathLst>
            </a:custGeom>
            <a:solidFill>
              <a:srgbClr val="A9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70"/>
            <p:cNvSpPr>
              <a:spLocks/>
            </p:cNvSpPr>
            <p:nvPr/>
          </p:nvSpPr>
          <p:spPr bwMode="auto">
            <a:xfrm>
              <a:off x="9476547" y="1487227"/>
              <a:ext cx="457117" cy="457117"/>
            </a:xfrm>
            <a:custGeom>
              <a:avLst/>
              <a:gdLst>
                <a:gd name="T0" fmla="*/ 29 w 118"/>
                <a:gd name="T1" fmla="*/ 91 h 118"/>
                <a:gd name="T2" fmla="*/ 72 w 118"/>
                <a:gd name="T3" fmla="*/ 118 h 118"/>
                <a:gd name="T4" fmla="*/ 118 w 118"/>
                <a:gd name="T5" fmla="*/ 0 h 118"/>
                <a:gd name="T6" fmla="*/ 0 w 118"/>
                <a:gd name="T7" fmla="*/ 46 h 118"/>
                <a:gd name="T8" fmla="*/ 3 w 118"/>
                <a:gd name="T9" fmla="*/ 53 h 118"/>
                <a:gd name="T10" fmla="*/ 29 w 118"/>
                <a:gd name="T11" fmla="*/ 9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118">
                  <a:moveTo>
                    <a:pt x="29" y="91"/>
                  </a:moveTo>
                  <a:cubicBezTo>
                    <a:pt x="40" y="102"/>
                    <a:pt x="54" y="111"/>
                    <a:pt x="72" y="118"/>
                  </a:cubicBezTo>
                  <a:cubicBezTo>
                    <a:pt x="104" y="50"/>
                    <a:pt x="118" y="0"/>
                    <a:pt x="118" y="0"/>
                  </a:cubicBezTo>
                  <a:cubicBezTo>
                    <a:pt x="118" y="0"/>
                    <a:pt x="69" y="14"/>
                    <a:pt x="0" y="46"/>
                  </a:cubicBezTo>
                  <a:cubicBezTo>
                    <a:pt x="1" y="48"/>
                    <a:pt x="2" y="50"/>
                    <a:pt x="3" y="53"/>
                  </a:cubicBezTo>
                  <a:cubicBezTo>
                    <a:pt x="8" y="64"/>
                    <a:pt x="16" y="78"/>
                    <a:pt x="29" y="91"/>
                  </a:cubicBezTo>
                </a:path>
              </a:pathLst>
            </a:custGeom>
            <a:solidFill>
              <a:srgbClr val="A9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71"/>
            <p:cNvSpPr>
              <a:spLocks/>
            </p:cNvSpPr>
            <p:nvPr/>
          </p:nvSpPr>
          <p:spPr bwMode="auto">
            <a:xfrm>
              <a:off x="8062943" y="2222838"/>
              <a:ext cx="1129346" cy="1137029"/>
            </a:xfrm>
            <a:custGeom>
              <a:avLst/>
              <a:gdLst>
                <a:gd name="T0" fmla="*/ 206 w 292"/>
                <a:gd name="T1" fmla="*/ 91 h 293"/>
                <a:gd name="T2" fmla="*/ 150 w 292"/>
                <a:gd name="T3" fmla="*/ 14 h 293"/>
                <a:gd name="T4" fmla="*/ 144 w 292"/>
                <a:gd name="T5" fmla="*/ 0 h 293"/>
                <a:gd name="T6" fmla="*/ 0 w 292"/>
                <a:gd name="T7" fmla="*/ 197 h 293"/>
                <a:gd name="T8" fmla="*/ 37 w 292"/>
                <a:gd name="T9" fmla="*/ 253 h 293"/>
                <a:gd name="T10" fmla="*/ 96 w 292"/>
                <a:gd name="T11" fmla="*/ 293 h 293"/>
                <a:gd name="T12" fmla="*/ 292 w 292"/>
                <a:gd name="T13" fmla="*/ 149 h 293"/>
                <a:gd name="T14" fmla="*/ 206 w 292"/>
                <a:gd name="T15" fmla="*/ 9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2" h="293">
                  <a:moveTo>
                    <a:pt x="206" y="91"/>
                  </a:moveTo>
                  <a:cubicBezTo>
                    <a:pt x="179" y="64"/>
                    <a:pt x="161" y="35"/>
                    <a:pt x="150" y="14"/>
                  </a:cubicBezTo>
                  <a:cubicBezTo>
                    <a:pt x="148" y="9"/>
                    <a:pt x="146" y="4"/>
                    <a:pt x="144" y="0"/>
                  </a:cubicBezTo>
                  <a:cubicBezTo>
                    <a:pt x="86" y="53"/>
                    <a:pt x="34" y="118"/>
                    <a:pt x="0" y="197"/>
                  </a:cubicBezTo>
                  <a:cubicBezTo>
                    <a:pt x="0" y="197"/>
                    <a:pt x="11" y="228"/>
                    <a:pt x="37" y="253"/>
                  </a:cubicBezTo>
                  <a:cubicBezTo>
                    <a:pt x="63" y="279"/>
                    <a:pt x="96" y="293"/>
                    <a:pt x="96" y="293"/>
                  </a:cubicBezTo>
                  <a:cubicBezTo>
                    <a:pt x="175" y="260"/>
                    <a:pt x="240" y="207"/>
                    <a:pt x="292" y="149"/>
                  </a:cubicBezTo>
                  <a:cubicBezTo>
                    <a:pt x="256" y="134"/>
                    <a:pt x="228" y="113"/>
                    <a:pt x="206" y="91"/>
                  </a:cubicBezTo>
                </a:path>
              </a:pathLst>
            </a:custGeom>
            <a:solidFill>
              <a:srgbClr val="A9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72"/>
            <p:cNvSpPr>
              <a:spLocks/>
            </p:cNvSpPr>
            <p:nvPr/>
          </p:nvSpPr>
          <p:spPr bwMode="auto">
            <a:xfrm>
              <a:off x="9438133" y="1665848"/>
              <a:ext cx="316908" cy="320750"/>
            </a:xfrm>
            <a:custGeom>
              <a:avLst/>
              <a:gdLst>
                <a:gd name="T0" fmla="*/ 31 w 82"/>
                <a:gd name="T1" fmla="*/ 53 h 83"/>
                <a:gd name="T2" fmla="*/ 77 w 82"/>
                <a:gd name="T3" fmla="*/ 83 h 83"/>
                <a:gd name="T4" fmla="*/ 82 w 82"/>
                <a:gd name="T5" fmla="*/ 72 h 83"/>
                <a:gd name="T6" fmla="*/ 39 w 82"/>
                <a:gd name="T7" fmla="*/ 45 h 83"/>
                <a:gd name="T8" fmla="*/ 13 w 82"/>
                <a:gd name="T9" fmla="*/ 7 h 83"/>
                <a:gd name="T10" fmla="*/ 10 w 82"/>
                <a:gd name="T11" fmla="*/ 0 h 83"/>
                <a:gd name="T12" fmla="*/ 0 w 82"/>
                <a:gd name="T13" fmla="*/ 5 h 83"/>
                <a:gd name="T14" fmla="*/ 2 w 82"/>
                <a:gd name="T15" fmla="*/ 12 h 83"/>
                <a:gd name="T16" fmla="*/ 31 w 82"/>
                <a:gd name="T17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83">
                  <a:moveTo>
                    <a:pt x="31" y="53"/>
                  </a:moveTo>
                  <a:cubicBezTo>
                    <a:pt x="42" y="65"/>
                    <a:pt x="57" y="75"/>
                    <a:pt x="77" y="83"/>
                  </a:cubicBezTo>
                  <a:cubicBezTo>
                    <a:pt x="78" y="79"/>
                    <a:pt x="80" y="76"/>
                    <a:pt x="82" y="72"/>
                  </a:cubicBezTo>
                  <a:cubicBezTo>
                    <a:pt x="64" y="65"/>
                    <a:pt x="50" y="56"/>
                    <a:pt x="39" y="45"/>
                  </a:cubicBezTo>
                  <a:cubicBezTo>
                    <a:pt x="26" y="32"/>
                    <a:pt x="18" y="18"/>
                    <a:pt x="13" y="7"/>
                  </a:cubicBezTo>
                  <a:cubicBezTo>
                    <a:pt x="12" y="4"/>
                    <a:pt x="11" y="2"/>
                    <a:pt x="10" y="0"/>
                  </a:cubicBezTo>
                  <a:cubicBezTo>
                    <a:pt x="7" y="2"/>
                    <a:pt x="3" y="3"/>
                    <a:pt x="0" y="5"/>
                  </a:cubicBezTo>
                  <a:cubicBezTo>
                    <a:pt x="0" y="7"/>
                    <a:pt x="1" y="9"/>
                    <a:pt x="2" y="12"/>
                  </a:cubicBezTo>
                  <a:cubicBezTo>
                    <a:pt x="8" y="24"/>
                    <a:pt x="16" y="39"/>
                    <a:pt x="31" y="53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73"/>
            <p:cNvSpPr>
              <a:spLocks/>
            </p:cNvSpPr>
            <p:nvPr/>
          </p:nvSpPr>
          <p:spPr bwMode="auto">
            <a:xfrm>
              <a:off x="8619933" y="2192108"/>
              <a:ext cx="608848" cy="608848"/>
            </a:xfrm>
            <a:custGeom>
              <a:avLst/>
              <a:gdLst>
                <a:gd name="T0" fmla="*/ 62 w 157"/>
                <a:gd name="T1" fmla="*/ 99 h 157"/>
                <a:gd name="T2" fmla="*/ 148 w 157"/>
                <a:gd name="T3" fmla="*/ 157 h 157"/>
                <a:gd name="T4" fmla="*/ 157 w 157"/>
                <a:gd name="T5" fmla="*/ 148 h 157"/>
                <a:gd name="T6" fmla="*/ 70 w 157"/>
                <a:gd name="T7" fmla="*/ 90 h 157"/>
                <a:gd name="T8" fmla="*/ 17 w 157"/>
                <a:gd name="T9" fmla="*/ 16 h 157"/>
                <a:gd name="T10" fmla="*/ 9 w 157"/>
                <a:gd name="T11" fmla="*/ 0 h 157"/>
                <a:gd name="T12" fmla="*/ 0 w 157"/>
                <a:gd name="T13" fmla="*/ 8 h 157"/>
                <a:gd name="T14" fmla="*/ 6 w 157"/>
                <a:gd name="T15" fmla="*/ 22 h 157"/>
                <a:gd name="T16" fmla="*/ 62 w 157"/>
                <a:gd name="T17" fmla="*/ 99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7" h="157">
                  <a:moveTo>
                    <a:pt x="62" y="99"/>
                  </a:moveTo>
                  <a:cubicBezTo>
                    <a:pt x="84" y="121"/>
                    <a:pt x="112" y="142"/>
                    <a:pt x="148" y="157"/>
                  </a:cubicBezTo>
                  <a:cubicBezTo>
                    <a:pt x="151" y="154"/>
                    <a:pt x="154" y="151"/>
                    <a:pt x="157" y="148"/>
                  </a:cubicBezTo>
                  <a:cubicBezTo>
                    <a:pt x="120" y="133"/>
                    <a:pt x="92" y="112"/>
                    <a:pt x="70" y="90"/>
                  </a:cubicBezTo>
                  <a:cubicBezTo>
                    <a:pt x="44" y="65"/>
                    <a:pt x="27" y="37"/>
                    <a:pt x="17" y="16"/>
                  </a:cubicBezTo>
                  <a:cubicBezTo>
                    <a:pt x="14" y="10"/>
                    <a:pt x="11" y="5"/>
                    <a:pt x="9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2" y="12"/>
                    <a:pt x="4" y="17"/>
                    <a:pt x="6" y="22"/>
                  </a:cubicBezTo>
                  <a:cubicBezTo>
                    <a:pt x="17" y="43"/>
                    <a:pt x="35" y="72"/>
                    <a:pt x="62" y="99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74"/>
            <p:cNvSpPr>
              <a:spLocks/>
            </p:cNvSpPr>
            <p:nvPr/>
          </p:nvSpPr>
          <p:spPr bwMode="auto">
            <a:xfrm>
              <a:off x="8124404" y="2595445"/>
              <a:ext cx="693357" cy="695278"/>
            </a:xfrm>
            <a:custGeom>
              <a:avLst/>
              <a:gdLst>
                <a:gd name="T0" fmla="*/ 302 w 361"/>
                <a:gd name="T1" fmla="*/ 0 h 362"/>
                <a:gd name="T2" fmla="*/ 361 w 361"/>
                <a:gd name="T3" fmla="*/ 61 h 362"/>
                <a:gd name="T4" fmla="*/ 0 w 361"/>
                <a:gd name="T5" fmla="*/ 362 h 362"/>
                <a:gd name="T6" fmla="*/ 302 w 361"/>
                <a:gd name="T7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62">
                  <a:moveTo>
                    <a:pt x="302" y="0"/>
                  </a:moveTo>
                  <a:lnTo>
                    <a:pt x="361" y="61"/>
                  </a:lnTo>
                  <a:lnTo>
                    <a:pt x="0" y="362"/>
                  </a:lnTo>
                  <a:lnTo>
                    <a:pt x="302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75"/>
            <p:cNvSpPr>
              <a:spLocks/>
            </p:cNvSpPr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76"/>
            <p:cNvSpPr>
              <a:spLocks/>
            </p:cNvSpPr>
            <p:nvPr/>
          </p:nvSpPr>
          <p:spPr bwMode="auto">
            <a:xfrm>
              <a:off x="9820344" y="1304764"/>
              <a:ext cx="293860" cy="293860"/>
            </a:xfrm>
            <a:custGeom>
              <a:avLst/>
              <a:gdLst>
                <a:gd name="T0" fmla="*/ 153 w 153"/>
                <a:gd name="T1" fmla="*/ 0 h 153"/>
                <a:gd name="T2" fmla="*/ 10 w 153"/>
                <a:gd name="T3" fmla="*/ 111 h 153"/>
                <a:gd name="T4" fmla="*/ 0 w 153"/>
                <a:gd name="T5" fmla="*/ 153 h 153"/>
                <a:gd name="T6" fmla="*/ 43 w 153"/>
                <a:gd name="T7" fmla="*/ 145 h 153"/>
                <a:gd name="T8" fmla="*/ 153 w 153"/>
                <a:gd name="T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153">
                  <a:moveTo>
                    <a:pt x="153" y="0"/>
                  </a:moveTo>
                  <a:lnTo>
                    <a:pt x="10" y="111"/>
                  </a:lnTo>
                  <a:lnTo>
                    <a:pt x="0" y="153"/>
                  </a:lnTo>
                  <a:lnTo>
                    <a:pt x="43" y="145"/>
                  </a:lnTo>
                  <a:lnTo>
                    <a:pt x="1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77"/>
            <p:cNvSpPr>
              <a:spLocks/>
            </p:cNvSpPr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79 w 96"/>
                <a:gd name="T1" fmla="*/ 79 h 96"/>
                <a:gd name="T2" fmla="*/ 17 w 96"/>
                <a:gd name="T3" fmla="*/ 79 h 96"/>
                <a:gd name="T4" fmla="*/ 17 w 96"/>
                <a:gd name="T5" fmla="*/ 17 h 96"/>
                <a:gd name="T6" fmla="*/ 79 w 96"/>
                <a:gd name="T7" fmla="*/ 17 h 96"/>
                <a:gd name="T8" fmla="*/ 79 w 96"/>
                <a:gd name="T9" fmla="*/ 7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6">
                  <a:moveTo>
                    <a:pt x="79" y="79"/>
                  </a:moveTo>
                  <a:cubicBezTo>
                    <a:pt x="62" y="96"/>
                    <a:pt x="34" y="96"/>
                    <a:pt x="17" y="79"/>
                  </a:cubicBezTo>
                  <a:cubicBezTo>
                    <a:pt x="0" y="62"/>
                    <a:pt x="0" y="34"/>
                    <a:pt x="17" y="17"/>
                  </a:cubicBezTo>
                  <a:cubicBezTo>
                    <a:pt x="34" y="0"/>
                    <a:pt x="62" y="0"/>
                    <a:pt x="79" y="17"/>
                  </a:cubicBezTo>
                  <a:cubicBezTo>
                    <a:pt x="96" y="34"/>
                    <a:pt x="96" y="62"/>
                    <a:pt x="79" y="79"/>
                  </a:cubicBezTo>
                </a:path>
              </a:pathLst>
            </a:custGeom>
            <a:solidFill>
              <a:schemeClr val="bg2"/>
            </a:solidFill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78"/>
            <p:cNvSpPr>
              <a:spLocks/>
            </p:cNvSpPr>
            <p:nvPr/>
          </p:nvSpPr>
          <p:spPr bwMode="auto">
            <a:xfrm>
              <a:off x="9096257" y="1952025"/>
              <a:ext cx="372608" cy="372608"/>
            </a:xfrm>
            <a:custGeom>
              <a:avLst/>
              <a:gdLst>
                <a:gd name="T0" fmla="*/ 48 w 96"/>
                <a:gd name="T1" fmla="*/ 96 h 96"/>
                <a:gd name="T2" fmla="*/ 14 w 96"/>
                <a:gd name="T3" fmla="*/ 82 h 96"/>
                <a:gd name="T4" fmla="*/ 0 w 96"/>
                <a:gd name="T5" fmla="*/ 48 h 96"/>
                <a:gd name="T6" fmla="*/ 14 w 96"/>
                <a:gd name="T7" fmla="*/ 14 h 96"/>
                <a:gd name="T8" fmla="*/ 48 w 96"/>
                <a:gd name="T9" fmla="*/ 0 h 96"/>
                <a:gd name="T10" fmla="*/ 82 w 96"/>
                <a:gd name="T11" fmla="*/ 14 h 96"/>
                <a:gd name="T12" fmla="*/ 96 w 96"/>
                <a:gd name="T13" fmla="*/ 48 h 96"/>
                <a:gd name="T14" fmla="*/ 82 w 96"/>
                <a:gd name="T15" fmla="*/ 82 h 96"/>
                <a:gd name="T16" fmla="*/ 48 w 96"/>
                <a:gd name="T17" fmla="*/ 96 h 96"/>
                <a:gd name="T18" fmla="*/ 48 w 96"/>
                <a:gd name="T19" fmla="*/ 10 h 96"/>
                <a:gd name="T20" fmla="*/ 21 w 96"/>
                <a:gd name="T21" fmla="*/ 21 h 96"/>
                <a:gd name="T22" fmla="*/ 10 w 96"/>
                <a:gd name="T23" fmla="*/ 48 h 96"/>
                <a:gd name="T24" fmla="*/ 21 w 96"/>
                <a:gd name="T25" fmla="*/ 75 h 96"/>
                <a:gd name="T26" fmla="*/ 48 w 96"/>
                <a:gd name="T27" fmla="*/ 86 h 96"/>
                <a:gd name="T28" fmla="*/ 75 w 96"/>
                <a:gd name="T29" fmla="*/ 75 h 96"/>
                <a:gd name="T30" fmla="*/ 86 w 96"/>
                <a:gd name="T31" fmla="*/ 48 h 96"/>
                <a:gd name="T32" fmla="*/ 75 w 96"/>
                <a:gd name="T33" fmla="*/ 21 h 96"/>
                <a:gd name="T34" fmla="*/ 48 w 96"/>
                <a:gd name="T35" fmla="*/ 1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6" h="96">
                  <a:moveTo>
                    <a:pt x="48" y="96"/>
                  </a:moveTo>
                  <a:cubicBezTo>
                    <a:pt x="35" y="96"/>
                    <a:pt x="23" y="91"/>
                    <a:pt x="14" y="82"/>
                  </a:cubicBezTo>
                  <a:cubicBezTo>
                    <a:pt x="5" y="73"/>
                    <a:pt x="0" y="61"/>
                    <a:pt x="0" y="48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8" y="0"/>
                  </a:cubicBezTo>
                  <a:cubicBezTo>
                    <a:pt x="61" y="0"/>
                    <a:pt x="73" y="5"/>
                    <a:pt x="82" y="14"/>
                  </a:cubicBezTo>
                  <a:cubicBezTo>
                    <a:pt x="91" y="23"/>
                    <a:pt x="96" y="35"/>
                    <a:pt x="96" y="48"/>
                  </a:cubicBezTo>
                  <a:cubicBezTo>
                    <a:pt x="96" y="61"/>
                    <a:pt x="91" y="73"/>
                    <a:pt x="82" y="82"/>
                  </a:cubicBezTo>
                  <a:cubicBezTo>
                    <a:pt x="73" y="91"/>
                    <a:pt x="61" y="96"/>
                    <a:pt x="48" y="96"/>
                  </a:cubicBezTo>
                  <a:moveTo>
                    <a:pt x="48" y="10"/>
                  </a:moveTo>
                  <a:cubicBezTo>
                    <a:pt x="38" y="10"/>
                    <a:pt x="28" y="14"/>
                    <a:pt x="21" y="21"/>
                  </a:cubicBezTo>
                  <a:cubicBezTo>
                    <a:pt x="14" y="28"/>
                    <a:pt x="10" y="38"/>
                    <a:pt x="10" y="48"/>
                  </a:cubicBezTo>
                  <a:cubicBezTo>
                    <a:pt x="10" y="58"/>
                    <a:pt x="14" y="68"/>
                    <a:pt x="21" y="75"/>
                  </a:cubicBezTo>
                  <a:cubicBezTo>
                    <a:pt x="28" y="82"/>
                    <a:pt x="38" y="86"/>
                    <a:pt x="48" y="86"/>
                  </a:cubicBezTo>
                  <a:cubicBezTo>
                    <a:pt x="58" y="86"/>
                    <a:pt x="68" y="82"/>
                    <a:pt x="75" y="75"/>
                  </a:cubicBezTo>
                  <a:cubicBezTo>
                    <a:pt x="82" y="68"/>
                    <a:pt x="86" y="58"/>
                    <a:pt x="86" y="48"/>
                  </a:cubicBezTo>
                  <a:cubicBezTo>
                    <a:pt x="86" y="38"/>
                    <a:pt x="82" y="28"/>
                    <a:pt x="75" y="21"/>
                  </a:cubicBezTo>
                  <a:cubicBezTo>
                    <a:pt x="68" y="14"/>
                    <a:pt x="58" y="10"/>
                    <a:pt x="48" y="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79"/>
            <p:cNvSpPr>
              <a:spLocks/>
            </p:cNvSpPr>
            <p:nvPr/>
          </p:nvSpPr>
          <p:spPr bwMode="auto">
            <a:xfrm>
              <a:off x="9933662" y="1487227"/>
              <a:ext cx="0" cy="3842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80"/>
            <p:cNvSpPr>
              <a:spLocks/>
            </p:cNvSpPr>
            <p:nvPr/>
          </p:nvSpPr>
          <p:spPr bwMode="auto">
            <a:xfrm>
              <a:off x="8429788" y="2883544"/>
              <a:ext cx="689515" cy="480164"/>
            </a:xfrm>
            <a:custGeom>
              <a:avLst/>
              <a:gdLst>
                <a:gd name="T0" fmla="*/ 45 w 178"/>
                <a:gd name="T1" fmla="*/ 102 h 124"/>
                <a:gd name="T2" fmla="*/ 1 w 178"/>
                <a:gd name="T3" fmla="*/ 123 h 124"/>
                <a:gd name="T4" fmla="*/ 0 w 178"/>
                <a:gd name="T5" fmla="*/ 123 h 124"/>
                <a:gd name="T6" fmla="*/ 0 w 178"/>
                <a:gd name="T7" fmla="*/ 123 h 124"/>
                <a:gd name="T8" fmla="*/ 1 w 178"/>
                <a:gd name="T9" fmla="*/ 124 h 124"/>
                <a:gd name="T10" fmla="*/ 45 w 178"/>
                <a:gd name="T11" fmla="*/ 102 h 124"/>
                <a:gd name="T12" fmla="*/ 45 w 178"/>
                <a:gd name="T13" fmla="*/ 102 h 124"/>
                <a:gd name="T14" fmla="*/ 178 w 178"/>
                <a:gd name="T15" fmla="*/ 0 h 124"/>
                <a:gd name="T16" fmla="*/ 158 w 178"/>
                <a:gd name="T17" fmla="*/ 19 h 124"/>
                <a:gd name="T18" fmla="*/ 158 w 178"/>
                <a:gd name="T19" fmla="*/ 19 h 124"/>
                <a:gd name="T20" fmla="*/ 178 w 178"/>
                <a:gd name="T21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124">
                  <a:moveTo>
                    <a:pt x="45" y="102"/>
                  </a:moveTo>
                  <a:cubicBezTo>
                    <a:pt x="31" y="110"/>
                    <a:pt x="16" y="117"/>
                    <a:pt x="1" y="123"/>
                  </a:cubicBezTo>
                  <a:cubicBezTo>
                    <a:pt x="1" y="123"/>
                    <a:pt x="1" y="123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1" y="124"/>
                    <a:pt x="1" y="124"/>
                    <a:pt x="1" y="124"/>
                  </a:cubicBezTo>
                  <a:cubicBezTo>
                    <a:pt x="16" y="117"/>
                    <a:pt x="31" y="110"/>
                    <a:pt x="45" y="102"/>
                  </a:cubicBezTo>
                  <a:cubicBezTo>
                    <a:pt x="45" y="102"/>
                    <a:pt x="45" y="102"/>
                    <a:pt x="45" y="102"/>
                  </a:cubicBezTo>
                  <a:moveTo>
                    <a:pt x="178" y="0"/>
                  </a:moveTo>
                  <a:cubicBezTo>
                    <a:pt x="172" y="6"/>
                    <a:pt x="165" y="13"/>
                    <a:pt x="158" y="19"/>
                  </a:cubicBezTo>
                  <a:cubicBezTo>
                    <a:pt x="158" y="19"/>
                    <a:pt x="158" y="19"/>
                    <a:pt x="158" y="19"/>
                  </a:cubicBezTo>
                  <a:cubicBezTo>
                    <a:pt x="165" y="13"/>
                    <a:pt x="172" y="6"/>
                    <a:pt x="178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81"/>
            <p:cNvSpPr>
              <a:spLocks/>
            </p:cNvSpPr>
            <p:nvPr/>
          </p:nvSpPr>
          <p:spPr bwMode="auto">
            <a:xfrm>
              <a:off x="8410582" y="3352184"/>
              <a:ext cx="19206" cy="7682"/>
            </a:xfrm>
            <a:custGeom>
              <a:avLst/>
              <a:gdLst>
                <a:gd name="T0" fmla="*/ 0 w 5"/>
                <a:gd name="T1" fmla="*/ 0 h 2"/>
                <a:gd name="T2" fmla="*/ 5 w 5"/>
                <a:gd name="T3" fmla="*/ 2 h 2"/>
                <a:gd name="T4" fmla="*/ 5 w 5"/>
                <a:gd name="T5" fmla="*/ 2 h 2"/>
                <a:gd name="T6" fmla="*/ 0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3" y="1"/>
                    <a:pt x="0" y="0"/>
                  </a:cubicBezTo>
                </a:path>
              </a:pathLst>
            </a:custGeom>
            <a:solidFill>
              <a:srgbClr val="E5C0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82"/>
            <p:cNvSpPr>
              <a:spLocks/>
            </p:cNvSpPr>
            <p:nvPr/>
          </p:nvSpPr>
          <p:spPr bwMode="auto">
            <a:xfrm>
              <a:off x="8604568" y="2956529"/>
              <a:ext cx="437909" cy="320750"/>
            </a:xfrm>
            <a:custGeom>
              <a:avLst/>
              <a:gdLst>
                <a:gd name="T0" fmla="*/ 113 w 113"/>
                <a:gd name="T1" fmla="*/ 0 h 83"/>
                <a:gd name="T2" fmla="*/ 0 w 113"/>
                <a:gd name="T3" fmla="*/ 83 h 83"/>
                <a:gd name="T4" fmla="*/ 0 w 113"/>
                <a:gd name="T5" fmla="*/ 83 h 83"/>
                <a:gd name="T6" fmla="*/ 113 w 113"/>
                <a:gd name="T7" fmla="*/ 0 h 83"/>
                <a:gd name="T8" fmla="*/ 113 w 113"/>
                <a:gd name="T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83">
                  <a:moveTo>
                    <a:pt x="113" y="0"/>
                  </a:moveTo>
                  <a:cubicBezTo>
                    <a:pt x="80" y="31"/>
                    <a:pt x="42" y="60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42" y="60"/>
                    <a:pt x="80" y="31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83"/>
            <p:cNvSpPr>
              <a:spLocks/>
            </p:cNvSpPr>
            <p:nvPr/>
          </p:nvSpPr>
          <p:spPr bwMode="auto">
            <a:xfrm>
              <a:off x="9057843" y="1944343"/>
              <a:ext cx="674150" cy="822041"/>
            </a:xfrm>
            <a:custGeom>
              <a:avLst/>
              <a:gdLst>
                <a:gd name="T0" fmla="*/ 153 w 174"/>
                <a:gd name="T1" fmla="*/ 0 h 212"/>
                <a:gd name="T2" fmla="*/ 101 w 174"/>
                <a:gd name="T3" fmla="*/ 71 h 212"/>
                <a:gd name="T4" fmla="*/ 92 w 174"/>
                <a:gd name="T5" fmla="*/ 84 h 212"/>
                <a:gd name="T6" fmla="*/ 89 w 174"/>
                <a:gd name="T7" fmla="*/ 87 h 212"/>
                <a:gd name="T8" fmla="*/ 0 w 174"/>
                <a:gd name="T9" fmla="*/ 189 h 212"/>
                <a:gd name="T10" fmla="*/ 44 w 174"/>
                <a:gd name="T11" fmla="*/ 212 h 212"/>
                <a:gd name="T12" fmla="*/ 174 w 174"/>
                <a:gd name="T13" fmla="*/ 11 h 212"/>
                <a:gd name="T14" fmla="*/ 153 w 174"/>
                <a:gd name="T15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212">
                  <a:moveTo>
                    <a:pt x="153" y="0"/>
                  </a:moveTo>
                  <a:cubicBezTo>
                    <a:pt x="138" y="22"/>
                    <a:pt x="121" y="46"/>
                    <a:pt x="101" y="71"/>
                  </a:cubicBezTo>
                  <a:cubicBezTo>
                    <a:pt x="99" y="76"/>
                    <a:pt x="96" y="80"/>
                    <a:pt x="92" y="84"/>
                  </a:cubicBezTo>
                  <a:cubicBezTo>
                    <a:pt x="91" y="85"/>
                    <a:pt x="90" y="86"/>
                    <a:pt x="89" y="87"/>
                  </a:cubicBezTo>
                  <a:cubicBezTo>
                    <a:pt x="63" y="120"/>
                    <a:pt x="33" y="155"/>
                    <a:pt x="0" y="189"/>
                  </a:cubicBezTo>
                  <a:cubicBezTo>
                    <a:pt x="13" y="198"/>
                    <a:pt x="28" y="206"/>
                    <a:pt x="44" y="212"/>
                  </a:cubicBezTo>
                  <a:cubicBezTo>
                    <a:pt x="103" y="145"/>
                    <a:pt x="145" y="71"/>
                    <a:pt x="174" y="11"/>
                  </a:cubicBezTo>
                  <a:cubicBezTo>
                    <a:pt x="166" y="8"/>
                    <a:pt x="159" y="4"/>
                    <a:pt x="153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84"/>
            <p:cNvSpPr>
              <a:spLocks/>
            </p:cNvSpPr>
            <p:nvPr/>
          </p:nvSpPr>
          <p:spPr bwMode="auto">
            <a:xfrm>
              <a:off x="9674374" y="1583260"/>
              <a:ext cx="224717" cy="361084"/>
            </a:xfrm>
            <a:custGeom>
              <a:avLst/>
              <a:gdLst>
                <a:gd name="T0" fmla="*/ 58 w 58"/>
                <a:gd name="T1" fmla="*/ 0 h 93"/>
                <a:gd name="T2" fmla="*/ 52 w 58"/>
                <a:gd name="T3" fmla="*/ 1 h 93"/>
                <a:gd name="T4" fmla="*/ 0 w 58"/>
                <a:gd name="T5" fmla="*/ 83 h 93"/>
                <a:gd name="T6" fmla="*/ 20 w 58"/>
                <a:gd name="T7" fmla="*/ 93 h 93"/>
                <a:gd name="T8" fmla="*/ 58 w 58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93">
                  <a:moveTo>
                    <a:pt x="58" y="0"/>
                  </a:moveTo>
                  <a:cubicBezTo>
                    <a:pt x="52" y="1"/>
                    <a:pt x="52" y="1"/>
                    <a:pt x="52" y="1"/>
                  </a:cubicBezTo>
                  <a:cubicBezTo>
                    <a:pt x="41" y="20"/>
                    <a:pt x="24" y="49"/>
                    <a:pt x="0" y="83"/>
                  </a:cubicBezTo>
                  <a:cubicBezTo>
                    <a:pt x="6" y="87"/>
                    <a:pt x="13" y="90"/>
                    <a:pt x="20" y="93"/>
                  </a:cubicBezTo>
                  <a:cubicBezTo>
                    <a:pt x="39" y="53"/>
                    <a:pt x="51" y="20"/>
                    <a:pt x="58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85"/>
            <p:cNvSpPr>
              <a:spLocks/>
            </p:cNvSpPr>
            <p:nvPr/>
          </p:nvSpPr>
          <p:spPr bwMode="auto">
            <a:xfrm>
              <a:off x="8299183" y="2712605"/>
              <a:ext cx="893105" cy="647261"/>
            </a:xfrm>
            <a:custGeom>
              <a:avLst/>
              <a:gdLst>
                <a:gd name="T0" fmla="*/ 188 w 231"/>
                <a:gd name="T1" fmla="*/ 0 h 167"/>
                <a:gd name="T2" fmla="*/ 0 w 231"/>
                <a:gd name="T3" fmla="*/ 147 h 167"/>
                <a:gd name="T4" fmla="*/ 29 w 231"/>
                <a:gd name="T5" fmla="*/ 165 h 167"/>
                <a:gd name="T6" fmla="*/ 34 w 231"/>
                <a:gd name="T7" fmla="*/ 167 h 167"/>
                <a:gd name="T8" fmla="*/ 35 w 231"/>
                <a:gd name="T9" fmla="*/ 167 h 167"/>
                <a:gd name="T10" fmla="*/ 79 w 231"/>
                <a:gd name="T11" fmla="*/ 146 h 167"/>
                <a:gd name="T12" fmla="*/ 192 w 231"/>
                <a:gd name="T13" fmla="*/ 63 h 167"/>
                <a:gd name="T14" fmla="*/ 212 w 231"/>
                <a:gd name="T15" fmla="*/ 44 h 167"/>
                <a:gd name="T16" fmla="*/ 231 w 231"/>
                <a:gd name="T17" fmla="*/ 23 h 167"/>
                <a:gd name="T18" fmla="*/ 188 w 231"/>
                <a:gd name="T19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1" h="167">
                  <a:moveTo>
                    <a:pt x="188" y="0"/>
                  </a:moveTo>
                  <a:cubicBezTo>
                    <a:pt x="133" y="55"/>
                    <a:pt x="70" y="108"/>
                    <a:pt x="0" y="147"/>
                  </a:cubicBezTo>
                  <a:cubicBezTo>
                    <a:pt x="29" y="165"/>
                    <a:pt x="29" y="165"/>
                    <a:pt x="29" y="165"/>
                  </a:cubicBezTo>
                  <a:cubicBezTo>
                    <a:pt x="32" y="166"/>
                    <a:pt x="33" y="166"/>
                    <a:pt x="34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50" y="161"/>
                    <a:pt x="65" y="154"/>
                    <a:pt x="79" y="146"/>
                  </a:cubicBezTo>
                  <a:cubicBezTo>
                    <a:pt x="121" y="123"/>
                    <a:pt x="159" y="94"/>
                    <a:pt x="192" y="63"/>
                  </a:cubicBezTo>
                  <a:cubicBezTo>
                    <a:pt x="199" y="57"/>
                    <a:pt x="206" y="50"/>
                    <a:pt x="212" y="44"/>
                  </a:cubicBezTo>
                  <a:cubicBezTo>
                    <a:pt x="219" y="37"/>
                    <a:pt x="225" y="30"/>
                    <a:pt x="231" y="23"/>
                  </a:cubicBezTo>
                  <a:cubicBezTo>
                    <a:pt x="215" y="17"/>
                    <a:pt x="201" y="9"/>
                    <a:pt x="188" y="0"/>
                  </a:cubicBezTo>
                </a:path>
              </a:pathLst>
            </a:custGeom>
            <a:solidFill>
              <a:srgbClr val="13436C">
                <a:alpha val="32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86"/>
            <p:cNvSpPr>
              <a:spLocks/>
            </p:cNvSpPr>
            <p:nvPr/>
          </p:nvSpPr>
          <p:spPr bwMode="auto">
            <a:xfrm>
              <a:off x="9649405" y="1905930"/>
              <a:ext cx="101794" cy="80667"/>
            </a:xfrm>
            <a:custGeom>
              <a:avLst/>
              <a:gdLst>
                <a:gd name="T0" fmla="*/ 6 w 26"/>
                <a:gd name="T1" fmla="*/ 0 h 21"/>
                <a:gd name="T2" fmla="*/ 0 w 26"/>
                <a:gd name="T3" fmla="*/ 10 h 21"/>
                <a:gd name="T4" fmla="*/ 21 w 26"/>
                <a:gd name="T5" fmla="*/ 21 h 21"/>
                <a:gd name="T6" fmla="*/ 26 w 26"/>
                <a:gd name="T7" fmla="*/ 10 h 21"/>
                <a:gd name="T8" fmla="*/ 6 w 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1">
                  <a:moveTo>
                    <a:pt x="6" y="0"/>
                  </a:moveTo>
                  <a:cubicBezTo>
                    <a:pt x="4" y="4"/>
                    <a:pt x="2" y="7"/>
                    <a:pt x="0" y="10"/>
                  </a:cubicBezTo>
                  <a:cubicBezTo>
                    <a:pt x="6" y="14"/>
                    <a:pt x="13" y="18"/>
                    <a:pt x="21" y="21"/>
                  </a:cubicBezTo>
                  <a:cubicBezTo>
                    <a:pt x="23" y="17"/>
                    <a:pt x="25" y="13"/>
                    <a:pt x="26" y="10"/>
                  </a:cubicBezTo>
                  <a:cubicBezTo>
                    <a:pt x="19" y="7"/>
                    <a:pt x="12" y="4"/>
                    <a:pt x="6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Freeform: Shape 87"/>
            <p:cNvSpPr>
              <a:spLocks/>
            </p:cNvSpPr>
            <p:nvPr/>
          </p:nvSpPr>
          <p:spPr bwMode="auto">
            <a:xfrm>
              <a:off x="9027112" y="2678033"/>
              <a:ext cx="201669" cy="122922"/>
            </a:xfrm>
            <a:custGeom>
              <a:avLst/>
              <a:gdLst>
                <a:gd name="T0" fmla="*/ 8 w 52"/>
                <a:gd name="T1" fmla="*/ 0 h 32"/>
                <a:gd name="T2" fmla="*/ 0 w 52"/>
                <a:gd name="T3" fmla="*/ 9 h 32"/>
                <a:gd name="T4" fmla="*/ 43 w 52"/>
                <a:gd name="T5" fmla="*/ 32 h 32"/>
                <a:gd name="T6" fmla="*/ 52 w 52"/>
                <a:gd name="T7" fmla="*/ 23 h 32"/>
                <a:gd name="T8" fmla="*/ 8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8" y="0"/>
                  </a:moveTo>
                  <a:cubicBezTo>
                    <a:pt x="5" y="3"/>
                    <a:pt x="2" y="6"/>
                    <a:pt x="0" y="9"/>
                  </a:cubicBezTo>
                  <a:cubicBezTo>
                    <a:pt x="13" y="18"/>
                    <a:pt x="27" y="26"/>
                    <a:pt x="43" y="32"/>
                  </a:cubicBezTo>
                  <a:cubicBezTo>
                    <a:pt x="46" y="29"/>
                    <a:pt x="49" y="26"/>
                    <a:pt x="52" y="23"/>
                  </a:cubicBezTo>
                  <a:cubicBezTo>
                    <a:pt x="36" y="17"/>
                    <a:pt x="21" y="9"/>
                    <a:pt x="8" y="0"/>
                  </a:cubicBezTo>
                </a:path>
              </a:pathLst>
            </a:custGeom>
            <a:solidFill>
              <a:srgbClr val="BCDB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Freeform: Shape 88"/>
            <p:cNvSpPr>
              <a:spLocks/>
            </p:cNvSpPr>
            <p:nvPr/>
          </p:nvSpPr>
          <p:spPr bwMode="auto">
            <a:xfrm>
              <a:off x="9874122" y="1494909"/>
              <a:ext cx="55699" cy="92191"/>
            </a:xfrm>
            <a:custGeom>
              <a:avLst/>
              <a:gdLst>
                <a:gd name="T0" fmla="*/ 14 w 14"/>
                <a:gd name="T1" fmla="*/ 0 h 24"/>
                <a:gd name="T2" fmla="*/ 13 w 14"/>
                <a:gd name="T3" fmla="*/ 0 h 24"/>
                <a:gd name="T4" fmla="*/ 0 w 14"/>
                <a:gd name="T5" fmla="*/ 24 h 24"/>
                <a:gd name="T6" fmla="*/ 6 w 14"/>
                <a:gd name="T7" fmla="*/ 23 h 24"/>
                <a:gd name="T8" fmla="*/ 14 w 1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9" y="9"/>
                    <a:pt x="0" y="24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10" y="10"/>
                    <a:pt x="13" y="2"/>
                    <a:pt x="14" y="0"/>
                  </a:cubicBezTo>
                </a:path>
              </a:pathLst>
            </a:custGeom>
            <a:solidFill>
              <a:srgbClr val="264D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89"/>
            <p:cNvSpPr>
              <a:spLocks/>
            </p:cNvSpPr>
            <p:nvPr/>
          </p:nvSpPr>
          <p:spPr bwMode="auto">
            <a:xfrm>
              <a:off x="9401641" y="2218997"/>
              <a:ext cx="48016" cy="63382"/>
            </a:xfrm>
            <a:custGeom>
              <a:avLst/>
              <a:gdLst>
                <a:gd name="T0" fmla="*/ 12 w 12"/>
                <a:gd name="T1" fmla="*/ 0 h 16"/>
                <a:gd name="T2" fmla="*/ 0 w 12"/>
                <a:gd name="T3" fmla="*/ 16 h 16"/>
                <a:gd name="T4" fmla="*/ 3 w 12"/>
                <a:gd name="T5" fmla="*/ 13 h 16"/>
                <a:gd name="T6" fmla="*/ 12 w 12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6">
                  <a:moveTo>
                    <a:pt x="12" y="0"/>
                  </a:moveTo>
                  <a:cubicBezTo>
                    <a:pt x="8" y="5"/>
                    <a:pt x="5" y="11"/>
                    <a:pt x="0" y="16"/>
                  </a:cubicBezTo>
                  <a:cubicBezTo>
                    <a:pt x="1" y="15"/>
                    <a:pt x="2" y="14"/>
                    <a:pt x="3" y="13"/>
                  </a:cubicBezTo>
                  <a:cubicBezTo>
                    <a:pt x="7" y="9"/>
                    <a:pt x="10" y="5"/>
                    <a:pt x="12" y="0"/>
                  </a:cubicBezTo>
                </a:path>
              </a:pathLst>
            </a:custGeom>
            <a:solidFill>
              <a:srgbClr val="1433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90"/>
          <p:cNvGrpSpPr/>
          <p:nvPr/>
        </p:nvGrpSpPr>
        <p:grpSpPr>
          <a:xfrm>
            <a:off x="4403275" y="2261631"/>
            <a:ext cx="2825669" cy="708888"/>
            <a:chOff x="5871033" y="1810977"/>
            <a:chExt cx="3767559" cy="945184"/>
          </a:xfrm>
        </p:grpSpPr>
        <p:sp>
          <p:nvSpPr>
            <p:cNvPr id="12" name="Rectangle 91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Rectangle: Rounded Corners 92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9" name="Group 93"/>
          <p:cNvGrpSpPr/>
          <p:nvPr/>
        </p:nvGrpSpPr>
        <p:grpSpPr>
          <a:xfrm>
            <a:off x="4403275" y="3165030"/>
            <a:ext cx="2825669" cy="708888"/>
            <a:chOff x="5871033" y="1810977"/>
            <a:chExt cx="3767559" cy="945184"/>
          </a:xfrm>
        </p:grpSpPr>
        <p:sp>
          <p:nvSpPr>
            <p:cNvPr id="10" name="Rectangle 94"/>
            <p:cNvSpPr/>
            <p:nvPr/>
          </p:nvSpPr>
          <p:spPr>
            <a:xfrm>
              <a:off x="5871033" y="2155997"/>
              <a:ext cx="3681352" cy="600164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Rectangle: Rounded Corners 95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631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4"/>
          <p:cNvGrpSpPr/>
          <p:nvPr/>
        </p:nvGrpSpPr>
        <p:grpSpPr>
          <a:xfrm>
            <a:off x="2722918" y="1152749"/>
            <a:ext cx="1085801" cy="861667"/>
            <a:chOff x="3419345" y="385660"/>
            <a:chExt cx="1447546" cy="1149156"/>
          </a:xfrm>
          <a:effectLst/>
        </p:grpSpPr>
        <p:sp>
          <p:nvSpPr>
            <p:cNvPr id="26" name="椭圆 25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29"/>
          <p:cNvGrpSpPr/>
          <p:nvPr/>
        </p:nvGrpSpPr>
        <p:grpSpPr>
          <a:xfrm flipH="1" flipV="1">
            <a:off x="5332908" y="1484518"/>
            <a:ext cx="1085801" cy="861667"/>
            <a:chOff x="3419345" y="385660"/>
            <a:chExt cx="1447546" cy="1149156"/>
          </a:xfrm>
          <a:effectLst/>
        </p:grpSpPr>
        <p:sp>
          <p:nvSpPr>
            <p:cNvPr id="31" name="椭圆 30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4"/>
          <p:cNvGrpSpPr/>
          <p:nvPr/>
        </p:nvGrpSpPr>
        <p:grpSpPr>
          <a:xfrm>
            <a:off x="3816090" y="1028082"/>
            <a:ext cx="1497627" cy="1497084"/>
            <a:chOff x="3606461" y="1664340"/>
            <a:chExt cx="1040024" cy="1040024"/>
          </a:xfrm>
          <a:effectLst/>
        </p:grpSpPr>
        <p:sp>
          <p:nvSpPr>
            <p:cNvPr id="36" name="椭圆 35"/>
            <p:cNvSpPr/>
            <p:nvPr/>
          </p:nvSpPr>
          <p:spPr>
            <a:xfrm>
              <a:off x="3606461" y="1664340"/>
              <a:ext cx="1040024" cy="1040024"/>
            </a:xfrm>
            <a:prstGeom prst="ellipse">
              <a:avLst/>
            </a:prstGeom>
            <a:solidFill>
              <a:schemeClr val="accent1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文本框 1"/>
            <p:cNvSpPr txBox="1"/>
            <p:nvPr/>
          </p:nvSpPr>
          <p:spPr>
            <a:xfrm>
              <a:off x="3920633" y="1813627"/>
              <a:ext cx="457749" cy="70558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6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8" name="矩形 69"/>
          <p:cNvSpPr>
            <a:spLocks noChangeArrowheads="1"/>
          </p:cNvSpPr>
          <p:nvPr/>
        </p:nvSpPr>
        <p:spPr bwMode="auto">
          <a:xfrm>
            <a:off x="2651138" y="2857094"/>
            <a:ext cx="3853309" cy="62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zh-CN" altLang="en-US" sz="36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加入你的标题</a:t>
            </a:r>
            <a:endParaRPr lang="en-US" altLang="zh-CN" sz="36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9" name="矩形 70"/>
          <p:cNvSpPr>
            <a:spLocks noChangeArrowheads="1"/>
          </p:cNvSpPr>
          <p:nvPr/>
        </p:nvSpPr>
        <p:spPr bwMode="auto">
          <a:xfrm>
            <a:off x="988417" y="3539287"/>
            <a:ext cx="7178752" cy="300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在此处添加文字，在此处在此处添加文字在此处添加文字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777572" y="3286667"/>
            <a:ext cx="1092340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250480" y="3286667"/>
            <a:ext cx="1034849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246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random/>
      </p:transition>
    </mc:Choice>
    <mc:Fallback xmlns="">
      <p:transition spd="slow" advClick="0" advTm="1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7"/>
          <p:cNvSpPr txBox="1"/>
          <p:nvPr/>
        </p:nvSpPr>
        <p:spPr>
          <a:xfrm>
            <a:off x="5971273" y="1684736"/>
            <a:ext cx="1565863" cy="21947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70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6" name="矩形 15"/>
          <p:cNvSpPr/>
          <p:nvPr/>
        </p:nvSpPr>
        <p:spPr>
          <a:xfrm>
            <a:off x="5971273" y="1425159"/>
            <a:ext cx="1422491" cy="152098"/>
          </a:xfrm>
          <a:prstGeom prst="rect">
            <a:avLst/>
          </a:prstGeom>
        </p:spPr>
        <p:txBody>
          <a:bodyPr wrap="none" lIns="72000" tIns="0" rIns="72000" bIns="0">
            <a:normAutofit fontScale="77500" lnSpcReduction="20000"/>
          </a:bodyPr>
          <a:lstStyle/>
          <a:p>
            <a:pPr lvl="0" defTabSz="914378">
              <a:defRPr/>
            </a:pPr>
            <a:r>
              <a:rPr lang="zh-CN" altLang="en-US" sz="1600" b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7" name="文本框 25"/>
          <p:cNvSpPr txBox="1"/>
          <p:nvPr/>
        </p:nvSpPr>
        <p:spPr>
          <a:xfrm>
            <a:off x="5971273" y="3547405"/>
            <a:ext cx="1689470" cy="21947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70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矩形 17"/>
          <p:cNvSpPr/>
          <p:nvPr/>
        </p:nvSpPr>
        <p:spPr>
          <a:xfrm>
            <a:off x="5971273" y="3287828"/>
            <a:ext cx="1422491" cy="152098"/>
          </a:xfrm>
          <a:prstGeom prst="rect">
            <a:avLst/>
          </a:prstGeom>
        </p:spPr>
        <p:txBody>
          <a:bodyPr wrap="none" lIns="72000" tIns="0" rIns="72000" bIns="0">
            <a:normAutofit fontScale="77500" lnSpcReduction="20000"/>
          </a:bodyPr>
          <a:lstStyle/>
          <a:p>
            <a:pPr lvl="0" defTabSz="914378">
              <a:defRPr/>
            </a:pPr>
            <a:r>
              <a:rPr lang="zh-CN" altLang="en-US" sz="1600" b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9" name="文本框 27"/>
          <p:cNvSpPr txBox="1"/>
          <p:nvPr/>
        </p:nvSpPr>
        <p:spPr>
          <a:xfrm>
            <a:off x="1331640" y="3556818"/>
            <a:ext cx="1812681" cy="21947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70000" lnSpcReduction="20000"/>
          </a:bodyPr>
          <a:lstStyle/>
          <a:p>
            <a:pPr algn="r" defTabSz="914378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矩形 19"/>
          <p:cNvSpPr/>
          <p:nvPr/>
        </p:nvSpPr>
        <p:spPr>
          <a:xfrm>
            <a:off x="1721831" y="3297243"/>
            <a:ext cx="1422491" cy="152098"/>
          </a:xfrm>
          <a:prstGeom prst="rect">
            <a:avLst/>
          </a:prstGeom>
        </p:spPr>
        <p:txBody>
          <a:bodyPr wrap="none" lIns="72000" tIns="0" rIns="72000" bIns="0">
            <a:normAutofit fontScale="77500" lnSpcReduction="20000"/>
          </a:bodyPr>
          <a:lstStyle/>
          <a:p>
            <a:pPr lvl="0" algn="r" defTabSz="914378">
              <a:defRPr/>
            </a:pPr>
            <a:r>
              <a:rPr lang="zh-CN" altLang="en-US" sz="1600" b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1" name="文本框 29"/>
          <p:cNvSpPr txBox="1"/>
          <p:nvPr/>
        </p:nvSpPr>
        <p:spPr>
          <a:xfrm>
            <a:off x="1590953" y="1670198"/>
            <a:ext cx="1553367" cy="219472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70000" lnSpcReduction="20000"/>
          </a:bodyPr>
          <a:lstStyle/>
          <a:p>
            <a:pPr algn="r" defTabSz="914378">
              <a:lnSpc>
                <a:spcPct val="120000"/>
              </a:lnSpc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2" name="矩形 21"/>
          <p:cNvSpPr/>
          <p:nvPr/>
        </p:nvSpPr>
        <p:spPr>
          <a:xfrm>
            <a:off x="1721831" y="1410622"/>
            <a:ext cx="1422491" cy="152098"/>
          </a:xfrm>
          <a:prstGeom prst="rect">
            <a:avLst/>
          </a:prstGeom>
        </p:spPr>
        <p:txBody>
          <a:bodyPr wrap="none" lIns="72000" tIns="0" rIns="72000" bIns="0">
            <a:normAutofit fontScale="77500" lnSpcReduction="20000"/>
          </a:bodyPr>
          <a:lstStyle/>
          <a:p>
            <a:pPr lvl="0" algn="r" defTabSz="914378"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180551" y="1618595"/>
            <a:ext cx="2761103" cy="2232635"/>
            <a:chOff x="3180551" y="1618595"/>
            <a:chExt cx="2761103" cy="2232635"/>
          </a:xfrm>
        </p:grpSpPr>
        <p:sp>
          <p:nvSpPr>
            <p:cNvPr id="8" name="椭圆 7"/>
            <p:cNvSpPr/>
            <p:nvPr/>
          </p:nvSpPr>
          <p:spPr>
            <a:xfrm>
              <a:off x="3940529" y="2105946"/>
              <a:ext cx="1257932" cy="125793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5193927" y="1618595"/>
              <a:ext cx="600454" cy="827147"/>
              <a:chOff x="7106847" y="1621875"/>
              <a:chExt cx="972030" cy="1339009"/>
            </a:xfrm>
          </p:grpSpPr>
          <p:sp>
            <p:nvSpPr>
              <p:cNvPr id="30" name="梯形 29"/>
              <p:cNvSpPr/>
              <p:nvPr/>
            </p:nvSpPr>
            <p:spPr>
              <a:xfrm rot="13500000">
                <a:off x="7528982" y="1860283"/>
                <a:ext cx="788304" cy="311487"/>
              </a:xfrm>
              <a:prstGeom prst="trapezoid">
                <a:avLst>
                  <a:gd name="adj" fmla="val 39970"/>
                </a:avLst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箭头: 右 30"/>
              <p:cNvSpPr/>
              <p:nvPr/>
            </p:nvSpPr>
            <p:spPr>
              <a:xfrm rot="8100000">
                <a:off x="7106847" y="1876426"/>
                <a:ext cx="827318" cy="1084458"/>
              </a:xfrm>
              <a:prstGeom prst="rightArrow">
                <a:avLst>
                  <a:gd name="adj1" fmla="val 50000"/>
                  <a:gd name="adj2" fmla="val 53750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梯形 9"/>
            <p:cNvSpPr/>
            <p:nvPr/>
          </p:nvSpPr>
          <p:spPr>
            <a:xfrm rot="8100000" flipH="1">
              <a:off x="3180551" y="1765868"/>
              <a:ext cx="486960" cy="192415"/>
            </a:xfrm>
            <a:prstGeom prst="trapezoid">
              <a:avLst>
                <a:gd name="adj" fmla="val 39970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箭头: 右 10"/>
            <p:cNvSpPr/>
            <p:nvPr/>
          </p:nvSpPr>
          <p:spPr>
            <a:xfrm rot="13500000" flipH="1">
              <a:off x="3417217" y="1775840"/>
              <a:ext cx="511060" cy="669903"/>
            </a:xfrm>
            <a:prstGeom prst="rightArrow">
              <a:avLst>
                <a:gd name="adj1" fmla="val 50000"/>
                <a:gd name="adj2" fmla="val 53750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114506" y="3103504"/>
              <a:ext cx="827148" cy="600454"/>
              <a:chOff x="6978277" y="4025687"/>
              <a:chExt cx="1339009" cy="972032"/>
            </a:xfrm>
          </p:grpSpPr>
          <p:sp>
            <p:nvSpPr>
              <p:cNvPr id="28" name="梯形 27"/>
              <p:cNvSpPr/>
              <p:nvPr/>
            </p:nvSpPr>
            <p:spPr>
              <a:xfrm rot="8100000" flipV="1">
                <a:off x="7528982" y="4686232"/>
                <a:ext cx="788304" cy="311487"/>
              </a:xfrm>
              <a:prstGeom prst="trapezoid">
                <a:avLst>
                  <a:gd name="adj" fmla="val 39970"/>
                </a:avLst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箭头: 右 28"/>
              <p:cNvSpPr/>
              <p:nvPr/>
            </p:nvSpPr>
            <p:spPr>
              <a:xfrm rot="13500000" flipV="1">
                <a:off x="7106847" y="3897117"/>
                <a:ext cx="827318" cy="1084458"/>
              </a:xfrm>
              <a:prstGeom prst="rightArrow">
                <a:avLst>
                  <a:gd name="adj1" fmla="val 50000"/>
                  <a:gd name="adj2" fmla="val 53750"/>
                </a:avLst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梯形 12"/>
            <p:cNvSpPr/>
            <p:nvPr/>
          </p:nvSpPr>
          <p:spPr>
            <a:xfrm rot="13500000" flipH="1" flipV="1">
              <a:off x="3180551" y="3511542"/>
              <a:ext cx="486960" cy="192415"/>
            </a:xfrm>
            <a:prstGeom prst="trapezoid">
              <a:avLst>
                <a:gd name="adj" fmla="val 39970"/>
              </a:avLst>
            </a:prstGeom>
            <a:solidFill>
              <a:schemeClr val="accent6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箭头: 右 13"/>
            <p:cNvSpPr/>
            <p:nvPr/>
          </p:nvSpPr>
          <p:spPr>
            <a:xfrm rot="8100000" flipH="1" flipV="1">
              <a:off x="3417217" y="3024081"/>
              <a:ext cx="511060" cy="669903"/>
            </a:xfrm>
            <a:prstGeom prst="rightArrow">
              <a:avLst>
                <a:gd name="adj1" fmla="val 50000"/>
                <a:gd name="adj2" fmla="val 53750"/>
              </a:avLst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矩形 22"/>
            <p:cNvSpPr/>
            <p:nvPr/>
          </p:nvSpPr>
          <p:spPr>
            <a:xfrm>
              <a:off x="3508105" y="1966636"/>
              <a:ext cx="245501" cy="300082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000" b="1">
                  <a:solidFill>
                    <a:schemeClr val="bg1"/>
                  </a:solidFill>
                </a:rPr>
                <a:t>1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306120" y="1966636"/>
              <a:ext cx="245501" cy="300082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000" b="1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508105" y="3203172"/>
              <a:ext cx="245501" cy="300082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000" b="1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06120" y="3203172"/>
              <a:ext cx="245501" cy="300082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2000" b="1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4257291" y="2429639"/>
              <a:ext cx="607624" cy="610546"/>
            </a:xfrm>
            <a:custGeom>
              <a:avLst/>
              <a:gdLst>
                <a:gd name="connsiteX0" fmla="*/ 88447 w 330200"/>
                <a:gd name="connsiteY0" fmla="*/ 273050 h 331788"/>
                <a:gd name="connsiteX1" fmla="*/ 80963 w 330200"/>
                <a:gd name="connsiteY1" fmla="*/ 278423 h 331788"/>
                <a:gd name="connsiteX2" fmla="*/ 98426 w 330200"/>
                <a:gd name="connsiteY2" fmla="*/ 290513 h 331788"/>
                <a:gd name="connsiteX3" fmla="*/ 88447 w 330200"/>
                <a:gd name="connsiteY3" fmla="*/ 273050 h 331788"/>
                <a:gd name="connsiteX4" fmla="*/ 130856 w 330200"/>
                <a:gd name="connsiteY4" fmla="*/ 257175 h 331788"/>
                <a:gd name="connsiteX5" fmla="*/ 104775 w 330200"/>
                <a:gd name="connsiteY5" fmla="*/ 264898 h 331788"/>
                <a:gd name="connsiteX6" fmla="*/ 141288 w 330200"/>
                <a:gd name="connsiteY6" fmla="*/ 304800 h 331788"/>
                <a:gd name="connsiteX7" fmla="*/ 130856 w 330200"/>
                <a:gd name="connsiteY7" fmla="*/ 257175 h 331788"/>
                <a:gd name="connsiteX8" fmla="*/ 239255 w 330200"/>
                <a:gd name="connsiteY8" fmla="*/ 180975 h 331788"/>
                <a:gd name="connsiteX9" fmla="*/ 239255 w 330200"/>
                <a:gd name="connsiteY9" fmla="*/ 196465 h 331788"/>
                <a:gd name="connsiteX10" fmla="*/ 210842 w 330200"/>
                <a:gd name="connsiteY10" fmla="*/ 227443 h 331788"/>
                <a:gd name="connsiteX11" fmla="*/ 241838 w 330200"/>
                <a:gd name="connsiteY11" fmla="*/ 258422 h 331788"/>
                <a:gd name="connsiteX12" fmla="*/ 259920 w 330200"/>
                <a:gd name="connsiteY12" fmla="*/ 272620 h 331788"/>
                <a:gd name="connsiteX13" fmla="*/ 243130 w 330200"/>
                <a:gd name="connsiteY13" fmla="*/ 282947 h 331788"/>
                <a:gd name="connsiteX14" fmla="*/ 214716 w 330200"/>
                <a:gd name="connsiteY14" fmla="*/ 275202 h 331788"/>
                <a:gd name="connsiteX15" fmla="*/ 209550 w 330200"/>
                <a:gd name="connsiteY15" fmla="*/ 295854 h 331788"/>
                <a:gd name="connsiteX16" fmla="*/ 239255 w 330200"/>
                <a:gd name="connsiteY16" fmla="*/ 302308 h 331788"/>
                <a:gd name="connsiteX17" fmla="*/ 239255 w 330200"/>
                <a:gd name="connsiteY17" fmla="*/ 319088 h 331788"/>
                <a:gd name="connsiteX18" fmla="*/ 254754 w 330200"/>
                <a:gd name="connsiteY18" fmla="*/ 319088 h 331788"/>
                <a:gd name="connsiteX19" fmla="*/ 254754 w 330200"/>
                <a:gd name="connsiteY19" fmla="*/ 301017 h 331788"/>
                <a:gd name="connsiteX20" fmla="*/ 285750 w 330200"/>
                <a:gd name="connsiteY20" fmla="*/ 270039 h 331788"/>
                <a:gd name="connsiteX21" fmla="*/ 257337 w 330200"/>
                <a:gd name="connsiteY21" fmla="*/ 239060 h 331788"/>
                <a:gd name="connsiteX22" fmla="*/ 236672 w 330200"/>
                <a:gd name="connsiteY22" fmla="*/ 224862 h 331788"/>
                <a:gd name="connsiteX23" fmla="*/ 250879 w 330200"/>
                <a:gd name="connsiteY23" fmla="*/ 214535 h 331788"/>
                <a:gd name="connsiteX24" fmla="*/ 275418 w 330200"/>
                <a:gd name="connsiteY24" fmla="*/ 220989 h 331788"/>
                <a:gd name="connsiteX25" fmla="*/ 280584 w 330200"/>
                <a:gd name="connsiteY25" fmla="*/ 201628 h 331788"/>
                <a:gd name="connsiteX26" fmla="*/ 256045 w 330200"/>
                <a:gd name="connsiteY26" fmla="*/ 196465 h 331788"/>
                <a:gd name="connsiteX27" fmla="*/ 256045 w 330200"/>
                <a:gd name="connsiteY27" fmla="*/ 180975 h 331788"/>
                <a:gd name="connsiteX28" fmla="*/ 239255 w 330200"/>
                <a:gd name="connsiteY28" fmla="*/ 180975 h 331788"/>
                <a:gd name="connsiteX29" fmla="*/ 82550 w 330200"/>
                <a:gd name="connsiteY29" fmla="*/ 177800 h 331788"/>
                <a:gd name="connsiteX30" fmla="*/ 97896 w 330200"/>
                <a:gd name="connsiteY30" fmla="*/ 249238 h 331788"/>
                <a:gd name="connsiteX31" fmla="*/ 128588 w 330200"/>
                <a:gd name="connsiteY31" fmla="*/ 237548 h 331788"/>
                <a:gd name="connsiteX32" fmla="*/ 124751 w 330200"/>
                <a:gd name="connsiteY32" fmla="*/ 177800 h 331788"/>
                <a:gd name="connsiteX33" fmla="*/ 82550 w 330200"/>
                <a:gd name="connsiteY33" fmla="*/ 177800 h 331788"/>
                <a:gd name="connsiteX34" fmla="*/ 23813 w 330200"/>
                <a:gd name="connsiteY34" fmla="*/ 177800 h 331788"/>
                <a:gd name="connsiteX35" fmla="*/ 66675 w 330200"/>
                <a:gd name="connsiteY35" fmla="*/ 266700 h 331788"/>
                <a:gd name="connsiteX36" fmla="*/ 80963 w 330200"/>
                <a:gd name="connsiteY36" fmla="*/ 256393 h 331788"/>
                <a:gd name="connsiteX37" fmla="*/ 64078 w 330200"/>
                <a:gd name="connsiteY37" fmla="*/ 177800 h 331788"/>
                <a:gd name="connsiteX38" fmla="*/ 23813 w 330200"/>
                <a:gd name="connsiteY38" fmla="*/ 177800 h 331788"/>
                <a:gd name="connsiteX39" fmla="*/ 247650 w 330200"/>
                <a:gd name="connsiteY39" fmla="*/ 166687 h 331788"/>
                <a:gd name="connsiteX40" fmla="*/ 330200 w 330200"/>
                <a:gd name="connsiteY40" fmla="*/ 249237 h 331788"/>
                <a:gd name="connsiteX41" fmla="*/ 247650 w 330200"/>
                <a:gd name="connsiteY41" fmla="*/ 331787 h 331788"/>
                <a:gd name="connsiteX42" fmla="*/ 165100 w 330200"/>
                <a:gd name="connsiteY42" fmla="*/ 249237 h 331788"/>
                <a:gd name="connsiteX43" fmla="*/ 247650 w 330200"/>
                <a:gd name="connsiteY43" fmla="*/ 166687 h 331788"/>
                <a:gd name="connsiteX44" fmla="*/ 146797 w 330200"/>
                <a:gd name="connsiteY44" fmla="*/ 96837 h 331788"/>
                <a:gd name="connsiteX45" fmla="*/ 142875 w 330200"/>
                <a:gd name="connsiteY45" fmla="*/ 152400 h 331788"/>
                <a:gd name="connsiteX46" fmla="*/ 187325 w 330200"/>
                <a:gd name="connsiteY46" fmla="*/ 152400 h 331788"/>
                <a:gd name="connsiteX47" fmla="*/ 183403 w 330200"/>
                <a:gd name="connsiteY47" fmla="*/ 96837 h 331788"/>
                <a:gd name="connsiteX48" fmla="*/ 165100 w 330200"/>
                <a:gd name="connsiteY48" fmla="*/ 98129 h 331788"/>
                <a:gd name="connsiteX49" fmla="*/ 146797 w 330200"/>
                <a:gd name="connsiteY49" fmla="*/ 96837 h 331788"/>
                <a:gd name="connsiteX50" fmla="*/ 97896 w 330200"/>
                <a:gd name="connsiteY50" fmla="*/ 82550 h 331788"/>
                <a:gd name="connsiteX51" fmla="*/ 82550 w 330200"/>
                <a:gd name="connsiteY51" fmla="*/ 152400 h 331788"/>
                <a:gd name="connsiteX52" fmla="*/ 124751 w 330200"/>
                <a:gd name="connsiteY52" fmla="*/ 152400 h 331788"/>
                <a:gd name="connsiteX53" fmla="*/ 128588 w 330200"/>
                <a:gd name="connsiteY53" fmla="*/ 94191 h 331788"/>
                <a:gd name="connsiteX54" fmla="*/ 97896 w 330200"/>
                <a:gd name="connsiteY54" fmla="*/ 82550 h 331788"/>
                <a:gd name="connsiteX55" fmla="*/ 66675 w 330200"/>
                <a:gd name="connsiteY55" fmla="*/ 65087 h 331788"/>
                <a:gd name="connsiteX56" fmla="*/ 23813 w 330200"/>
                <a:gd name="connsiteY56" fmla="*/ 152400 h 331788"/>
                <a:gd name="connsiteX57" fmla="*/ 64078 w 330200"/>
                <a:gd name="connsiteY57" fmla="*/ 152400 h 331788"/>
                <a:gd name="connsiteX58" fmla="*/ 80963 w 330200"/>
                <a:gd name="connsiteY58" fmla="*/ 74075 h 331788"/>
                <a:gd name="connsiteX59" fmla="*/ 66675 w 330200"/>
                <a:gd name="connsiteY59" fmla="*/ 65087 h 331788"/>
                <a:gd name="connsiteX60" fmla="*/ 231775 w 330200"/>
                <a:gd name="connsiteY60" fmla="*/ 41275 h 331788"/>
                <a:gd name="connsiteX61" fmla="*/ 241754 w 330200"/>
                <a:gd name="connsiteY61" fmla="*/ 58738 h 331788"/>
                <a:gd name="connsiteX62" fmla="*/ 249238 w 330200"/>
                <a:gd name="connsiteY62" fmla="*/ 53748 h 331788"/>
                <a:gd name="connsiteX63" fmla="*/ 231775 w 330200"/>
                <a:gd name="connsiteY63" fmla="*/ 41275 h 331788"/>
                <a:gd name="connsiteX64" fmla="*/ 98426 w 330200"/>
                <a:gd name="connsiteY64" fmla="*/ 41275 h 331788"/>
                <a:gd name="connsiteX65" fmla="*/ 80963 w 330200"/>
                <a:gd name="connsiteY65" fmla="*/ 53748 h 331788"/>
                <a:gd name="connsiteX66" fmla="*/ 88447 w 330200"/>
                <a:gd name="connsiteY66" fmla="*/ 58738 h 331788"/>
                <a:gd name="connsiteX67" fmla="*/ 98426 w 330200"/>
                <a:gd name="connsiteY67" fmla="*/ 41275 h 331788"/>
                <a:gd name="connsiteX68" fmla="*/ 188913 w 330200"/>
                <a:gd name="connsiteY68" fmla="*/ 26987 h 331788"/>
                <a:gd name="connsiteX69" fmla="*/ 198891 w 330200"/>
                <a:gd name="connsiteY69" fmla="*/ 76200 h 331788"/>
                <a:gd name="connsiteX70" fmla="*/ 223838 w 330200"/>
                <a:gd name="connsiteY70" fmla="*/ 66889 h 331788"/>
                <a:gd name="connsiteX71" fmla="*/ 188913 w 330200"/>
                <a:gd name="connsiteY71" fmla="*/ 26987 h 331788"/>
                <a:gd name="connsiteX72" fmla="*/ 141288 w 330200"/>
                <a:gd name="connsiteY72" fmla="*/ 26987 h 331788"/>
                <a:gd name="connsiteX73" fmla="*/ 104775 w 330200"/>
                <a:gd name="connsiteY73" fmla="*/ 68219 h 331788"/>
                <a:gd name="connsiteX74" fmla="*/ 130856 w 330200"/>
                <a:gd name="connsiteY74" fmla="*/ 76200 h 331788"/>
                <a:gd name="connsiteX75" fmla="*/ 141288 w 330200"/>
                <a:gd name="connsiteY75" fmla="*/ 26987 h 331788"/>
                <a:gd name="connsiteX76" fmla="*/ 163777 w 330200"/>
                <a:gd name="connsiteY76" fmla="*/ 25400 h 331788"/>
                <a:gd name="connsiteX77" fmla="*/ 149225 w 330200"/>
                <a:gd name="connsiteY77" fmla="*/ 79671 h 331788"/>
                <a:gd name="connsiteX78" fmla="*/ 165100 w 330200"/>
                <a:gd name="connsiteY78" fmla="*/ 80963 h 331788"/>
                <a:gd name="connsiteX79" fmla="*/ 180975 w 330200"/>
                <a:gd name="connsiteY79" fmla="*/ 79671 h 331788"/>
                <a:gd name="connsiteX80" fmla="*/ 166423 w 330200"/>
                <a:gd name="connsiteY80" fmla="*/ 25400 h 331788"/>
                <a:gd name="connsiteX81" fmla="*/ 165100 w 330200"/>
                <a:gd name="connsiteY81" fmla="*/ 25400 h 331788"/>
                <a:gd name="connsiteX82" fmla="*/ 163777 w 330200"/>
                <a:gd name="connsiteY82" fmla="*/ 25400 h 331788"/>
                <a:gd name="connsiteX83" fmla="*/ 165100 w 330200"/>
                <a:gd name="connsiteY83" fmla="*/ 0 h 331788"/>
                <a:gd name="connsiteX84" fmla="*/ 330200 w 330200"/>
                <a:gd name="connsiteY84" fmla="*/ 165894 h 331788"/>
                <a:gd name="connsiteX85" fmla="*/ 328910 w 330200"/>
                <a:gd name="connsiteY85" fmla="*/ 184039 h 331788"/>
                <a:gd name="connsiteX86" fmla="*/ 290215 w 330200"/>
                <a:gd name="connsiteY86" fmla="*/ 152933 h 331788"/>
                <a:gd name="connsiteX87" fmla="*/ 305693 w 330200"/>
                <a:gd name="connsiteY87" fmla="*/ 152933 h 331788"/>
                <a:gd name="connsiteX88" fmla="*/ 263128 w 330200"/>
                <a:gd name="connsiteY88" fmla="*/ 64802 h 331788"/>
                <a:gd name="connsiteX89" fmla="*/ 248940 w 330200"/>
                <a:gd name="connsiteY89" fmla="*/ 73874 h 331788"/>
                <a:gd name="connsiteX90" fmla="*/ 264418 w 330200"/>
                <a:gd name="connsiteY90" fmla="*/ 146453 h 331788"/>
                <a:gd name="connsiteX91" fmla="*/ 247650 w 330200"/>
                <a:gd name="connsiteY91" fmla="*/ 143861 h 331788"/>
                <a:gd name="connsiteX92" fmla="*/ 246360 w 330200"/>
                <a:gd name="connsiteY92" fmla="*/ 143861 h 331788"/>
                <a:gd name="connsiteX93" fmla="*/ 232172 w 330200"/>
                <a:gd name="connsiteY93" fmla="*/ 82947 h 331788"/>
                <a:gd name="connsiteX94" fmla="*/ 201215 w 330200"/>
                <a:gd name="connsiteY94" fmla="*/ 94611 h 331788"/>
                <a:gd name="connsiteX95" fmla="*/ 205085 w 330200"/>
                <a:gd name="connsiteY95" fmla="*/ 152933 h 331788"/>
                <a:gd name="connsiteX96" fmla="*/ 170259 w 330200"/>
                <a:gd name="connsiteY96" fmla="*/ 177558 h 331788"/>
                <a:gd name="connsiteX97" fmla="*/ 143173 w 330200"/>
                <a:gd name="connsiteY97" fmla="*/ 177558 h 331788"/>
                <a:gd name="connsiteX98" fmla="*/ 145752 w 330200"/>
                <a:gd name="connsiteY98" fmla="*/ 222920 h 331788"/>
                <a:gd name="connsiteX99" fmla="*/ 141883 w 330200"/>
                <a:gd name="connsiteY99" fmla="*/ 248841 h 331788"/>
                <a:gd name="connsiteX100" fmla="*/ 180578 w 330200"/>
                <a:gd name="connsiteY100" fmla="*/ 330492 h 331788"/>
                <a:gd name="connsiteX101" fmla="*/ 165100 w 330200"/>
                <a:gd name="connsiteY101" fmla="*/ 331788 h 331788"/>
                <a:gd name="connsiteX102" fmla="*/ 0 w 330200"/>
                <a:gd name="connsiteY102" fmla="*/ 165894 h 331788"/>
                <a:gd name="connsiteX103" fmla="*/ 165100 w 330200"/>
                <a:gd name="connsiteY103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330200" h="331788">
                  <a:moveTo>
                    <a:pt x="88447" y="273050"/>
                  </a:moveTo>
                  <a:cubicBezTo>
                    <a:pt x="85952" y="275737"/>
                    <a:pt x="83458" y="277080"/>
                    <a:pt x="80963" y="278423"/>
                  </a:cubicBezTo>
                  <a:cubicBezTo>
                    <a:pt x="87200" y="283797"/>
                    <a:pt x="92189" y="287827"/>
                    <a:pt x="98426" y="290513"/>
                  </a:cubicBezTo>
                  <a:cubicBezTo>
                    <a:pt x="94684" y="285140"/>
                    <a:pt x="92189" y="279767"/>
                    <a:pt x="88447" y="273050"/>
                  </a:cubicBezTo>
                  <a:close/>
                  <a:moveTo>
                    <a:pt x="130856" y="257175"/>
                  </a:moveTo>
                  <a:cubicBezTo>
                    <a:pt x="121727" y="258462"/>
                    <a:pt x="112599" y="262324"/>
                    <a:pt x="104775" y="264898"/>
                  </a:cubicBezTo>
                  <a:cubicBezTo>
                    <a:pt x="115207" y="282918"/>
                    <a:pt x="126943" y="297077"/>
                    <a:pt x="141288" y="304800"/>
                  </a:cubicBezTo>
                  <a:cubicBezTo>
                    <a:pt x="136072" y="290641"/>
                    <a:pt x="133464" y="273908"/>
                    <a:pt x="130856" y="257175"/>
                  </a:cubicBezTo>
                  <a:close/>
                  <a:moveTo>
                    <a:pt x="239255" y="180975"/>
                  </a:moveTo>
                  <a:cubicBezTo>
                    <a:pt x="239255" y="180975"/>
                    <a:pt x="239255" y="180975"/>
                    <a:pt x="239255" y="196465"/>
                  </a:cubicBezTo>
                  <a:cubicBezTo>
                    <a:pt x="221174" y="200337"/>
                    <a:pt x="210842" y="211954"/>
                    <a:pt x="210842" y="227443"/>
                  </a:cubicBezTo>
                  <a:cubicBezTo>
                    <a:pt x="210842" y="242932"/>
                    <a:pt x="223757" y="251968"/>
                    <a:pt x="241838" y="258422"/>
                  </a:cubicBezTo>
                  <a:cubicBezTo>
                    <a:pt x="253462" y="262294"/>
                    <a:pt x="259920" y="266166"/>
                    <a:pt x="259920" y="272620"/>
                  </a:cubicBezTo>
                  <a:cubicBezTo>
                    <a:pt x="259920" y="279074"/>
                    <a:pt x="252170" y="282947"/>
                    <a:pt x="243130" y="282947"/>
                  </a:cubicBezTo>
                  <a:cubicBezTo>
                    <a:pt x="232798" y="282947"/>
                    <a:pt x="222465" y="279074"/>
                    <a:pt x="214716" y="275202"/>
                  </a:cubicBezTo>
                  <a:cubicBezTo>
                    <a:pt x="214716" y="275202"/>
                    <a:pt x="214716" y="275202"/>
                    <a:pt x="209550" y="295854"/>
                  </a:cubicBezTo>
                  <a:cubicBezTo>
                    <a:pt x="216008" y="299727"/>
                    <a:pt x="227631" y="302308"/>
                    <a:pt x="239255" y="302308"/>
                  </a:cubicBezTo>
                  <a:cubicBezTo>
                    <a:pt x="239255" y="302308"/>
                    <a:pt x="239255" y="302308"/>
                    <a:pt x="239255" y="319088"/>
                  </a:cubicBezTo>
                  <a:cubicBezTo>
                    <a:pt x="239255" y="319088"/>
                    <a:pt x="239255" y="319088"/>
                    <a:pt x="254754" y="319088"/>
                  </a:cubicBezTo>
                  <a:cubicBezTo>
                    <a:pt x="254754" y="319088"/>
                    <a:pt x="254754" y="319088"/>
                    <a:pt x="254754" y="301017"/>
                  </a:cubicBezTo>
                  <a:cubicBezTo>
                    <a:pt x="274126" y="298436"/>
                    <a:pt x="285750" y="285528"/>
                    <a:pt x="285750" y="270039"/>
                  </a:cubicBezTo>
                  <a:cubicBezTo>
                    <a:pt x="285750" y="254549"/>
                    <a:pt x="276709" y="245514"/>
                    <a:pt x="257337" y="239060"/>
                  </a:cubicBezTo>
                  <a:cubicBezTo>
                    <a:pt x="243130" y="233897"/>
                    <a:pt x="236672" y="230025"/>
                    <a:pt x="236672" y="224862"/>
                  </a:cubicBezTo>
                  <a:cubicBezTo>
                    <a:pt x="236672" y="219699"/>
                    <a:pt x="240547" y="214535"/>
                    <a:pt x="250879" y="214535"/>
                  </a:cubicBezTo>
                  <a:cubicBezTo>
                    <a:pt x="263794" y="214535"/>
                    <a:pt x="271543" y="218408"/>
                    <a:pt x="275418" y="220989"/>
                  </a:cubicBezTo>
                  <a:cubicBezTo>
                    <a:pt x="275418" y="220989"/>
                    <a:pt x="275418" y="220989"/>
                    <a:pt x="280584" y="201628"/>
                  </a:cubicBezTo>
                  <a:cubicBezTo>
                    <a:pt x="275418" y="199046"/>
                    <a:pt x="267669" y="196465"/>
                    <a:pt x="256045" y="196465"/>
                  </a:cubicBezTo>
                  <a:cubicBezTo>
                    <a:pt x="256045" y="196465"/>
                    <a:pt x="256045" y="196465"/>
                    <a:pt x="256045" y="180975"/>
                  </a:cubicBezTo>
                  <a:cubicBezTo>
                    <a:pt x="256045" y="180975"/>
                    <a:pt x="256045" y="180975"/>
                    <a:pt x="239255" y="180975"/>
                  </a:cubicBezTo>
                  <a:close/>
                  <a:moveTo>
                    <a:pt x="82550" y="177800"/>
                  </a:moveTo>
                  <a:cubicBezTo>
                    <a:pt x="83829" y="203778"/>
                    <a:pt x="88944" y="228456"/>
                    <a:pt x="97896" y="249238"/>
                  </a:cubicBezTo>
                  <a:cubicBezTo>
                    <a:pt x="108127" y="244043"/>
                    <a:pt x="118357" y="240146"/>
                    <a:pt x="128588" y="237548"/>
                  </a:cubicBezTo>
                  <a:cubicBezTo>
                    <a:pt x="126030" y="214169"/>
                    <a:pt x="126030" y="192088"/>
                    <a:pt x="124751" y="177800"/>
                  </a:cubicBezTo>
                  <a:cubicBezTo>
                    <a:pt x="124751" y="177800"/>
                    <a:pt x="124751" y="177800"/>
                    <a:pt x="82550" y="177800"/>
                  </a:cubicBezTo>
                  <a:close/>
                  <a:moveTo>
                    <a:pt x="23813" y="177800"/>
                  </a:moveTo>
                  <a:cubicBezTo>
                    <a:pt x="27709" y="212587"/>
                    <a:pt x="43296" y="243509"/>
                    <a:pt x="66675" y="266700"/>
                  </a:cubicBezTo>
                  <a:cubicBezTo>
                    <a:pt x="71871" y="262835"/>
                    <a:pt x="75767" y="260258"/>
                    <a:pt x="80963" y="256393"/>
                  </a:cubicBezTo>
                  <a:cubicBezTo>
                    <a:pt x="71871" y="234490"/>
                    <a:pt x="65377" y="207434"/>
                    <a:pt x="64078" y="177800"/>
                  </a:cubicBezTo>
                  <a:cubicBezTo>
                    <a:pt x="64078" y="177800"/>
                    <a:pt x="64078" y="177800"/>
                    <a:pt x="23813" y="177800"/>
                  </a:cubicBezTo>
                  <a:close/>
                  <a:moveTo>
                    <a:pt x="247650" y="166687"/>
                  </a:moveTo>
                  <a:cubicBezTo>
                    <a:pt x="293241" y="166687"/>
                    <a:pt x="330200" y="203646"/>
                    <a:pt x="330200" y="249237"/>
                  </a:cubicBezTo>
                  <a:cubicBezTo>
                    <a:pt x="330200" y="294828"/>
                    <a:pt x="293241" y="331787"/>
                    <a:pt x="247650" y="331787"/>
                  </a:cubicBezTo>
                  <a:cubicBezTo>
                    <a:pt x="202059" y="331787"/>
                    <a:pt x="165100" y="294828"/>
                    <a:pt x="165100" y="249237"/>
                  </a:cubicBezTo>
                  <a:cubicBezTo>
                    <a:pt x="165100" y="203646"/>
                    <a:pt x="202059" y="166687"/>
                    <a:pt x="247650" y="166687"/>
                  </a:cubicBezTo>
                  <a:close/>
                  <a:moveTo>
                    <a:pt x="146797" y="96837"/>
                  </a:moveTo>
                  <a:cubicBezTo>
                    <a:pt x="145490" y="113635"/>
                    <a:pt x="144182" y="131725"/>
                    <a:pt x="142875" y="152400"/>
                  </a:cubicBezTo>
                  <a:cubicBezTo>
                    <a:pt x="142875" y="152400"/>
                    <a:pt x="142875" y="152400"/>
                    <a:pt x="187325" y="152400"/>
                  </a:cubicBezTo>
                  <a:cubicBezTo>
                    <a:pt x="186018" y="131725"/>
                    <a:pt x="184710" y="113635"/>
                    <a:pt x="183403" y="96837"/>
                  </a:cubicBezTo>
                  <a:cubicBezTo>
                    <a:pt x="176866" y="96837"/>
                    <a:pt x="171637" y="98129"/>
                    <a:pt x="165100" y="98129"/>
                  </a:cubicBezTo>
                  <a:cubicBezTo>
                    <a:pt x="158563" y="98129"/>
                    <a:pt x="153334" y="96837"/>
                    <a:pt x="146797" y="96837"/>
                  </a:cubicBezTo>
                  <a:close/>
                  <a:moveTo>
                    <a:pt x="97896" y="82550"/>
                  </a:moveTo>
                  <a:cubicBezTo>
                    <a:pt x="88944" y="103246"/>
                    <a:pt x="83829" y="127823"/>
                    <a:pt x="82550" y="152400"/>
                  </a:cubicBezTo>
                  <a:cubicBezTo>
                    <a:pt x="82550" y="152400"/>
                    <a:pt x="82550" y="152400"/>
                    <a:pt x="124751" y="152400"/>
                  </a:cubicBezTo>
                  <a:cubicBezTo>
                    <a:pt x="126030" y="139465"/>
                    <a:pt x="126030" y="117475"/>
                    <a:pt x="128588" y="94191"/>
                  </a:cubicBezTo>
                  <a:cubicBezTo>
                    <a:pt x="118357" y="91604"/>
                    <a:pt x="108127" y="87724"/>
                    <a:pt x="97896" y="82550"/>
                  </a:cubicBezTo>
                  <a:close/>
                  <a:moveTo>
                    <a:pt x="66675" y="65087"/>
                  </a:moveTo>
                  <a:cubicBezTo>
                    <a:pt x="43296" y="88199"/>
                    <a:pt x="27709" y="119015"/>
                    <a:pt x="23813" y="152400"/>
                  </a:cubicBezTo>
                  <a:cubicBezTo>
                    <a:pt x="23813" y="152400"/>
                    <a:pt x="23813" y="152400"/>
                    <a:pt x="64078" y="152400"/>
                  </a:cubicBezTo>
                  <a:cubicBezTo>
                    <a:pt x="65377" y="124151"/>
                    <a:pt x="71871" y="97187"/>
                    <a:pt x="80963" y="74075"/>
                  </a:cubicBezTo>
                  <a:cubicBezTo>
                    <a:pt x="75767" y="71507"/>
                    <a:pt x="71871" y="68939"/>
                    <a:pt x="66675" y="65087"/>
                  </a:cubicBezTo>
                  <a:close/>
                  <a:moveTo>
                    <a:pt x="231775" y="41275"/>
                  </a:moveTo>
                  <a:cubicBezTo>
                    <a:pt x="235517" y="47512"/>
                    <a:pt x="238012" y="52501"/>
                    <a:pt x="241754" y="58738"/>
                  </a:cubicBezTo>
                  <a:cubicBezTo>
                    <a:pt x="244249" y="56243"/>
                    <a:pt x="246743" y="54996"/>
                    <a:pt x="249238" y="53748"/>
                  </a:cubicBezTo>
                  <a:cubicBezTo>
                    <a:pt x="243001" y="48759"/>
                    <a:pt x="238012" y="45017"/>
                    <a:pt x="231775" y="41275"/>
                  </a:cubicBezTo>
                  <a:close/>
                  <a:moveTo>
                    <a:pt x="98426" y="41275"/>
                  </a:moveTo>
                  <a:cubicBezTo>
                    <a:pt x="92189" y="45017"/>
                    <a:pt x="87200" y="48759"/>
                    <a:pt x="80963" y="53748"/>
                  </a:cubicBezTo>
                  <a:cubicBezTo>
                    <a:pt x="83458" y="54996"/>
                    <a:pt x="85952" y="56243"/>
                    <a:pt x="88447" y="58738"/>
                  </a:cubicBezTo>
                  <a:cubicBezTo>
                    <a:pt x="92189" y="52501"/>
                    <a:pt x="94684" y="47512"/>
                    <a:pt x="98426" y="41275"/>
                  </a:cubicBezTo>
                  <a:close/>
                  <a:moveTo>
                    <a:pt x="188913" y="26987"/>
                  </a:moveTo>
                  <a:cubicBezTo>
                    <a:pt x="193902" y="40288"/>
                    <a:pt x="196397" y="58909"/>
                    <a:pt x="198891" y="76200"/>
                  </a:cubicBezTo>
                  <a:cubicBezTo>
                    <a:pt x="207623" y="74870"/>
                    <a:pt x="216354" y="70879"/>
                    <a:pt x="223838" y="66889"/>
                  </a:cubicBezTo>
                  <a:cubicBezTo>
                    <a:pt x="215107" y="48268"/>
                    <a:pt x="202633" y="34967"/>
                    <a:pt x="188913" y="26987"/>
                  </a:cubicBezTo>
                  <a:close/>
                  <a:moveTo>
                    <a:pt x="141288" y="26987"/>
                  </a:moveTo>
                  <a:cubicBezTo>
                    <a:pt x="126943" y="34967"/>
                    <a:pt x="115207" y="49598"/>
                    <a:pt x="104775" y="68219"/>
                  </a:cubicBezTo>
                  <a:cubicBezTo>
                    <a:pt x="112599" y="70879"/>
                    <a:pt x="121727" y="74870"/>
                    <a:pt x="130856" y="76200"/>
                  </a:cubicBezTo>
                  <a:cubicBezTo>
                    <a:pt x="133464" y="58909"/>
                    <a:pt x="136072" y="40288"/>
                    <a:pt x="141288" y="26987"/>
                  </a:cubicBezTo>
                  <a:close/>
                  <a:moveTo>
                    <a:pt x="163777" y="25400"/>
                  </a:moveTo>
                  <a:cubicBezTo>
                    <a:pt x="158485" y="33153"/>
                    <a:pt x="153194" y="51243"/>
                    <a:pt x="149225" y="79671"/>
                  </a:cubicBezTo>
                  <a:cubicBezTo>
                    <a:pt x="154517" y="79671"/>
                    <a:pt x="159808" y="80963"/>
                    <a:pt x="165100" y="80963"/>
                  </a:cubicBezTo>
                  <a:cubicBezTo>
                    <a:pt x="170392" y="80963"/>
                    <a:pt x="175683" y="79671"/>
                    <a:pt x="180975" y="79671"/>
                  </a:cubicBezTo>
                  <a:cubicBezTo>
                    <a:pt x="177006" y="51243"/>
                    <a:pt x="171714" y="33153"/>
                    <a:pt x="166423" y="25400"/>
                  </a:cubicBezTo>
                  <a:cubicBezTo>
                    <a:pt x="166423" y="25400"/>
                    <a:pt x="165100" y="25400"/>
                    <a:pt x="165100" y="25400"/>
                  </a:cubicBezTo>
                  <a:cubicBezTo>
                    <a:pt x="165100" y="25400"/>
                    <a:pt x="163777" y="25400"/>
                    <a:pt x="163777" y="25400"/>
                  </a:cubicBezTo>
                  <a:close/>
                  <a:moveTo>
                    <a:pt x="165100" y="0"/>
                  </a:moveTo>
                  <a:cubicBezTo>
                    <a:pt x="256679" y="0"/>
                    <a:pt x="330200" y="73874"/>
                    <a:pt x="330200" y="165894"/>
                  </a:cubicBezTo>
                  <a:cubicBezTo>
                    <a:pt x="330200" y="172374"/>
                    <a:pt x="330200" y="177558"/>
                    <a:pt x="328910" y="184039"/>
                  </a:cubicBezTo>
                  <a:cubicBezTo>
                    <a:pt x="318592" y="171078"/>
                    <a:pt x="305693" y="160710"/>
                    <a:pt x="290215" y="152933"/>
                  </a:cubicBezTo>
                  <a:cubicBezTo>
                    <a:pt x="290215" y="152933"/>
                    <a:pt x="290215" y="152933"/>
                    <a:pt x="305693" y="152933"/>
                  </a:cubicBezTo>
                  <a:cubicBezTo>
                    <a:pt x="301824" y="119236"/>
                    <a:pt x="286345" y="88131"/>
                    <a:pt x="263128" y="64802"/>
                  </a:cubicBezTo>
                  <a:cubicBezTo>
                    <a:pt x="257969" y="68690"/>
                    <a:pt x="254099" y="71282"/>
                    <a:pt x="248940" y="73874"/>
                  </a:cubicBezTo>
                  <a:cubicBezTo>
                    <a:pt x="257969" y="94611"/>
                    <a:pt x="263128" y="119236"/>
                    <a:pt x="264418" y="146453"/>
                  </a:cubicBezTo>
                  <a:cubicBezTo>
                    <a:pt x="259259" y="145157"/>
                    <a:pt x="252810" y="143861"/>
                    <a:pt x="247650" y="143861"/>
                  </a:cubicBezTo>
                  <a:cubicBezTo>
                    <a:pt x="246360" y="143861"/>
                    <a:pt x="246360" y="143861"/>
                    <a:pt x="246360" y="143861"/>
                  </a:cubicBezTo>
                  <a:cubicBezTo>
                    <a:pt x="245070" y="121828"/>
                    <a:pt x="239911" y="101091"/>
                    <a:pt x="232172" y="82947"/>
                  </a:cubicBezTo>
                  <a:cubicBezTo>
                    <a:pt x="223143" y="88131"/>
                    <a:pt x="211535" y="92019"/>
                    <a:pt x="201215" y="94611"/>
                  </a:cubicBezTo>
                  <a:cubicBezTo>
                    <a:pt x="203795" y="116644"/>
                    <a:pt x="203795" y="139973"/>
                    <a:pt x="205085" y="152933"/>
                  </a:cubicBezTo>
                  <a:cubicBezTo>
                    <a:pt x="192187" y="159414"/>
                    <a:pt x="180578" y="167190"/>
                    <a:pt x="170259" y="177558"/>
                  </a:cubicBezTo>
                  <a:cubicBezTo>
                    <a:pt x="170259" y="177558"/>
                    <a:pt x="170259" y="177558"/>
                    <a:pt x="143173" y="177558"/>
                  </a:cubicBezTo>
                  <a:cubicBezTo>
                    <a:pt x="144462" y="194407"/>
                    <a:pt x="144462" y="209960"/>
                    <a:pt x="145752" y="222920"/>
                  </a:cubicBezTo>
                  <a:cubicBezTo>
                    <a:pt x="143173" y="231993"/>
                    <a:pt x="141883" y="239769"/>
                    <a:pt x="141883" y="248841"/>
                  </a:cubicBezTo>
                  <a:cubicBezTo>
                    <a:pt x="141883" y="282538"/>
                    <a:pt x="157361" y="311051"/>
                    <a:pt x="180578" y="330492"/>
                  </a:cubicBezTo>
                  <a:cubicBezTo>
                    <a:pt x="175419" y="331788"/>
                    <a:pt x="170259" y="331788"/>
                    <a:pt x="165100" y="331788"/>
                  </a:cubicBezTo>
                  <a:cubicBezTo>
                    <a:pt x="73521" y="331788"/>
                    <a:pt x="0" y="257914"/>
                    <a:pt x="0" y="165894"/>
                  </a:cubicBezTo>
                  <a:cubicBezTo>
                    <a:pt x="0" y="73874"/>
                    <a:pt x="73521" y="0"/>
                    <a:pt x="165100" y="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428974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547356" y="1337568"/>
            <a:ext cx="5940322" cy="2468366"/>
            <a:chOff x="547356" y="1337568"/>
            <a:chExt cx="5940322" cy="2468366"/>
          </a:xfrm>
        </p:grpSpPr>
        <p:sp>
          <p:nvSpPr>
            <p:cNvPr id="4" name="Arrow: Bent 4"/>
            <p:cNvSpPr/>
            <p:nvPr/>
          </p:nvSpPr>
          <p:spPr>
            <a:xfrm>
              <a:off x="547356" y="1337568"/>
              <a:ext cx="5940322" cy="2468366"/>
            </a:xfrm>
            <a:prstGeom prst="bentArrow">
              <a:avLst>
                <a:gd name="adj1" fmla="val 11604"/>
                <a:gd name="adj2" fmla="val 11057"/>
                <a:gd name="adj3" fmla="val 16368"/>
                <a:gd name="adj4" fmla="val 2889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Rectangle 8"/>
            <p:cNvSpPr/>
            <p:nvPr/>
          </p:nvSpPr>
          <p:spPr>
            <a:xfrm>
              <a:off x="3847534" y="1405813"/>
              <a:ext cx="2136116" cy="38087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09381" y="1919594"/>
            <a:ext cx="4740258" cy="1886339"/>
            <a:chOff x="1009381" y="1919594"/>
            <a:chExt cx="4740258" cy="1886339"/>
          </a:xfrm>
        </p:grpSpPr>
        <p:sp>
          <p:nvSpPr>
            <p:cNvPr id="5" name="Arrow: Bent 5"/>
            <p:cNvSpPr/>
            <p:nvPr/>
          </p:nvSpPr>
          <p:spPr>
            <a:xfrm>
              <a:off x="1009381" y="1919594"/>
              <a:ext cx="4740258" cy="1886339"/>
            </a:xfrm>
            <a:prstGeom prst="bentArrow">
              <a:avLst>
                <a:gd name="adj1" fmla="val 14971"/>
                <a:gd name="adj2" fmla="val 14123"/>
                <a:gd name="adj3" fmla="val 19508"/>
                <a:gd name="adj4" fmla="val 36697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Rectangle 9"/>
            <p:cNvSpPr/>
            <p:nvPr/>
          </p:nvSpPr>
          <p:spPr>
            <a:xfrm>
              <a:off x="3124685" y="1977685"/>
              <a:ext cx="2136116" cy="38087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59407" y="2533204"/>
            <a:ext cx="3456187" cy="1272728"/>
            <a:chOff x="1459407" y="2533204"/>
            <a:chExt cx="3456187" cy="1272728"/>
          </a:xfrm>
        </p:grpSpPr>
        <p:sp>
          <p:nvSpPr>
            <p:cNvPr id="7" name="Arrow: Bent 7"/>
            <p:cNvSpPr/>
            <p:nvPr/>
          </p:nvSpPr>
          <p:spPr>
            <a:xfrm>
              <a:off x="1459407" y="2533204"/>
              <a:ext cx="3456187" cy="1272728"/>
            </a:xfrm>
            <a:prstGeom prst="bentArrow">
              <a:avLst>
                <a:gd name="adj1" fmla="val 22380"/>
                <a:gd name="adj2" fmla="val 19457"/>
                <a:gd name="adj3" fmla="val 28232"/>
                <a:gd name="adj4" fmla="val 45359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Rectangle 10"/>
            <p:cNvSpPr/>
            <p:nvPr/>
          </p:nvSpPr>
          <p:spPr>
            <a:xfrm>
              <a:off x="2311449" y="2571751"/>
              <a:ext cx="2136116" cy="38087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534408" y="3065603"/>
            <a:ext cx="2523139" cy="740330"/>
            <a:chOff x="1534408" y="3065603"/>
            <a:chExt cx="2523139" cy="740330"/>
          </a:xfrm>
        </p:grpSpPr>
        <p:sp>
          <p:nvSpPr>
            <p:cNvPr id="6" name="Arrow: Bent 6"/>
            <p:cNvSpPr/>
            <p:nvPr/>
          </p:nvSpPr>
          <p:spPr>
            <a:xfrm>
              <a:off x="1903430" y="3065603"/>
              <a:ext cx="2154117" cy="740330"/>
            </a:xfrm>
            <a:prstGeom prst="bentArrow">
              <a:avLst>
                <a:gd name="adj1" fmla="val 38174"/>
                <a:gd name="adj2" fmla="val 37864"/>
                <a:gd name="adj3" fmla="val 43466"/>
                <a:gd name="adj4" fmla="val 51758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Rectangle 11"/>
            <p:cNvSpPr/>
            <p:nvPr/>
          </p:nvSpPr>
          <p:spPr>
            <a:xfrm>
              <a:off x="1534408" y="3138814"/>
              <a:ext cx="2136116" cy="38087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6562679" y="1438097"/>
            <a:ext cx="2100927" cy="363561"/>
          </a:xfrm>
          <a:prstGeom prst="rect">
            <a:avLst/>
          </a:prstGeom>
          <a:noFill/>
        </p:spPr>
        <p:txBody>
          <a:bodyPr wrap="square" lIns="72000" tIns="0" rIns="0" bIns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3" name="TextBox 19"/>
          <p:cNvSpPr txBox="1"/>
          <p:nvPr/>
        </p:nvSpPr>
        <p:spPr>
          <a:xfrm>
            <a:off x="5851401" y="2021227"/>
            <a:ext cx="2100927" cy="363561"/>
          </a:xfrm>
          <a:prstGeom prst="rect">
            <a:avLst/>
          </a:prstGeom>
          <a:noFill/>
        </p:spPr>
        <p:txBody>
          <a:bodyPr wrap="square" lIns="72000" tIns="0" rIns="0" bIns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4" name="TextBox 22"/>
          <p:cNvSpPr txBox="1"/>
          <p:nvPr/>
        </p:nvSpPr>
        <p:spPr>
          <a:xfrm>
            <a:off x="5017357" y="2604358"/>
            <a:ext cx="2100927" cy="363561"/>
          </a:xfrm>
          <a:prstGeom prst="rect">
            <a:avLst/>
          </a:prstGeom>
          <a:noFill/>
        </p:spPr>
        <p:txBody>
          <a:bodyPr wrap="square" lIns="72000" tIns="0" rIns="0" bIns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5" name="TextBox 25"/>
          <p:cNvSpPr txBox="1"/>
          <p:nvPr/>
        </p:nvSpPr>
        <p:spPr>
          <a:xfrm>
            <a:off x="4198911" y="3168991"/>
            <a:ext cx="2100927" cy="363561"/>
          </a:xfrm>
          <a:prstGeom prst="rect">
            <a:avLst/>
          </a:prstGeom>
          <a:noFill/>
        </p:spPr>
        <p:txBody>
          <a:bodyPr wrap="square" lIns="72000" tIns="0" rIns="0" bIns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171331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/>
          <p:cNvSpPr>
            <a:spLocks/>
          </p:cNvSpPr>
          <p:nvPr/>
        </p:nvSpPr>
        <p:spPr bwMode="auto">
          <a:xfrm>
            <a:off x="845586" y="2012792"/>
            <a:ext cx="2364799" cy="2281085"/>
          </a:xfrm>
          <a:custGeom>
            <a:avLst/>
            <a:gdLst>
              <a:gd name="T0" fmla="*/ 1106 w 1129"/>
              <a:gd name="T1" fmla="*/ 0 h 1089"/>
              <a:gd name="T2" fmla="*/ 885 w 1129"/>
              <a:gd name="T3" fmla="*/ 56 h 1089"/>
              <a:gd name="T4" fmla="*/ 12 w 1129"/>
              <a:gd name="T5" fmla="*/ 289 h 1089"/>
              <a:gd name="T6" fmla="*/ 34 w 1129"/>
              <a:gd name="T7" fmla="*/ 667 h 1089"/>
              <a:gd name="T8" fmla="*/ 56 w 1129"/>
              <a:gd name="T9" fmla="*/ 695 h 1089"/>
              <a:gd name="T10" fmla="*/ 673 w 1129"/>
              <a:gd name="T11" fmla="*/ 756 h 1089"/>
              <a:gd name="T12" fmla="*/ 751 w 1129"/>
              <a:gd name="T13" fmla="*/ 845 h 1089"/>
              <a:gd name="T14" fmla="*/ 723 w 1129"/>
              <a:gd name="T15" fmla="*/ 906 h 1089"/>
              <a:gd name="T16" fmla="*/ 0 w 1129"/>
              <a:gd name="T17" fmla="*/ 923 h 1089"/>
              <a:gd name="T18" fmla="*/ 17 w 1129"/>
              <a:gd name="T19" fmla="*/ 961 h 1089"/>
              <a:gd name="T20" fmla="*/ 67 w 1129"/>
              <a:gd name="T21" fmla="*/ 984 h 1089"/>
              <a:gd name="T22" fmla="*/ 73 w 1129"/>
              <a:gd name="T23" fmla="*/ 1068 h 1089"/>
              <a:gd name="T24" fmla="*/ 162 w 1129"/>
              <a:gd name="T25" fmla="*/ 1068 h 1089"/>
              <a:gd name="T26" fmla="*/ 173 w 1129"/>
              <a:gd name="T27" fmla="*/ 984 h 1089"/>
              <a:gd name="T28" fmla="*/ 562 w 1129"/>
              <a:gd name="T29" fmla="*/ 973 h 1089"/>
              <a:gd name="T30" fmla="*/ 540 w 1129"/>
              <a:gd name="T31" fmla="*/ 1051 h 1089"/>
              <a:gd name="T32" fmla="*/ 623 w 1129"/>
              <a:gd name="T33" fmla="*/ 1083 h 1089"/>
              <a:gd name="T34" fmla="*/ 662 w 1129"/>
              <a:gd name="T35" fmla="*/ 1007 h 1089"/>
              <a:gd name="T36" fmla="*/ 729 w 1129"/>
              <a:gd name="T37" fmla="*/ 961 h 1089"/>
              <a:gd name="T38" fmla="*/ 795 w 1129"/>
              <a:gd name="T39" fmla="*/ 917 h 1089"/>
              <a:gd name="T40" fmla="*/ 807 w 1129"/>
              <a:gd name="T41" fmla="*/ 828 h 1089"/>
              <a:gd name="T42" fmla="*/ 712 w 1129"/>
              <a:gd name="T43" fmla="*/ 717 h 1089"/>
              <a:gd name="T44" fmla="*/ 1117 w 1129"/>
              <a:gd name="T45" fmla="*/ 50 h 1089"/>
              <a:gd name="T46" fmla="*/ 162 w 1129"/>
              <a:gd name="T47" fmla="*/ 1022 h 1089"/>
              <a:gd name="T48" fmla="*/ 118 w 1129"/>
              <a:gd name="T49" fmla="*/ 1068 h 1089"/>
              <a:gd name="T50" fmla="*/ 78 w 1129"/>
              <a:gd name="T51" fmla="*/ 1022 h 1089"/>
              <a:gd name="T52" fmla="*/ 118 w 1129"/>
              <a:gd name="T53" fmla="*/ 978 h 1089"/>
              <a:gd name="T54" fmla="*/ 162 w 1129"/>
              <a:gd name="T55" fmla="*/ 1022 h 1089"/>
              <a:gd name="T56" fmla="*/ 617 w 1129"/>
              <a:gd name="T57" fmla="*/ 1062 h 1089"/>
              <a:gd name="T58" fmla="*/ 562 w 1129"/>
              <a:gd name="T59" fmla="*/ 1039 h 1089"/>
              <a:gd name="T60" fmla="*/ 584 w 1129"/>
              <a:gd name="T61" fmla="*/ 984 h 1089"/>
              <a:gd name="T62" fmla="*/ 640 w 1129"/>
              <a:gd name="T63" fmla="*/ 1007 h 1089"/>
              <a:gd name="T64" fmla="*/ 723 w 1129"/>
              <a:gd name="T65" fmla="*/ 450 h 1089"/>
              <a:gd name="T66" fmla="*/ 668 w 1129"/>
              <a:gd name="T67" fmla="*/ 584 h 1089"/>
              <a:gd name="T68" fmla="*/ 139 w 1129"/>
              <a:gd name="T69" fmla="*/ 450 h 1089"/>
              <a:gd name="T70" fmla="*/ 423 w 1129"/>
              <a:gd name="T71" fmla="*/ 450 h 1089"/>
              <a:gd name="T72" fmla="*/ 423 w 1129"/>
              <a:gd name="T73" fmla="*/ 450 h 1089"/>
              <a:gd name="T74" fmla="*/ 401 w 1129"/>
              <a:gd name="T75" fmla="*/ 434 h 1089"/>
              <a:gd name="T76" fmla="*/ 295 w 1129"/>
              <a:gd name="T77" fmla="*/ 556 h 1089"/>
              <a:gd name="T78" fmla="*/ 162 w 1129"/>
              <a:gd name="T79" fmla="*/ 339 h 1089"/>
              <a:gd name="T80" fmla="*/ 273 w 1129"/>
              <a:gd name="T81" fmla="*/ 450 h 1089"/>
              <a:gd name="T82" fmla="*/ 273 w 1129"/>
              <a:gd name="T83" fmla="*/ 450 h 1089"/>
              <a:gd name="T84" fmla="*/ 162 w 1129"/>
              <a:gd name="T85" fmla="*/ 579 h 1089"/>
              <a:gd name="T86" fmla="*/ 401 w 1129"/>
              <a:gd name="T87" fmla="*/ 667 h 1089"/>
              <a:gd name="T88" fmla="*/ 529 w 1129"/>
              <a:gd name="T89" fmla="*/ 579 h 1089"/>
              <a:gd name="T90" fmla="*/ 423 w 1129"/>
              <a:gd name="T91" fmla="*/ 434 h 1089"/>
              <a:gd name="T92" fmla="*/ 423 w 1129"/>
              <a:gd name="T93" fmla="*/ 434 h 1089"/>
              <a:gd name="T94" fmla="*/ 545 w 1129"/>
              <a:gd name="T95" fmla="*/ 556 h 1089"/>
              <a:gd name="T96" fmla="*/ 651 w 1129"/>
              <a:gd name="T97" fmla="*/ 322 h 1089"/>
              <a:gd name="T98" fmla="*/ 139 w 1129"/>
              <a:gd name="T99" fmla="*/ 339 h 1089"/>
              <a:gd name="T100" fmla="*/ 56 w 1129"/>
              <a:gd name="T101" fmla="*/ 339 h 1089"/>
              <a:gd name="T102" fmla="*/ 84 w 1129"/>
              <a:gd name="T103" fmla="*/ 640 h 1089"/>
              <a:gd name="T104" fmla="*/ 651 w 1129"/>
              <a:gd name="T105" fmla="*/ 579 h 1089"/>
              <a:gd name="T106" fmla="*/ 734 w 1129"/>
              <a:gd name="T107" fmla="*/ 434 h 1089"/>
              <a:gd name="T108" fmla="*/ 734 w 1129"/>
              <a:gd name="T109" fmla="*/ 434 h 10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129" h="1089">
                <a:moveTo>
                  <a:pt x="1129" y="23"/>
                </a:moveTo>
                <a:lnTo>
                  <a:pt x="1123" y="12"/>
                </a:lnTo>
                <a:lnTo>
                  <a:pt x="1117" y="6"/>
                </a:lnTo>
                <a:lnTo>
                  <a:pt x="1106" y="0"/>
                </a:lnTo>
                <a:lnTo>
                  <a:pt x="1096" y="0"/>
                </a:lnTo>
                <a:lnTo>
                  <a:pt x="906" y="39"/>
                </a:lnTo>
                <a:lnTo>
                  <a:pt x="895" y="44"/>
                </a:lnTo>
                <a:lnTo>
                  <a:pt x="885" y="56"/>
                </a:lnTo>
                <a:lnTo>
                  <a:pt x="801" y="261"/>
                </a:lnTo>
                <a:lnTo>
                  <a:pt x="795" y="261"/>
                </a:lnTo>
                <a:lnTo>
                  <a:pt x="23" y="289"/>
                </a:lnTo>
                <a:lnTo>
                  <a:pt x="12" y="289"/>
                </a:lnTo>
                <a:lnTo>
                  <a:pt x="6" y="295"/>
                </a:lnTo>
                <a:lnTo>
                  <a:pt x="0" y="305"/>
                </a:lnTo>
                <a:lnTo>
                  <a:pt x="0" y="317"/>
                </a:lnTo>
                <a:lnTo>
                  <a:pt x="34" y="667"/>
                </a:lnTo>
                <a:lnTo>
                  <a:pt x="34" y="678"/>
                </a:lnTo>
                <a:lnTo>
                  <a:pt x="40" y="684"/>
                </a:lnTo>
                <a:lnTo>
                  <a:pt x="46" y="689"/>
                </a:lnTo>
                <a:lnTo>
                  <a:pt x="56" y="695"/>
                </a:lnTo>
                <a:lnTo>
                  <a:pt x="640" y="745"/>
                </a:lnTo>
                <a:lnTo>
                  <a:pt x="645" y="745"/>
                </a:lnTo>
                <a:lnTo>
                  <a:pt x="651" y="745"/>
                </a:lnTo>
                <a:lnTo>
                  <a:pt x="673" y="756"/>
                </a:lnTo>
                <a:lnTo>
                  <a:pt x="701" y="778"/>
                </a:lnTo>
                <a:lnTo>
                  <a:pt x="734" y="806"/>
                </a:lnTo>
                <a:lnTo>
                  <a:pt x="746" y="822"/>
                </a:lnTo>
                <a:lnTo>
                  <a:pt x="751" y="845"/>
                </a:lnTo>
                <a:lnTo>
                  <a:pt x="756" y="872"/>
                </a:lnTo>
                <a:lnTo>
                  <a:pt x="746" y="889"/>
                </a:lnTo>
                <a:lnTo>
                  <a:pt x="734" y="900"/>
                </a:lnTo>
                <a:lnTo>
                  <a:pt x="723" y="906"/>
                </a:lnTo>
                <a:lnTo>
                  <a:pt x="23" y="906"/>
                </a:lnTo>
                <a:lnTo>
                  <a:pt x="17" y="912"/>
                </a:lnTo>
                <a:lnTo>
                  <a:pt x="6" y="917"/>
                </a:lnTo>
                <a:lnTo>
                  <a:pt x="0" y="923"/>
                </a:lnTo>
                <a:lnTo>
                  <a:pt x="0" y="934"/>
                </a:lnTo>
                <a:lnTo>
                  <a:pt x="0" y="944"/>
                </a:lnTo>
                <a:lnTo>
                  <a:pt x="6" y="956"/>
                </a:lnTo>
                <a:lnTo>
                  <a:pt x="17" y="961"/>
                </a:lnTo>
                <a:lnTo>
                  <a:pt x="23" y="961"/>
                </a:lnTo>
                <a:lnTo>
                  <a:pt x="101" y="961"/>
                </a:lnTo>
                <a:lnTo>
                  <a:pt x="84" y="973"/>
                </a:lnTo>
                <a:lnTo>
                  <a:pt x="67" y="984"/>
                </a:lnTo>
                <a:lnTo>
                  <a:pt x="61" y="1007"/>
                </a:lnTo>
                <a:lnTo>
                  <a:pt x="56" y="1022"/>
                </a:lnTo>
                <a:lnTo>
                  <a:pt x="61" y="1051"/>
                </a:lnTo>
                <a:lnTo>
                  <a:pt x="73" y="1068"/>
                </a:lnTo>
                <a:lnTo>
                  <a:pt x="95" y="1083"/>
                </a:lnTo>
                <a:lnTo>
                  <a:pt x="118" y="1089"/>
                </a:lnTo>
                <a:lnTo>
                  <a:pt x="145" y="1083"/>
                </a:lnTo>
                <a:lnTo>
                  <a:pt x="162" y="1068"/>
                </a:lnTo>
                <a:lnTo>
                  <a:pt x="179" y="1051"/>
                </a:lnTo>
                <a:lnTo>
                  <a:pt x="185" y="1022"/>
                </a:lnTo>
                <a:lnTo>
                  <a:pt x="179" y="1007"/>
                </a:lnTo>
                <a:lnTo>
                  <a:pt x="173" y="984"/>
                </a:lnTo>
                <a:lnTo>
                  <a:pt x="156" y="973"/>
                </a:lnTo>
                <a:lnTo>
                  <a:pt x="139" y="961"/>
                </a:lnTo>
                <a:lnTo>
                  <a:pt x="579" y="961"/>
                </a:lnTo>
                <a:lnTo>
                  <a:pt x="562" y="973"/>
                </a:lnTo>
                <a:lnTo>
                  <a:pt x="550" y="984"/>
                </a:lnTo>
                <a:lnTo>
                  <a:pt x="540" y="1007"/>
                </a:lnTo>
                <a:lnTo>
                  <a:pt x="535" y="1022"/>
                </a:lnTo>
                <a:lnTo>
                  <a:pt x="540" y="1051"/>
                </a:lnTo>
                <a:lnTo>
                  <a:pt x="556" y="1068"/>
                </a:lnTo>
                <a:lnTo>
                  <a:pt x="573" y="1083"/>
                </a:lnTo>
                <a:lnTo>
                  <a:pt x="601" y="1089"/>
                </a:lnTo>
                <a:lnTo>
                  <a:pt x="623" y="1083"/>
                </a:lnTo>
                <a:lnTo>
                  <a:pt x="645" y="1068"/>
                </a:lnTo>
                <a:lnTo>
                  <a:pt x="657" y="1051"/>
                </a:lnTo>
                <a:lnTo>
                  <a:pt x="662" y="1022"/>
                </a:lnTo>
                <a:lnTo>
                  <a:pt x="662" y="1007"/>
                </a:lnTo>
                <a:lnTo>
                  <a:pt x="651" y="984"/>
                </a:lnTo>
                <a:lnTo>
                  <a:pt x="640" y="973"/>
                </a:lnTo>
                <a:lnTo>
                  <a:pt x="617" y="961"/>
                </a:lnTo>
                <a:lnTo>
                  <a:pt x="729" y="961"/>
                </a:lnTo>
                <a:lnTo>
                  <a:pt x="734" y="961"/>
                </a:lnTo>
                <a:lnTo>
                  <a:pt x="767" y="944"/>
                </a:lnTo>
                <a:lnTo>
                  <a:pt x="784" y="934"/>
                </a:lnTo>
                <a:lnTo>
                  <a:pt x="795" y="917"/>
                </a:lnTo>
                <a:lnTo>
                  <a:pt x="807" y="900"/>
                </a:lnTo>
                <a:lnTo>
                  <a:pt x="812" y="878"/>
                </a:lnTo>
                <a:lnTo>
                  <a:pt x="812" y="856"/>
                </a:lnTo>
                <a:lnTo>
                  <a:pt x="807" y="828"/>
                </a:lnTo>
                <a:lnTo>
                  <a:pt x="795" y="800"/>
                </a:lnTo>
                <a:lnTo>
                  <a:pt x="779" y="778"/>
                </a:lnTo>
                <a:lnTo>
                  <a:pt x="746" y="745"/>
                </a:lnTo>
                <a:lnTo>
                  <a:pt x="712" y="717"/>
                </a:lnTo>
                <a:lnTo>
                  <a:pt x="684" y="695"/>
                </a:lnTo>
                <a:lnTo>
                  <a:pt x="934" y="94"/>
                </a:lnTo>
                <a:lnTo>
                  <a:pt x="1106" y="56"/>
                </a:lnTo>
                <a:lnTo>
                  <a:pt x="1117" y="50"/>
                </a:lnTo>
                <a:lnTo>
                  <a:pt x="1123" y="44"/>
                </a:lnTo>
                <a:lnTo>
                  <a:pt x="1129" y="33"/>
                </a:lnTo>
                <a:lnTo>
                  <a:pt x="1129" y="23"/>
                </a:lnTo>
                <a:close/>
                <a:moveTo>
                  <a:pt x="162" y="1022"/>
                </a:moveTo>
                <a:lnTo>
                  <a:pt x="156" y="1039"/>
                </a:lnTo>
                <a:lnTo>
                  <a:pt x="151" y="1056"/>
                </a:lnTo>
                <a:lnTo>
                  <a:pt x="134" y="1062"/>
                </a:lnTo>
                <a:lnTo>
                  <a:pt x="118" y="1068"/>
                </a:lnTo>
                <a:lnTo>
                  <a:pt x="101" y="1062"/>
                </a:lnTo>
                <a:lnTo>
                  <a:pt x="90" y="1056"/>
                </a:lnTo>
                <a:lnTo>
                  <a:pt x="78" y="1039"/>
                </a:lnTo>
                <a:lnTo>
                  <a:pt x="78" y="1022"/>
                </a:lnTo>
                <a:lnTo>
                  <a:pt x="78" y="1007"/>
                </a:lnTo>
                <a:lnTo>
                  <a:pt x="90" y="995"/>
                </a:lnTo>
                <a:lnTo>
                  <a:pt x="101" y="984"/>
                </a:lnTo>
                <a:lnTo>
                  <a:pt x="118" y="978"/>
                </a:lnTo>
                <a:lnTo>
                  <a:pt x="134" y="984"/>
                </a:lnTo>
                <a:lnTo>
                  <a:pt x="151" y="995"/>
                </a:lnTo>
                <a:lnTo>
                  <a:pt x="156" y="1007"/>
                </a:lnTo>
                <a:lnTo>
                  <a:pt x="162" y="1022"/>
                </a:lnTo>
                <a:close/>
                <a:moveTo>
                  <a:pt x="645" y="1022"/>
                </a:moveTo>
                <a:lnTo>
                  <a:pt x="640" y="1039"/>
                </a:lnTo>
                <a:lnTo>
                  <a:pt x="628" y="1056"/>
                </a:lnTo>
                <a:lnTo>
                  <a:pt x="617" y="1062"/>
                </a:lnTo>
                <a:lnTo>
                  <a:pt x="601" y="1068"/>
                </a:lnTo>
                <a:lnTo>
                  <a:pt x="584" y="1062"/>
                </a:lnTo>
                <a:lnTo>
                  <a:pt x="567" y="1056"/>
                </a:lnTo>
                <a:lnTo>
                  <a:pt x="562" y="1039"/>
                </a:lnTo>
                <a:lnTo>
                  <a:pt x="556" y="1022"/>
                </a:lnTo>
                <a:lnTo>
                  <a:pt x="562" y="1007"/>
                </a:lnTo>
                <a:lnTo>
                  <a:pt x="567" y="995"/>
                </a:lnTo>
                <a:lnTo>
                  <a:pt x="584" y="984"/>
                </a:lnTo>
                <a:lnTo>
                  <a:pt x="601" y="978"/>
                </a:lnTo>
                <a:lnTo>
                  <a:pt x="617" y="984"/>
                </a:lnTo>
                <a:lnTo>
                  <a:pt x="628" y="995"/>
                </a:lnTo>
                <a:lnTo>
                  <a:pt x="640" y="1007"/>
                </a:lnTo>
                <a:lnTo>
                  <a:pt x="645" y="1022"/>
                </a:lnTo>
                <a:close/>
                <a:moveTo>
                  <a:pt x="668" y="556"/>
                </a:moveTo>
                <a:lnTo>
                  <a:pt x="668" y="450"/>
                </a:lnTo>
                <a:lnTo>
                  <a:pt x="723" y="450"/>
                </a:lnTo>
                <a:lnTo>
                  <a:pt x="684" y="556"/>
                </a:lnTo>
                <a:lnTo>
                  <a:pt x="668" y="556"/>
                </a:lnTo>
                <a:close/>
                <a:moveTo>
                  <a:pt x="673" y="579"/>
                </a:moveTo>
                <a:lnTo>
                  <a:pt x="668" y="584"/>
                </a:lnTo>
                <a:lnTo>
                  <a:pt x="668" y="579"/>
                </a:lnTo>
                <a:lnTo>
                  <a:pt x="673" y="579"/>
                </a:lnTo>
                <a:close/>
                <a:moveTo>
                  <a:pt x="67" y="450"/>
                </a:moveTo>
                <a:lnTo>
                  <a:pt x="139" y="450"/>
                </a:lnTo>
                <a:lnTo>
                  <a:pt x="139" y="556"/>
                </a:lnTo>
                <a:lnTo>
                  <a:pt x="78" y="556"/>
                </a:lnTo>
                <a:lnTo>
                  <a:pt x="67" y="450"/>
                </a:lnTo>
                <a:close/>
                <a:moveTo>
                  <a:pt x="423" y="450"/>
                </a:moveTo>
                <a:lnTo>
                  <a:pt x="529" y="450"/>
                </a:lnTo>
                <a:lnTo>
                  <a:pt x="529" y="556"/>
                </a:lnTo>
                <a:lnTo>
                  <a:pt x="423" y="556"/>
                </a:lnTo>
                <a:lnTo>
                  <a:pt x="423" y="450"/>
                </a:lnTo>
                <a:close/>
                <a:moveTo>
                  <a:pt x="295" y="434"/>
                </a:moveTo>
                <a:lnTo>
                  <a:pt x="295" y="333"/>
                </a:lnTo>
                <a:lnTo>
                  <a:pt x="401" y="328"/>
                </a:lnTo>
                <a:lnTo>
                  <a:pt x="401" y="434"/>
                </a:lnTo>
                <a:lnTo>
                  <a:pt x="295" y="434"/>
                </a:lnTo>
                <a:close/>
                <a:moveTo>
                  <a:pt x="401" y="450"/>
                </a:moveTo>
                <a:lnTo>
                  <a:pt x="401" y="556"/>
                </a:lnTo>
                <a:lnTo>
                  <a:pt x="295" y="556"/>
                </a:lnTo>
                <a:lnTo>
                  <a:pt x="295" y="450"/>
                </a:lnTo>
                <a:lnTo>
                  <a:pt x="401" y="450"/>
                </a:lnTo>
                <a:close/>
                <a:moveTo>
                  <a:pt x="162" y="434"/>
                </a:moveTo>
                <a:lnTo>
                  <a:pt x="162" y="339"/>
                </a:lnTo>
                <a:lnTo>
                  <a:pt x="273" y="333"/>
                </a:lnTo>
                <a:lnTo>
                  <a:pt x="273" y="434"/>
                </a:lnTo>
                <a:lnTo>
                  <a:pt x="162" y="434"/>
                </a:lnTo>
                <a:close/>
                <a:moveTo>
                  <a:pt x="273" y="450"/>
                </a:moveTo>
                <a:lnTo>
                  <a:pt x="273" y="556"/>
                </a:lnTo>
                <a:lnTo>
                  <a:pt x="162" y="556"/>
                </a:lnTo>
                <a:lnTo>
                  <a:pt x="162" y="450"/>
                </a:lnTo>
                <a:lnTo>
                  <a:pt x="273" y="450"/>
                </a:lnTo>
                <a:close/>
                <a:moveTo>
                  <a:pt x="273" y="579"/>
                </a:moveTo>
                <a:lnTo>
                  <a:pt x="273" y="655"/>
                </a:lnTo>
                <a:lnTo>
                  <a:pt x="162" y="645"/>
                </a:lnTo>
                <a:lnTo>
                  <a:pt x="162" y="579"/>
                </a:lnTo>
                <a:lnTo>
                  <a:pt x="273" y="579"/>
                </a:lnTo>
                <a:close/>
                <a:moveTo>
                  <a:pt x="295" y="579"/>
                </a:moveTo>
                <a:lnTo>
                  <a:pt x="401" y="579"/>
                </a:lnTo>
                <a:lnTo>
                  <a:pt x="401" y="667"/>
                </a:lnTo>
                <a:lnTo>
                  <a:pt x="295" y="655"/>
                </a:lnTo>
                <a:lnTo>
                  <a:pt x="295" y="579"/>
                </a:lnTo>
                <a:close/>
                <a:moveTo>
                  <a:pt x="423" y="579"/>
                </a:moveTo>
                <a:lnTo>
                  <a:pt x="529" y="579"/>
                </a:lnTo>
                <a:lnTo>
                  <a:pt x="529" y="678"/>
                </a:lnTo>
                <a:lnTo>
                  <a:pt x="423" y="667"/>
                </a:lnTo>
                <a:lnTo>
                  <a:pt x="423" y="579"/>
                </a:lnTo>
                <a:close/>
                <a:moveTo>
                  <a:pt x="423" y="434"/>
                </a:moveTo>
                <a:lnTo>
                  <a:pt x="423" y="328"/>
                </a:lnTo>
                <a:lnTo>
                  <a:pt x="529" y="322"/>
                </a:lnTo>
                <a:lnTo>
                  <a:pt x="529" y="434"/>
                </a:lnTo>
                <a:lnTo>
                  <a:pt x="423" y="434"/>
                </a:lnTo>
                <a:close/>
                <a:moveTo>
                  <a:pt x="545" y="450"/>
                </a:moveTo>
                <a:lnTo>
                  <a:pt x="651" y="450"/>
                </a:lnTo>
                <a:lnTo>
                  <a:pt x="651" y="556"/>
                </a:lnTo>
                <a:lnTo>
                  <a:pt x="545" y="556"/>
                </a:lnTo>
                <a:lnTo>
                  <a:pt x="545" y="450"/>
                </a:lnTo>
                <a:close/>
                <a:moveTo>
                  <a:pt x="545" y="434"/>
                </a:moveTo>
                <a:lnTo>
                  <a:pt x="545" y="322"/>
                </a:lnTo>
                <a:lnTo>
                  <a:pt x="651" y="322"/>
                </a:lnTo>
                <a:lnTo>
                  <a:pt x="651" y="434"/>
                </a:lnTo>
                <a:lnTo>
                  <a:pt x="545" y="434"/>
                </a:lnTo>
                <a:close/>
                <a:moveTo>
                  <a:pt x="56" y="339"/>
                </a:moveTo>
                <a:lnTo>
                  <a:pt x="139" y="339"/>
                </a:lnTo>
                <a:lnTo>
                  <a:pt x="139" y="434"/>
                </a:lnTo>
                <a:lnTo>
                  <a:pt x="67" y="434"/>
                </a:lnTo>
                <a:lnTo>
                  <a:pt x="67" y="450"/>
                </a:lnTo>
                <a:lnTo>
                  <a:pt x="56" y="339"/>
                </a:lnTo>
                <a:close/>
                <a:moveTo>
                  <a:pt x="78" y="579"/>
                </a:moveTo>
                <a:lnTo>
                  <a:pt x="139" y="579"/>
                </a:lnTo>
                <a:lnTo>
                  <a:pt x="139" y="645"/>
                </a:lnTo>
                <a:lnTo>
                  <a:pt x="84" y="640"/>
                </a:lnTo>
                <a:lnTo>
                  <a:pt x="78" y="579"/>
                </a:lnTo>
                <a:close/>
                <a:moveTo>
                  <a:pt x="545" y="678"/>
                </a:moveTo>
                <a:lnTo>
                  <a:pt x="545" y="579"/>
                </a:lnTo>
                <a:lnTo>
                  <a:pt x="651" y="579"/>
                </a:lnTo>
                <a:lnTo>
                  <a:pt x="651" y="634"/>
                </a:lnTo>
                <a:lnTo>
                  <a:pt x="628" y="689"/>
                </a:lnTo>
                <a:lnTo>
                  <a:pt x="545" y="678"/>
                </a:lnTo>
                <a:close/>
                <a:moveTo>
                  <a:pt x="734" y="434"/>
                </a:moveTo>
                <a:lnTo>
                  <a:pt x="668" y="434"/>
                </a:lnTo>
                <a:lnTo>
                  <a:pt x="668" y="322"/>
                </a:lnTo>
                <a:lnTo>
                  <a:pt x="779" y="317"/>
                </a:lnTo>
                <a:lnTo>
                  <a:pt x="734" y="434"/>
                </a:lnTo>
                <a:close/>
              </a:path>
            </a:pathLst>
          </a:custGeom>
          <a:solidFill>
            <a:schemeClr val="tx1">
              <a:lumMod val="40000"/>
              <a:lumOff val="6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2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5586" y="1295326"/>
            <a:ext cx="1958383" cy="936167"/>
            <a:chOff x="1317257" y="1360556"/>
            <a:chExt cx="3761195" cy="1248223"/>
          </a:xfrm>
        </p:grpSpPr>
        <p:sp>
          <p:nvSpPr>
            <p:cNvPr id="11" name="文本框 382"/>
            <p:cNvSpPr txBox="1"/>
            <p:nvPr/>
          </p:nvSpPr>
          <p:spPr>
            <a:xfrm>
              <a:off x="1317257" y="1811459"/>
              <a:ext cx="3761195" cy="797320"/>
            </a:xfrm>
            <a:prstGeom prst="rect">
              <a:avLst/>
            </a:prstGeom>
            <a:noFill/>
          </p:spPr>
          <p:txBody>
            <a:bodyPr wrap="square" lIns="0" tIns="0" rIns="0" b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1317257" y="1360556"/>
              <a:ext cx="3761195" cy="307777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r>
                <a:rPr lang="zh-CN" altLang="en-US" sz="14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619886" y="1626645"/>
            <a:ext cx="1620989" cy="2730799"/>
            <a:chOff x="3619886" y="1626645"/>
            <a:chExt cx="1620989" cy="2730799"/>
          </a:xfrm>
        </p:grpSpPr>
        <p:sp>
          <p:nvSpPr>
            <p:cNvPr id="13" name="矩形 12"/>
            <p:cNvSpPr/>
            <p:nvPr/>
          </p:nvSpPr>
          <p:spPr>
            <a:xfrm>
              <a:off x="3660059" y="2000712"/>
              <a:ext cx="1546534" cy="9540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619886" y="3082932"/>
              <a:ext cx="1620989" cy="5909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60058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 spc="-151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3700224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100" b="1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3619886" y="3766513"/>
              <a:ext cx="1620989" cy="5909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7" name="任意多边形: 形状 6"/>
            <p:cNvSpPr/>
            <p:nvPr/>
          </p:nvSpPr>
          <p:spPr>
            <a:xfrm>
              <a:off x="4270294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23800" y="1626645"/>
            <a:ext cx="1620989" cy="2730800"/>
            <a:chOff x="5323800" y="1626645"/>
            <a:chExt cx="1620989" cy="2730800"/>
          </a:xfrm>
        </p:grpSpPr>
        <p:sp>
          <p:nvSpPr>
            <p:cNvPr id="17" name="矩形 16"/>
            <p:cNvSpPr/>
            <p:nvPr/>
          </p:nvSpPr>
          <p:spPr>
            <a:xfrm>
              <a:off x="5363972" y="2000712"/>
              <a:ext cx="1546534" cy="95401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323800" y="3082931"/>
              <a:ext cx="1620989" cy="5909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5363972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 spc="-151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404136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100" b="1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5323800" y="3766514"/>
              <a:ext cx="1620989" cy="5909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8" name="任意多边形: 形状 7"/>
            <p:cNvSpPr/>
            <p:nvPr/>
          </p:nvSpPr>
          <p:spPr>
            <a:xfrm>
              <a:off x="5959280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027712" y="1626645"/>
            <a:ext cx="1620989" cy="2730799"/>
            <a:chOff x="7027712" y="1626645"/>
            <a:chExt cx="1620989" cy="2730799"/>
          </a:xfrm>
        </p:grpSpPr>
        <p:sp>
          <p:nvSpPr>
            <p:cNvPr id="21" name="矩形 20"/>
            <p:cNvSpPr/>
            <p:nvPr/>
          </p:nvSpPr>
          <p:spPr>
            <a:xfrm>
              <a:off x="7067885" y="2000712"/>
              <a:ext cx="1546534" cy="9540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027712" y="3082931"/>
              <a:ext cx="1620989" cy="5909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7067885" y="1626645"/>
              <a:ext cx="1537732" cy="305853"/>
            </a:xfrm>
            <a:prstGeom prst="rect">
              <a:avLst/>
            </a:prstGeom>
          </p:spPr>
          <p:txBody>
            <a:bodyPr vert="horz" lIns="91440" tIns="45720" rIns="91440" bIns="4572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 spc="-151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7108050" y="2598597"/>
              <a:ext cx="1497568" cy="27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zh-CN" altLang="en-US" sz="1100" b="1" noProof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7027712" y="3766513"/>
              <a:ext cx="1620989" cy="5909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此部分内容作为文字排版占位显示（建议使用主题字体）。</a:t>
              </a:r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7648265" y="2165259"/>
              <a:ext cx="342900" cy="325171"/>
            </a:xfrm>
            <a:custGeom>
              <a:avLst/>
              <a:gdLst>
                <a:gd name="connsiteX0" fmla="*/ 17139 w 331464"/>
                <a:gd name="connsiteY0" fmla="*/ 274638 h 314326"/>
                <a:gd name="connsiteX1" fmla="*/ 312414 w 331464"/>
                <a:gd name="connsiteY1" fmla="*/ 274638 h 314326"/>
                <a:gd name="connsiteX2" fmla="*/ 312414 w 331464"/>
                <a:gd name="connsiteY2" fmla="*/ 302420 h 314326"/>
                <a:gd name="connsiteX3" fmla="*/ 300758 w 331464"/>
                <a:gd name="connsiteY3" fmla="*/ 314326 h 314326"/>
                <a:gd name="connsiteX4" fmla="*/ 28795 w 331464"/>
                <a:gd name="connsiteY4" fmla="*/ 314326 h 314326"/>
                <a:gd name="connsiteX5" fmla="*/ 17139 w 331464"/>
                <a:gd name="connsiteY5" fmla="*/ 302420 h 314326"/>
                <a:gd name="connsiteX6" fmla="*/ 220339 w 331464"/>
                <a:gd name="connsiteY6" fmla="*/ 168275 h 314326"/>
                <a:gd name="connsiteX7" fmla="*/ 312414 w 331464"/>
                <a:gd name="connsiteY7" fmla="*/ 168275 h 314326"/>
                <a:gd name="connsiteX8" fmla="*/ 312414 w 331464"/>
                <a:gd name="connsiteY8" fmla="*/ 258763 h 314326"/>
                <a:gd name="connsiteX9" fmla="*/ 220339 w 331464"/>
                <a:gd name="connsiteY9" fmla="*/ 258763 h 314326"/>
                <a:gd name="connsiteX10" fmla="*/ 128264 w 331464"/>
                <a:gd name="connsiteY10" fmla="*/ 168275 h 314326"/>
                <a:gd name="connsiteX11" fmla="*/ 201289 w 331464"/>
                <a:gd name="connsiteY11" fmla="*/ 168275 h 314326"/>
                <a:gd name="connsiteX12" fmla="*/ 201289 w 331464"/>
                <a:gd name="connsiteY12" fmla="*/ 258763 h 314326"/>
                <a:gd name="connsiteX13" fmla="*/ 128264 w 331464"/>
                <a:gd name="connsiteY13" fmla="*/ 258763 h 314326"/>
                <a:gd name="connsiteX14" fmla="*/ 17139 w 331464"/>
                <a:gd name="connsiteY14" fmla="*/ 168275 h 314326"/>
                <a:gd name="connsiteX15" fmla="*/ 110802 w 331464"/>
                <a:gd name="connsiteY15" fmla="*/ 168275 h 314326"/>
                <a:gd name="connsiteX16" fmla="*/ 110802 w 331464"/>
                <a:gd name="connsiteY16" fmla="*/ 258763 h 314326"/>
                <a:gd name="connsiteX17" fmla="*/ 17139 w 331464"/>
                <a:gd name="connsiteY17" fmla="*/ 258763 h 314326"/>
                <a:gd name="connsiteX18" fmla="*/ 28189 w 331464"/>
                <a:gd name="connsiteY18" fmla="*/ 93663 h 314326"/>
                <a:gd name="connsiteX19" fmla="*/ 302951 w 331464"/>
                <a:gd name="connsiteY19" fmla="*/ 93663 h 314326"/>
                <a:gd name="connsiteX20" fmla="*/ 328872 w 331464"/>
                <a:gd name="connsiteY20" fmla="*/ 132428 h 314326"/>
                <a:gd name="connsiteX21" fmla="*/ 331464 w 331464"/>
                <a:gd name="connsiteY21" fmla="*/ 138888 h 314326"/>
                <a:gd name="connsiteX22" fmla="*/ 322392 w 331464"/>
                <a:gd name="connsiteY22" fmla="*/ 149226 h 314326"/>
                <a:gd name="connsiteX23" fmla="*/ 7452 w 331464"/>
                <a:gd name="connsiteY23" fmla="*/ 149226 h 314326"/>
                <a:gd name="connsiteX24" fmla="*/ 972 w 331464"/>
                <a:gd name="connsiteY24" fmla="*/ 144057 h 314326"/>
                <a:gd name="connsiteX25" fmla="*/ 972 w 331464"/>
                <a:gd name="connsiteY25" fmla="*/ 132428 h 314326"/>
                <a:gd name="connsiteX26" fmla="*/ 28189 w 331464"/>
                <a:gd name="connsiteY26" fmla="*/ 93663 h 314326"/>
                <a:gd name="connsiteX27" fmla="*/ 47833 w 331464"/>
                <a:gd name="connsiteY27" fmla="*/ 0 h 314326"/>
                <a:gd name="connsiteX28" fmla="*/ 283308 w 331464"/>
                <a:gd name="connsiteY28" fmla="*/ 0 h 314326"/>
                <a:gd name="connsiteX29" fmla="*/ 294952 w 331464"/>
                <a:gd name="connsiteY29" fmla="*/ 11824 h 314326"/>
                <a:gd name="connsiteX30" fmla="*/ 294952 w 331464"/>
                <a:gd name="connsiteY30" fmla="*/ 76200 h 314326"/>
                <a:gd name="connsiteX31" fmla="*/ 36189 w 331464"/>
                <a:gd name="connsiteY31" fmla="*/ 76200 h 314326"/>
                <a:gd name="connsiteX32" fmla="*/ 36189 w 331464"/>
                <a:gd name="connsiteY32" fmla="*/ 11824 h 314326"/>
                <a:gd name="connsiteX33" fmla="*/ 47833 w 331464"/>
                <a:gd name="connsiteY33" fmla="*/ 0 h 314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1464" h="314326">
                  <a:moveTo>
                    <a:pt x="17139" y="274638"/>
                  </a:moveTo>
                  <a:cubicBezTo>
                    <a:pt x="17139" y="274638"/>
                    <a:pt x="17139" y="274638"/>
                    <a:pt x="312414" y="274638"/>
                  </a:cubicBezTo>
                  <a:cubicBezTo>
                    <a:pt x="312414" y="274638"/>
                    <a:pt x="312414" y="274638"/>
                    <a:pt x="312414" y="302420"/>
                  </a:cubicBezTo>
                  <a:cubicBezTo>
                    <a:pt x="312414" y="309035"/>
                    <a:pt x="307234" y="314326"/>
                    <a:pt x="300758" y="314326"/>
                  </a:cubicBezTo>
                  <a:cubicBezTo>
                    <a:pt x="300758" y="314326"/>
                    <a:pt x="300758" y="314326"/>
                    <a:pt x="28795" y="314326"/>
                  </a:cubicBezTo>
                  <a:cubicBezTo>
                    <a:pt x="22319" y="314326"/>
                    <a:pt x="17139" y="309035"/>
                    <a:pt x="17139" y="302420"/>
                  </a:cubicBezTo>
                  <a:close/>
                  <a:moveTo>
                    <a:pt x="220339" y="168275"/>
                  </a:moveTo>
                  <a:lnTo>
                    <a:pt x="312414" y="168275"/>
                  </a:lnTo>
                  <a:lnTo>
                    <a:pt x="312414" y="258763"/>
                  </a:lnTo>
                  <a:lnTo>
                    <a:pt x="220339" y="258763"/>
                  </a:lnTo>
                  <a:close/>
                  <a:moveTo>
                    <a:pt x="128264" y="168275"/>
                  </a:moveTo>
                  <a:lnTo>
                    <a:pt x="201289" y="168275"/>
                  </a:lnTo>
                  <a:lnTo>
                    <a:pt x="201289" y="258763"/>
                  </a:lnTo>
                  <a:lnTo>
                    <a:pt x="128264" y="258763"/>
                  </a:lnTo>
                  <a:close/>
                  <a:moveTo>
                    <a:pt x="17139" y="168275"/>
                  </a:moveTo>
                  <a:lnTo>
                    <a:pt x="110802" y="168275"/>
                  </a:lnTo>
                  <a:lnTo>
                    <a:pt x="110802" y="258763"/>
                  </a:lnTo>
                  <a:lnTo>
                    <a:pt x="17139" y="258763"/>
                  </a:lnTo>
                  <a:close/>
                  <a:moveTo>
                    <a:pt x="28189" y="93663"/>
                  </a:moveTo>
                  <a:cubicBezTo>
                    <a:pt x="28189" y="93663"/>
                    <a:pt x="28189" y="93663"/>
                    <a:pt x="302951" y="93663"/>
                  </a:cubicBezTo>
                  <a:cubicBezTo>
                    <a:pt x="302951" y="93663"/>
                    <a:pt x="302951" y="93663"/>
                    <a:pt x="328872" y="132428"/>
                  </a:cubicBezTo>
                  <a:cubicBezTo>
                    <a:pt x="330168" y="133720"/>
                    <a:pt x="331464" y="136304"/>
                    <a:pt x="331464" y="138888"/>
                  </a:cubicBezTo>
                  <a:cubicBezTo>
                    <a:pt x="331464" y="144057"/>
                    <a:pt x="327576" y="147934"/>
                    <a:pt x="322392" y="149226"/>
                  </a:cubicBezTo>
                  <a:cubicBezTo>
                    <a:pt x="322392" y="149226"/>
                    <a:pt x="322392" y="149226"/>
                    <a:pt x="7452" y="149226"/>
                  </a:cubicBezTo>
                  <a:cubicBezTo>
                    <a:pt x="4860" y="147934"/>
                    <a:pt x="2268" y="146641"/>
                    <a:pt x="972" y="144057"/>
                  </a:cubicBezTo>
                  <a:cubicBezTo>
                    <a:pt x="-324" y="140181"/>
                    <a:pt x="-324" y="136304"/>
                    <a:pt x="972" y="132428"/>
                  </a:cubicBezTo>
                  <a:cubicBezTo>
                    <a:pt x="972" y="132428"/>
                    <a:pt x="972" y="132428"/>
                    <a:pt x="28189" y="93663"/>
                  </a:cubicBezTo>
                  <a:close/>
                  <a:moveTo>
                    <a:pt x="47833" y="0"/>
                  </a:moveTo>
                  <a:cubicBezTo>
                    <a:pt x="47833" y="0"/>
                    <a:pt x="47833" y="0"/>
                    <a:pt x="283308" y="0"/>
                  </a:cubicBezTo>
                  <a:cubicBezTo>
                    <a:pt x="289777" y="0"/>
                    <a:pt x="294952" y="5255"/>
                    <a:pt x="294952" y="11824"/>
                  </a:cubicBezTo>
                  <a:lnTo>
                    <a:pt x="294952" y="76200"/>
                  </a:lnTo>
                  <a:cubicBezTo>
                    <a:pt x="294952" y="76200"/>
                    <a:pt x="294952" y="76200"/>
                    <a:pt x="36189" y="76200"/>
                  </a:cubicBezTo>
                  <a:cubicBezTo>
                    <a:pt x="36189" y="76200"/>
                    <a:pt x="36189" y="76200"/>
                    <a:pt x="36189" y="11824"/>
                  </a:cubicBezTo>
                  <a:cubicBezTo>
                    <a:pt x="36189" y="5255"/>
                    <a:pt x="41364" y="0"/>
                    <a:pt x="478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491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7144" y="1677250"/>
            <a:ext cx="1996280" cy="678543"/>
            <a:chOff x="525896" y="1367438"/>
            <a:chExt cx="1996896" cy="678543"/>
          </a:xfrm>
          <a:effectLst/>
        </p:grpSpPr>
        <p:sp>
          <p:nvSpPr>
            <p:cNvPr id="3" name="任意多边形 2"/>
            <p:cNvSpPr/>
            <p:nvPr/>
          </p:nvSpPr>
          <p:spPr>
            <a:xfrm rot="5400000">
              <a:off x="1185072" y="708262"/>
              <a:ext cx="678543" cy="1996896"/>
            </a:xfrm>
            <a:custGeom>
              <a:avLst/>
              <a:gdLst>
                <a:gd name="connsiteX0" fmla="*/ 0 w 441962"/>
                <a:gd name="connsiteY0" fmla="*/ 1300978 h 1300978"/>
                <a:gd name="connsiteX1" fmla="*/ 0 w 441962"/>
                <a:gd name="connsiteY1" fmla="*/ 127498 h 1300978"/>
                <a:gd name="connsiteX2" fmla="*/ 220981 w 441962"/>
                <a:gd name="connsiteY2" fmla="*/ 0 h 1300978"/>
                <a:gd name="connsiteX3" fmla="*/ 441962 w 441962"/>
                <a:gd name="connsiteY3" fmla="*/ 127498 h 1300978"/>
                <a:gd name="connsiteX4" fmla="*/ 441960 w 441962"/>
                <a:gd name="connsiteY4" fmla="*/ 127498 h 1300978"/>
                <a:gd name="connsiteX5" fmla="*/ 441960 w 441962"/>
                <a:gd name="connsiteY5" fmla="*/ 1300978 h 1300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1962" h="1300978">
                  <a:moveTo>
                    <a:pt x="0" y="1300978"/>
                  </a:moveTo>
                  <a:lnTo>
                    <a:pt x="0" y="127498"/>
                  </a:lnTo>
                  <a:lnTo>
                    <a:pt x="220981" y="0"/>
                  </a:lnTo>
                  <a:lnTo>
                    <a:pt x="441962" y="127498"/>
                  </a:lnTo>
                  <a:lnTo>
                    <a:pt x="441960" y="127498"/>
                  </a:lnTo>
                  <a:lnTo>
                    <a:pt x="441960" y="130097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0" rIns="0" anchor="ctr"/>
            <a:lstStyle/>
            <a:p>
              <a:pPr algn="ctr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endParaRPr lang="zh-CN" altLang="en-US" sz="1200" ker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TextBox 5"/>
            <p:cNvSpPr txBox="1">
              <a:spLocks noChangeArrowheads="1"/>
            </p:cNvSpPr>
            <p:nvPr/>
          </p:nvSpPr>
          <p:spPr bwMode="auto">
            <a:xfrm>
              <a:off x="718126" y="1539584"/>
              <a:ext cx="1107996" cy="276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请添加子标题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625247" y="1677250"/>
            <a:ext cx="1997714" cy="678543"/>
            <a:chOff x="2624644" y="1367438"/>
            <a:chExt cx="1998331" cy="678543"/>
          </a:xfrm>
          <a:effectLst/>
        </p:grpSpPr>
        <p:sp>
          <p:nvSpPr>
            <p:cNvPr id="6" name="任意多边形 5"/>
            <p:cNvSpPr/>
            <p:nvPr/>
          </p:nvSpPr>
          <p:spPr>
            <a:xfrm rot="5400000">
              <a:off x="3284538" y="707544"/>
              <a:ext cx="678543" cy="1998331"/>
            </a:xfrm>
            <a:custGeom>
              <a:avLst/>
              <a:gdLst>
                <a:gd name="connsiteX0" fmla="*/ 0 w 611877"/>
                <a:gd name="connsiteY0" fmla="*/ 1794393 h 1801147"/>
                <a:gd name="connsiteX1" fmla="*/ 0 w 611877"/>
                <a:gd name="connsiteY1" fmla="*/ 176516 h 1801147"/>
                <a:gd name="connsiteX2" fmla="*/ 305939 w 611877"/>
                <a:gd name="connsiteY2" fmla="*/ 0 h 1801147"/>
                <a:gd name="connsiteX3" fmla="*/ 611877 w 611877"/>
                <a:gd name="connsiteY3" fmla="*/ 176516 h 1801147"/>
                <a:gd name="connsiteX4" fmla="*/ 611874 w 611877"/>
                <a:gd name="connsiteY4" fmla="*/ 176516 h 1801147"/>
                <a:gd name="connsiteX5" fmla="*/ 611874 w 611877"/>
                <a:gd name="connsiteY5" fmla="*/ 1801147 h 1801147"/>
                <a:gd name="connsiteX6" fmla="*/ 601188 w 611877"/>
                <a:gd name="connsiteY6" fmla="*/ 1801147 h 1801147"/>
                <a:gd name="connsiteX7" fmla="*/ 601188 w 611877"/>
                <a:gd name="connsiteY7" fmla="*/ 1800559 h 1801147"/>
                <a:gd name="connsiteX8" fmla="*/ 601191 w 611877"/>
                <a:gd name="connsiteY8" fmla="*/ 1800559 h 1801147"/>
                <a:gd name="connsiteX9" fmla="*/ 295253 w 611877"/>
                <a:gd name="connsiteY9" fmla="*/ 1624043 h 1801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877" h="1801147">
                  <a:moveTo>
                    <a:pt x="0" y="1794393"/>
                  </a:moveTo>
                  <a:lnTo>
                    <a:pt x="0" y="176516"/>
                  </a:lnTo>
                  <a:lnTo>
                    <a:pt x="305939" y="0"/>
                  </a:lnTo>
                  <a:lnTo>
                    <a:pt x="611877" y="176516"/>
                  </a:lnTo>
                  <a:lnTo>
                    <a:pt x="611874" y="176516"/>
                  </a:lnTo>
                  <a:lnTo>
                    <a:pt x="611874" y="1801147"/>
                  </a:lnTo>
                  <a:lnTo>
                    <a:pt x="601188" y="1801147"/>
                  </a:lnTo>
                  <a:lnTo>
                    <a:pt x="601188" y="1800559"/>
                  </a:lnTo>
                  <a:lnTo>
                    <a:pt x="601191" y="1800559"/>
                  </a:lnTo>
                  <a:lnTo>
                    <a:pt x="295253" y="162404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0" rIns="0" anchor="ctr"/>
            <a:lstStyle/>
            <a:p>
              <a:pPr algn="ctr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endParaRPr lang="zh-CN" altLang="en-US" sz="1200" ker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7" name="TextBox 5"/>
            <p:cNvSpPr txBox="1">
              <a:spLocks noChangeArrowheads="1"/>
            </p:cNvSpPr>
            <p:nvPr/>
          </p:nvSpPr>
          <p:spPr bwMode="auto">
            <a:xfrm>
              <a:off x="2914423" y="1539584"/>
              <a:ext cx="1107996" cy="276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请添加子标题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723347" y="1677249"/>
            <a:ext cx="1997713" cy="678543"/>
            <a:chOff x="4723394" y="1367437"/>
            <a:chExt cx="1998330" cy="678543"/>
          </a:xfrm>
          <a:effectLst/>
        </p:grpSpPr>
        <p:sp>
          <p:nvSpPr>
            <p:cNvPr id="9" name="任意多边形 8"/>
            <p:cNvSpPr/>
            <p:nvPr/>
          </p:nvSpPr>
          <p:spPr>
            <a:xfrm rot="5400000">
              <a:off x="5383287" y="707544"/>
              <a:ext cx="678543" cy="1998330"/>
            </a:xfrm>
            <a:custGeom>
              <a:avLst/>
              <a:gdLst>
                <a:gd name="connsiteX0" fmla="*/ 0 w 611877"/>
                <a:gd name="connsiteY0" fmla="*/ 1794393 h 1801147"/>
                <a:gd name="connsiteX1" fmla="*/ 0 w 611877"/>
                <a:gd name="connsiteY1" fmla="*/ 176516 h 1801147"/>
                <a:gd name="connsiteX2" fmla="*/ 305939 w 611877"/>
                <a:gd name="connsiteY2" fmla="*/ 0 h 1801147"/>
                <a:gd name="connsiteX3" fmla="*/ 611877 w 611877"/>
                <a:gd name="connsiteY3" fmla="*/ 176516 h 1801147"/>
                <a:gd name="connsiteX4" fmla="*/ 611874 w 611877"/>
                <a:gd name="connsiteY4" fmla="*/ 176516 h 1801147"/>
                <a:gd name="connsiteX5" fmla="*/ 611874 w 611877"/>
                <a:gd name="connsiteY5" fmla="*/ 1801147 h 1801147"/>
                <a:gd name="connsiteX6" fmla="*/ 601188 w 611877"/>
                <a:gd name="connsiteY6" fmla="*/ 1801147 h 1801147"/>
                <a:gd name="connsiteX7" fmla="*/ 601188 w 611877"/>
                <a:gd name="connsiteY7" fmla="*/ 1800559 h 1801147"/>
                <a:gd name="connsiteX8" fmla="*/ 601191 w 611877"/>
                <a:gd name="connsiteY8" fmla="*/ 1800559 h 1801147"/>
                <a:gd name="connsiteX9" fmla="*/ 295253 w 611877"/>
                <a:gd name="connsiteY9" fmla="*/ 1624043 h 1801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877" h="1801147">
                  <a:moveTo>
                    <a:pt x="0" y="1794393"/>
                  </a:moveTo>
                  <a:lnTo>
                    <a:pt x="0" y="176516"/>
                  </a:lnTo>
                  <a:lnTo>
                    <a:pt x="305939" y="0"/>
                  </a:lnTo>
                  <a:lnTo>
                    <a:pt x="611877" y="176516"/>
                  </a:lnTo>
                  <a:lnTo>
                    <a:pt x="611874" y="176516"/>
                  </a:lnTo>
                  <a:lnTo>
                    <a:pt x="611874" y="1801147"/>
                  </a:lnTo>
                  <a:lnTo>
                    <a:pt x="601188" y="1801147"/>
                  </a:lnTo>
                  <a:lnTo>
                    <a:pt x="601188" y="1800559"/>
                  </a:lnTo>
                  <a:lnTo>
                    <a:pt x="601191" y="1800559"/>
                  </a:lnTo>
                  <a:lnTo>
                    <a:pt x="295253" y="162404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0" rIns="0" anchor="ctr"/>
            <a:lstStyle/>
            <a:p>
              <a:pPr algn="ctr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endParaRPr lang="zh-CN" altLang="en-US" sz="1200" ker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0" name="TextBox 5"/>
            <p:cNvSpPr txBox="1">
              <a:spLocks noChangeArrowheads="1"/>
            </p:cNvSpPr>
            <p:nvPr/>
          </p:nvSpPr>
          <p:spPr bwMode="auto">
            <a:xfrm>
              <a:off x="5013173" y="1539584"/>
              <a:ext cx="1107996" cy="276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请添加子标题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822882" y="1677250"/>
            <a:ext cx="1996280" cy="678543"/>
            <a:chOff x="6823577" y="1367438"/>
            <a:chExt cx="1996896" cy="678543"/>
          </a:xfrm>
          <a:effectLst/>
        </p:grpSpPr>
        <p:sp>
          <p:nvSpPr>
            <p:cNvPr id="12" name="任意多边形 11"/>
            <p:cNvSpPr/>
            <p:nvPr/>
          </p:nvSpPr>
          <p:spPr>
            <a:xfrm rot="5400000">
              <a:off x="7482753" y="708262"/>
              <a:ext cx="678543" cy="1996896"/>
            </a:xfrm>
            <a:custGeom>
              <a:avLst/>
              <a:gdLst>
                <a:gd name="connsiteX0" fmla="*/ 0 w 611877"/>
                <a:gd name="connsiteY0" fmla="*/ 1794393 h 1801147"/>
                <a:gd name="connsiteX1" fmla="*/ 0 w 611877"/>
                <a:gd name="connsiteY1" fmla="*/ 176516 h 1801147"/>
                <a:gd name="connsiteX2" fmla="*/ 305939 w 611877"/>
                <a:gd name="connsiteY2" fmla="*/ 0 h 1801147"/>
                <a:gd name="connsiteX3" fmla="*/ 611877 w 611877"/>
                <a:gd name="connsiteY3" fmla="*/ 176516 h 1801147"/>
                <a:gd name="connsiteX4" fmla="*/ 611874 w 611877"/>
                <a:gd name="connsiteY4" fmla="*/ 176516 h 1801147"/>
                <a:gd name="connsiteX5" fmla="*/ 611874 w 611877"/>
                <a:gd name="connsiteY5" fmla="*/ 1801147 h 1801147"/>
                <a:gd name="connsiteX6" fmla="*/ 601188 w 611877"/>
                <a:gd name="connsiteY6" fmla="*/ 1801147 h 1801147"/>
                <a:gd name="connsiteX7" fmla="*/ 601188 w 611877"/>
                <a:gd name="connsiteY7" fmla="*/ 1800559 h 1801147"/>
                <a:gd name="connsiteX8" fmla="*/ 601191 w 611877"/>
                <a:gd name="connsiteY8" fmla="*/ 1800559 h 1801147"/>
                <a:gd name="connsiteX9" fmla="*/ 295253 w 611877"/>
                <a:gd name="connsiteY9" fmla="*/ 1624043 h 1801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877" h="1801147">
                  <a:moveTo>
                    <a:pt x="0" y="1794393"/>
                  </a:moveTo>
                  <a:lnTo>
                    <a:pt x="0" y="176516"/>
                  </a:lnTo>
                  <a:lnTo>
                    <a:pt x="305939" y="0"/>
                  </a:lnTo>
                  <a:lnTo>
                    <a:pt x="611877" y="176516"/>
                  </a:lnTo>
                  <a:lnTo>
                    <a:pt x="611874" y="176516"/>
                  </a:lnTo>
                  <a:lnTo>
                    <a:pt x="611874" y="1801147"/>
                  </a:lnTo>
                  <a:lnTo>
                    <a:pt x="601188" y="1801147"/>
                  </a:lnTo>
                  <a:lnTo>
                    <a:pt x="601188" y="1800559"/>
                  </a:lnTo>
                  <a:lnTo>
                    <a:pt x="601191" y="1800559"/>
                  </a:lnTo>
                  <a:lnTo>
                    <a:pt x="295253" y="162404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0" rIns="0" anchor="ctr"/>
            <a:lstStyle/>
            <a:p>
              <a:pPr algn="ctr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endParaRPr lang="zh-CN" altLang="en-US" sz="1200" kern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5"/>
            <p:cNvSpPr txBox="1">
              <a:spLocks noChangeArrowheads="1"/>
            </p:cNvSpPr>
            <p:nvPr/>
          </p:nvSpPr>
          <p:spPr bwMode="auto">
            <a:xfrm>
              <a:off x="7111921" y="1539584"/>
              <a:ext cx="1107996" cy="276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pperplate Gothic Bold" panose="020E0705020206020404" pitchFamily="34" charset="0"/>
                  <a:ea typeface="微软雅黑" panose="020B0503020204020204" pitchFamily="34" charset="-122"/>
                </a:defRPr>
              </a:lvl9pPr>
            </a:lstStyle>
            <a:p>
              <a:r>
                <a:rPr lang="zh-CN" altLang="en-US"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请添加子标题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9819" y="2251402"/>
            <a:ext cx="1895892" cy="1886279"/>
            <a:chOff x="478555" y="2179394"/>
            <a:chExt cx="1896477" cy="1886279"/>
          </a:xfrm>
          <a:effectLst/>
        </p:grpSpPr>
        <p:sp>
          <p:nvSpPr>
            <p:cNvPr id="16" name="矩形 15"/>
            <p:cNvSpPr/>
            <p:nvPr/>
          </p:nvSpPr>
          <p:spPr>
            <a:xfrm>
              <a:off x="544544" y="2179394"/>
              <a:ext cx="1764498" cy="12638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78555" y="3557999"/>
              <a:ext cx="1896477" cy="5076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577921" y="2250868"/>
            <a:ext cx="1897325" cy="1886813"/>
            <a:chOff x="2577304" y="2178860"/>
            <a:chExt cx="1897911" cy="1886813"/>
          </a:xfrm>
          <a:effectLst/>
        </p:grpSpPr>
        <p:sp>
          <p:nvSpPr>
            <p:cNvPr id="20" name="矩形 19"/>
            <p:cNvSpPr/>
            <p:nvPr/>
          </p:nvSpPr>
          <p:spPr>
            <a:xfrm>
              <a:off x="2644326" y="2178860"/>
              <a:ext cx="1763839" cy="1264996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9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577304" y="3557999"/>
              <a:ext cx="1897911" cy="5076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73153" y="2250868"/>
            <a:ext cx="1895892" cy="1886813"/>
            <a:chOff x="4673183" y="2178860"/>
            <a:chExt cx="1896477" cy="1886813"/>
          </a:xfrm>
          <a:effectLst/>
        </p:grpSpPr>
        <p:sp>
          <p:nvSpPr>
            <p:cNvPr id="24" name="矩形 23"/>
            <p:cNvSpPr/>
            <p:nvPr/>
          </p:nvSpPr>
          <p:spPr>
            <a:xfrm>
              <a:off x="4743403" y="2178860"/>
              <a:ext cx="1763839" cy="1264996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9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4673183" y="3557999"/>
              <a:ext cx="1896477" cy="5076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775557" y="2250868"/>
            <a:ext cx="1895892" cy="1886813"/>
            <a:chOff x="6776236" y="2178860"/>
            <a:chExt cx="1896477" cy="1886813"/>
          </a:xfrm>
          <a:effectLst/>
        </p:grpSpPr>
        <p:sp>
          <p:nvSpPr>
            <p:cNvPr id="28" name="矩形 27"/>
            <p:cNvSpPr/>
            <p:nvPr/>
          </p:nvSpPr>
          <p:spPr>
            <a:xfrm>
              <a:off x="6842480" y="2178860"/>
              <a:ext cx="1763839" cy="1264996"/>
            </a:xfrm>
            <a:prstGeom prst="rect">
              <a:avLst/>
            </a:prstGeom>
            <a:blipFill dpi="0" rotWithShape="1">
              <a:blip r:embed="rId6" cstate="print"/>
              <a:srcRect/>
              <a:stretch>
                <a:fillRect/>
              </a:stretch>
            </a:blip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776236" y="3557999"/>
              <a:ext cx="1896477" cy="5076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  <a:p>
              <a:pPr algn="ctr">
                <a:lnSpc>
                  <a:spcPct val="150000"/>
                </a:lnSpc>
                <a:defRPr/>
              </a:pPr>
              <a:r>
                <a:rPr lang="zh-CN" altLang="en-US" sz="9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请添加文本请添加文本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35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/>
      </p:transition>
    </mc:Choice>
    <mc:Fallback xmlns="">
      <p:transition spd="slow" advClick="0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29905" y="1500188"/>
            <a:ext cx="3927851" cy="715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+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就是跨界，就是变革，就是开放，就是重塑融合。敢于跨界了，创新的基础就更坚实；融合协同了，群体智能才会实现，从研发到产业化的路径才会更垂直。</a:t>
            </a:r>
            <a:endParaRPr lang="ms-MY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cs typeface="Open Sans Light"/>
            </a:endParaRPr>
          </a:p>
        </p:txBody>
      </p:sp>
      <p:grpSp>
        <p:nvGrpSpPr>
          <p:cNvPr id="2" name="Group 187"/>
          <p:cNvGrpSpPr>
            <a:grpSpLocks/>
          </p:cNvGrpSpPr>
          <p:nvPr/>
        </p:nvGrpSpPr>
        <p:grpSpPr bwMode="auto">
          <a:xfrm>
            <a:off x="5190624" y="3446463"/>
            <a:ext cx="3448573" cy="983647"/>
            <a:chOff x="5072066" y="3446772"/>
            <a:chExt cx="3448847" cy="983270"/>
          </a:xfrm>
        </p:grpSpPr>
        <p:sp>
          <p:nvSpPr>
            <p:cNvPr id="10" name="Rectangle 9"/>
            <p:cNvSpPr/>
            <p:nvPr/>
          </p:nvSpPr>
          <p:spPr>
            <a:xfrm>
              <a:off x="5072066" y="3714956"/>
              <a:ext cx="3448847" cy="71508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defTabSz="685548"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信息革命、全球化、互联网业已打破了原有的社会结构、经济结构、地缘结构、文化结构。权力、议事规则、话语权不断在发生变化。互联网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+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社会治理、虚拟社会治理会是很大的不同</a:t>
              </a:r>
              <a:endParaRPr lang="id-ID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 Light" pitchFamily="34" charset="0"/>
              </a:endParaRPr>
            </a:p>
          </p:txBody>
        </p:sp>
        <p:sp>
          <p:nvSpPr>
            <p:cNvPr id="24682" name="Rectangle 100"/>
            <p:cNvSpPr>
              <a:spLocks noChangeArrowheads="1"/>
            </p:cNvSpPr>
            <p:nvPr/>
          </p:nvSpPr>
          <p:spPr bwMode="auto">
            <a:xfrm>
              <a:off x="5123453" y="3446772"/>
              <a:ext cx="800036" cy="2768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 defTabSz="890717"/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添加标题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3" name="Group 185"/>
          <p:cNvGrpSpPr>
            <a:grpSpLocks/>
          </p:cNvGrpSpPr>
          <p:nvPr/>
        </p:nvGrpSpPr>
        <p:grpSpPr bwMode="auto">
          <a:xfrm>
            <a:off x="5071910" y="1502993"/>
            <a:ext cx="3285111" cy="1373558"/>
            <a:chOff x="5072066" y="1329450"/>
            <a:chExt cx="3286148" cy="1373247"/>
          </a:xfrm>
        </p:grpSpPr>
        <p:sp>
          <p:nvSpPr>
            <p:cNvPr id="24679" name="Rectangle 186"/>
            <p:cNvSpPr>
              <a:spLocks noChangeArrowheads="1"/>
            </p:cNvSpPr>
            <p:nvPr/>
          </p:nvSpPr>
          <p:spPr bwMode="auto">
            <a:xfrm>
              <a:off x="5427969" y="1329450"/>
              <a:ext cx="800225" cy="276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just" defTabSz="890717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添加标题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80" name="Rectangle 191"/>
            <p:cNvSpPr>
              <a:spLocks noChangeArrowheads="1"/>
            </p:cNvSpPr>
            <p:nvPr/>
          </p:nvSpPr>
          <p:spPr bwMode="auto">
            <a:xfrm>
              <a:off x="5072066" y="1571618"/>
              <a:ext cx="3286148" cy="11310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55493" indent="-355493">
                <a:lnSpc>
                  <a:spcPct val="150000"/>
                </a:lnSpc>
                <a:buFont typeface="Arial" pitchFamily="34" charset="0"/>
                <a:buAutoNum type="romanUcPeriod"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融合本身也指代身份的融合，客户消费转化为投资，伙伴参与创新，等等，不一而足</a:t>
              </a:r>
              <a:endParaRPr lang="ms-MY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 Light"/>
              </a:endParaRPr>
            </a:p>
            <a:p>
              <a:pPr marL="355493" indent="-355493">
                <a:lnSpc>
                  <a:spcPct val="150000"/>
                </a:lnSpc>
                <a:buFont typeface="Arial" pitchFamily="34" charset="0"/>
                <a:buAutoNum type="romanUcPeriod"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中国粗放的资源驱动型增长方式早就难以为继，必须转变到创新驱动发展这条正确的道路上来。这正是互联网的特质，用所谓的互联网思维来求变、自我革命</a:t>
              </a:r>
              <a:endParaRPr lang="ms-MY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Open Sans Light"/>
              </a:endParaRPr>
            </a:p>
          </p:txBody>
        </p:sp>
      </p:grpSp>
      <p:grpSp>
        <p:nvGrpSpPr>
          <p:cNvPr id="4" name="Group 846"/>
          <p:cNvGrpSpPr>
            <a:grpSpLocks noChangeAspect="1"/>
          </p:cNvGrpSpPr>
          <p:nvPr/>
        </p:nvGrpSpPr>
        <p:grpSpPr bwMode="auto">
          <a:xfrm>
            <a:off x="1296647" y="2643736"/>
            <a:ext cx="2966432" cy="2051331"/>
            <a:chOff x="2471" y="1335"/>
            <a:chExt cx="825" cy="570"/>
          </a:xfrm>
        </p:grpSpPr>
        <p:sp>
          <p:nvSpPr>
            <p:cNvPr id="368" name="Freeform 847"/>
            <p:cNvSpPr>
              <a:spLocks/>
            </p:cNvSpPr>
            <p:nvPr/>
          </p:nvSpPr>
          <p:spPr bwMode="auto">
            <a:xfrm>
              <a:off x="2731" y="1734"/>
              <a:ext cx="231" cy="9"/>
            </a:xfrm>
            <a:custGeom>
              <a:avLst/>
              <a:gdLst>
                <a:gd name="T0" fmla="*/ 0 w 97"/>
                <a:gd name="T1" fmla="*/ 0 h 4"/>
                <a:gd name="T2" fmla="*/ 5 w 97"/>
                <a:gd name="T3" fmla="*/ 4 h 4"/>
                <a:gd name="T4" fmla="*/ 92 w 97"/>
                <a:gd name="T5" fmla="*/ 4 h 4"/>
                <a:gd name="T6" fmla="*/ 97 w 97"/>
                <a:gd name="T7" fmla="*/ 0 h 4"/>
                <a:gd name="T8" fmla="*/ 0 w 9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4">
                  <a:moveTo>
                    <a:pt x="0" y="0"/>
                  </a:moveTo>
                  <a:cubicBezTo>
                    <a:pt x="1" y="2"/>
                    <a:pt x="2" y="4"/>
                    <a:pt x="5" y="4"/>
                  </a:cubicBezTo>
                  <a:cubicBezTo>
                    <a:pt x="92" y="4"/>
                    <a:pt x="92" y="4"/>
                    <a:pt x="92" y="4"/>
                  </a:cubicBezTo>
                  <a:cubicBezTo>
                    <a:pt x="95" y="4"/>
                    <a:pt x="96" y="2"/>
                    <a:pt x="9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69" name="Freeform 848"/>
            <p:cNvSpPr>
              <a:spLocks/>
            </p:cNvSpPr>
            <p:nvPr/>
          </p:nvSpPr>
          <p:spPr bwMode="auto">
            <a:xfrm>
              <a:off x="2533" y="1335"/>
              <a:ext cx="627" cy="396"/>
            </a:xfrm>
            <a:custGeom>
              <a:avLst/>
              <a:gdLst>
                <a:gd name="T0" fmla="*/ 6 w 263"/>
                <a:gd name="T1" fmla="*/ 166 h 166"/>
                <a:gd name="T2" fmla="*/ 257 w 263"/>
                <a:gd name="T3" fmla="*/ 166 h 166"/>
                <a:gd name="T4" fmla="*/ 263 w 263"/>
                <a:gd name="T5" fmla="*/ 166 h 166"/>
                <a:gd name="T6" fmla="*/ 263 w 263"/>
                <a:gd name="T7" fmla="*/ 7 h 166"/>
                <a:gd name="T8" fmla="*/ 257 w 263"/>
                <a:gd name="T9" fmla="*/ 0 h 166"/>
                <a:gd name="T10" fmla="*/ 6 w 263"/>
                <a:gd name="T11" fmla="*/ 0 h 166"/>
                <a:gd name="T12" fmla="*/ 0 w 263"/>
                <a:gd name="T13" fmla="*/ 7 h 166"/>
                <a:gd name="T14" fmla="*/ 0 w 263"/>
                <a:gd name="T15" fmla="*/ 166 h 166"/>
                <a:gd name="T16" fmla="*/ 6 w 263"/>
                <a:gd name="T1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3" h="166">
                  <a:moveTo>
                    <a:pt x="6" y="166"/>
                  </a:moveTo>
                  <a:cubicBezTo>
                    <a:pt x="257" y="166"/>
                    <a:pt x="257" y="166"/>
                    <a:pt x="257" y="166"/>
                  </a:cubicBezTo>
                  <a:cubicBezTo>
                    <a:pt x="263" y="166"/>
                    <a:pt x="263" y="166"/>
                    <a:pt x="263" y="166"/>
                  </a:cubicBezTo>
                  <a:cubicBezTo>
                    <a:pt x="263" y="7"/>
                    <a:pt x="263" y="7"/>
                    <a:pt x="263" y="7"/>
                  </a:cubicBezTo>
                  <a:cubicBezTo>
                    <a:pt x="263" y="3"/>
                    <a:pt x="261" y="0"/>
                    <a:pt x="257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7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6" y="166"/>
                    <a:pt x="6" y="166"/>
                    <a:pt x="6" y="166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0" name="Freeform 849"/>
            <p:cNvSpPr>
              <a:spLocks noEditPoints="1"/>
            </p:cNvSpPr>
            <p:nvPr/>
          </p:nvSpPr>
          <p:spPr bwMode="auto">
            <a:xfrm>
              <a:off x="2531" y="1335"/>
              <a:ext cx="631" cy="399"/>
            </a:xfrm>
            <a:custGeom>
              <a:avLst/>
              <a:gdLst>
                <a:gd name="T0" fmla="*/ 264 w 265"/>
                <a:gd name="T1" fmla="*/ 167 h 167"/>
                <a:gd name="T2" fmla="*/ 1 w 265"/>
                <a:gd name="T3" fmla="*/ 167 h 167"/>
                <a:gd name="T4" fmla="*/ 0 w 265"/>
                <a:gd name="T5" fmla="*/ 166 h 167"/>
                <a:gd name="T6" fmla="*/ 0 w 265"/>
                <a:gd name="T7" fmla="*/ 7 h 167"/>
                <a:gd name="T8" fmla="*/ 7 w 265"/>
                <a:gd name="T9" fmla="*/ 0 h 167"/>
                <a:gd name="T10" fmla="*/ 258 w 265"/>
                <a:gd name="T11" fmla="*/ 0 h 167"/>
                <a:gd name="T12" fmla="*/ 265 w 265"/>
                <a:gd name="T13" fmla="*/ 7 h 167"/>
                <a:gd name="T14" fmla="*/ 265 w 265"/>
                <a:gd name="T15" fmla="*/ 166 h 167"/>
                <a:gd name="T16" fmla="*/ 264 w 265"/>
                <a:gd name="T17" fmla="*/ 167 h 167"/>
                <a:gd name="T18" fmla="*/ 1 w 265"/>
                <a:gd name="T19" fmla="*/ 166 h 167"/>
                <a:gd name="T20" fmla="*/ 264 w 265"/>
                <a:gd name="T21" fmla="*/ 166 h 167"/>
                <a:gd name="T22" fmla="*/ 264 w 265"/>
                <a:gd name="T23" fmla="*/ 7 h 167"/>
                <a:gd name="T24" fmla="*/ 258 w 265"/>
                <a:gd name="T25" fmla="*/ 1 h 167"/>
                <a:gd name="T26" fmla="*/ 7 w 265"/>
                <a:gd name="T27" fmla="*/ 1 h 167"/>
                <a:gd name="T28" fmla="*/ 1 w 265"/>
                <a:gd name="T29" fmla="*/ 7 h 167"/>
                <a:gd name="T30" fmla="*/ 1 w 265"/>
                <a:gd name="T31" fmla="*/ 16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5" h="167">
                  <a:moveTo>
                    <a:pt x="264" y="167"/>
                  </a:moveTo>
                  <a:cubicBezTo>
                    <a:pt x="1" y="167"/>
                    <a:pt x="1" y="167"/>
                    <a:pt x="1" y="167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62" y="0"/>
                    <a:pt x="265" y="3"/>
                    <a:pt x="265" y="7"/>
                  </a:cubicBezTo>
                  <a:cubicBezTo>
                    <a:pt x="265" y="166"/>
                    <a:pt x="265" y="166"/>
                    <a:pt x="265" y="166"/>
                  </a:cubicBezTo>
                  <a:cubicBezTo>
                    <a:pt x="264" y="167"/>
                    <a:pt x="264" y="167"/>
                    <a:pt x="264" y="167"/>
                  </a:cubicBezTo>
                  <a:moveTo>
                    <a:pt x="1" y="166"/>
                  </a:moveTo>
                  <a:cubicBezTo>
                    <a:pt x="264" y="166"/>
                    <a:pt x="264" y="166"/>
                    <a:pt x="264" y="166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64" y="4"/>
                    <a:pt x="261" y="1"/>
                    <a:pt x="25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4" y="1"/>
                    <a:pt x="1" y="4"/>
                    <a:pt x="1" y="7"/>
                  </a:cubicBezTo>
                  <a:cubicBezTo>
                    <a:pt x="1" y="166"/>
                    <a:pt x="1" y="166"/>
                    <a:pt x="1" y="166"/>
                  </a:cubicBezTo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1" name="Rectangle 850"/>
            <p:cNvSpPr>
              <a:spLocks noChangeArrowheads="1"/>
            </p:cNvSpPr>
            <p:nvPr/>
          </p:nvSpPr>
          <p:spPr bwMode="auto">
            <a:xfrm>
              <a:off x="2572" y="1373"/>
              <a:ext cx="550" cy="3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2" name="Rectangle 851"/>
            <p:cNvSpPr>
              <a:spLocks noChangeArrowheads="1"/>
            </p:cNvSpPr>
            <p:nvPr/>
          </p:nvSpPr>
          <p:spPr bwMode="auto">
            <a:xfrm>
              <a:off x="2572" y="1373"/>
              <a:ext cx="550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3" name="Freeform 852"/>
            <p:cNvSpPr>
              <a:spLocks noEditPoints="1"/>
            </p:cNvSpPr>
            <p:nvPr/>
          </p:nvSpPr>
          <p:spPr bwMode="auto">
            <a:xfrm>
              <a:off x="2569" y="1373"/>
              <a:ext cx="555" cy="322"/>
            </a:xfrm>
            <a:custGeom>
              <a:avLst/>
              <a:gdLst>
                <a:gd name="T0" fmla="*/ 553 w 555"/>
                <a:gd name="T1" fmla="*/ 322 h 322"/>
                <a:gd name="T2" fmla="*/ 3 w 555"/>
                <a:gd name="T3" fmla="*/ 322 h 322"/>
                <a:gd name="T4" fmla="*/ 0 w 555"/>
                <a:gd name="T5" fmla="*/ 320 h 322"/>
                <a:gd name="T6" fmla="*/ 0 w 555"/>
                <a:gd name="T7" fmla="*/ 0 h 322"/>
                <a:gd name="T8" fmla="*/ 3 w 555"/>
                <a:gd name="T9" fmla="*/ 0 h 322"/>
                <a:gd name="T10" fmla="*/ 553 w 555"/>
                <a:gd name="T11" fmla="*/ 0 h 322"/>
                <a:gd name="T12" fmla="*/ 555 w 555"/>
                <a:gd name="T13" fmla="*/ 0 h 322"/>
                <a:gd name="T14" fmla="*/ 555 w 555"/>
                <a:gd name="T15" fmla="*/ 320 h 322"/>
                <a:gd name="T16" fmla="*/ 553 w 555"/>
                <a:gd name="T17" fmla="*/ 322 h 322"/>
                <a:gd name="T18" fmla="*/ 3 w 555"/>
                <a:gd name="T19" fmla="*/ 320 h 322"/>
                <a:gd name="T20" fmla="*/ 553 w 555"/>
                <a:gd name="T21" fmla="*/ 320 h 322"/>
                <a:gd name="T22" fmla="*/ 553 w 555"/>
                <a:gd name="T23" fmla="*/ 2 h 322"/>
                <a:gd name="T24" fmla="*/ 3 w 555"/>
                <a:gd name="T25" fmla="*/ 2 h 322"/>
                <a:gd name="T26" fmla="*/ 3 w 555"/>
                <a:gd name="T27" fmla="*/ 32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5" h="322">
                  <a:moveTo>
                    <a:pt x="553" y="322"/>
                  </a:moveTo>
                  <a:lnTo>
                    <a:pt x="3" y="322"/>
                  </a:lnTo>
                  <a:lnTo>
                    <a:pt x="0" y="3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53" y="0"/>
                  </a:lnTo>
                  <a:lnTo>
                    <a:pt x="555" y="0"/>
                  </a:lnTo>
                  <a:lnTo>
                    <a:pt x="555" y="320"/>
                  </a:lnTo>
                  <a:lnTo>
                    <a:pt x="553" y="322"/>
                  </a:lnTo>
                  <a:close/>
                  <a:moveTo>
                    <a:pt x="3" y="320"/>
                  </a:moveTo>
                  <a:lnTo>
                    <a:pt x="553" y="320"/>
                  </a:lnTo>
                  <a:lnTo>
                    <a:pt x="553" y="2"/>
                  </a:lnTo>
                  <a:lnTo>
                    <a:pt x="3" y="2"/>
                  </a:lnTo>
                  <a:lnTo>
                    <a:pt x="3" y="32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4" name="Freeform 853"/>
            <p:cNvSpPr>
              <a:spLocks noEditPoints="1"/>
            </p:cNvSpPr>
            <p:nvPr/>
          </p:nvSpPr>
          <p:spPr bwMode="auto">
            <a:xfrm>
              <a:off x="2569" y="1373"/>
              <a:ext cx="555" cy="322"/>
            </a:xfrm>
            <a:custGeom>
              <a:avLst/>
              <a:gdLst>
                <a:gd name="T0" fmla="*/ 553 w 555"/>
                <a:gd name="T1" fmla="*/ 322 h 322"/>
                <a:gd name="T2" fmla="*/ 3 w 555"/>
                <a:gd name="T3" fmla="*/ 322 h 322"/>
                <a:gd name="T4" fmla="*/ 0 w 555"/>
                <a:gd name="T5" fmla="*/ 320 h 322"/>
                <a:gd name="T6" fmla="*/ 0 w 555"/>
                <a:gd name="T7" fmla="*/ 0 h 322"/>
                <a:gd name="T8" fmla="*/ 3 w 555"/>
                <a:gd name="T9" fmla="*/ 0 h 322"/>
                <a:gd name="T10" fmla="*/ 553 w 555"/>
                <a:gd name="T11" fmla="*/ 0 h 322"/>
                <a:gd name="T12" fmla="*/ 555 w 555"/>
                <a:gd name="T13" fmla="*/ 0 h 322"/>
                <a:gd name="T14" fmla="*/ 555 w 555"/>
                <a:gd name="T15" fmla="*/ 320 h 322"/>
                <a:gd name="T16" fmla="*/ 553 w 555"/>
                <a:gd name="T17" fmla="*/ 322 h 322"/>
                <a:gd name="T18" fmla="*/ 3 w 555"/>
                <a:gd name="T19" fmla="*/ 320 h 322"/>
                <a:gd name="T20" fmla="*/ 553 w 555"/>
                <a:gd name="T21" fmla="*/ 320 h 322"/>
                <a:gd name="T22" fmla="*/ 553 w 555"/>
                <a:gd name="T23" fmla="*/ 2 h 322"/>
                <a:gd name="T24" fmla="*/ 3 w 555"/>
                <a:gd name="T25" fmla="*/ 2 h 322"/>
                <a:gd name="T26" fmla="*/ 3 w 555"/>
                <a:gd name="T27" fmla="*/ 32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5" h="322">
                  <a:moveTo>
                    <a:pt x="553" y="322"/>
                  </a:moveTo>
                  <a:lnTo>
                    <a:pt x="3" y="322"/>
                  </a:lnTo>
                  <a:lnTo>
                    <a:pt x="0" y="3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53" y="0"/>
                  </a:lnTo>
                  <a:lnTo>
                    <a:pt x="555" y="0"/>
                  </a:lnTo>
                  <a:lnTo>
                    <a:pt x="555" y="320"/>
                  </a:lnTo>
                  <a:lnTo>
                    <a:pt x="553" y="322"/>
                  </a:lnTo>
                  <a:moveTo>
                    <a:pt x="3" y="320"/>
                  </a:moveTo>
                  <a:lnTo>
                    <a:pt x="553" y="320"/>
                  </a:lnTo>
                  <a:lnTo>
                    <a:pt x="553" y="2"/>
                  </a:lnTo>
                  <a:lnTo>
                    <a:pt x="3" y="2"/>
                  </a:lnTo>
                  <a:lnTo>
                    <a:pt x="3" y="3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5" name="Freeform 854"/>
            <p:cNvSpPr>
              <a:spLocks/>
            </p:cNvSpPr>
            <p:nvPr/>
          </p:nvSpPr>
          <p:spPr bwMode="auto">
            <a:xfrm>
              <a:off x="2474" y="1734"/>
              <a:ext cx="746" cy="35"/>
            </a:xfrm>
            <a:custGeom>
              <a:avLst/>
              <a:gdLst>
                <a:gd name="T0" fmla="*/ 313 w 313"/>
                <a:gd name="T1" fmla="*/ 0 h 15"/>
                <a:gd name="T2" fmla="*/ 205 w 313"/>
                <a:gd name="T3" fmla="*/ 0 h 15"/>
                <a:gd name="T4" fmla="*/ 200 w 313"/>
                <a:gd name="T5" fmla="*/ 4 h 15"/>
                <a:gd name="T6" fmla="*/ 113 w 313"/>
                <a:gd name="T7" fmla="*/ 4 h 15"/>
                <a:gd name="T8" fmla="*/ 108 w 313"/>
                <a:gd name="T9" fmla="*/ 0 h 15"/>
                <a:gd name="T10" fmla="*/ 0 w 313"/>
                <a:gd name="T11" fmla="*/ 0 h 15"/>
                <a:gd name="T12" fmla="*/ 0 w 313"/>
                <a:gd name="T13" fmla="*/ 2 h 15"/>
                <a:gd name="T14" fmla="*/ 0 w 313"/>
                <a:gd name="T15" fmla="*/ 6 h 15"/>
                <a:gd name="T16" fmla="*/ 14 w 313"/>
                <a:gd name="T17" fmla="*/ 15 h 15"/>
                <a:gd name="T18" fmla="*/ 299 w 313"/>
                <a:gd name="T19" fmla="*/ 15 h 15"/>
                <a:gd name="T20" fmla="*/ 313 w 313"/>
                <a:gd name="T21" fmla="*/ 6 h 15"/>
                <a:gd name="T22" fmla="*/ 313 w 313"/>
                <a:gd name="T23" fmla="*/ 2 h 15"/>
                <a:gd name="T24" fmla="*/ 313 w 3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3" h="15">
                  <a:moveTo>
                    <a:pt x="313" y="0"/>
                  </a:moveTo>
                  <a:cubicBezTo>
                    <a:pt x="205" y="0"/>
                    <a:pt x="205" y="0"/>
                    <a:pt x="205" y="0"/>
                  </a:cubicBezTo>
                  <a:cubicBezTo>
                    <a:pt x="204" y="2"/>
                    <a:pt x="203" y="4"/>
                    <a:pt x="200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0" y="4"/>
                    <a:pt x="109" y="2"/>
                    <a:pt x="10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4"/>
                    <a:pt x="6" y="15"/>
                    <a:pt x="14" y="15"/>
                  </a:cubicBezTo>
                  <a:cubicBezTo>
                    <a:pt x="299" y="15"/>
                    <a:pt x="299" y="15"/>
                    <a:pt x="299" y="15"/>
                  </a:cubicBezTo>
                  <a:cubicBezTo>
                    <a:pt x="307" y="15"/>
                    <a:pt x="313" y="14"/>
                    <a:pt x="313" y="6"/>
                  </a:cubicBezTo>
                  <a:cubicBezTo>
                    <a:pt x="313" y="2"/>
                    <a:pt x="313" y="2"/>
                    <a:pt x="313" y="2"/>
                  </a:cubicBezTo>
                  <a:cubicBezTo>
                    <a:pt x="313" y="1"/>
                    <a:pt x="313" y="1"/>
                    <a:pt x="313" y="0"/>
                  </a:cubicBezTo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6" name="Freeform 855"/>
            <p:cNvSpPr>
              <a:spLocks noEditPoints="1"/>
            </p:cNvSpPr>
            <p:nvPr/>
          </p:nvSpPr>
          <p:spPr bwMode="auto">
            <a:xfrm>
              <a:off x="2471" y="1734"/>
              <a:ext cx="751" cy="35"/>
            </a:xfrm>
            <a:custGeom>
              <a:avLst/>
              <a:gdLst>
                <a:gd name="T0" fmla="*/ 300 w 315"/>
                <a:gd name="T1" fmla="*/ 15 h 15"/>
                <a:gd name="T2" fmla="*/ 15 w 315"/>
                <a:gd name="T3" fmla="*/ 15 h 15"/>
                <a:gd name="T4" fmla="*/ 0 w 315"/>
                <a:gd name="T5" fmla="*/ 6 h 15"/>
                <a:gd name="T6" fmla="*/ 0 w 315"/>
                <a:gd name="T7" fmla="*/ 2 h 15"/>
                <a:gd name="T8" fmla="*/ 1 w 315"/>
                <a:gd name="T9" fmla="*/ 1 h 15"/>
                <a:gd name="T10" fmla="*/ 1 w 315"/>
                <a:gd name="T11" fmla="*/ 0 h 15"/>
                <a:gd name="T12" fmla="*/ 1 w 315"/>
                <a:gd name="T13" fmla="*/ 0 h 15"/>
                <a:gd name="T14" fmla="*/ 109 w 315"/>
                <a:gd name="T15" fmla="*/ 0 h 15"/>
                <a:gd name="T16" fmla="*/ 110 w 315"/>
                <a:gd name="T17" fmla="*/ 0 h 15"/>
                <a:gd name="T18" fmla="*/ 114 w 315"/>
                <a:gd name="T19" fmla="*/ 4 h 15"/>
                <a:gd name="T20" fmla="*/ 201 w 315"/>
                <a:gd name="T21" fmla="*/ 4 h 15"/>
                <a:gd name="T22" fmla="*/ 205 w 315"/>
                <a:gd name="T23" fmla="*/ 0 h 15"/>
                <a:gd name="T24" fmla="*/ 206 w 315"/>
                <a:gd name="T25" fmla="*/ 0 h 15"/>
                <a:gd name="T26" fmla="*/ 314 w 315"/>
                <a:gd name="T27" fmla="*/ 0 h 15"/>
                <a:gd name="T28" fmla="*/ 314 w 315"/>
                <a:gd name="T29" fmla="*/ 0 h 15"/>
                <a:gd name="T30" fmla="*/ 314 w 315"/>
                <a:gd name="T31" fmla="*/ 1 h 15"/>
                <a:gd name="T32" fmla="*/ 315 w 315"/>
                <a:gd name="T33" fmla="*/ 2 h 15"/>
                <a:gd name="T34" fmla="*/ 315 w 315"/>
                <a:gd name="T35" fmla="*/ 6 h 15"/>
                <a:gd name="T36" fmla="*/ 300 w 315"/>
                <a:gd name="T37" fmla="*/ 15 h 15"/>
                <a:gd name="T38" fmla="*/ 2 w 315"/>
                <a:gd name="T39" fmla="*/ 1 h 15"/>
                <a:gd name="T40" fmla="*/ 2 w 315"/>
                <a:gd name="T41" fmla="*/ 1 h 15"/>
                <a:gd name="T42" fmla="*/ 2 w 315"/>
                <a:gd name="T43" fmla="*/ 2 h 15"/>
                <a:gd name="T44" fmla="*/ 2 w 315"/>
                <a:gd name="T45" fmla="*/ 6 h 15"/>
                <a:gd name="T46" fmla="*/ 15 w 315"/>
                <a:gd name="T47" fmla="*/ 14 h 15"/>
                <a:gd name="T48" fmla="*/ 300 w 315"/>
                <a:gd name="T49" fmla="*/ 14 h 15"/>
                <a:gd name="T50" fmla="*/ 313 w 315"/>
                <a:gd name="T51" fmla="*/ 6 h 15"/>
                <a:gd name="T52" fmla="*/ 313 w 315"/>
                <a:gd name="T53" fmla="*/ 2 h 15"/>
                <a:gd name="T54" fmla="*/ 313 w 315"/>
                <a:gd name="T55" fmla="*/ 1 h 15"/>
                <a:gd name="T56" fmla="*/ 313 w 315"/>
                <a:gd name="T57" fmla="*/ 1 h 15"/>
                <a:gd name="T58" fmla="*/ 206 w 315"/>
                <a:gd name="T59" fmla="*/ 1 h 15"/>
                <a:gd name="T60" fmla="*/ 201 w 315"/>
                <a:gd name="T61" fmla="*/ 5 h 15"/>
                <a:gd name="T62" fmla="*/ 114 w 315"/>
                <a:gd name="T63" fmla="*/ 5 h 15"/>
                <a:gd name="T64" fmla="*/ 109 w 315"/>
                <a:gd name="T65" fmla="*/ 1 h 15"/>
                <a:gd name="T66" fmla="*/ 2 w 315"/>
                <a:gd name="T6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5" h="15">
                  <a:moveTo>
                    <a:pt x="300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8" y="15"/>
                    <a:pt x="0" y="15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4"/>
                    <a:pt x="114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3" y="4"/>
                    <a:pt x="205" y="2"/>
                    <a:pt x="205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314" y="0"/>
                    <a:pt x="314" y="0"/>
                    <a:pt x="314" y="0"/>
                  </a:cubicBezTo>
                  <a:cubicBezTo>
                    <a:pt x="314" y="0"/>
                    <a:pt x="314" y="0"/>
                    <a:pt x="314" y="0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5" y="1"/>
                    <a:pt x="315" y="1"/>
                    <a:pt x="315" y="2"/>
                  </a:cubicBezTo>
                  <a:cubicBezTo>
                    <a:pt x="315" y="6"/>
                    <a:pt x="315" y="6"/>
                    <a:pt x="315" y="6"/>
                  </a:cubicBezTo>
                  <a:cubicBezTo>
                    <a:pt x="315" y="15"/>
                    <a:pt x="306" y="15"/>
                    <a:pt x="300" y="15"/>
                  </a:cubicBezTo>
                  <a:moveTo>
                    <a:pt x="2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14"/>
                    <a:pt x="7" y="14"/>
                    <a:pt x="15" y="14"/>
                  </a:cubicBezTo>
                  <a:cubicBezTo>
                    <a:pt x="300" y="14"/>
                    <a:pt x="300" y="14"/>
                    <a:pt x="300" y="14"/>
                  </a:cubicBezTo>
                  <a:cubicBezTo>
                    <a:pt x="308" y="14"/>
                    <a:pt x="313" y="14"/>
                    <a:pt x="313" y="6"/>
                  </a:cubicBezTo>
                  <a:cubicBezTo>
                    <a:pt x="313" y="2"/>
                    <a:pt x="313" y="2"/>
                    <a:pt x="313" y="2"/>
                  </a:cubicBezTo>
                  <a:cubicBezTo>
                    <a:pt x="313" y="1"/>
                    <a:pt x="313" y="1"/>
                    <a:pt x="313" y="1"/>
                  </a:cubicBezTo>
                  <a:cubicBezTo>
                    <a:pt x="313" y="1"/>
                    <a:pt x="313" y="1"/>
                    <a:pt x="313" y="1"/>
                  </a:cubicBezTo>
                  <a:cubicBezTo>
                    <a:pt x="206" y="1"/>
                    <a:pt x="206" y="1"/>
                    <a:pt x="206" y="1"/>
                  </a:cubicBezTo>
                  <a:cubicBezTo>
                    <a:pt x="206" y="3"/>
                    <a:pt x="204" y="5"/>
                    <a:pt x="201" y="5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11" y="5"/>
                    <a:pt x="109" y="3"/>
                    <a:pt x="109" y="1"/>
                  </a:cubicBezTo>
                  <a:cubicBezTo>
                    <a:pt x="2" y="1"/>
                    <a:pt x="2" y="1"/>
                    <a:pt x="2" y="1"/>
                  </a:cubicBezTo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7" name="Rectangle 856"/>
            <p:cNvSpPr>
              <a:spLocks noChangeArrowheads="1"/>
            </p:cNvSpPr>
            <p:nvPr/>
          </p:nvSpPr>
          <p:spPr bwMode="auto">
            <a:xfrm>
              <a:off x="2915" y="1375"/>
              <a:ext cx="205" cy="316"/>
            </a:xfrm>
            <a:prstGeom prst="rect">
              <a:avLst/>
            </a:prstGeom>
            <a:solidFill>
              <a:srgbClr val="F6F2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8" name="Rectangle 857"/>
            <p:cNvSpPr>
              <a:spLocks noChangeArrowheads="1"/>
            </p:cNvSpPr>
            <p:nvPr/>
          </p:nvSpPr>
          <p:spPr bwMode="auto">
            <a:xfrm>
              <a:off x="2915" y="1375"/>
              <a:ext cx="205" cy="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79" name="Rectangle 858"/>
            <p:cNvSpPr>
              <a:spLocks noChangeArrowheads="1"/>
            </p:cNvSpPr>
            <p:nvPr/>
          </p:nvSpPr>
          <p:spPr bwMode="auto">
            <a:xfrm>
              <a:off x="2574" y="1375"/>
              <a:ext cx="546" cy="34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0" name="Rectangle 859"/>
            <p:cNvSpPr>
              <a:spLocks noChangeArrowheads="1"/>
            </p:cNvSpPr>
            <p:nvPr/>
          </p:nvSpPr>
          <p:spPr bwMode="auto">
            <a:xfrm>
              <a:off x="2915" y="1375"/>
              <a:ext cx="205" cy="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1" name="Rectangle 860"/>
            <p:cNvSpPr>
              <a:spLocks noChangeArrowheads="1"/>
            </p:cNvSpPr>
            <p:nvPr/>
          </p:nvSpPr>
          <p:spPr bwMode="auto">
            <a:xfrm>
              <a:off x="2598" y="1636"/>
              <a:ext cx="78" cy="4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2" name="Rectangle 861"/>
            <p:cNvSpPr>
              <a:spLocks noChangeArrowheads="1"/>
            </p:cNvSpPr>
            <p:nvPr/>
          </p:nvSpPr>
          <p:spPr bwMode="auto">
            <a:xfrm>
              <a:off x="2598" y="1652"/>
              <a:ext cx="262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3" name="Rectangle 862"/>
            <p:cNvSpPr>
              <a:spLocks noChangeArrowheads="1"/>
            </p:cNvSpPr>
            <p:nvPr/>
          </p:nvSpPr>
          <p:spPr bwMode="auto">
            <a:xfrm>
              <a:off x="2598" y="1667"/>
              <a:ext cx="200" cy="2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4" name="Rectangle 863"/>
            <p:cNvSpPr>
              <a:spLocks noChangeArrowheads="1"/>
            </p:cNvSpPr>
            <p:nvPr/>
          </p:nvSpPr>
          <p:spPr bwMode="auto">
            <a:xfrm>
              <a:off x="2595" y="1390"/>
              <a:ext cx="50" cy="7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5" name="Rectangle 864"/>
            <p:cNvSpPr>
              <a:spLocks noChangeArrowheads="1"/>
            </p:cNvSpPr>
            <p:nvPr/>
          </p:nvSpPr>
          <p:spPr bwMode="auto">
            <a:xfrm>
              <a:off x="2660" y="1390"/>
              <a:ext cx="50" cy="7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6" name="Rectangle 865"/>
            <p:cNvSpPr>
              <a:spLocks noChangeArrowheads="1"/>
            </p:cNvSpPr>
            <p:nvPr/>
          </p:nvSpPr>
          <p:spPr bwMode="auto">
            <a:xfrm>
              <a:off x="2724" y="1390"/>
              <a:ext cx="50" cy="7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7" name="Rectangle 866"/>
            <p:cNvSpPr>
              <a:spLocks noChangeArrowheads="1"/>
            </p:cNvSpPr>
            <p:nvPr/>
          </p:nvSpPr>
          <p:spPr bwMode="auto">
            <a:xfrm>
              <a:off x="2786" y="1390"/>
              <a:ext cx="50" cy="7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8" name="Rectangle 867"/>
            <p:cNvSpPr>
              <a:spLocks noChangeArrowheads="1"/>
            </p:cNvSpPr>
            <p:nvPr/>
          </p:nvSpPr>
          <p:spPr bwMode="auto">
            <a:xfrm>
              <a:off x="2929" y="1390"/>
              <a:ext cx="50" cy="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89" name="Rectangle 868"/>
            <p:cNvSpPr>
              <a:spLocks noChangeArrowheads="1"/>
            </p:cNvSpPr>
            <p:nvPr/>
          </p:nvSpPr>
          <p:spPr bwMode="auto">
            <a:xfrm>
              <a:off x="3015" y="1454"/>
              <a:ext cx="59" cy="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0" name="Rectangle 869"/>
            <p:cNvSpPr>
              <a:spLocks noChangeArrowheads="1"/>
            </p:cNvSpPr>
            <p:nvPr/>
          </p:nvSpPr>
          <p:spPr bwMode="auto">
            <a:xfrm>
              <a:off x="3015" y="1471"/>
              <a:ext cx="81" cy="2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1" name="Rectangle 870"/>
            <p:cNvSpPr>
              <a:spLocks noChangeArrowheads="1"/>
            </p:cNvSpPr>
            <p:nvPr/>
          </p:nvSpPr>
          <p:spPr bwMode="auto">
            <a:xfrm>
              <a:off x="3015" y="1485"/>
              <a:ext cx="71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2" name="Rectangle 871"/>
            <p:cNvSpPr>
              <a:spLocks noChangeArrowheads="1"/>
            </p:cNvSpPr>
            <p:nvPr/>
          </p:nvSpPr>
          <p:spPr bwMode="auto">
            <a:xfrm>
              <a:off x="3015" y="1499"/>
              <a:ext cx="59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3" name="Rectangle 872"/>
            <p:cNvSpPr>
              <a:spLocks noChangeArrowheads="1"/>
            </p:cNvSpPr>
            <p:nvPr/>
          </p:nvSpPr>
          <p:spPr bwMode="auto">
            <a:xfrm>
              <a:off x="3015" y="1564"/>
              <a:ext cx="59" cy="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4" name="Rectangle 873"/>
            <p:cNvSpPr>
              <a:spLocks noChangeArrowheads="1"/>
            </p:cNvSpPr>
            <p:nvPr/>
          </p:nvSpPr>
          <p:spPr bwMode="auto">
            <a:xfrm>
              <a:off x="3015" y="1581"/>
              <a:ext cx="81" cy="2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5" name="Rectangle 874"/>
            <p:cNvSpPr>
              <a:spLocks noChangeArrowheads="1"/>
            </p:cNvSpPr>
            <p:nvPr/>
          </p:nvSpPr>
          <p:spPr bwMode="auto">
            <a:xfrm>
              <a:off x="3015" y="1581"/>
              <a:ext cx="81" cy="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6" name="Rectangle 875"/>
            <p:cNvSpPr>
              <a:spLocks noChangeArrowheads="1"/>
            </p:cNvSpPr>
            <p:nvPr/>
          </p:nvSpPr>
          <p:spPr bwMode="auto">
            <a:xfrm>
              <a:off x="3015" y="1595"/>
              <a:ext cx="71" cy="2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7" name="Rectangle 876"/>
            <p:cNvSpPr>
              <a:spLocks noChangeArrowheads="1"/>
            </p:cNvSpPr>
            <p:nvPr/>
          </p:nvSpPr>
          <p:spPr bwMode="auto">
            <a:xfrm>
              <a:off x="3015" y="1595"/>
              <a:ext cx="71" cy="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8" name="Rectangle 877"/>
            <p:cNvSpPr>
              <a:spLocks noChangeArrowheads="1"/>
            </p:cNvSpPr>
            <p:nvPr/>
          </p:nvSpPr>
          <p:spPr bwMode="auto">
            <a:xfrm>
              <a:off x="3015" y="1609"/>
              <a:ext cx="59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399" name="Rectangle 878"/>
            <p:cNvSpPr>
              <a:spLocks noChangeArrowheads="1"/>
            </p:cNvSpPr>
            <p:nvPr/>
          </p:nvSpPr>
          <p:spPr bwMode="auto">
            <a:xfrm>
              <a:off x="3015" y="1609"/>
              <a:ext cx="59" cy="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0" name="Freeform 879"/>
            <p:cNvSpPr>
              <a:spLocks/>
            </p:cNvSpPr>
            <p:nvPr/>
          </p:nvSpPr>
          <p:spPr bwMode="auto">
            <a:xfrm>
              <a:off x="2931" y="1447"/>
              <a:ext cx="69" cy="67"/>
            </a:xfrm>
            <a:custGeom>
              <a:avLst/>
              <a:gdLst>
                <a:gd name="T0" fmla="*/ 14 w 29"/>
                <a:gd name="T1" fmla="*/ 15 h 28"/>
                <a:gd name="T2" fmla="*/ 14 w 29"/>
                <a:gd name="T3" fmla="*/ 0 h 28"/>
                <a:gd name="T4" fmla="*/ 0 w 29"/>
                <a:gd name="T5" fmla="*/ 14 h 28"/>
                <a:gd name="T6" fmla="*/ 15 w 29"/>
                <a:gd name="T7" fmla="*/ 28 h 28"/>
                <a:gd name="T8" fmla="*/ 29 w 29"/>
                <a:gd name="T9" fmla="*/ 15 h 28"/>
                <a:gd name="T10" fmla="*/ 14 w 29"/>
                <a:gd name="T11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8">
                  <a:moveTo>
                    <a:pt x="14" y="15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1"/>
                    <a:pt x="0" y="7"/>
                    <a:pt x="0" y="14"/>
                  </a:cubicBezTo>
                  <a:cubicBezTo>
                    <a:pt x="0" y="22"/>
                    <a:pt x="7" y="28"/>
                    <a:pt x="15" y="28"/>
                  </a:cubicBezTo>
                  <a:cubicBezTo>
                    <a:pt x="22" y="28"/>
                    <a:pt x="29" y="22"/>
                    <a:pt x="29" y="15"/>
                  </a:cubicBezTo>
                  <a:lnTo>
                    <a:pt x="14" y="1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1" name="Freeform 880"/>
            <p:cNvSpPr>
              <a:spLocks/>
            </p:cNvSpPr>
            <p:nvPr/>
          </p:nvSpPr>
          <p:spPr bwMode="auto">
            <a:xfrm>
              <a:off x="2974" y="1449"/>
              <a:ext cx="24" cy="24"/>
            </a:xfrm>
            <a:custGeom>
              <a:avLst/>
              <a:gdLst>
                <a:gd name="T0" fmla="*/ 10 w 10"/>
                <a:gd name="T1" fmla="*/ 10 h 10"/>
                <a:gd name="T2" fmla="*/ 0 w 10"/>
                <a:gd name="T3" fmla="*/ 0 h 10"/>
                <a:gd name="T4" fmla="*/ 0 w 10"/>
                <a:gd name="T5" fmla="*/ 10 h 10"/>
                <a:gd name="T6" fmla="*/ 10 w 10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10"/>
                  </a:moveTo>
                  <a:cubicBezTo>
                    <a:pt x="10" y="5"/>
                    <a:pt x="6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lnTo>
                    <a:pt x="10" y="1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2" name="Freeform 881"/>
            <p:cNvSpPr>
              <a:spLocks/>
            </p:cNvSpPr>
            <p:nvPr/>
          </p:nvSpPr>
          <p:spPr bwMode="auto">
            <a:xfrm>
              <a:off x="2977" y="1593"/>
              <a:ext cx="23" cy="21"/>
            </a:xfrm>
            <a:custGeom>
              <a:avLst/>
              <a:gdLst>
                <a:gd name="T0" fmla="*/ 2 w 10"/>
                <a:gd name="T1" fmla="*/ 0 h 9"/>
                <a:gd name="T2" fmla="*/ 0 w 10"/>
                <a:gd name="T3" fmla="*/ 3 h 9"/>
                <a:gd name="T4" fmla="*/ 5 w 10"/>
                <a:gd name="T5" fmla="*/ 9 h 9"/>
                <a:gd name="T6" fmla="*/ 10 w 10"/>
                <a:gd name="T7" fmla="*/ 1 h 9"/>
                <a:gd name="T8" fmla="*/ 2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0"/>
                  </a:moveTo>
                  <a:cubicBezTo>
                    <a:pt x="2" y="1"/>
                    <a:pt x="1" y="2"/>
                    <a:pt x="0" y="3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7"/>
                    <a:pt x="9" y="4"/>
                    <a:pt x="10" y="1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chemeClr val="accent4"/>
            </a:solidFill>
            <a:ln>
              <a:solidFill>
                <a:schemeClr val="accent2"/>
              </a:solidFill>
            </a:ln>
            <a:extLst/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3" name="Freeform 882"/>
            <p:cNvSpPr>
              <a:spLocks/>
            </p:cNvSpPr>
            <p:nvPr/>
          </p:nvSpPr>
          <p:spPr bwMode="auto">
            <a:xfrm>
              <a:off x="2969" y="1554"/>
              <a:ext cx="31" cy="36"/>
            </a:xfrm>
            <a:custGeom>
              <a:avLst/>
              <a:gdLst>
                <a:gd name="T0" fmla="*/ 0 w 13"/>
                <a:gd name="T1" fmla="*/ 8 h 15"/>
                <a:gd name="T2" fmla="*/ 5 w 13"/>
                <a:gd name="T3" fmla="*/ 14 h 15"/>
                <a:gd name="T4" fmla="*/ 13 w 13"/>
                <a:gd name="T5" fmla="*/ 15 h 15"/>
                <a:gd name="T6" fmla="*/ 13 w 13"/>
                <a:gd name="T7" fmla="*/ 14 h 15"/>
                <a:gd name="T8" fmla="*/ 0 w 13"/>
                <a:gd name="T9" fmla="*/ 0 h 15"/>
                <a:gd name="T10" fmla="*/ 0 w 13"/>
                <a:gd name="T11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5">
                  <a:moveTo>
                    <a:pt x="0" y="8"/>
                  </a:moveTo>
                  <a:cubicBezTo>
                    <a:pt x="3" y="9"/>
                    <a:pt x="5" y="11"/>
                    <a:pt x="5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7"/>
                    <a:pt x="7" y="1"/>
                    <a:pt x="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4" name="Freeform 883"/>
            <p:cNvSpPr>
              <a:spLocks/>
            </p:cNvSpPr>
            <p:nvPr/>
          </p:nvSpPr>
          <p:spPr bwMode="auto">
            <a:xfrm>
              <a:off x="2938" y="1554"/>
              <a:ext cx="24" cy="24"/>
            </a:xfrm>
            <a:custGeom>
              <a:avLst/>
              <a:gdLst>
                <a:gd name="T0" fmla="*/ 7 w 10"/>
                <a:gd name="T1" fmla="*/ 10 h 10"/>
                <a:gd name="T2" fmla="*/ 10 w 10"/>
                <a:gd name="T3" fmla="*/ 8 h 10"/>
                <a:gd name="T4" fmla="*/ 10 w 10"/>
                <a:gd name="T5" fmla="*/ 0 h 10"/>
                <a:gd name="T6" fmla="*/ 0 w 10"/>
                <a:gd name="T7" fmla="*/ 6 h 10"/>
                <a:gd name="T8" fmla="*/ 7 w 10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7" y="10"/>
                  </a:moveTo>
                  <a:cubicBezTo>
                    <a:pt x="8" y="9"/>
                    <a:pt x="9" y="8"/>
                    <a:pt x="10" y="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2" y="3"/>
                    <a:pt x="0" y="6"/>
                  </a:cubicBezTo>
                  <a:lnTo>
                    <a:pt x="7" y="1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5" name="Freeform 884"/>
            <p:cNvSpPr>
              <a:spLocks/>
            </p:cNvSpPr>
            <p:nvPr/>
          </p:nvSpPr>
          <p:spPr bwMode="auto">
            <a:xfrm>
              <a:off x="2931" y="1574"/>
              <a:ext cx="53" cy="50"/>
            </a:xfrm>
            <a:custGeom>
              <a:avLst/>
              <a:gdLst>
                <a:gd name="T0" fmla="*/ 17 w 22"/>
                <a:gd name="T1" fmla="*/ 12 h 21"/>
                <a:gd name="T2" fmla="*/ 15 w 22"/>
                <a:gd name="T3" fmla="*/ 13 h 21"/>
                <a:gd name="T4" fmla="*/ 8 w 22"/>
                <a:gd name="T5" fmla="*/ 6 h 21"/>
                <a:gd name="T6" fmla="*/ 9 w 22"/>
                <a:gd name="T7" fmla="*/ 4 h 21"/>
                <a:gd name="T8" fmla="*/ 2 w 22"/>
                <a:gd name="T9" fmla="*/ 0 h 21"/>
                <a:gd name="T10" fmla="*/ 0 w 22"/>
                <a:gd name="T11" fmla="*/ 6 h 21"/>
                <a:gd name="T12" fmla="*/ 15 w 22"/>
                <a:gd name="T13" fmla="*/ 21 h 21"/>
                <a:gd name="T14" fmla="*/ 22 w 22"/>
                <a:gd name="T15" fmla="*/ 19 h 21"/>
                <a:gd name="T16" fmla="*/ 17 w 22"/>
                <a:gd name="T17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17" y="12"/>
                  </a:moveTo>
                  <a:cubicBezTo>
                    <a:pt x="17" y="13"/>
                    <a:pt x="16" y="13"/>
                    <a:pt x="15" y="13"/>
                  </a:cubicBezTo>
                  <a:cubicBezTo>
                    <a:pt x="11" y="13"/>
                    <a:pt x="8" y="10"/>
                    <a:pt x="8" y="6"/>
                  </a:cubicBezTo>
                  <a:cubicBezTo>
                    <a:pt x="8" y="6"/>
                    <a:pt x="8" y="5"/>
                    <a:pt x="9" y="4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14"/>
                    <a:pt x="7" y="21"/>
                    <a:pt x="15" y="21"/>
                  </a:cubicBezTo>
                  <a:cubicBezTo>
                    <a:pt x="17" y="21"/>
                    <a:pt x="20" y="20"/>
                    <a:pt x="22" y="19"/>
                  </a:cubicBezTo>
                  <a:lnTo>
                    <a:pt x="17" y="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6" name="Rectangle 885"/>
            <p:cNvSpPr>
              <a:spLocks noChangeArrowheads="1"/>
            </p:cNvSpPr>
            <p:nvPr/>
          </p:nvSpPr>
          <p:spPr bwMode="auto">
            <a:xfrm>
              <a:off x="2600" y="1617"/>
              <a:ext cx="281" cy="2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7" name="Rectangle 886"/>
            <p:cNvSpPr>
              <a:spLocks noChangeArrowheads="1"/>
            </p:cNvSpPr>
            <p:nvPr/>
          </p:nvSpPr>
          <p:spPr bwMode="auto">
            <a:xfrm>
              <a:off x="2598" y="1478"/>
              <a:ext cx="5" cy="141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8" name="Rectangle 887"/>
            <p:cNvSpPr>
              <a:spLocks noChangeArrowheads="1"/>
            </p:cNvSpPr>
            <p:nvPr/>
          </p:nvSpPr>
          <p:spPr bwMode="auto">
            <a:xfrm>
              <a:off x="2612" y="1576"/>
              <a:ext cx="7" cy="41"/>
            </a:xfrm>
            <a:prstGeom prst="rect">
              <a:avLst/>
            </a:prstGeom>
            <a:solidFill>
              <a:srgbClr val="72BC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09" name="Rectangle 888"/>
            <p:cNvSpPr>
              <a:spLocks noChangeArrowheads="1"/>
            </p:cNvSpPr>
            <p:nvPr/>
          </p:nvSpPr>
          <p:spPr bwMode="auto">
            <a:xfrm>
              <a:off x="2622" y="1590"/>
              <a:ext cx="9" cy="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0" name="Rectangle 889"/>
            <p:cNvSpPr>
              <a:spLocks noChangeArrowheads="1"/>
            </p:cNvSpPr>
            <p:nvPr/>
          </p:nvSpPr>
          <p:spPr bwMode="auto">
            <a:xfrm>
              <a:off x="2633" y="1535"/>
              <a:ext cx="8" cy="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1" name="Rectangle 890"/>
            <p:cNvSpPr>
              <a:spLocks noChangeArrowheads="1"/>
            </p:cNvSpPr>
            <p:nvPr/>
          </p:nvSpPr>
          <p:spPr bwMode="auto">
            <a:xfrm>
              <a:off x="2655" y="1550"/>
              <a:ext cx="9" cy="67"/>
            </a:xfrm>
            <a:prstGeom prst="rect">
              <a:avLst/>
            </a:prstGeom>
            <a:solidFill>
              <a:srgbClr val="72BC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2" name="Rectangle 891"/>
            <p:cNvSpPr>
              <a:spLocks noChangeArrowheads="1"/>
            </p:cNvSpPr>
            <p:nvPr/>
          </p:nvSpPr>
          <p:spPr bwMode="auto">
            <a:xfrm>
              <a:off x="2667" y="1564"/>
              <a:ext cx="7" cy="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3" name="Rectangle 892"/>
            <p:cNvSpPr>
              <a:spLocks noChangeArrowheads="1"/>
            </p:cNvSpPr>
            <p:nvPr/>
          </p:nvSpPr>
          <p:spPr bwMode="auto">
            <a:xfrm>
              <a:off x="2676" y="1557"/>
              <a:ext cx="10" cy="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4" name="Rectangle 893"/>
            <p:cNvSpPr>
              <a:spLocks noChangeArrowheads="1"/>
            </p:cNvSpPr>
            <p:nvPr/>
          </p:nvSpPr>
          <p:spPr bwMode="auto">
            <a:xfrm>
              <a:off x="2700" y="1562"/>
              <a:ext cx="10" cy="55"/>
            </a:xfrm>
            <a:prstGeom prst="rect">
              <a:avLst/>
            </a:prstGeom>
            <a:solidFill>
              <a:srgbClr val="72BC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5" name="Rectangle 894"/>
            <p:cNvSpPr>
              <a:spLocks noChangeArrowheads="1"/>
            </p:cNvSpPr>
            <p:nvPr/>
          </p:nvSpPr>
          <p:spPr bwMode="auto">
            <a:xfrm>
              <a:off x="2712" y="1574"/>
              <a:ext cx="7" cy="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6" name="Rectangle 895"/>
            <p:cNvSpPr>
              <a:spLocks noChangeArrowheads="1"/>
            </p:cNvSpPr>
            <p:nvPr/>
          </p:nvSpPr>
          <p:spPr bwMode="auto">
            <a:xfrm>
              <a:off x="2722" y="1535"/>
              <a:ext cx="9" cy="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7" name="Rectangle 896"/>
            <p:cNvSpPr>
              <a:spLocks noChangeArrowheads="1"/>
            </p:cNvSpPr>
            <p:nvPr/>
          </p:nvSpPr>
          <p:spPr bwMode="auto">
            <a:xfrm>
              <a:off x="2745" y="1497"/>
              <a:ext cx="8" cy="120"/>
            </a:xfrm>
            <a:prstGeom prst="rect">
              <a:avLst/>
            </a:prstGeom>
            <a:solidFill>
              <a:srgbClr val="72BC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8" name="Rectangle 897"/>
            <p:cNvSpPr>
              <a:spLocks noChangeArrowheads="1"/>
            </p:cNvSpPr>
            <p:nvPr/>
          </p:nvSpPr>
          <p:spPr bwMode="auto">
            <a:xfrm>
              <a:off x="2755" y="1533"/>
              <a:ext cx="10" cy="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19" name="Rectangle 898"/>
            <p:cNvSpPr>
              <a:spLocks noChangeArrowheads="1"/>
            </p:cNvSpPr>
            <p:nvPr/>
          </p:nvSpPr>
          <p:spPr bwMode="auto">
            <a:xfrm>
              <a:off x="2767" y="1511"/>
              <a:ext cx="9" cy="10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0" name="Rectangle 899"/>
            <p:cNvSpPr>
              <a:spLocks noChangeArrowheads="1"/>
            </p:cNvSpPr>
            <p:nvPr/>
          </p:nvSpPr>
          <p:spPr bwMode="auto">
            <a:xfrm>
              <a:off x="2788" y="1581"/>
              <a:ext cx="10" cy="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1" name="Rectangle 900"/>
            <p:cNvSpPr>
              <a:spLocks noChangeArrowheads="1"/>
            </p:cNvSpPr>
            <p:nvPr/>
          </p:nvSpPr>
          <p:spPr bwMode="auto">
            <a:xfrm>
              <a:off x="2800" y="1600"/>
              <a:ext cx="10" cy="17"/>
            </a:xfrm>
            <a:prstGeom prst="rect">
              <a:avLst/>
            </a:prstGeom>
            <a:solidFill>
              <a:srgbClr val="59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2" name="Rectangle 901"/>
            <p:cNvSpPr>
              <a:spLocks noChangeArrowheads="1"/>
            </p:cNvSpPr>
            <p:nvPr/>
          </p:nvSpPr>
          <p:spPr bwMode="auto">
            <a:xfrm>
              <a:off x="2812" y="1578"/>
              <a:ext cx="7" cy="3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3" name="Rectangle 902"/>
            <p:cNvSpPr>
              <a:spLocks noChangeArrowheads="1"/>
            </p:cNvSpPr>
            <p:nvPr/>
          </p:nvSpPr>
          <p:spPr bwMode="auto">
            <a:xfrm>
              <a:off x="2834" y="1550"/>
              <a:ext cx="9" cy="67"/>
            </a:xfrm>
            <a:prstGeom prst="rect">
              <a:avLst/>
            </a:prstGeom>
            <a:solidFill>
              <a:srgbClr val="72BC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4" name="Rectangle 903"/>
            <p:cNvSpPr>
              <a:spLocks noChangeArrowheads="1"/>
            </p:cNvSpPr>
            <p:nvPr/>
          </p:nvSpPr>
          <p:spPr bwMode="auto">
            <a:xfrm>
              <a:off x="2846" y="1499"/>
              <a:ext cx="7" cy="11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5" name="Rectangle 904"/>
            <p:cNvSpPr>
              <a:spLocks noChangeArrowheads="1"/>
            </p:cNvSpPr>
            <p:nvPr/>
          </p:nvSpPr>
          <p:spPr bwMode="auto">
            <a:xfrm>
              <a:off x="2855" y="1531"/>
              <a:ext cx="10" cy="8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6" name="Rectangle 905"/>
            <p:cNvSpPr>
              <a:spLocks noChangeArrowheads="1"/>
            </p:cNvSpPr>
            <p:nvPr/>
          </p:nvSpPr>
          <p:spPr bwMode="auto">
            <a:xfrm>
              <a:off x="2600" y="1445"/>
              <a:ext cx="14" cy="14"/>
            </a:xfrm>
            <a:prstGeom prst="rect">
              <a:avLst/>
            </a:prstGeom>
            <a:solidFill>
              <a:srgbClr val="72BC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7" name="Rectangle 906"/>
            <p:cNvSpPr>
              <a:spLocks noChangeArrowheads="1"/>
            </p:cNvSpPr>
            <p:nvPr/>
          </p:nvSpPr>
          <p:spPr bwMode="auto">
            <a:xfrm>
              <a:off x="2624" y="1449"/>
              <a:ext cx="38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8" name="Rectangle 907"/>
            <p:cNvSpPr>
              <a:spLocks noChangeArrowheads="1"/>
            </p:cNvSpPr>
            <p:nvPr/>
          </p:nvSpPr>
          <p:spPr bwMode="auto">
            <a:xfrm>
              <a:off x="2679" y="1445"/>
              <a:ext cx="14" cy="1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29" name="Rectangle 908"/>
            <p:cNvSpPr>
              <a:spLocks noChangeArrowheads="1"/>
            </p:cNvSpPr>
            <p:nvPr/>
          </p:nvSpPr>
          <p:spPr bwMode="auto">
            <a:xfrm>
              <a:off x="2700" y="1449"/>
              <a:ext cx="41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0" name="Rectangle 909"/>
            <p:cNvSpPr>
              <a:spLocks noChangeArrowheads="1"/>
            </p:cNvSpPr>
            <p:nvPr/>
          </p:nvSpPr>
          <p:spPr bwMode="auto">
            <a:xfrm>
              <a:off x="2755" y="1445"/>
              <a:ext cx="17" cy="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1" name="Rectangle 910"/>
            <p:cNvSpPr>
              <a:spLocks noChangeArrowheads="1"/>
            </p:cNvSpPr>
            <p:nvPr/>
          </p:nvSpPr>
          <p:spPr bwMode="auto">
            <a:xfrm>
              <a:off x="2779" y="1449"/>
              <a:ext cx="40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2" name="Rectangle 911"/>
            <p:cNvSpPr>
              <a:spLocks noChangeArrowheads="1"/>
            </p:cNvSpPr>
            <p:nvPr/>
          </p:nvSpPr>
          <p:spPr bwMode="auto">
            <a:xfrm>
              <a:off x="2834" y="1445"/>
              <a:ext cx="14" cy="1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3" name="Freeform 912"/>
            <p:cNvSpPr>
              <a:spLocks noEditPoints="1"/>
            </p:cNvSpPr>
            <p:nvPr/>
          </p:nvSpPr>
          <p:spPr bwMode="auto">
            <a:xfrm>
              <a:off x="2834" y="1445"/>
              <a:ext cx="14" cy="14"/>
            </a:xfrm>
            <a:custGeom>
              <a:avLst/>
              <a:gdLst>
                <a:gd name="T0" fmla="*/ 14 w 14"/>
                <a:gd name="T1" fmla="*/ 12 h 14"/>
                <a:gd name="T2" fmla="*/ 2 w 14"/>
                <a:gd name="T3" fmla="*/ 12 h 14"/>
                <a:gd name="T4" fmla="*/ 2 w 14"/>
                <a:gd name="T5" fmla="*/ 0 h 14"/>
                <a:gd name="T6" fmla="*/ 14 w 14"/>
                <a:gd name="T7" fmla="*/ 0 h 14"/>
                <a:gd name="T8" fmla="*/ 14 w 14"/>
                <a:gd name="T9" fmla="*/ 12 h 14"/>
                <a:gd name="T10" fmla="*/ 14 w 14"/>
                <a:gd name="T11" fmla="*/ 0 h 14"/>
                <a:gd name="T12" fmla="*/ 0 w 14"/>
                <a:gd name="T13" fmla="*/ 0 h 14"/>
                <a:gd name="T14" fmla="*/ 0 w 14"/>
                <a:gd name="T15" fmla="*/ 14 h 14"/>
                <a:gd name="T16" fmla="*/ 14 w 14"/>
                <a:gd name="T17" fmla="*/ 14 h 14"/>
                <a:gd name="T18" fmla="*/ 14 w 14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14" y="12"/>
                  </a:moveTo>
                  <a:lnTo>
                    <a:pt x="2" y="12"/>
                  </a:lnTo>
                  <a:lnTo>
                    <a:pt x="2" y="0"/>
                  </a:lnTo>
                  <a:lnTo>
                    <a:pt x="14" y="0"/>
                  </a:lnTo>
                  <a:lnTo>
                    <a:pt x="14" y="12"/>
                  </a:lnTo>
                  <a:close/>
                  <a:moveTo>
                    <a:pt x="1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14" y="1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2C58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4" name="Rectangle 913"/>
            <p:cNvSpPr>
              <a:spLocks noChangeArrowheads="1"/>
            </p:cNvSpPr>
            <p:nvPr/>
          </p:nvSpPr>
          <p:spPr bwMode="auto">
            <a:xfrm>
              <a:off x="2855" y="1449"/>
              <a:ext cx="41" cy="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5" name="Freeform 914"/>
            <p:cNvSpPr>
              <a:spLocks noEditPoints="1"/>
            </p:cNvSpPr>
            <p:nvPr/>
          </p:nvSpPr>
          <p:spPr bwMode="auto">
            <a:xfrm>
              <a:off x="3012" y="1542"/>
              <a:ext cx="284" cy="292"/>
            </a:xfrm>
            <a:custGeom>
              <a:avLst/>
              <a:gdLst>
                <a:gd name="T0" fmla="*/ 89 w 119"/>
                <a:gd name="T1" fmla="*/ 111 h 122"/>
                <a:gd name="T2" fmla="*/ 115 w 119"/>
                <a:gd name="T3" fmla="*/ 76 h 122"/>
                <a:gd name="T4" fmla="*/ 108 w 119"/>
                <a:gd name="T5" fmla="*/ 33 h 122"/>
                <a:gd name="T6" fmla="*/ 72 w 119"/>
                <a:gd name="T7" fmla="*/ 7 h 122"/>
                <a:gd name="T8" fmla="*/ 4 w 119"/>
                <a:gd name="T9" fmla="*/ 50 h 122"/>
                <a:gd name="T10" fmla="*/ 11 w 119"/>
                <a:gd name="T11" fmla="*/ 93 h 122"/>
                <a:gd name="T12" fmla="*/ 46 w 119"/>
                <a:gd name="T13" fmla="*/ 118 h 122"/>
                <a:gd name="T14" fmla="*/ 89 w 119"/>
                <a:gd name="T15" fmla="*/ 111 h 122"/>
                <a:gd name="T16" fmla="*/ 18 w 119"/>
                <a:gd name="T17" fmla="*/ 89 h 122"/>
                <a:gd name="T18" fmla="*/ 12 w 119"/>
                <a:gd name="T19" fmla="*/ 51 h 122"/>
                <a:gd name="T20" fmla="*/ 71 w 119"/>
                <a:gd name="T21" fmla="*/ 15 h 122"/>
                <a:gd name="T22" fmla="*/ 101 w 119"/>
                <a:gd name="T23" fmla="*/ 37 h 122"/>
                <a:gd name="T24" fmla="*/ 107 w 119"/>
                <a:gd name="T25" fmla="*/ 74 h 122"/>
                <a:gd name="T26" fmla="*/ 85 w 119"/>
                <a:gd name="T27" fmla="*/ 104 h 122"/>
                <a:gd name="T28" fmla="*/ 48 w 119"/>
                <a:gd name="T29" fmla="*/ 110 h 122"/>
                <a:gd name="T30" fmla="*/ 18 w 119"/>
                <a:gd name="T31" fmla="*/ 8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122">
                  <a:moveTo>
                    <a:pt x="89" y="111"/>
                  </a:moveTo>
                  <a:cubicBezTo>
                    <a:pt x="102" y="103"/>
                    <a:pt x="112" y="91"/>
                    <a:pt x="115" y="76"/>
                  </a:cubicBezTo>
                  <a:cubicBezTo>
                    <a:pt x="119" y="61"/>
                    <a:pt x="116" y="46"/>
                    <a:pt x="108" y="33"/>
                  </a:cubicBezTo>
                  <a:cubicBezTo>
                    <a:pt x="100" y="20"/>
                    <a:pt x="87" y="11"/>
                    <a:pt x="72" y="7"/>
                  </a:cubicBezTo>
                  <a:cubicBezTo>
                    <a:pt x="42" y="0"/>
                    <a:pt x="11" y="19"/>
                    <a:pt x="4" y="50"/>
                  </a:cubicBezTo>
                  <a:cubicBezTo>
                    <a:pt x="0" y="64"/>
                    <a:pt x="3" y="80"/>
                    <a:pt x="11" y="93"/>
                  </a:cubicBezTo>
                  <a:cubicBezTo>
                    <a:pt x="19" y="106"/>
                    <a:pt x="31" y="115"/>
                    <a:pt x="46" y="118"/>
                  </a:cubicBezTo>
                  <a:cubicBezTo>
                    <a:pt x="61" y="122"/>
                    <a:pt x="76" y="119"/>
                    <a:pt x="89" y="111"/>
                  </a:cubicBezTo>
                  <a:moveTo>
                    <a:pt x="18" y="89"/>
                  </a:moveTo>
                  <a:cubicBezTo>
                    <a:pt x="11" y="77"/>
                    <a:pt x="9" y="64"/>
                    <a:pt x="12" y="51"/>
                  </a:cubicBezTo>
                  <a:cubicBezTo>
                    <a:pt x="18" y="25"/>
                    <a:pt x="44" y="9"/>
                    <a:pt x="71" y="15"/>
                  </a:cubicBezTo>
                  <a:cubicBezTo>
                    <a:pt x="83" y="18"/>
                    <a:pt x="94" y="26"/>
                    <a:pt x="101" y="37"/>
                  </a:cubicBezTo>
                  <a:cubicBezTo>
                    <a:pt x="108" y="48"/>
                    <a:pt x="110" y="61"/>
                    <a:pt x="107" y="74"/>
                  </a:cubicBezTo>
                  <a:cubicBezTo>
                    <a:pt x="104" y="87"/>
                    <a:pt x="96" y="98"/>
                    <a:pt x="85" y="104"/>
                  </a:cubicBezTo>
                  <a:cubicBezTo>
                    <a:pt x="74" y="111"/>
                    <a:pt x="61" y="113"/>
                    <a:pt x="48" y="110"/>
                  </a:cubicBezTo>
                  <a:cubicBezTo>
                    <a:pt x="35" y="107"/>
                    <a:pt x="25" y="100"/>
                    <a:pt x="18" y="89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6" name="Freeform 915"/>
            <p:cNvSpPr>
              <a:spLocks/>
            </p:cNvSpPr>
            <p:nvPr/>
          </p:nvSpPr>
          <p:spPr bwMode="auto">
            <a:xfrm>
              <a:off x="2824" y="1760"/>
              <a:ext cx="205" cy="145"/>
            </a:xfrm>
            <a:custGeom>
              <a:avLst/>
              <a:gdLst>
                <a:gd name="T0" fmla="*/ 4 w 86"/>
                <a:gd name="T1" fmla="*/ 55 h 61"/>
                <a:gd name="T2" fmla="*/ 4 w 86"/>
                <a:gd name="T3" fmla="*/ 55 h 61"/>
                <a:gd name="T4" fmla="*/ 10 w 86"/>
                <a:gd name="T5" fmla="*/ 37 h 61"/>
                <a:gd name="T6" fmla="*/ 64 w 86"/>
                <a:gd name="T7" fmla="*/ 4 h 61"/>
                <a:gd name="T8" fmla="*/ 82 w 86"/>
                <a:gd name="T9" fmla="*/ 6 h 61"/>
                <a:gd name="T10" fmla="*/ 82 w 86"/>
                <a:gd name="T11" fmla="*/ 6 h 61"/>
                <a:gd name="T12" fmla="*/ 76 w 86"/>
                <a:gd name="T13" fmla="*/ 24 h 61"/>
                <a:gd name="T14" fmla="*/ 22 w 86"/>
                <a:gd name="T15" fmla="*/ 57 h 61"/>
                <a:gd name="T16" fmla="*/ 4 w 86"/>
                <a:gd name="T17" fmla="*/ 5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" h="61">
                  <a:moveTo>
                    <a:pt x="4" y="55"/>
                  </a:moveTo>
                  <a:cubicBezTo>
                    <a:pt x="4" y="55"/>
                    <a:pt x="4" y="55"/>
                    <a:pt x="4" y="55"/>
                  </a:cubicBezTo>
                  <a:cubicBezTo>
                    <a:pt x="0" y="50"/>
                    <a:pt x="3" y="42"/>
                    <a:pt x="10" y="37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71" y="0"/>
                    <a:pt x="79" y="1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6" y="12"/>
                    <a:pt x="83" y="20"/>
                    <a:pt x="76" y="24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15" y="61"/>
                    <a:pt x="7" y="60"/>
                    <a:pt x="4" y="55"/>
                  </a:cubicBezTo>
                </a:path>
              </a:pathLst>
            </a:custGeom>
            <a:solidFill>
              <a:srgbClr val="D46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7" name="Freeform 916"/>
            <p:cNvSpPr>
              <a:spLocks/>
            </p:cNvSpPr>
            <p:nvPr/>
          </p:nvSpPr>
          <p:spPr bwMode="auto">
            <a:xfrm>
              <a:off x="2953" y="1755"/>
              <a:ext cx="78" cy="76"/>
            </a:xfrm>
            <a:custGeom>
              <a:avLst/>
              <a:gdLst>
                <a:gd name="T0" fmla="*/ 5 w 33"/>
                <a:gd name="T1" fmla="*/ 23 h 32"/>
                <a:gd name="T2" fmla="*/ 5 w 33"/>
                <a:gd name="T3" fmla="*/ 23 h 32"/>
                <a:gd name="T4" fmla="*/ 2 w 33"/>
                <a:gd name="T5" fmla="*/ 10 h 32"/>
                <a:gd name="T6" fmla="*/ 18 w 33"/>
                <a:gd name="T7" fmla="*/ 1 h 32"/>
                <a:gd name="T8" fmla="*/ 28 w 33"/>
                <a:gd name="T9" fmla="*/ 8 h 32"/>
                <a:gd name="T10" fmla="*/ 28 w 33"/>
                <a:gd name="T11" fmla="*/ 8 h 32"/>
                <a:gd name="T12" fmla="*/ 31 w 33"/>
                <a:gd name="T13" fmla="*/ 21 h 32"/>
                <a:gd name="T14" fmla="*/ 15 w 33"/>
                <a:gd name="T15" fmla="*/ 30 h 32"/>
                <a:gd name="T16" fmla="*/ 5 w 33"/>
                <a:gd name="T17" fmla="*/ 23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32">
                  <a:moveTo>
                    <a:pt x="5" y="23"/>
                  </a:moveTo>
                  <a:cubicBezTo>
                    <a:pt x="5" y="23"/>
                    <a:pt x="5" y="23"/>
                    <a:pt x="5" y="23"/>
                  </a:cubicBezTo>
                  <a:cubicBezTo>
                    <a:pt x="2" y="17"/>
                    <a:pt x="0" y="12"/>
                    <a:pt x="2" y="1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20" y="0"/>
                    <a:pt x="25" y="3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2" y="14"/>
                    <a:pt x="33" y="19"/>
                    <a:pt x="31" y="2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2"/>
                    <a:pt x="8" y="28"/>
                    <a:pt x="5" y="23"/>
                  </a:cubicBezTo>
                </a:path>
              </a:pathLst>
            </a:custGeom>
            <a:solidFill>
              <a:srgbClr val="D46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8" name="Freeform 917"/>
            <p:cNvSpPr>
              <a:spLocks/>
            </p:cNvSpPr>
            <p:nvPr/>
          </p:nvSpPr>
          <p:spPr bwMode="auto">
            <a:xfrm>
              <a:off x="3067" y="1576"/>
              <a:ext cx="207" cy="234"/>
            </a:xfrm>
            <a:custGeom>
              <a:avLst/>
              <a:gdLst>
                <a:gd name="T0" fmla="*/ 40 w 87"/>
                <a:gd name="T1" fmla="*/ 0 h 98"/>
                <a:gd name="T2" fmla="*/ 40 w 87"/>
                <a:gd name="T3" fmla="*/ 4 h 98"/>
                <a:gd name="T4" fmla="*/ 47 w 87"/>
                <a:gd name="T5" fmla="*/ 5 h 98"/>
                <a:gd name="T6" fmla="*/ 74 w 87"/>
                <a:gd name="T7" fmla="*/ 25 h 98"/>
                <a:gd name="T8" fmla="*/ 81 w 87"/>
                <a:gd name="T9" fmla="*/ 48 h 98"/>
                <a:gd name="T10" fmla="*/ 81 w 87"/>
                <a:gd name="T11" fmla="*/ 49 h 98"/>
                <a:gd name="T12" fmla="*/ 80 w 87"/>
                <a:gd name="T13" fmla="*/ 59 h 98"/>
                <a:gd name="T14" fmla="*/ 80 w 87"/>
                <a:gd name="T15" fmla="*/ 59 h 98"/>
                <a:gd name="T16" fmla="*/ 68 w 87"/>
                <a:gd name="T17" fmla="*/ 81 h 98"/>
                <a:gd name="T18" fmla="*/ 73 w 87"/>
                <a:gd name="T19" fmla="*/ 68 h 98"/>
                <a:gd name="T20" fmla="*/ 73 w 87"/>
                <a:gd name="T21" fmla="*/ 68 h 98"/>
                <a:gd name="T22" fmla="*/ 67 w 87"/>
                <a:gd name="T23" fmla="*/ 34 h 98"/>
                <a:gd name="T24" fmla="*/ 40 w 87"/>
                <a:gd name="T25" fmla="*/ 14 h 98"/>
                <a:gd name="T26" fmla="*/ 40 w 87"/>
                <a:gd name="T27" fmla="*/ 65 h 98"/>
                <a:gd name="T28" fmla="*/ 40 w 87"/>
                <a:gd name="T29" fmla="*/ 66 h 98"/>
                <a:gd name="T30" fmla="*/ 64 w 87"/>
                <a:gd name="T31" fmla="*/ 66 h 98"/>
                <a:gd name="T32" fmla="*/ 64 w 87"/>
                <a:gd name="T33" fmla="*/ 66 h 98"/>
                <a:gd name="T34" fmla="*/ 64 w 87"/>
                <a:gd name="T35" fmla="*/ 67 h 98"/>
                <a:gd name="T36" fmla="*/ 65 w 87"/>
                <a:gd name="T37" fmla="*/ 68 h 98"/>
                <a:gd name="T38" fmla="*/ 65 w 87"/>
                <a:gd name="T39" fmla="*/ 72 h 98"/>
                <a:gd name="T40" fmla="*/ 50 w 87"/>
                <a:gd name="T41" fmla="*/ 81 h 98"/>
                <a:gd name="T42" fmla="*/ 0 w 87"/>
                <a:gd name="T43" fmla="*/ 81 h 98"/>
                <a:gd name="T44" fmla="*/ 25 w 87"/>
                <a:gd name="T45" fmla="*/ 96 h 98"/>
                <a:gd name="T46" fmla="*/ 25 w 87"/>
                <a:gd name="T47" fmla="*/ 96 h 98"/>
                <a:gd name="T48" fmla="*/ 25 w 87"/>
                <a:gd name="T49" fmla="*/ 97 h 98"/>
                <a:gd name="T50" fmla="*/ 25 w 87"/>
                <a:gd name="T51" fmla="*/ 97 h 98"/>
                <a:gd name="T52" fmla="*/ 26 w 87"/>
                <a:gd name="T53" fmla="*/ 97 h 98"/>
                <a:gd name="T54" fmla="*/ 36 w 87"/>
                <a:gd name="T55" fmla="*/ 98 h 98"/>
                <a:gd name="T56" fmla="*/ 62 w 87"/>
                <a:gd name="T57" fmla="*/ 90 h 98"/>
                <a:gd name="T58" fmla="*/ 83 w 87"/>
                <a:gd name="T59" fmla="*/ 64 h 98"/>
                <a:gd name="T60" fmla="*/ 84 w 87"/>
                <a:gd name="T61" fmla="*/ 60 h 98"/>
                <a:gd name="T62" fmla="*/ 78 w 87"/>
                <a:gd name="T63" fmla="*/ 23 h 98"/>
                <a:gd name="T64" fmla="*/ 78 w 87"/>
                <a:gd name="T65" fmla="*/ 23 h 98"/>
                <a:gd name="T66" fmla="*/ 78 w 87"/>
                <a:gd name="T67" fmla="*/ 23 h 98"/>
                <a:gd name="T68" fmla="*/ 48 w 87"/>
                <a:gd name="T69" fmla="*/ 1 h 98"/>
                <a:gd name="T70" fmla="*/ 48 w 87"/>
                <a:gd name="T71" fmla="*/ 1 h 98"/>
                <a:gd name="T72" fmla="*/ 47 w 87"/>
                <a:gd name="T73" fmla="*/ 1 h 98"/>
                <a:gd name="T74" fmla="*/ 40 w 87"/>
                <a:gd name="T75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7" h="98">
                  <a:moveTo>
                    <a:pt x="40" y="0"/>
                  </a:moveTo>
                  <a:cubicBezTo>
                    <a:pt x="40" y="4"/>
                    <a:pt x="40" y="4"/>
                    <a:pt x="40" y="4"/>
                  </a:cubicBezTo>
                  <a:cubicBezTo>
                    <a:pt x="42" y="4"/>
                    <a:pt x="44" y="5"/>
                    <a:pt x="47" y="5"/>
                  </a:cubicBezTo>
                  <a:cubicBezTo>
                    <a:pt x="58" y="8"/>
                    <a:pt x="68" y="15"/>
                    <a:pt x="74" y="25"/>
                  </a:cubicBezTo>
                  <a:cubicBezTo>
                    <a:pt x="79" y="32"/>
                    <a:pt x="81" y="40"/>
                    <a:pt x="81" y="48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1" y="52"/>
                    <a:pt x="81" y="56"/>
                    <a:pt x="80" y="59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78" y="67"/>
                    <a:pt x="74" y="75"/>
                    <a:pt x="68" y="81"/>
                  </a:cubicBezTo>
                  <a:cubicBezTo>
                    <a:pt x="70" y="77"/>
                    <a:pt x="72" y="73"/>
                    <a:pt x="73" y="68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75" y="56"/>
                    <a:pt x="73" y="44"/>
                    <a:pt x="67" y="34"/>
                  </a:cubicBezTo>
                  <a:cubicBezTo>
                    <a:pt x="61" y="24"/>
                    <a:pt x="51" y="17"/>
                    <a:pt x="40" y="14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64" y="66"/>
                    <a:pt x="64" y="66"/>
                    <a:pt x="64" y="66"/>
                  </a:cubicBezTo>
                  <a:cubicBezTo>
                    <a:pt x="64" y="66"/>
                    <a:pt x="64" y="66"/>
                    <a:pt x="64" y="66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5" y="67"/>
                    <a:pt x="65" y="67"/>
                    <a:pt x="65" y="68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5" y="81"/>
                    <a:pt x="56" y="81"/>
                    <a:pt x="5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6" y="89"/>
                    <a:pt x="15" y="94"/>
                    <a:pt x="25" y="96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9" y="97"/>
                    <a:pt x="33" y="98"/>
                    <a:pt x="36" y="98"/>
                  </a:cubicBezTo>
                  <a:cubicBezTo>
                    <a:pt x="45" y="98"/>
                    <a:pt x="54" y="95"/>
                    <a:pt x="62" y="90"/>
                  </a:cubicBezTo>
                  <a:cubicBezTo>
                    <a:pt x="72" y="84"/>
                    <a:pt x="80" y="75"/>
                    <a:pt x="83" y="64"/>
                  </a:cubicBezTo>
                  <a:cubicBezTo>
                    <a:pt x="84" y="63"/>
                    <a:pt x="84" y="61"/>
                    <a:pt x="84" y="60"/>
                  </a:cubicBezTo>
                  <a:cubicBezTo>
                    <a:pt x="87" y="47"/>
                    <a:pt x="85" y="34"/>
                    <a:pt x="78" y="23"/>
                  </a:cubicBezTo>
                  <a:cubicBezTo>
                    <a:pt x="78" y="23"/>
                    <a:pt x="78" y="23"/>
                    <a:pt x="78" y="23"/>
                  </a:cubicBezTo>
                  <a:cubicBezTo>
                    <a:pt x="78" y="23"/>
                    <a:pt x="78" y="23"/>
                    <a:pt x="78" y="23"/>
                  </a:cubicBezTo>
                  <a:cubicBezTo>
                    <a:pt x="71" y="12"/>
                    <a:pt x="60" y="4"/>
                    <a:pt x="48" y="1"/>
                  </a:cubicBezTo>
                  <a:cubicBezTo>
                    <a:pt x="48" y="1"/>
                    <a:pt x="48" y="1"/>
                    <a:pt x="48" y="1"/>
                  </a:cubicBezTo>
                  <a:cubicBezTo>
                    <a:pt x="48" y="1"/>
                    <a:pt x="47" y="1"/>
                    <a:pt x="47" y="1"/>
                  </a:cubicBezTo>
                  <a:cubicBezTo>
                    <a:pt x="45" y="0"/>
                    <a:pt x="42" y="0"/>
                    <a:pt x="4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39" name="Freeform 918"/>
            <p:cNvSpPr>
              <a:spLocks noEditPoints="1"/>
            </p:cNvSpPr>
            <p:nvPr/>
          </p:nvSpPr>
          <p:spPr bwMode="auto">
            <a:xfrm>
              <a:off x="3036" y="1576"/>
              <a:ext cx="124" cy="155"/>
            </a:xfrm>
            <a:custGeom>
              <a:avLst/>
              <a:gdLst>
                <a:gd name="T0" fmla="*/ 42 w 52"/>
                <a:gd name="T1" fmla="*/ 13 h 65"/>
                <a:gd name="T2" fmla="*/ 37 w 52"/>
                <a:gd name="T3" fmla="*/ 13 h 65"/>
                <a:gd name="T4" fmla="*/ 37 w 52"/>
                <a:gd name="T5" fmla="*/ 49 h 65"/>
                <a:gd name="T6" fmla="*/ 36 w 52"/>
                <a:gd name="T7" fmla="*/ 50 h 65"/>
                <a:gd name="T8" fmla="*/ 0 w 52"/>
                <a:gd name="T9" fmla="*/ 50 h 65"/>
                <a:gd name="T10" fmla="*/ 3 w 52"/>
                <a:gd name="T11" fmla="*/ 65 h 65"/>
                <a:gd name="T12" fmla="*/ 52 w 52"/>
                <a:gd name="T13" fmla="*/ 65 h 65"/>
                <a:gd name="T14" fmla="*/ 52 w 52"/>
                <a:gd name="T15" fmla="*/ 14 h 65"/>
                <a:gd name="T16" fmla="*/ 42 w 52"/>
                <a:gd name="T17" fmla="*/ 13 h 65"/>
                <a:gd name="T18" fmla="*/ 49 w 52"/>
                <a:gd name="T19" fmla="*/ 0 h 65"/>
                <a:gd name="T20" fmla="*/ 49 w 52"/>
                <a:gd name="T21" fmla="*/ 0 h 65"/>
                <a:gd name="T22" fmla="*/ 37 w 52"/>
                <a:gd name="T23" fmla="*/ 1 h 65"/>
                <a:gd name="T24" fmla="*/ 37 w 52"/>
                <a:gd name="T25" fmla="*/ 6 h 65"/>
                <a:gd name="T26" fmla="*/ 49 w 52"/>
                <a:gd name="T27" fmla="*/ 4 h 65"/>
                <a:gd name="T28" fmla="*/ 50 w 52"/>
                <a:gd name="T29" fmla="*/ 4 h 65"/>
                <a:gd name="T30" fmla="*/ 52 w 52"/>
                <a:gd name="T31" fmla="*/ 4 h 65"/>
                <a:gd name="T32" fmla="*/ 52 w 52"/>
                <a:gd name="T33" fmla="*/ 0 h 65"/>
                <a:gd name="T34" fmla="*/ 49 w 52"/>
                <a:gd name="T35" fmla="*/ 0 h 65"/>
                <a:gd name="T36" fmla="*/ 49 w 52"/>
                <a:gd name="T37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" h="65">
                  <a:moveTo>
                    <a:pt x="42" y="13"/>
                  </a:moveTo>
                  <a:cubicBezTo>
                    <a:pt x="40" y="13"/>
                    <a:pt x="38" y="13"/>
                    <a:pt x="37" y="13"/>
                  </a:cubicBezTo>
                  <a:cubicBezTo>
                    <a:pt x="37" y="49"/>
                    <a:pt x="37" y="49"/>
                    <a:pt x="37" y="49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5"/>
                    <a:pt x="1" y="60"/>
                    <a:pt x="3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49" y="13"/>
                    <a:pt x="45" y="13"/>
                    <a:pt x="42" y="13"/>
                  </a:cubicBezTo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5" y="0"/>
                    <a:pt x="41" y="0"/>
                    <a:pt x="37" y="1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41" y="5"/>
                    <a:pt x="45" y="4"/>
                    <a:pt x="49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50" y="4"/>
                    <a:pt x="51" y="4"/>
                    <a:pt x="52" y="4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1" y="0"/>
                    <a:pt x="50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0" name="Freeform 919"/>
            <p:cNvSpPr>
              <a:spLocks noEditPoints="1"/>
            </p:cNvSpPr>
            <p:nvPr/>
          </p:nvSpPr>
          <p:spPr bwMode="auto">
            <a:xfrm>
              <a:off x="3043" y="1576"/>
              <a:ext cx="119" cy="158"/>
            </a:xfrm>
            <a:custGeom>
              <a:avLst/>
              <a:gdLst>
                <a:gd name="T0" fmla="*/ 49 w 50"/>
                <a:gd name="T1" fmla="*/ 14 h 66"/>
                <a:gd name="T2" fmla="*/ 49 w 50"/>
                <a:gd name="T3" fmla="*/ 65 h 66"/>
                <a:gd name="T4" fmla="*/ 0 w 50"/>
                <a:gd name="T5" fmla="*/ 65 h 66"/>
                <a:gd name="T6" fmla="*/ 0 w 50"/>
                <a:gd name="T7" fmla="*/ 66 h 66"/>
                <a:gd name="T8" fmla="*/ 50 w 50"/>
                <a:gd name="T9" fmla="*/ 66 h 66"/>
                <a:gd name="T10" fmla="*/ 50 w 50"/>
                <a:gd name="T11" fmla="*/ 65 h 66"/>
                <a:gd name="T12" fmla="*/ 50 w 50"/>
                <a:gd name="T13" fmla="*/ 14 h 66"/>
                <a:gd name="T14" fmla="*/ 49 w 50"/>
                <a:gd name="T15" fmla="*/ 14 h 66"/>
                <a:gd name="T16" fmla="*/ 49 w 50"/>
                <a:gd name="T17" fmla="*/ 14 h 66"/>
                <a:gd name="T18" fmla="*/ 49 w 50"/>
                <a:gd name="T19" fmla="*/ 0 h 66"/>
                <a:gd name="T20" fmla="*/ 49 w 50"/>
                <a:gd name="T21" fmla="*/ 4 h 66"/>
                <a:gd name="T22" fmla="*/ 50 w 50"/>
                <a:gd name="T23" fmla="*/ 4 h 66"/>
                <a:gd name="T24" fmla="*/ 50 w 50"/>
                <a:gd name="T25" fmla="*/ 0 h 66"/>
                <a:gd name="T26" fmla="*/ 49 w 50"/>
                <a:gd name="T27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" h="66">
                  <a:moveTo>
                    <a:pt x="49" y="14"/>
                  </a:moveTo>
                  <a:cubicBezTo>
                    <a:pt x="49" y="65"/>
                    <a:pt x="49" y="65"/>
                    <a:pt x="49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5"/>
                    <a:pt x="0" y="65"/>
                    <a:pt x="0" y="66"/>
                  </a:cubicBezTo>
                  <a:cubicBezTo>
                    <a:pt x="50" y="66"/>
                    <a:pt x="50" y="66"/>
                    <a:pt x="50" y="66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moveTo>
                    <a:pt x="49" y="0"/>
                  </a:move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50" y="4"/>
                    <a:pt x="50" y="4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49" y="0"/>
                    <a:pt x="49" y="0"/>
                  </a:cubicBezTo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1" name="Freeform 920"/>
            <p:cNvSpPr>
              <a:spLocks noEditPoints="1"/>
            </p:cNvSpPr>
            <p:nvPr/>
          </p:nvSpPr>
          <p:spPr bwMode="auto">
            <a:xfrm>
              <a:off x="3036" y="1581"/>
              <a:ext cx="86" cy="112"/>
            </a:xfrm>
            <a:custGeom>
              <a:avLst/>
              <a:gdLst>
                <a:gd name="T0" fmla="*/ 36 w 36"/>
                <a:gd name="T1" fmla="*/ 12 h 47"/>
                <a:gd name="T2" fmla="*/ 35 w 36"/>
                <a:gd name="T3" fmla="*/ 12 h 47"/>
                <a:gd name="T4" fmla="*/ 35 w 36"/>
                <a:gd name="T5" fmla="*/ 46 h 47"/>
                <a:gd name="T6" fmla="*/ 0 w 36"/>
                <a:gd name="T7" fmla="*/ 46 h 47"/>
                <a:gd name="T8" fmla="*/ 0 w 36"/>
                <a:gd name="T9" fmla="*/ 46 h 47"/>
                <a:gd name="T10" fmla="*/ 0 w 36"/>
                <a:gd name="T11" fmla="*/ 47 h 47"/>
                <a:gd name="T12" fmla="*/ 36 w 36"/>
                <a:gd name="T13" fmla="*/ 47 h 47"/>
                <a:gd name="T14" fmla="*/ 36 w 36"/>
                <a:gd name="T15" fmla="*/ 12 h 47"/>
                <a:gd name="T16" fmla="*/ 36 w 36"/>
                <a:gd name="T17" fmla="*/ 0 h 47"/>
                <a:gd name="T18" fmla="*/ 35 w 36"/>
                <a:gd name="T19" fmla="*/ 0 h 47"/>
                <a:gd name="T20" fmla="*/ 35 w 36"/>
                <a:gd name="T21" fmla="*/ 4 h 47"/>
                <a:gd name="T22" fmla="*/ 36 w 36"/>
                <a:gd name="T23" fmla="*/ 4 h 47"/>
                <a:gd name="T24" fmla="*/ 36 w 36"/>
                <a:gd name="T2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47">
                  <a:moveTo>
                    <a:pt x="36" y="12"/>
                  </a:moveTo>
                  <a:cubicBezTo>
                    <a:pt x="35" y="12"/>
                    <a:pt x="35" y="12"/>
                    <a:pt x="35" y="12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12"/>
                    <a:pt x="36" y="12"/>
                    <a:pt x="36" y="12"/>
                  </a:cubicBezTo>
                  <a:moveTo>
                    <a:pt x="36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4"/>
                    <a:pt x="35" y="4"/>
                    <a:pt x="36" y="4"/>
                  </a:cubicBezTo>
                  <a:cubicBezTo>
                    <a:pt x="36" y="0"/>
                    <a:pt x="36" y="0"/>
                    <a:pt x="3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2" name="Freeform 921"/>
            <p:cNvSpPr>
              <a:spLocks noEditPoints="1"/>
            </p:cNvSpPr>
            <p:nvPr/>
          </p:nvSpPr>
          <p:spPr bwMode="auto">
            <a:xfrm>
              <a:off x="3036" y="1578"/>
              <a:ext cx="88" cy="117"/>
            </a:xfrm>
            <a:custGeom>
              <a:avLst/>
              <a:gdLst>
                <a:gd name="T0" fmla="*/ 37 w 37"/>
                <a:gd name="T1" fmla="*/ 12 h 49"/>
                <a:gd name="T2" fmla="*/ 36 w 37"/>
                <a:gd name="T3" fmla="*/ 13 h 49"/>
                <a:gd name="T4" fmla="*/ 36 w 37"/>
                <a:gd name="T5" fmla="*/ 48 h 49"/>
                <a:gd name="T6" fmla="*/ 0 w 37"/>
                <a:gd name="T7" fmla="*/ 48 h 49"/>
                <a:gd name="T8" fmla="*/ 0 w 37"/>
                <a:gd name="T9" fmla="*/ 48 h 49"/>
                <a:gd name="T10" fmla="*/ 0 w 37"/>
                <a:gd name="T11" fmla="*/ 49 h 49"/>
                <a:gd name="T12" fmla="*/ 36 w 37"/>
                <a:gd name="T13" fmla="*/ 49 h 49"/>
                <a:gd name="T14" fmla="*/ 37 w 37"/>
                <a:gd name="T15" fmla="*/ 48 h 49"/>
                <a:gd name="T16" fmla="*/ 37 w 37"/>
                <a:gd name="T17" fmla="*/ 12 h 49"/>
                <a:gd name="T18" fmla="*/ 37 w 37"/>
                <a:gd name="T19" fmla="*/ 0 h 49"/>
                <a:gd name="T20" fmla="*/ 36 w 37"/>
                <a:gd name="T21" fmla="*/ 1 h 49"/>
                <a:gd name="T22" fmla="*/ 36 w 37"/>
                <a:gd name="T23" fmla="*/ 5 h 49"/>
                <a:gd name="T24" fmla="*/ 37 w 37"/>
                <a:gd name="T25" fmla="*/ 5 h 49"/>
                <a:gd name="T26" fmla="*/ 37 w 37"/>
                <a:gd name="T2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" h="49">
                  <a:moveTo>
                    <a:pt x="37" y="12"/>
                  </a:moveTo>
                  <a:cubicBezTo>
                    <a:pt x="36" y="12"/>
                    <a:pt x="36" y="12"/>
                    <a:pt x="36" y="13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0" y="48"/>
                    <a:pt x="0" y="4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37" y="12"/>
                    <a:pt x="37" y="12"/>
                    <a:pt x="37" y="12"/>
                  </a:cubicBezTo>
                  <a:moveTo>
                    <a:pt x="37" y="0"/>
                  </a:moveTo>
                  <a:cubicBezTo>
                    <a:pt x="36" y="0"/>
                    <a:pt x="36" y="0"/>
                    <a:pt x="36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5"/>
                    <a:pt x="36" y="5"/>
                    <a:pt x="37" y="5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3" name="Freeform 922"/>
            <p:cNvSpPr>
              <a:spLocks/>
            </p:cNvSpPr>
            <p:nvPr/>
          </p:nvSpPr>
          <p:spPr bwMode="auto">
            <a:xfrm>
              <a:off x="3046" y="1736"/>
              <a:ext cx="171" cy="31"/>
            </a:xfrm>
            <a:custGeom>
              <a:avLst/>
              <a:gdLst>
                <a:gd name="T0" fmla="*/ 72 w 72"/>
                <a:gd name="T1" fmla="*/ 0 h 13"/>
                <a:gd name="T2" fmla="*/ 0 w 72"/>
                <a:gd name="T3" fmla="*/ 0 h 13"/>
                <a:gd name="T4" fmla="*/ 4 w 72"/>
                <a:gd name="T5" fmla="*/ 8 h 13"/>
                <a:gd name="T6" fmla="*/ 8 w 72"/>
                <a:gd name="T7" fmla="*/ 13 h 13"/>
                <a:gd name="T8" fmla="*/ 59 w 72"/>
                <a:gd name="T9" fmla="*/ 13 h 13"/>
                <a:gd name="T10" fmla="*/ 72 w 72"/>
                <a:gd name="T11" fmla="*/ 5 h 13"/>
                <a:gd name="T12" fmla="*/ 72 w 72"/>
                <a:gd name="T13" fmla="*/ 1 h 13"/>
                <a:gd name="T14" fmla="*/ 72 w 72"/>
                <a:gd name="T15" fmla="*/ 0 h 13"/>
                <a:gd name="T16" fmla="*/ 72 w 72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13">
                  <a:moveTo>
                    <a:pt x="7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2" y="5"/>
                    <a:pt x="4" y="8"/>
                  </a:cubicBezTo>
                  <a:cubicBezTo>
                    <a:pt x="5" y="10"/>
                    <a:pt x="6" y="11"/>
                    <a:pt x="8" y="13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67" y="13"/>
                    <a:pt x="72" y="13"/>
                    <a:pt x="72" y="5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</a:path>
              </a:pathLst>
            </a:cu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4" name="Freeform 923"/>
            <p:cNvSpPr>
              <a:spLocks/>
            </p:cNvSpPr>
            <p:nvPr/>
          </p:nvSpPr>
          <p:spPr bwMode="auto">
            <a:xfrm>
              <a:off x="3043" y="1734"/>
              <a:ext cx="179" cy="35"/>
            </a:xfrm>
            <a:custGeom>
              <a:avLst/>
              <a:gdLst>
                <a:gd name="T0" fmla="*/ 74 w 75"/>
                <a:gd name="T1" fmla="*/ 0 h 15"/>
                <a:gd name="T2" fmla="*/ 50 w 75"/>
                <a:gd name="T3" fmla="*/ 0 h 15"/>
                <a:gd name="T4" fmla="*/ 0 w 75"/>
                <a:gd name="T5" fmla="*/ 0 h 15"/>
                <a:gd name="T6" fmla="*/ 1 w 75"/>
                <a:gd name="T7" fmla="*/ 1 h 15"/>
                <a:gd name="T8" fmla="*/ 73 w 75"/>
                <a:gd name="T9" fmla="*/ 1 h 15"/>
                <a:gd name="T10" fmla="*/ 73 w 75"/>
                <a:gd name="T11" fmla="*/ 1 h 15"/>
                <a:gd name="T12" fmla="*/ 73 w 75"/>
                <a:gd name="T13" fmla="*/ 2 h 15"/>
                <a:gd name="T14" fmla="*/ 73 w 75"/>
                <a:gd name="T15" fmla="*/ 6 h 15"/>
                <a:gd name="T16" fmla="*/ 60 w 75"/>
                <a:gd name="T17" fmla="*/ 14 h 15"/>
                <a:gd name="T18" fmla="*/ 9 w 75"/>
                <a:gd name="T19" fmla="*/ 14 h 15"/>
                <a:gd name="T20" fmla="*/ 10 w 75"/>
                <a:gd name="T21" fmla="*/ 15 h 15"/>
                <a:gd name="T22" fmla="*/ 60 w 75"/>
                <a:gd name="T23" fmla="*/ 15 h 15"/>
                <a:gd name="T24" fmla="*/ 75 w 75"/>
                <a:gd name="T25" fmla="*/ 6 h 15"/>
                <a:gd name="T26" fmla="*/ 75 w 75"/>
                <a:gd name="T27" fmla="*/ 2 h 15"/>
                <a:gd name="T28" fmla="*/ 74 w 75"/>
                <a:gd name="T29" fmla="*/ 1 h 15"/>
                <a:gd name="T30" fmla="*/ 74 w 75"/>
                <a:gd name="T31" fmla="*/ 0 h 15"/>
                <a:gd name="T32" fmla="*/ 74 w 75"/>
                <a:gd name="T3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5" h="15">
                  <a:moveTo>
                    <a:pt x="74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3" y="2"/>
                    <a:pt x="73" y="2"/>
                    <a:pt x="73" y="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14"/>
                    <a:pt x="68" y="14"/>
                    <a:pt x="60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9" y="15"/>
                    <a:pt x="10" y="15"/>
                  </a:cubicBezTo>
                  <a:cubicBezTo>
                    <a:pt x="60" y="15"/>
                    <a:pt x="60" y="15"/>
                    <a:pt x="60" y="15"/>
                  </a:cubicBezTo>
                  <a:cubicBezTo>
                    <a:pt x="66" y="15"/>
                    <a:pt x="75" y="15"/>
                    <a:pt x="75" y="6"/>
                  </a:cubicBezTo>
                  <a:cubicBezTo>
                    <a:pt x="75" y="2"/>
                    <a:pt x="75" y="2"/>
                    <a:pt x="75" y="2"/>
                  </a:cubicBezTo>
                  <a:cubicBezTo>
                    <a:pt x="75" y="1"/>
                    <a:pt x="75" y="1"/>
                    <a:pt x="74" y="1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5" name="Freeform 924"/>
            <p:cNvSpPr>
              <a:spLocks/>
            </p:cNvSpPr>
            <p:nvPr/>
          </p:nvSpPr>
          <p:spPr bwMode="auto">
            <a:xfrm>
              <a:off x="3036" y="1581"/>
              <a:ext cx="84" cy="110"/>
            </a:xfrm>
            <a:custGeom>
              <a:avLst/>
              <a:gdLst>
                <a:gd name="T0" fmla="*/ 35 w 35"/>
                <a:gd name="T1" fmla="*/ 0 h 46"/>
                <a:gd name="T2" fmla="*/ 21 w 35"/>
                <a:gd name="T3" fmla="*/ 7 h 46"/>
                <a:gd name="T4" fmla="*/ 21 w 35"/>
                <a:gd name="T5" fmla="*/ 7 h 46"/>
                <a:gd name="T6" fmla="*/ 20 w 35"/>
                <a:gd name="T7" fmla="*/ 7 h 46"/>
                <a:gd name="T8" fmla="*/ 15 w 35"/>
                <a:gd name="T9" fmla="*/ 12 h 46"/>
                <a:gd name="T10" fmla="*/ 16 w 35"/>
                <a:gd name="T11" fmla="*/ 12 h 46"/>
                <a:gd name="T12" fmla="*/ 16 w 35"/>
                <a:gd name="T13" fmla="*/ 13 h 46"/>
                <a:gd name="T14" fmla="*/ 14 w 35"/>
                <a:gd name="T15" fmla="*/ 13 h 46"/>
                <a:gd name="T16" fmla="*/ 2 w 35"/>
                <a:gd name="T17" fmla="*/ 34 h 46"/>
                <a:gd name="T18" fmla="*/ 2 w 35"/>
                <a:gd name="T19" fmla="*/ 35 h 46"/>
                <a:gd name="T20" fmla="*/ 2 w 35"/>
                <a:gd name="T21" fmla="*/ 35 h 46"/>
                <a:gd name="T22" fmla="*/ 2 w 35"/>
                <a:gd name="T23" fmla="*/ 35 h 46"/>
                <a:gd name="T24" fmla="*/ 2 w 35"/>
                <a:gd name="T25" fmla="*/ 35 h 46"/>
                <a:gd name="T26" fmla="*/ 1 w 35"/>
                <a:gd name="T27" fmla="*/ 36 h 46"/>
                <a:gd name="T28" fmla="*/ 0 w 35"/>
                <a:gd name="T29" fmla="*/ 46 h 46"/>
                <a:gd name="T30" fmla="*/ 35 w 35"/>
                <a:gd name="T31" fmla="*/ 46 h 46"/>
                <a:gd name="T32" fmla="*/ 35 w 35"/>
                <a:gd name="T33" fmla="*/ 12 h 46"/>
                <a:gd name="T34" fmla="*/ 19 w 35"/>
                <a:gd name="T35" fmla="*/ 18 h 46"/>
                <a:gd name="T36" fmla="*/ 11 w 35"/>
                <a:gd name="T37" fmla="*/ 24 h 46"/>
                <a:gd name="T38" fmla="*/ 26 w 35"/>
                <a:gd name="T39" fmla="*/ 9 h 46"/>
                <a:gd name="T40" fmla="*/ 35 w 35"/>
                <a:gd name="T41" fmla="*/ 4 h 46"/>
                <a:gd name="T42" fmla="*/ 35 w 35"/>
                <a:gd name="T4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" h="46">
                  <a:moveTo>
                    <a:pt x="35" y="0"/>
                  </a:moveTo>
                  <a:cubicBezTo>
                    <a:pt x="30" y="1"/>
                    <a:pt x="25" y="4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6" y="10"/>
                    <a:pt x="15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8" y="19"/>
                    <a:pt x="4" y="26"/>
                    <a:pt x="2" y="34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6"/>
                    <a:pt x="1" y="36"/>
                    <a:pt x="1" y="36"/>
                  </a:cubicBezTo>
                  <a:cubicBezTo>
                    <a:pt x="1" y="39"/>
                    <a:pt x="0" y="43"/>
                    <a:pt x="0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29" y="12"/>
                    <a:pt x="24" y="15"/>
                    <a:pt x="19" y="18"/>
                  </a:cubicBezTo>
                  <a:cubicBezTo>
                    <a:pt x="16" y="19"/>
                    <a:pt x="13" y="22"/>
                    <a:pt x="11" y="24"/>
                  </a:cubicBezTo>
                  <a:cubicBezTo>
                    <a:pt x="15" y="18"/>
                    <a:pt x="20" y="12"/>
                    <a:pt x="26" y="9"/>
                  </a:cubicBezTo>
                  <a:cubicBezTo>
                    <a:pt x="29" y="7"/>
                    <a:pt x="32" y="5"/>
                    <a:pt x="35" y="4"/>
                  </a:cubicBezTo>
                  <a:cubicBezTo>
                    <a:pt x="35" y="0"/>
                    <a:pt x="35" y="0"/>
                    <a:pt x="35" y="0"/>
                  </a:cubicBezTo>
                </a:path>
              </a:pathLst>
            </a:custGeom>
            <a:solidFill>
              <a:srgbClr val="F8F5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6" name="Freeform 925"/>
            <p:cNvSpPr>
              <a:spLocks/>
            </p:cNvSpPr>
            <p:nvPr/>
          </p:nvSpPr>
          <p:spPr bwMode="auto">
            <a:xfrm>
              <a:off x="3084" y="1597"/>
              <a:ext cx="2" cy="0"/>
            </a:xfrm>
            <a:custGeom>
              <a:avLst/>
              <a:gdLst>
                <a:gd name="T0" fmla="*/ 1 w 1"/>
                <a:gd name="T1" fmla="*/ 0 w 1"/>
                <a:gd name="T2" fmla="*/ 1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7" name="Freeform 926"/>
            <p:cNvSpPr>
              <a:spLocks/>
            </p:cNvSpPr>
            <p:nvPr/>
          </p:nvSpPr>
          <p:spPr bwMode="auto">
            <a:xfrm>
              <a:off x="3069" y="1609"/>
              <a:ext cx="5" cy="3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0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8" name="Freeform 927"/>
            <p:cNvSpPr>
              <a:spLocks noEditPoints="1"/>
            </p:cNvSpPr>
            <p:nvPr/>
          </p:nvSpPr>
          <p:spPr bwMode="auto">
            <a:xfrm>
              <a:off x="3039" y="1576"/>
              <a:ext cx="226" cy="234"/>
            </a:xfrm>
            <a:custGeom>
              <a:avLst/>
              <a:gdLst>
                <a:gd name="T0" fmla="*/ 37 w 95"/>
                <a:gd name="T1" fmla="*/ 97 h 98"/>
                <a:gd name="T2" fmla="*/ 38 w 95"/>
                <a:gd name="T3" fmla="*/ 97 h 98"/>
                <a:gd name="T4" fmla="*/ 37 w 95"/>
                <a:gd name="T5" fmla="*/ 97 h 98"/>
                <a:gd name="T6" fmla="*/ 37 w 95"/>
                <a:gd name="T7" fmla="*/ 96 h 98"/>
                <a:gd name="T8" fmla="*/ 37 w 95"/>
                <a:gd name="T9" fmla="*/ 97 h 98"/>
                <a:gd name="T10" fmla="*/ 37 w 95"/>
                <a:gd name="T11" fmla="*/ 96 h 98"/>
                <a:gd name="T12" fmla="*/ 95 w 95"/>
                <a:gd name="T13" fmla="*/ 64 h 98"/>
                <a:gd name="T14" fmla="*/ 74 w 95"/>
                <a:gd name="T15" fmla="*/ 90 h 98"/>
                <a:gd name="T16" fmla="*/ 48 w 95"/>
                <a:gd name="T17" fmla="*/ 98 h 98"/>
                <a:gd name="T18" fmla="*/ 48 w 95"/>
                <a:gd name="T19" fmla="*/ 98 h 98"/>
                <a:gd name="T20" fmla="*/ 74 w 95"/>
                <a:gd name="T21" fmla="*/ 90 h 98"/>
                <a:gd name="T22" fmla="*/ 95 w 95"/>
                <a:gd name="T23" fmla="*/ 64 h 98"/>
                <a:gd name="T24" fmla="*/ 1 w 95"/>
                <a:gd name="T25" fmla="*/ 37 h 98"/>
                <a:gd name="T26" fmla="*/ 1 w 95"/>
                <a:gd name="T27" fmla="*/ 37 h 98"/>
                <a:gd name="T28" fmla="*/ 0 w 95"/>
                <a:gd name="T29" fmla="*/ 38 h 98"/>
                <a:gd name="T30" fmla="*/ 1 w 95"/>
                <a:gd name="T31" fmla="*/ 37 h 98"/>
                <a:gd name="T32" fmla="*/ 1 w 95"/>
                <a:gd name="T33" fmla="*/ 37 h 98"/>
                <a:gd name="T34" fmla="*/ 1 w 95"/>
                <a:gd name="T35" fmla="*/ 37 h 98"/>
                <a:gd name="T36" fmla="*/ 1 w 95"/>
                <a:gd name="T37" fmla="*/ 37 h 98"/>
                <a:gd name="T38" fmla="*/ 1 w 95"/>
                <a:gd name="T39" fmla="*/ 37 h 98"/>
                <a:gd name="T40" fmla="*/ 90 w 95"/>
                <a:gd name="T41" fmla="*/ 23 h 98"/>
                <a:gd name="T42" fmla="*/ 90 w 95"/>
                <a:gd name="T43" fmla="*/ 23 h 98"/>
                <a:gd name="T44" fmla="*/ 90 w 95"/>
                <a:gd name="T45" fmla="*/ 23 h 98"/>
                <a:gd name="T46" fmla="*/ 90 w 95"/>
                <a:gd name="T47" fmla="*/ 23 h 98"/>
                <a:gd name="T48" fmla="*/ 90 w 95"/>
                <a:gd name="T49" fmla="*/ 23 h 98"/>
                <a:gd name="T50" fmla="*/ 59 w 95"/>
                <a:gd name="T51" fmla="*/ 1 h 98"/>
                <a:gd name="T52" fmla="*/ 60 w 95"/>
                <a:gd name="T53" fmla="*/ 1 h 98"/>
                <a:gd name="T54" fmla="*/ 60 w 95"/>
                <a:gd name="T55" fmla="*/ 1 h 98"/>
                <a:gd name="T56" fmla="*/ 60 w 95"/>
                <a:gd name="T57" fmla="*/ 1 h 98"/>
                <a:gd name="T58" fmla="*/ 59 w 95"/>
                <a:gd name="T59" fmla="*/ 1 h 98"/>
                <a:gd name="T60" fmla="*/ 48 w 95"/>
                <a:gd name="T61" fmla="*/ 0 h 98"/>
                <a:gd name="T62" fmla="*/ 1 w 95"/>
                <a:gd name="T63" fmla="*/ 36 h 98"/>
                <a:gd name="T64" fmla="*/ 13 w 95"/>
                <a:gd name="T65" fmla="*/ 15 h 98"/>
                <a:gd name="T66" fmla="*/ 14 w 95"/>
                <a:gd name="T67" fmla="*/ 14 h 98"/>
                <a:gd name="T68" fmla="*/ 19 w 95"/>
                <a:gd name="T69" fmla="*/ 9 h 98"/>
                <a:gd name="T70" fmla="*/ 20 w 95"/>
                <a:gd name="T71" fmla="*/ 9 h 98"/>
                <a:gd name="T72" fmla="*/ 34 w 95"/>
                <a:gd name="T73" fmla="*/ 2 h 98"/>
                <a:gd name="T74" fmla="*/ 35 w 95"/>
                <a:gd name="T75" fmla="*/ 2 h 98"/>
                <a:gd name="T76" fmla="*/ 36 w 95"/>
                <a:gd name="T77" fmla="*/ 1 h 98"/>
                <a:gd name="T78" fmla="*/ 48 w 95"/>
                <a:gd name="T79" fmla="*/ 0 h 98"/>
                <a:gd name="T80" fmla="*/ 48 w 95"/>
                <a:gd name="T81" fmla="*/ 0 h 98"/>
                <a:gd name="T82" fmla="*/ 48 w 95"/>
                <a:gd name="T83" fmla="*/ 0 h 98"/>
                <a:gd name="T84" fmla="*/ 48 w 95"/>
                <a:gd name="T85" fmla="*/ 0 h 98"/>
                <a:gd name="T86" fmla="*/ 48 w 95"/>
                <a:gd name="T87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5" h="98">
                  <a:moveTo>
                    <a:pt x="37" y="97"/>
                  </a:moveTo>
                  <a:cubicBezTo>
                    <a:pt x="38" y="97"/>
                    <a:pt x="38" y="97"/>
                    <a:pt x="38" y="97"/>
                  </a:cubicBezTo>
                  <a:cubicBezTo>
                    <a:pt x="38" y="97"/>
                    <a:pt x="38" y="97"/>
                    <a:pt x="37" y="97"/>
                  </a:cubicBezTo>
                  <a:moveTo>
                    <a:pt x="37" y="96"/>
                  </a:moveTo>
                  <a:cubicBezTo>
                    <a:pt x="37" y="97"/>
                    <a:pt x="37" y="97"/>
                    <a:pt x="37" y="97"/>
                  </a:cubicBezTo>
                  <a:cubicBezTo>
                    <a:pt x="37" y="97"/>
                    <a:pt x="37" y="97"/>
                    <a:pt x="37" y="96"/>
                  </a:cubicBezTo>
                  <a:moveTo>
                    <a:pt x="95" y="64"/>
                  </a:moveTo>
                  <a:cubicBezTo>
                    <a:pt x="92" y="75"/>
                    <a:pt x="84" y="84"/>
                    <a:pt x="74" y="90"/>
                  </a:cubicBezTo>
                  <a:cubicBezTo>
                    <a:pt x="66" y="95"/>
                    <a:pt x="5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7" y="98"/>
                    <a:pt x="66" y="95"/>
                    <a:pt x="74" y="90"/>
                  </a:cubicBezTo>
                  <a:cubicBezTo>
                    <a:pt x="84" y="84"/>
                    <a:pt x="92" y="75"/>
                    <a:pt x="95" y="64"/>
                  </a:cubicBezTo>
                  <a:moveTo>
                    <a:pt x="1" y="37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0" y="38"/>
                    <a:pt x="0" y="38"/>
                  </a:cubicBezTo>
                  <a:cubicBezTo>
                    <a:pt x="0" y="38"/>
                    <a:pt x="1" y="38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moveTo>
                    <a:pt x="1" y="37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1" y="37"/>
                    <a:pt x="1" y="37"/>
                    <a:pt x="1" y="37"/>
                  </a:cubicBezTo>
                  <a:moveTo>
                    <a:pt x="90" y="23"/>
                  </a:move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moveTo>
                    <a:pt x="59" y="1"/>
                  </a:moveTo>
                  <a:cubicBezTo>
                    <a:pt x="59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59" y="1"/>
                    <a:pt x="59" y="1"/>
                  </a:cubicBezTo>
                  <a:moveTo>
                    <a:pt x="48" y="0"/>
                  </a:moveTo>
                  <a:cubicBezTo>
                    <a:pt x="26" y="0"/>
                    <a:pt x="6" y="14"/>
                    <a:pt x="1" y="36"/>
                  </a:cubicBezTo>
                  <a:cubicBezTo>
                    <a:pt x="3" y="28"/>
                    <a:pt x="7" y="21"/>
                    <a:pt x="13" y="15"/>
                  </a:cubicBezTo>
                  <a:cubicBezTo>
                    <a:pt x="13" y="15"/>
                    <a:pt x="13" y="14"/>
                    <a:pt x="14" y="14"/>
                  </a:cubicBezTo>
                  <a:cubicBezTo>
                    <a:pt x="15" y="12"/>
                    <a:pt x="17" y="10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4" y="6"/>
                    <a:pt x="29" y="3"/>
                    <a:pt x="34" y="2"/>
                  </a:cubicBezTo>
                  <a:cubicBezTo>
                    <a:pt x="34" y="2"/>
                    <a:pt x="34" y="2"/>
                    <a:pt x="35" y="2"/>
                  </a:cubicBezTo>
                  <a:cubicBezTo>
                    <a:pt x="35" y="1"/>
                    <a:pt x="35" y="1"/>
                    <a:pt x="36" y="1"/>
                  </a:cubicBezTo>
                  <a:cubicBezTo>
                    <a:pt x="40" y="0"/>
                    <a:pt x="44" y="0"/>
                    <a:pt x="48" y="0"/>
                  </a:cubicBezTo>
                  <a:moveTo>
                    <a:pt x="4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solidFill>
              <a:srgbClr val="595E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49" name="Freeform 928"/>
            <p:cNvSpPr>
              <a:spLocks/>
            </p:cNvSpPr>
            <p:nvPr/>
          </p:nvSpPr>
          <p:spPr bwMode="auto">
            <a:xfrm>
              <a:off x="3162" y="1585"/>
              <a:ext cx="98" cy="184"/>
            </a:xfrm>
            <a:custGeom>
              <a:avLst/>
              <a:gdLst>
                <a:gd name="T0" fmla="*/ 0 w 41"/>
                <a:gd name="T1" fmla="*/ 0 h 77"/>
                <a:gd name="T2" fmla="*/ 0 w 41"/>
                <a:gd name="T3" fmla="*/ 10 h 77"/>
                <a:gd name="T4" fmla="*/ 27 w 41"/>
                <a:gd name="T5" fmla="*/ 30 h 77"/>
                <a:gd name="T6" fmla="*/ 33 w 41"/>
                <a:gd name="T7" fmla="*/ 64 h 77"/>
                <a:gd name="T8" fmla="*/ 33 w 41"/>
                <a:gd name="T9" fmla="*/ 64 h 77"/>
                <a:gd name="T10" fmla="*/ 28 w 41"/>
                <a:gd name="T11" fmla="*/ 77 h 77"/>
                <a:gd name="T12" fmla="*/ 40 w 41"/>
                <a:gd name="T13" fmla="*/ 55 h 77"/>
                <a:gd name="T14" fmla="*/ 40 w 41"/>
                <a:gd name="T15" fmla="*/ 55 h 77"/>
                <a:gd name="T16" fmla="*/ 41 w 41"/>
                <a:gd name="T17" fmla="*/ 45 h 77"/>
                <a:gd name="T18" fmla="*/ 41 w 41"/>
                <a:gd name="T19" fmla="*/ 44 h 77"/>
                <a:gd name="T20" fmla="*/ 34 w 41"/>
                <a:gd name="T21" fmla="*/ 21 h 77"/>
                <a:gd name="T22" fmla="*/ 7 w 41"/>
                <a:gd name="T23" fmla="*/ 1 h 77"/>
                <a:gd name="T24" fmla="*/ 0 w 41"/>
                <a:gd name="T2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77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11" y="13"/>
                    <a:pt x="21" y="20"/>
                    <a:pt x="27" y="30"/>
                  </a:cubicBezTo>
                  <a:cubicBezTo>
                    <a:pt x="33" y="40"/>
                    <a:pt x="35" y="52"/>
                    <a:pt x="33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2" y="69"/>
                    <a:pt x="30" y="73"/>
                    <a:pt x="28" y="77"/>
                  </a:cubicBezTo>
                  <a:cubicBezTo>
                    <a:pt x="34" y="71"/>
                    <a:pt x="38" y="63"/>
                    <a:pt x="40" y="55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41" y="52"/>
                    <a:pt x="41" y="48"/>
                    <a:pt x="41" y="45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1" y="36"/>
                    <a:pt x="39" y="28"/>
                    <a:pt x="34" y="21"/>
                  </a:cubicBezTo>
                  <a:cubicBezTo>
                    <a:pt x="28" y="11"/>
                    <a:pt x="18" y="4"/>
                    <a:pt x="7" y="1"/>
                  </a:cubicBezTo>
                  <a:cubicBezTo>
                    <a:pt x="4" y="1"/>
                    <a:pt x="2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0" name="Freeform 929"/>
            <p:cNvSpPr>
              <a:spLocks/>
            </p:cNvSpPr>
            <p:nvPr/>
          </p:nvSpPr>
          <p:spPr bwMode="auto">
            <a:xfrm>
              <a:off x="3124" y="1585"/>
              <a:ext cx="36" cy="24"/>
            </a:xfrm>
            <a:custGeom>
              <a:avLst/>
              <a:gdLst>
                <a:gd name="T0" fmla="*/ 13 w 15"/>
                <a:gd name="T1" fmla="*/ 0 h 10"/>
                <a:gd name="T2" fmla="*/ 12 w 15"/>
                <a:gd name="T3" fmla="*/ 0 h 10"/>
                <a:gd name="T4" fmla="*/ 0 w 15"/>
                <a:gd name="T5" fmla="*/ 2 h 10"/>
                <a:gd name="T6" fmla="*/ 0 w 15"/>
                <a:gd name="T7" fmla="*/ 9 h 10"/>
                <a:gd name="T8" fmla="*/ 5 w 15"/>
                <a:gd name="T9" fmla="*/ 9 h 10"/>
                <a:gd name="T10" fmla="*/ 15 w 15"/>
                <a:gd name="T11" fmla="*/ 10 h 10"/>
                <a:gd name="T12" fmla="*/ 15 w 15"/>
                <a:gd name="T13" fmla="*/ 0 h 10"/>
                <a:gd name="T14" fmla="*/ 13 w 15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0">
                  <a:moveTo>
                    <a:pt x="13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4" y="1"/>
                    <a:pt x="0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3" y="9"/>
                    <a:pt x="5" y="9"/>
                  </a:cubicBezTo>
                  <a:cubicBezTo>
                    <a:pt x="8" y="9"/>
                    <a:pt x="12" y="9"/>
                    <a:pt x="15" y="1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1" name="Freeform 930"/>
            <p:cNvSpPr>
              <a:spLocks/>
            </p:cNvSpPr>
            <p:nvPr/>
          </p:nvSpPr>
          <p:spPr bwMode="auto">
            <a:xfrm>
              <a:off x="3160" y="1585"/>
              <a:ext cx="2" cy="24"/>
            </a:xfrm>
            <a:custGeom>
              <a:avLst/>
              <a:gdLst>
                <a:gd name="T0" fmla="*/ 0 w 1"/>
                <a:gd name="T1" fmla="*/ 0 h 10"/>
                <a:gd name="T2" fmla="*/ 0 w 1"/>
                <a:gd name="T3" fmla="*/ 10 h 10"/>
                <a:gd name="T4" fmla="*/ 0 w 1"/>
                <a:gd name="T5" fmla="*/ 10 h 10"/>
                <a:gd name="T6" fmla="*/ 1 w 1"/>
                <a:gd name="T7" fmla="*/ 10 h 10"/>
                <a:gd name="T8" fmla="*/ 1 w 1"/>
                <a:gd name="T9" fmla="*/ 0 h 10"/>
                <a:gd name="T10" fmla="*/ 0 w 1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0">
                  <a:moveTo>
                    <a:pt x="0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2" name="Freeform 931"/>
            <p:cNvSpPr>
              <a:spLocks/>
            </p:cNvSpPr>
            <p:nvPr/>
          </p:nvSpPr>
          <p:spPr bwMode="auto">
            <a:xfrm>
              <a:off x="3120" y="1590"/>
              <a:ext cx="2" cy="19"/>
            </a:xfrm>
            <a:custGeom>
              <a:avLst/>
              <a:gdLst>
                <a:gd name="T0" fmla="*/ 1 w 1"/>
                <a:gd name="T1" fmla="*/ 0 h 8"/>
                <a:gd name="T2" fmla="*/ 0 w 1"/>
                <a:gd name="T3" fmla="*/ 0 h 8"/>
                <a:gd name="T4" fmla="*/ 0 w 1"/>
                <a:gd name="T5" fmla="*/ 8 h 8"/>
                <a:gd name="T6" fmla="*/ 1 w 1"/>
                <a:gd name="T7" fmla="*/ 8 h 8"/>
                <a:gd name="T8" fmla="*/ 1 w 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1" y="8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3" name="Freeform 932"/>
            <p:cNvSpPr>
              <a:spLocks/>
            </p:cNvSpPr>
            <p:nvPr/>
          </p:nvSpPr>
          <p:spPr bwMode="auto">
            <a:xfrm>
              <a:off x="3122" y="1590"/>
              <a:ext cx="2" cy="19"/>
            </a:xfrm>
            <a:custGeom>
              <a:avLst/>
              <a:gdLst>
                <a:gd name="T0" fmla="*/ 1 w 1"/>
                <a:gd name="T1" fmla="*/ 0 h 8"/>
                <a:gd name="T2" fmla="*/ 0 w 1"/>
                <a:gd name="T3" fmla="*/ 0 h 8"/>
                <a:gd name="T4" fmla="*/ 0 w 1"/>
                <a:gd name="T5" fmla="*/ 8 h 8"/>
                <a:gd name="T6" fmla="*/ 1 w 1"/>
                <a:gd name="T7" fmla="*/ 7 h 8"/>
                <a:gd name="T8" fmla="*/ 1 w 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4" name="Freeform 933"/>
            <p:cNvSpPr>
              <a:spLocks/>
            </p:cNvSpPr>
            <p:nvPr/>
          </p:nvSpPr>
          <p:spPr bwMode="auto">
            <a:xfrm>
              <a:off x="3062" y="1590"/>
              <a:ext cx="58" cy="48"/>
            </a:xfrm>
            <a:custGeom>
              <a:avLst/>
              <a:gdLst>
                <a:gd name="T0" fmla="*/ 24 w 24"/>
                <a:gd name="T1" fmla="*/ 0 h 20"/>
                <a:gd name="T2" fmla="*/ 15 w 24"/>
                <a:gd name="T3" fmla="*/ 5 h 20"/>
                <a:gd name="T4" fmla="*/ 0 w 24"/>
                <a:gd name="T5" fmla="*/ 20 h 20"/>
                <a:gd name="T6" fmla="*/ 8 w 24"/>
                <a:gd name="T7" fmla="*/ 14 h 20"/>
                <a:gd name="T8" fmla="*/ 24 w 24"/>
                <a:gd name="T9" fmla="*/ 8 h 20"/>
                <a:gd name="T10" fmla="*/ 24 w 24"/>
                <a:gd name="T1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0">
                  <a:moveTo>
                    <a:pt x="24" y="0"/>
                  </a:moveTo>
                  <a:cubicBezTo>
                    <a:pt x="21" y="1"/>
                    <a:pt x="18" y="3"/>
                    <a:pt x="15" y="5"/>
                  </a:cubicBezTo>
                  <a:cubicBezTo>
                    <a:pt x="9" y="8"/>
                    <a:pt x="4" y="14"/>
                    <a:pt x="0" y="20"/>
                  </a:cubicBezTo>
                  <a:cubicBezTo>
                    <a:pt x="2" y="18"/>
                    <a:pt x="5" y="15"/>
                    <a:pt x="8" y="14"/>
                  </a:cubicBezTo>
                  <a:cubicBezTo>
                    <a:pt x="13" y="11"/>
                    <a:pt x="18" y="8"/>
                    <a:pt x="24" y="8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5" name="Freeform 934"/>
            <p:cNvSpPr>
              <a:spLocks/>
            </p:cNvSpPr>
            <p:nvPr/>
          </p:nvSpPr>
          <p:spPr bwMode="auto">
            <a:xfrm>
              <a:off x="3029" y="1550"/>
              <a:ext cx="257" cy="172"/>
            </a:xfrm>
            <a:custGeom>
              <a:avLst/>
              <a:gdLst>
                <a:gd name="T0" fmla="*/ 5 w 108"/>
                <a:gd name="T1" fmla="*/ 48 h 72"/>
                <a:gd name="T2" fmla="*/ 64 w 108"/>
                <a:gd name="T3" fmla="*/ 12 h 72"/>
                <a:gd name="T4" fmla="*/ 94 w 108"/>
                <a:gd name="T5" fmla="*/ 34 h 72"/>
                <a:gd name="T6" fmla="*/ 100 w 108"/>
                <a:gd name="T7" fmla="*/ 71 h 72"/>
                <a:gd name="T8" fmla="*/ 105 w 108"/>
                <a:gd name="T9" fmla="*/ 72 h 72"/>
                <a:gd name="T10" fmla="*/ 105 w 108"/>
                <a:gd name="T11" fmla="*/ 72 h 72"/>
                <a:gd name="T12" fmla="*/ 98 w 108"/>
                <a:gd name="T13" fmla="*/ 31 h 72"/>
                <a:gd name="T14" fmla="*/ 65 w 108"/>
                <a:gd name="T15" fmla="*/ 7 h 72"/>
                <a:gd name="T16" fmla="*/ 0 w 108"/>
                <a:gd name="T17" fmla="*/ 47 h 72"/>
                <a:gd name="T18" fmla="*/ 5 w 108"/>
                <a:gd name="T19" fmla="*/ 4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" h="72">
                  <a:moveTo>
                    <a:pt x="5" y="48"/>
                  </a:moveTo>
                  <a:cubicBezTo>
                    <a:pt x="11" y="22"/>
                    <a:pt x="37" y="6"/>
                    <a:pt x="64" y="12"/>
                  </a:cubicBezTo>
                  <a:cubicBezTo>
                    <a:pt x="76" y="15"/>
                    <a:pt x="87" y="23"/>
                    <a:pt x="94" y="34"/>
                  </a:cubicBezTo>
                  <a:cubicBezTo>
                    <a:pt x="101" y="45"/>
                    <a:pt x="103" y="58"/>
                    <a:pt x="100" y="71"/>
                  </a:cubicBezTo>
                  <a:cubicBezTo>
                    <a:pt x="105" y="72"/>
                    <a:pt x="105" y="72"/>
                    <a:pt x="105" y="72"/>
                  </a:cubicBezTo>
                  <a:cubicBezTo>
                    <a:pt x="105" y="72"/>
                    <a:pt x="105" y="72"/>
                    <a:pt x="105" y="72"/>
                  </a:cubicBezTo>
                  <a:cubicBezTo>
                    <a:pt x="108" y="58"/>
                    <a:pt x="106" y="43"/>
                    <a:pt x="98" y="31"/>
                  </a:cubicBezTo>
                  <a:cubicBezTo>
                    <a:pt x="91" y="19"/>
                    <a:pt x="79" y="10"/>
                    <a:pt x="65" y="7"/>
                  </a:cubicBezTo>
                  <a:cubicBezTo>
                    <a:pt x="36" y="0"/>
                    <a:pt x="7" y="18"/>
                    <a:pt x="0" y="47"/>
                  </a:cubicBezTo>
                  <a:cubicBezTo>
                    <a:pt x="5" y="48"/>
                    <a:pt x="5" y="48"/>
                    <a:pt x="5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  <a:extLst/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6" name="Freeform 935"/>
            <p:cNvSpPr>
              <a:spLocks/>
            </p:cNvSpPr>
            <p:nvPr/>
          </p:nvSpPr>
          <p:spPr bwMode="auto">
            <a:xfrm>
              <a:off x="3000" y="1741"/>
              <a:ext cx="62" cy="55"/>
            </a:xfrm>
            <a:custGeom>
              <a:avLst/>
              <a:gdLst>
                <a:gd name="T0" fmla="*/ 11 w 26"/>
                <a:gd name="T1" fmla="*/ 21 h 23"/>
                <a:gd name="T2" fmla="*/ 22 w 26"/>
                <a:gd name="T3" fmla="*/ 14 h 23"/>
                <a:gd name="T4" fmla="*/ 26 w 26"/>
                <a:gd name="T5" fmla="*/ 10 h 23"/>
                <a:gd name="T6" fmla="*/ 23 w 26"/>
                <a:gd name="T7" fmla="*/ 6 h 23"/>
                <a:gd name="T8" fmla="*/ 20 w 26"/>
                <a:gd name="T9" fmla="*/ 1 h 23"/>
                <a:gd name="T10" fmla="*/ 15 w 26"/>
                <a:gd name="T11" fmla="*/ 2 h 23"/>
                <a:gd name="T12" fmla="*/ 3 w 26"/>
                <a:gd name="T13" fmla="*/ 9 h 23"/>
                <a:gd name="T14" fmla="*/ 2 w 26"/>
                <a:gd name="T15" fmla="*/ 18 h 23"/>
                <a:gd name="T16" fmla="*/ 2 w 26"/>
                <a:gd name="T17" fmla="*/ 18 h 23"/>
                <a:gd name="T18" fmla="*/ 11 w 26"/>
                <a:gd name="T19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3">
                  <a:moveTo>
                    <a:pt x="11" y="21"/>
                  </a:moveTo>
                  <a:cubicBezTo>
                    <a:pt x="15" y="19"/>
                    <a:pt x="19" y="17"/>
                    <a:pt x="22" y="14"/>
                  </a:cubicBezTo>
                  <a:cubicBezTo>
                    <a:pt x="24" y="13"/>
                    <a:pt x="25" y="12"/>
                    <a:pt x="26" y="10"/>
                  </a:cubicBezTo>
                  <a:cubicBezTo>
                    <a:pt x="25" y="8"/>
                    <a:pt x="24" y="7"/>
                    <a:pt x="23" y="6"/>
                  </a:cubicBezTo>
                  <a:cubicBezTo>
                    <a:pt x="22" y="4"/>
                    <a:pt x="21" y="3"/>
                    <a:pt x="20" y="1"/>
                  </a:cubicBezTo>
                  <a:cubicBezTo>
                    <a:pt x="18" y="0"/>
                    <a:pt x="16" y="1"/>
                    <a:pt x="15" y="2"/>
                  </a:cubicBezTo>
                  <a:cubicBezTo>
                    <a:pt x="11" y="4"/>
                    <a:pt x="7" y="6"/>
                    <a:pt x="3" y="9"/>
                  </a:cubicBezTo>
                  <a:cubicBezTo>
                    <a:pt x="0" y="11"/>
                    <a:pt x="0" y="14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5" y="21"/>
                    <a:pt x="8" y="23"/>
                    <a:pt x="11" y="2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  <p:sp>
          <p:nvSpPr>
            <p:cNvPr id="457" name="Freeform 936"/>
            <p:cNvSpPr>
              <a:spLocks/>
            </p:cNvSpPr>
            <p:nvPr/>
          </p:nvSpPr>
          <p:spPr bwMode="auto">
            <a:xfrm>
              <a:off x="2836" y="1774"/>
              <a:ext cx="164" cy="110"/>
            </a:xfrm>
            <a:custGeom>
              <a:avLst/>
              <a:gdLst>
                <a:gd name="T0" fmla="*/ 9 w 69"/>
                <a:gd name="T1" fmla="*/ 44 h 46"/>
                <a:gd name="T2" fmla="*/ 69 w 69"/>
                <a:gd name="T3" fmla="*/ 7 h 46"/>
                <a:gd name="T4" fmla="*/ 68 w 69"/>
                <a:gd name="T5" fmla="*/ 6 h 46"/>
                <a:gd name="T6" fmla="*/ 68 w 69"/>
                <a:gd name="T7" fmla="*/ 6 h 46"/>
                <a:gd name="T8" fmla="*/ 65 w 69"/>
                <a:gd name="T9" fmla="*/ 0 h 46"/>
                <a:gd name="T10" fmla="*/ 5 w 69"/>
                <a:gd name="T11" fmla="*/ 37 h 46"/>
                <a:gd name="T12" fmla="*/ 1 w 69"/>
                <a:gd name="T13" fmla="*/ 44 h 46"/>
                <a:gd name="T14" fmla="*/ 1 w 69"/>
                <a:gd name="T15" fmla="*/ 44 h 46"/>
                <a:gd name="T16" fmla="*/ 9 w 69"/>
                <a:gd name="T17" fmla="*/ 4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46">
                  <a:moveTo>
                    <a:pt x="9" y="44"/>
                  </a:moveTo>
                  <a:cubicBezTo>
                    <a:pt x="69" y="7"/>
                    <a:pt x="69" y="7"/>
                    <a:pt x="69" y="7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4"/>
                    <a:pt x="66" y="2"/>
                    <a:pt x="65" y="0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2" y="39"/>
                    <a:pt x="0" y="42"/>
                    <a:pt x="1" y="4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2" y="46"/>
                    <a:pt x="6" y="46"/>
                    <a:pt x="9" y="44"/>
                  </a:cubicBezTo>
                </a:path>
              </a:pathLst>
            </a:custGeom>
            <a:solidFill>
              <a:srgbClr val="EC85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548">
                <a:defRPr/>
              </a:pPr>
              <a:endParaRPr lang="zh-CN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414653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"/>
                            </p:stCondLst>
                            <p:childTnLst>
                              <p:par>
                                <p:cTn id="2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4"/>
          <p:cNvGrpSpPr/>
          <p:nvPr/>
        </p:nvGrpSpPr>
        <p:grpSpPr>
          <a:xfrm>
            <a:off x="2722918" y="1152749"/>
            <a:ext cx="1085801" cy="861667"/>
            <a:chOff x="3419345" y="385660"/>
            <a:chExt cx="1447546" cy="1149156"/>
          </a:xfrm>
          <a:effectLst/>
        </p:grpSpPr>
        <p:sp>
          <p:nvSpPr>
            <p:cNvPr id="26" name="椭圆 25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组合 29"/>
          <p:cNvGrpSpPr/>
          <p:nvPr/>
        </p:nvGrpSpPr>
        <p:grpSpPr>
          <a:xfrm flipH="1" flipV="1">
            <a:off x="5332908" y="1484518"/>
            <a:ext cx="1085801" cy="861667"/>
            <a:chOff x="3419345" y="385660"/>
            <a:chExt cx="1447546" cy="1149156"/>
          </a:xfrm>
          <a:effectLst/>
        </p:grpSpPr>
        <p:sp>
          <p:nvSpPr>
            <p:cNvPr id="31" name="椭圆 30"/>
            <p:cNvSpPr/>
            <p:nvPr/>
          </p:nvSpPr>
          <p:spPr>
            <a:xfrm flipV="1">
              <a:off x="3419345" y="946280"/>
              <a:ext cx="588536" cy="588536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 flipV="1">
              <a:off x="4274117" y="1163083"/>
              <a:ext cx="299650" cy="29965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 flipV="1">
              <a:off x="4650079" y="385660"/>
              <a:ext cx="216812" cy="216812"/>
            </a:xfrm>
            <a:prstGeom prst="ellipse">
              <a:avLst/>
            </a:prstGeom>
            <a:solidFill>
              <a:schemeClr val="accent2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 flipV="1">
              <a:off x="4007881" y="550314"/>
              <a:ext cx="424390" cy="42439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4"/>
          <p:cNvGrpSpPr/>
          <p:nvPr/>
        </p:nvGrpSpPr>
        <p:grpSpPr>
          <a:xfrm>
            <a:off x="3816090" y="1028082"/>
            <a:ext cx="1497627" cy="1497084"/>
            <a:chOff x="3606461" y="1664340"/>
            <a:chExt cx="1040024" cy="1040024"/>
          </a:xfrm>
          <a:effectLst/>
        </p:grpSpPr>
        <p:sp>
          <p:nvSpPr>
            <p:cNvPr id="36" name="椭圆 35"/>
            <p:cNvSpPr/>
            <p:nvPr/>
          </p:nvSpPr>
          <p:spPr>
            <a:xfrm>
              <a:off x="3606461" y="1664340"/>
              <a:ext cx="1040024" cy="1040024"/>
            </a:xfrm>
            <a:prstGeom prst="ellipse">
              <a:avLst/>
            </a:prstGeom>
            <a:solidFill>
              <a:schemeClr val="accent1"/>
            </a:solidFill>
            <a:ln w="444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378">
                <a:defRPr/>
              </a:pPr>
              <a:endParaRPr lang="zh-CN" altLang="en-US" sz="1200" kern="0" dirty="0">
                <a:solidFill>
                  <a:prstClr val="white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文本框 1"/>
            <p:cNvSpPr txBox="1"/>
            <p:nvPr/>
          </p:nvSpPr>
          <p:spPr>
            <a:xfrm>
              <a:off x="3920633" y="1813627"/>
              <a:ext cx="457749" cy="70558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6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8" name="矩形 69"/>
          <p:cNvSpPr>
            <a:spLocks noChangeArrowheads="1"/>
          </p:cNvSpPr>
          <p:nvPr/>
        </p:nvSpPr>
        <p:spPr bwMode="auto">
          <a:xfrm>
            <a:off x="2651138" y="2857094"/>
            <a:ext cx="3853309" cy="62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buFont typeface="Arial" charset="0"/>
              <a:buNone/>
            </a:pPr>
            <a:r>
              <a:rPr lang="zh-CN" altLang="en-US" sz="36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加入你的标题</a:t>
            </a:r>
            <a:endParaRPr lang="en-US" altLang="zh-CN" sz="36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9" name="矩形 70"/>
          <p:cNvSpPr>
            <a:spLocks noChangeArrowheads="1"/>
          </p:cNvSpPr>
          <p:nvPr/>
        </p:nvSpPr>
        <p:spPr bwMode="auto">
          <a:xfrm>
            <a:off x="988417" y="3539287"/>
            <a:ext cx="7178752" cy="300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15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在此处添加文字，在此处在此处添加文字在此处添加文字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1777572" y="3286667"/>
            <a:ext cx="1092340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250480" y="3286667"/>
            <a:ext cx="1034849" cy="1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246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random/>
      </p:transition>
    </mc:Choice>
    <mc:Fallback xmlns="">
      <p:transition spd="slow" advClick="0" advTm="1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f2948da-ba8e-47ac-a960-13144438e3b7"/>
          <p:cNvGrpSpPr>
            <a:grpSpLocks noChangeAspect="1"/>
          </p:cNvGrpSpPr>
          <p:nvPr/>
        </p:nvGrpSpPr>
        <p:grpSpPr>
          <a:xfrm>
            <a:off x="429170" y="1326345"/>
            <a:ext cx="8610433" cy="2657164"/>
            <a:chOff x="572227" y="1768460"/>
            <a:chExt cx="11480577" cy="3542885"/>
          </a:xfrm>
        </p:grpSpPr>
        <p:grpSp>
          <p:nvGrpSpPr>
            <p:cNvPr id="4" name="Group 57"/>
            <p:cNvGrpSpPr/>
            <p:nvPr/>
          </p:nvGrpSpPr>
          <p:grpSpPr>
            <a:xfrm>
              <a:off x="8446306" y="3104966"/>
              <a:ext cx="874231" cy="874231"/>
              <a:chOff x="5836748" y="2571290"/>
              <a:chExt cx="915321" cy="915321"/>
            </a:xfrm>
          </p:grpSpPr>
          <p:sp>
            <p:nvSpPr>
              <p:cNvPr id="73" name="Oval 58"/>
              <p:cNvSpPr/>
              <p:nvPr/>
            </p:nvSpPr>
            <p:spPr>
              <a:xfrm>
                <a:off x="5836748" y="2571290"/>
                <a:ext cx="915321" cy="915321"/>
              </a:xfrm>
              <a:prstGeom prst="ellipse">
                <a:avLst/>
              </a:prstGeom>
              <a:noFill/>
              <a:ln>
                <a:solidFill>
                  <a:schemeClr val="accent5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Freeform: Shape 59"/>
              <p:cNvSpPr>
                <a:spLocks/>
              </p:cNvSpPr>
              <p:nvPr/>
            </p:nvSpPr>
            <p:spPr bwMode="auto">
              <a:xfrm>
                <a:off x="6060302" y="2798237"/>
                <a:ext cx="468213" cy="461426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" name="Group 60"/>
            <p:cNvGrpSpPr/>
            <p:nvPr/>
          </p:nvGrpSpPr>
          <p:grpSpPr>
            <a:xfrm>
              <a:off x="7967239" y="1785609"/>
              <a:ext cx="874231" cy="874231"/>
              <a:chOff x="5330505" y="1441450"/>
              <a:chExt cx="915321" cy="915321"/>
            </a:xfrm>
          </p:grpSpPr>
          <p:sp>
            <p:nvSpPr>
              <p:cNvPr id="71" name="Oval 61"/>
              <p:cNvSpPr/>
              <p:nvPr/>
            </p:nvSpPr>
            <p:spPr>
              <a:xfrm>
                <a:off x="5330505" y="1441450"/>
                <a:ext cx="915321" cy="915321"/>
              </a:xfrm>
              <a:prstGeom prst="ellipse">
                <a:avLst/>
              </a:prstGeom>
              <a:noFill/>
              <a:ln>
                <a:solidFill>
                  <a:schemeClr val="accent4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Freeform: Shape 62"/>
              <p:cNvSpPr>
                <a:spLocks/>
              </p:cNvSpPr>
              <p:nvPr/>
            </p:nvSpPr>
            <p:spPr bwMode="auto">
              <a:xfrm>
                <a:off x="5537000" y="1647945"/>
                <a:ext cx="502331" cy="502331"/>
              </a:xfrm>
              <a:custGeom>
                <a:avLst/>
                <a:gdLst/>
                <a:ahLst/>
                <a:cxnLst>
                  <a:cxn ang="0">
                    <a:pos x="81" y="37"/>
                  </a:cxn>
                  <a:cxn ang="0">
                    <a:pos x="38" y="80"/>
                  </a:cxn>
                  <a:cxn ang="0">
                    <a:pos x="21" y="77"/>
                  </a:cxn>
                  <a:cxn ang="0">
                    <a:pos x="0" y="124"/>
                  </a:cxn>
                  <a:cxn ang="0">
                    <a:pos x="38" y="167"/>
                  </a:cxn>
                  <a:cxn ang="0">
                    <a:pos x="1" y="210"/>
                  </a:cxn>
                  <a:cxn ang="0">
                    <a:pos x="21" y="257"/>
                  </a:cxn>
                  <a:cxn ang="0">
                    <a:pos x="38" y="253"/>
                  </a:cxn>
                  <a:cxn ang="0">
                    <a:pos x="81" y="297"/>
                  </a:cxn>
                  <a:cxn ang="0">
                    <a:pos x="78" y="314"/>
                  </a:cxn>
                  <a:cxn ang="0">
                    <a:pos x="125" y="334"/>
                  </a:cxn>
                  <a:cxn ang="0">
                    <a:pos x="168" y="297"/>
                  </a:cxn>
                  <a:cxn ang="0">
                    <a:pos x="210" y="334"/>
                  </a:cxn>
                  <a:cxn ang="0">
                    <a:pos x="258" y="314"/>
                  </a:cxn>
                  <a:cxn ang="0">
                    <a:pos x="254" y="297"/>
                  </a:cxn>
                  <a:cxn ang="0">
                    <a:pos x="297" y="253"/>
                  </a:cxn>
                  <a:cxn ang="0">
                    <a:pos x="315" y="257"/>
                  </a:cxn>
                  <a:cxn ang="0">
                    <a:pos x="335" y="210"/>
                  </a:cxn>
                  <a:cxn ang="0">
                    <a:pos x="297" y="167"/>
                  </a:cxn>
                  <a:cxn ang="0">
                    <a:pos x="335" y="124"/>
                  </a:cxn>
                  <a:cxn ang="0">
                    <a:pos x="315" y="77"/>
                  </a:cxn>
                  <a:cxn ang="0">
                    <a:pos x="297" y="80"/>
                  </a:cxn>
                  <a:cxn ang="0">
                    <a:pos x="254" y="37"/>
                  </a:cxn>
                  <a:cxn ang="0">
                    <a:pos x="258" y="20"/>
                  </a:cxn>
                  <a:cxn ang="0">
                    <a:pos x="210" y="0"/>
                  </a:cxn>
                  <a:cxn ang="0">
                    <a:pos x="168" y="37"/>
                  </a:cxn>
                  <a:cxn ang="0">
                    <a:pos x="125" y="0"/>
                  </a:cxn>
                  <a:cxn ang="0">
                    <a:pos x="78" y="20"/>
                  </a:cxn>
                  <a:cxn ang="0">
                    <a:pos x="81" y="37"/>
                  </a:cxn>
                  <a:cxn ang="0">
                    <a:pos x="168" y="60"/>
                  </a:cxn>
                  <a:cxn ang="0">
                    <a:pos x="274" y="167"/>
                  </a:cxn>
                  <a:cxn ang="0">
                    <a:pos x="168" y="274"/>
                  </a:cxn>
                  <a:cxn ang="0">
                    <a:pos x="61" y="167"/>
                  </a:cxn>
                  <a:cxn ang="0">
                    <a:pos x="168" y="60"/>
                  </a:cxn>
                </a:cxnLst>
                <a:rect l="0" t="0" r="r" b="b"/>
                <a:pathLst>
                  <a:path w="335" h="334">
                    <a:moveTo>
                      <a:pt x="81" y="37"/>
                    </a:moveTo>
                    <a:cubicBezTo>
                      <a:pt x="81" y="61"/>
                      <a:pt x="62" y="80"/>
                      <a:pt x="38" y="80"/>
                    </a:cubicBezTo>
                    <a:cubicBezTo>
                      <a:pt x="32" y="80"/>
                      <a:pt x="26" y="79"/>
                      <a:pt x="21" y="77"/>
                    </a:cubicBezTo>
                    <a:cubicBezTo>
                      <a:pt x="12" y="91"/>
                      <a:pt x="5" y="107"/>
                      <a:pt x="0" y="124"/>
                    </a:cubicBezTo>
                    <a:cubicBezTo>
                      <a:pt x="22" y="127"/>
                      <a:pt x="38" y="145"/>
                      <a:pt x="38" y="167"/>
                    </a:cubicBezTo>
                    <a:cubicBezTo>
                      <a:pt x="38" y="189"/>
                      <a:pt x="22" y="207"/>
                      <a:pt x="1" y="210"/>
                    </a:cubicBezTo>
                    <a:cubicBezTo>
                      <a:pt x="5" y="227"/>
                      <a:pt x="12" y="243"/>
                      <a:pt x="21" y="257"/>
                    </a:cubicBezTo>
                    <a:cubicBezTo>
                      <a:pt x="26" y="255"/>
                      <a:pt x="32" y="253"/>
                      <a:pt x="38" y="253"/>
                    </a:cubicBezTo>
                    <a:cubicBezTo>
                      <a:pt x="62" y="253"/>
                      <a:pt x="81" y="273"/>
                      <a:pt x="81" y="297"/>
                    </a:cubicBezTo>
                    <a:cubicBezTo>
                      <a:pt x="81" y="303"/>
                      <a:pt x="80" y="309"/>
                      <a:pt x="78" y="314"/>
                    </a:cubicBezTo>
                    <a:cubicBezTo>
                      <a:pt x="92" y="323"/>
                      <a:pt x="108" y="330"/>
                      <a:pt x="125" y="334"/>
                    </a:cubicBezTo>
                    <a:cubicBezTo>
                      <a:pt x="128" y="313"/>
                      <a:pt x="146" y="297"/>
                      <a:pt x="168" y="297"/>
                    </a:cubicBezTo>
                    <a:cubicBezTo>
                      <a:pt x="190" y="297"/>
                      <a:pt x="208" y="313"/>
                      <a:pt x="210" y="334"/>
                    </a:cubicBezTo>
                    <a:cubicBezTo>
                      <a:pt x="227" y="330"/>
                      <a:pt x="243" y="323"/>
                      <a:pt x="258" y="314"/>
                    </a:cubicBezTo>
                    <a:cubicBezTo>
                      <a:pt x="255" y="309"/>
                      <a:pt x="254" y="303"/>
                      <a:pt x="254" y="297"/>
                    </a:cubicBezTo>
                    <a:cubicBezTo>
                      <a:pt x="254" y="273"/>
                      <a:pt x="273" y="253"/>
                      <a:pt x="297" y="253"/>
                    </a:cubicBezTo>
                    <a:cubicBezTo>
                      <a:pt x="304" y="253"/>
                      <a:pt x="309" y="255"/>
                      <a:pt x="315" y="257"/>
                    </a:cubicBezTo>
                    <a:cubicBezTo>
                      <a:pt x="324" y="243"/>
                      <a:pt x="331" y="227"/>
                      <a:pt x="335" y="210"/>
                    </a:cubicBezTo>
                    <a:cubicBezTo>
                      <a:pt x="314" y="207"/>
                      <a:pt x="297" y="189"/>
                      <a:pt x="297" y="167"/>
                    </a:cubicBezTo>
                    <a:cubicBezTo>
                      <a:pt x="297" y="145"/>
                      <a:pt x="314" y="127"/>
                      <a:pt x="335" y="124"/>
                    </a:cubicBezTo>
                    <a:cubicBezTo>
                      <a:pt x="331" y="107"/>
                      <a:pt x="324" y="91"/>
                      <a:pt x="315" y="77"/>
                    </a:cubicBezTo>
                    <a:cubicBezTo>
                      <a:pt x="309" y="79"/>
                      <a:pt x="304" y="80"/>
                      <a:pt x="297" y="80"/>
                    </a:cubicBezTo>
                    <a:cubicBezTo>
                      <a:pt x="273" y="80"/>
                      <a:pt x="254" y="61"/>
                      <a:pt x="254" y="37"/>
                    </a:cubicBezTo>
                    <a:cubicBezTo>
                      <a:pt x="254" y="31"/>
                      <a:pt x="255" y="25"/>
                      <a:pt x="258" y="20"/>
                    </a:cubicBezTo>
                    <a:cubicBezTo>
                      <a:pt x="243" y="11"/>
                      <a:pt x="227" y="4"/>
                      <a:pt x="210" y="0"/>
                    </a:cubicBezTo>
                    <a:cubicBezTo>
                      <a:pt x="208" y="21"/>
                      <a:pt x="190" y="37"/>
                      <a:pt x="168" y="37"/>
                    </a:cubicBezTo>
                    <a:cubicBezTo>
                      <a:pt x="146" y="37"/>
                      <a:pt x="128" y="21"/>
                      <a:pt x="125" y="0"/>
                    </a:cubicBezTo>
                    <a:cubicBezTo>
                      <a:pt x="108" y="4"/>
                      <a:pt x="92" y="11"/>
                      <a:pt x="78" y="20"/>
                    </a:cubicBezTo>
                    <a:cubicBezTo>
                      <a:pt x="80" y="25"/>
                      <a:pt x="81" y="31"/>
                      <a:pt x="81" y="37"/>
                    </a:cubicBezTo>
                    <a:close/>
                    <a:moveTo>
                      <a:pt x="168" y="60"/>
                    </a:moveTo>
                    <a:cubicBezTo>
                      <a:pt x="227" y="60"/>
                      <a:pt x="274" y="108"/>
                      <a:pt x="274" y="167"/>
                    </a:cubicBezTo>
                    <a:cubicBezTo>
                      <a:pt x="274" y="226"/>
                      <a:pt x="227" y="274"/>
                      <a:pt x="168" y="274"/>
                    </a:cubicBezTo>
                    <a:cubicBezTo>
                      <a:pt x="109" y="274"/>
                      <a:pt x="61" y="226"/>
                      <a:pt x="61" y="167"/>
                    </a:cubicBezTo>
                    <a:cubicBezTo>
                      <a:pt x="61" y="108"/>
                      <a:pt x="109" y="60"/>
                      <a:pt x="168" y="6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Group 63"/>
            <p:cNvGrpSpPr/>
            <p:nvPr/>
          </p:nvGrpSpPr>
          <p:grpSpPr>
            <a:xfrm>
              <a:off x="7967239" y="4437114"/>
              <a:ext cx="874231" cy="874231"/>
              <a:chOff x="5330505" y="3701129"/>
              <a:chExt cx="915321" cy="915321"/>
            </a:xfrm>
          </p:grpSpPr>
          <p:sp>
            <p:nvSpPr>
              <p:cNvPr id="66" name="Oval 64"/>
              <p:cNvSpPr/>
              <p:nvPr/>
            </p:nvSpPr>
            <p:spPr>
              <a:xfrm>
                <a:off x="5330505" y="3701129"/>
                <a:ext cx="915321" cy="915321"/>
              </a:xfrm>
              <a:prstGeom prst="ellipse">
                <a:avLst/>
              </a:prstGeom>
              <a:noFill/>
              <a:ln>
                <a:solidFill>
                  <a:schemeClr val="accent6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67" name="Group 65"/>
              <p:cNvGrpSpPr/>
              <p:nvPr/>
            </p:nvGrpSpPr>
            <p:grpSpPr>
              <a:xfrm>
                <a:off x="5547695" y="3950807"/>
                <a:ext cx="480961" cy="415963"/>
                <a:chOff x="4343400" y="2343150"/>
                <a:chExt cx="444500" cy="384434"/>
              </a:xfrm>
              <a:solidFill>
                <a:schemeClr val="bg1"/>
              </a:solidFill>
            </p:grpSpPr>
            <p:sp>
              <p:nvSpPr>
                <p:cNvPr id="68" name="Freeform: Shape 66"/>
                <p:cNvSpPr>
                  <a:spLocks/>
                </p:cNvSpPr>
                <p:nvPr/>
              </p:nvSpPr>
              <p:spPr bwMode="auto">
                <a:xfrm>
                  <a:off x="4343400" y="2427245"/>
                  <a:ext cx="55263" cy="300339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65"/>
                    </a:cxn>
                    <a:cxn ang="0">
                      <a:pos x="14" y="79"/>
                    </a:cxn>
                    <a:cxn ang="0">
                      <a:pos x="14" y="0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14" h="79">
                      <a:moveTo>
                        <a:pt x="0" y="14"/>
                      </a:move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0" y="73"/>
                        <a:pt x="6" y="79"/>
                        <a:pt x="14" y="79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6"/>
                        <a:pt x="0" y="14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9" name="Freeform: Shape 67"/>
                <p:cNvSpPr>
                  <a:spLocks/>
                </p:cNvSpPr>
                <p:nvPr/>
              </p:nvSpPr>
              <p:spPr bwMode="auto">
                <a:xfrm>
                  <a:off x="4424975" y="2343150"/>
                  <a:ext cx="276311" cy="384432"/>
                </a:xfrm>
                <a:custGeom>
                  <a:avLst/>
                  <a:gdLst/>
                  <a:ahLst/>
                  <a:cxnLst>
                    <a:cxn ang="0">
                      <a:pos x="58" y="7"/>
                    </a:cxn>
                    <a:cxn ang="0">
                      <a:pos x="50" y="0"/>
                    </a:cxn>
                    <a:cxn ang="0">
                      <a:pos x="21" y="0"/>
                    </a:cxn>
                    <a:cxn ang="0">
                      <a:pos x="14" y="7"/>
                    </a:cxn>
                    <a:cxn ang="0">
                      <a:pos x="14" y="22"/>
                    </a:cxn>
                    <a:cxn ang="0">
                      <a:pos x="0" y="22"/>
                    </a:cxn>
                    <a:cxn ang="0">
                      <a:pos x="0" y="101"/>
                    </a:cxn>
                    <a:cxn ang="0">
                      <a:pos x="72" y="101"/>
                    </a:cxn>
                    <a:cxn ang="0">
                      <a:pos x="72" y="22"/>
                    </a:cxn>
                    <a:cxn ang="0">
                      <a:pos x="58" y="22"/>
                    </a:cxn>
                    <a:cxn ang="0">
                      <a:pos x="58" y="7"/>
                    </a:cxn>
                    <a:cxn ang="0">
                      <a:pos x="50" y="22"/>
                    </a:cxn>
                    <a:cxn ang="0">
                      <a:pos x="21" y="22"/>
                    </a:cxn>
                    <a:cxn ang="0">
                      <a:pos x="21" y="7"/>
                    </a:cxn>
                    <a:cxn ang="0">
                      <a:pos x="50" y="7"/>
                    </a:cxn>
                    <a:cxn ang="0">
                      <a:pos x="50" y="22"/>
                    </a:cxn>
                  </a:cxnLst>
                  <a:rect l="0" t="0" r="r" b="b"/>
                  <a:pathLst>
                    <a:path w="72" h="101">
                      <a:moveTo>
                        <a:pt x="58" y="7"/>
                      </a:moveTo>
                      <a:cubicBezTo>
                        <a:pt x="58" y="3"/>
                        <a:pt x="54" y="0"/>
                        <a:pt x="50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17" y="0"/>
                        <a:pt x="14" y="3"/>
                        <a:pt x="14" y="7"/>
                      </a:cubicBezTo>
                      <a:cubicBezTo>
                        <a:pt x="14" y="22"/>
                        <a:pt x="14" y="22"/>
                        <a:pt x="14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101"/>
                        <a:pt x="0" y="101"/>
                        <a:pt x="0" y="101"/>
                      </a:cubicBezTo>
                      <a:cubicBezTo>
                        <a:pt x="72" y="101"/>
                        <a:pt x="72" y="101"/>
                        <a:pt x="72" y="101"/>
                      </a:cubicBezTo>
                      <a:cubicBezTo>
                        <a:pt x="72" y="22"/>
                        <a:pt x="72" y="22"/>
                        <a:pt x="72" y="22"/>
                      </a:cubicBezTo>
                      <a:cubicBezTo>
                        <a:pt x="58" y="22"/>
                        <a:pt x="58" y="22"/>
                        <a:pt x="58" y="22"/>
                      </a:cubicBezTo>
                      <a:lnTo>
                        <a:pt x="58" y="7"/>
                      </a:lnTo>
                      <a:close/>
                      <a:moveTo>
                        <a:pt x="50" y="22"/>
                      </a:moveTo>
                      <a:cubicBezTo>
                        <a:pt x="21" y="22"/>
                        <a:pt x="21" y="22"/>
                        <a:pt x="21" y="22"/>
                      </a:cubicBezTo>
                      <a:cubicBezTo>
                        <a:pt x="21" y="7"/>
                        <a:pt x="21" y="7"/>
                        <a:pt x="21" y="7"/>
                      </a:cubicBezTo>
                      <a:cubicBezTo>
                        <a:pt x="50" y="7"/>
                        <a:pt x="50" y="7"/>
                        <a:pt x="50" y="7"/>
                      </a:cubicBezTo>
                      <a:lnTo>
                        <a:pt x="50" y="22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0" name="Freeform: Shape 68"/>
                <p:cNvSpPr>
                  <a:spLocks/>
                </p:cNvSpPr>
                <p:nvPr/>
              </p:nvSpPr>
              <p:spPr bwMode="auto">
                <a:xfrm>
                  <a:off x="4730235" y="2427245"/>
                  <a:ext cx="57665" cy="30033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79"/>
                    </a:cxn>
                    <a:cxn ang="0">
                      <a:pos x="15" y="65"/>
                    </a:cxn>
                    <a:cxn ang="0">
                      <a:pos x="15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5" h="79">
                      <a:moveTo>
                        <a:pt x="0" y="0"/>
                      </a:move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8" y="79"/>
                        <a:pt x="15" y="73"/>
                        <a:pt x="15" y="65"/>
                      </a:cubicBezTo>
                      <a:cubicBezTo>
                        <a:pt x="15" y="14"/>
                        <a:pt x="15" y="14"/>
                        <a:pt x="15" y="14"/>
                      </a:cubicBezTo>
                      <a:cubicBezTo>
                        <a:pt x="15" y="6"/>
                        <a:pt x="8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cxnSp>
          <p:nvCxnSpPr>
            <p:cNvPr id="7" name="Straight Arrow Connector 69"/>
            <p:cNvCxnSpPr/>
            <p:nvPr/>
          </p:nvCxnSpPr>
          <p:spPr>
            <a:xfrm flipV="1">
              <a:off x="7385001" y="2531809"/>
              <a:ext cx="624491" cy="522467"/>
            </a:xfrm>
            <a:prstGeom prst="straightConnector1">
              <a:avLst/>
            </a:prstGeom>
            <a:ln w="19050">
              <a:solidFill>
                <a:schemeClr val="accent4"/>
              </a:solidFill>
              <a:headEnd type="oval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0"/>
            <p:cNvCxnSpPr/>
            <p:nvPr/>
          </p:nvCxnSpPr>
          <p:spPr>
            <a:xfrm>
              <a:off x="7385001" y="4027103"/>
              <a:ext cx="624491" cy="522467"/>
            </a:xfrm>
            <a:prstGeom prst="straightConnector1">
              <a:avLst/>
            </a:prstGeom>
            <a:ln w="19050">
              <a:solidFill>
                <a:schemeClr val="accent6"/>
              </a:solidFill>
              <a:headEnd type="oval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71"/>
            <p:cNvCxnSpPr/>
            <p:nvPr/>
          </p:nvCxnSpPr>
          <p:spPr>
            <a:xfrm>
              <a:off x="7580182" y="3542228"/>
              <a:ext cx="784799" cy="1"/>
            </a:xfrm>
            <a:prstGeom prst="straightConnector1">
              <a:avLst/>
            </a:prstGeom>
            <a:ln w="19050">
              <a:solidFill>
                <a:schemeClr val="accent5"/>
              </a:solidFill>
              <a:headEnd type="oval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72"/>
            <p:cNvCxnSpPr/>
            <p:nvPr/>
          </p:nvCxnSpPr>
          <p:spPr>
            <a:xfrm flipH="1" flipV="1">
              <a:off x="4182509" y="2531809"/>
              <a:ext cx="624491" cy="522467"/>
            </a:xfrm>
            <a:prstGeom prst="straightConnector1">
              <a:avLst/>
            </a:prstGeom>
            <a:ln w="19050">
              <a:solidFill>
                <a:schemeClr val="accent3"/>
              </a:solidFill>
              <a:headEnd type="oval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73"/>
            <p:cNvCxnSpPr/>
            <p:nvPr/>
          </p:nvCxnSpPr>
          <p:spPr>
            <a:xfrm flipH="1">
              <a:off x="4182509" y="4027103"/>
              <a:ext cx="624491" cy="522467"/>
            </a:xfrm>
            <a:prstGeom prst="straightConnector1">
              <a:avLst/>
            </a:prstGeom>
            <a:ln w="19050">
              <a:headEnd type="oval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74"/>
            <p:cNvCxnSpPr/>
            <p:nvPr/>
          </p:nvCxnSpPr>
          <p:spPr>
            <a:xfrm flipH="1">
              <a:off x="3827022" y="3542228"/>
              <a:ext cx="784799" cy="1"/>
            </a:xfrm>
            <a:prstGeom prst="straightConnector1">
              <a:avLst/>
            </a:prstGeom>
            <a:ln w="19050">
              <a:solidFill>
                <a:schemeClr val="accent2"/>
              </a:solidFill>
              <a:headEnd type="oval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75"/>
            <p:cNvSpPr>
              <a:spLocks/>
            </p:cNvSpPr>
            <p:nvPr/>
          </p:nvSpPr>
          <p:spPr bwMode="auto">
            <a:xfrm rot="20195074" flipV="1">
              <a:off x="5362977" y="2201097"/>
              <a:ext cx="1303984" cy="942040"/>
            </a:xfrm>
            <a:custGeom>
              <a:avLst/>
              <a:gdLst/>
              <a:ahLst/>
              <a:cxnLst>
                <a:cxn ang="0">
                  <a:pos x="204" y="0"/>
                </a:cxn>
                <a:cxn ang="0">
                  <a:pos x="193" y="27"/>
                </a:cxn>
                <a:cxn ang="0">
                  <a:pos x="207" y="25"/>
                </a:cxn>
                <a:cxn ang="0">
                  <a:pos x="176" y="112"/>
                </a:cxn>
                <a:cxn ang="0">
                  <a:pos x="96" y="146"/>
                </a:cxn>
                <a:cxn ang="0">
                  <a:pos x="15" y="114"/>
                </a:cxn>
                <a:cxn ang="0">
                  <a:pos x="2" y="99"/>
                </a:cxn>
                <a:cxn ang="0">
                  <a:pos x="0" y="100"/>
                </a:cxn>
                <a:cxn ang="0">
                  <a:pos x="14" y="116"/>
                </a:cxn>
                <a:cxn ang="0">
                  <a:pos x="177" y="113"/>
                </a:cxn>
                <a:cxn ang="0">
                  <a:pos x="209" y="25"/>
                </a:cxn>
                <a:cxn ang="0">
                  <a:pos x="222" y="23"/>
                </a:cxn>
                <a:cxn ang="0">
                  <a:pos x="204" y="0"/>
                </a:cxn>
              </a:cxnLst>
              <a:rect l="0" t="0" r="r" b="b"/>
              <a:pathLst>
                <a:path w="222" h="160">
                  <a:moveTo>
                    <a:pt x="204" y="0"/>
                  </a:moveTo>
                  <a:cubicBezTo>
                    <a:pt x="193" y="27"/>
                    <a:pt x="193" y="27"/>
                    <a:pt x="193" y="27"/>
                  </a:cubicBezTo>
                  <a:cubicBezTo>
                    <a:pt x="207" y="25"/>
                    <a:pt x="207" y="25"/>
                    <a:pt x="207" y="25"/>
                  </a:cubicBezTo>
                  <a:cubicBezTo>
                    <a:pt x="209" y="56"/>
                    <a:pt x="199" y="88"/>
                    <a:pt x="176" y="112"/>
                  </a:cubicBezTo>
                  <a:cubicBezTo>
                    <a:pt x="154" y="134"/>
                    <a:pt x="125" y="146"/>
                    <a:pt x="96" y="146"/>
                  </a:cubicBezTo>
                  <a:cubicBezTo>
                    <a:pt x="67" y="146"/>
                    <a:pt x="38" y="136"/>
                    <a:pt x="15" y="114"/>
                  </a:cubicBezTo>
                  <a:cubicBezTo>
                    <a:pt x="10" y="109"/>
                    <a:pt x="6" y="104"/>
                    <a:pt x="2" y="9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4" y="105"/>
                    <a:pt x="9" y="111"/>
                    <a:pt x="14" y="116"/>
                  </a:cubicBezTo>
                  <a:cubicBezTo>
                    <a:pt x="60" y="160"/>
                    <a:pt x="133" y="159"/>
                    <a:pt x="177" y="113"/>
                  </a:cubicBezTo>
                  <a:cubicBezTo>
                    <a:pt x="201" y="89"/>
                    <a:pt x="212" y="56"/>
                    <a:pt x="209" y="25"/>
                  </a:cubicBezTo>
                  <a:cubicBezTo>
                    <a:pt x="222" y="23"/>
                    <a:pt x="222" y="23"/>
                    <a:pt x="222" y="23"/>
                  </a:cubicBezTo>
                  <a:lnTo>
                    <a:pt x="204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: Shape 77"/>
            <p:cNvSpPr>
              <a:spLocks/>
            </p:cNvSpPr>
            <p:nvPr/>
          </p:nvSpPr>
          <p:spPr bwMode="auto">
            <a:xfrm rot="20195074" flipH="1">
              <a:off x="5399975" y="3991226"/>
              <a:ext cx="1303984" cy="942040"/>
            </a:xfrm>
            <a:custGeom>
              <a:avLst/>
              <a:gdLst/>
              <a:ahLst/>
              <a:cxnLst>
                <a:cxn ang="0">
                  <a:pos x="204" y="0"/>
                </a:cxn>
                <a:cxn ang="0">
                  <a:pos x="193" y="27"/>
                </a:cxn>
                <a:cxn ang="0">
                  <a:pos x="207" y="25"/>
                </a:cxn>
                <a:cxn ang="0">
                  <a:pos x="176" y="112"/>
                </a:cxn>
                <a:cxn ang="0">
                  <a:pos x="96" y="146"/>
                </a:cxn>
                <a:cxn ang="0">
                  <a:pos x="15" y="114"/>
                </a:cxn>
                <a:cxn ang="0">
                  <a:pos x="2" y="99"/>
                </a:cxn>
                <a:cxn ang="0">
                  <a:pos x="0" y="100"/>
                </a:cxn>
                <a:cxn ang="0">
                  <a:pos x="14" y="116"/>
                </a:cxn>
                <a:cxn ang="0">
                  <a:pos x="177" y="113"/>
                </a:cxn>
                <a:cxn ang="0">
                  <a:pos x="209" y="25"/>
                </a:cxn>
                <a:cxn ang="0">
                  <a:pos x="222" y="23"/>
                </a:cxn>
                <a:cxn ang="0">
                  <a:pos x="204" y="0"/>
                </a:cxn>
              </a:cxnLst>
              <a:rect l="0" t="0" r="r" b="b"/>
              <a:pathLst>
                <a:path w="222" h="160">
                  <a:moveTo>
                    <a:pt x="204" y="0"/>
                  </a:moveTo>
                  <a:cubicBezTo>
                    <a:pt x="193" y="27"/>
                    <a:pt x="193" y="27"/>
                    <a:pt x="193" y="27"/>
                  </a:cubicBezTo>
                  <a:cubicBezTo>
                    <a:pt x="207" y="25"/>
                    <a:pt x="207" y="25"/>
                    <a:pt x="207" y="25"/>
                  </a:cubicBezTo>
                  <a:cubicBezTo>
                    <a:pt x="209" y="56"/>
                    <a:pt x="199" y="88"/>
                    <a:pt x="176" y="112"/>
                  </a:cubicBezTo>
                  <a:cubicBezTo>
                    <a:pt x="154" y="134"/>
                    <a:pt x="125" y="146"/>
                    <a:pt x="96" y="146"/>
                  </a:cubicBezTo>
                  <a:cubicBezTo>
                    <a:pt x="67" y="146"/>
                    <a:pt x="38" y="136"/>
                    <a:pt x="15" y="114"/>
                  </a:cubicBezTo>
                  <a:cubicBezTo>
                    <a:pt x="10" y="109"/>
                    <a:pt x="6" y="104"/>
                    <a:pt x="2" y="9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4" y="105"/>
                    <a:pt x="9" y="111"/>
                    <a:pt x="14" y="116"/>
                  </a:cubicBezTo>
                  <a:cubicBezTo>
                    <a:pt x="60" y="160"/>
                    <a:pt x="133" y="159"/>
                    <a:pt x="177" y="113"/>
                  </a:cubicBezTo>
                  <a:cubicBezTo>
                    <a:pt x="201" y="89"/>
                    <a:pt x="212" y="56"/>
                    <a:pt x="209" y="25"/>
                  </a:cubicBezTo>
                  <a:cubicBezTo>
                    <a:pt x="222" y="23"/>
                    <a:pt x="222" y="23"/>
                    <a:pt x="222" y="23"/>
                  </a:cubicBezTo>
                  <a:lnTo>
                    <a:pt x="204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Oval 79"/>
            <p:cNvSpPr/>
            <p:nvPr/>
          </p:nvSpPr>
          <p:spPr>
            <a:xfrm flipH="1">
              <a:off x="4712832" y="2965778"/>
              <a:ext cx="1152896" cy="11528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Oval 94"/>
            <p:cNvSpPr/>
            <p:nvPr/>
          </p:nvSpPr>
          <p:spPr>
            <a:xfrm>
              <a:off x="6326273" y="2965778"/>
              <a:ext cx="1152896" cy="11528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" name="Group 100"/>
            <p:cNvGrpSpPr/>
            <p:nvPr/>
          </p:nvGrpSpPr>
          <p:grpSpPr>
            <a:xfrm>
              <a:off x="3350534" y="1785609"/>
              <a:ext cx="874231" cy="874231"/>
              <a:chOff x="2428289" y="1524000"/>
              <a:chExt cx="682615" cy="682615"/>
            </a:xfrm>
          </p:grpSpPr>
          <p:sp>
            <p:nvSpPr>
              <p:cNvPr id="58" name="Oval 101"/>
              <p:cNvSpPr/>
              <p:nvPr/>
            </p:nvSpPr>
            <p:spPr>
              <a:xfrm flipH="1">
                <a:off x="2428289" y="1524000"/>
                <a:ext cx="682615" cy="682615"/>
              </a:xfrm>
              <a:prstGeom prst="ellipse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59" name="Group 102"/>
              <p:cNvGrpSpPr/>
              <p:nvPr/>
            </p:nvGrpSpPr>
            <p:grpSpPr>
              <a:xfrm>
                <a:off x="2573206" y="1668257"/>
                <a:ext cx="392818" cy="394100"/>
                <a:chOff x="4240213" y="511175"/>
                <a:chExt cx="485775" cy="487363"/>
              </a:xfrm>
              <a:solidFill>
                <a:schemeClr val="accent3"/>
              </a:solidFill>
            </p:grpSpPr>
            <p:sp>
              <p:nvSpPr>
                <p:cNvPr id="60" name="Freeform: Shape 103"/>
                <p:cNvSpPr>
                  <a:spLocks/>
                </p:cNvSpPr>
                <p:nvPr/>
              </p:nvSpPr>
              <p:spPr bwMode="auto">
                <a:xfrm>
                  <a:off x="4579938" y="511175"/>
                  <a:ext cx="146050" cy="487363"/>
                </a:xfrm>
                <a:custGeom>
                  <a:avLst/>
                  <a:gdLst/>
                  <a:ahLst/>
                  <a:cxnLst>
                    <a:cxn ang="0">
                      <a:pos x="137" y="0"/>
                    </a:cxn>
                    <a:cxn ang="0">
                      <a:pos x="0" y="300"/>
                    </a:cxn>
                    <a:cxn ang="0">
                      <a:pos x="36" y="327"/>
                    </a:cxn>
                    <a:cxn ang="0">
                      <a:pos x="137" y="118"/>
                    </a:cxn>
                    <a:cxn ang="0">
                      <a:pos x="248" y="478"/>
                    </a:cxn>
                    <a:cxn ang="0">
                      <a:pos x="137" y="837"/>
                    </a:cxn>
                    <a:cxn ang="0">
                      <a:pos x="36" y="629"/>
                    </a:cxn>
                    <a:cxn ang="0">
                      <a:pos x="0" y="655"/>
                    </a:cxn>
                    <a:cxn ang="0">
                      <a:pos x="137" y="955"/>
                    </a:cxn>
                    <a:cxn ang="0">
                      <a:pos x="284" y="478"/>
                    </a:cxn>
                    <a:cxn ang="0">
                      <a:pos x="137" y="0"/>
                    </a:cxn>
                  </a:cxnLst>
                  <a:rect l="0" t="0" r="r" b="b"/>
                  <a:pathLst>
                    <a:path w="284" h="955">
                      <a:moveTo>
                        <a:pt x="137" y="0"/>
                      </a:moveTo>
                      <a:cubicBezTo>
                        <a:pt x="75" y="0"/>
                        <a:pt x="22" y="124"/>
                        <a:pt x="0" y="300"/>
                      </a:cubicBezTo>
                      <a:cubicBezTo>
                        <a:pt x="13" y="308"/>
                        <a:pt x="25" y="317"/>
                        <a:pt x="36" y="327"/>
                      </a:cubicBezTo>
                      <a:cubicBezTo>
                        <a:pt x="54" y="204"/>
                        <a:pt x="92" y="118"/>
                        <a:pt x="137" y="118"/>
                      </a:cubicBezTo>
                      <a:cubicBezTo>
                        <a:pt x="198" y="118"/>
                        <a:pt x="248" y="279"/>
                        <a:pt x="248" y="478"/>
                      </a:cubicBezTo>
                      <a:cubicBezTo>
                        <a:pt x="248" y="676"/>
                        <a:pt x="198" y="837"/>
                        <a:pt x="137" y="837"/>
                      </a:cubicBezTo>
                      <a:cubicBezTo>
                        <a:pt x="92" y="837"/>
                        <a:pt x="54" y="752"/>
                        <a:pt x="36" y="629"/>
                      </a:cubicBezTo>
                      <a:cubicBezTo>
                        <a:pt x="25" y="638"/>
                        <a:pt x="13" y="647"/>
                        <a:pt x="0" y="655"/>
                      </a:cubicBezTo>
                      <a:cubicBezTo>
                        <a:pt x="22" y="831"/>
                        <a:pt x="75" y="955"/>
                        <a:pt x="137" y="955"/>
                      </a:cubicBezTo>
                      <a:cubicBezTo>
                        <a:pt x="218" y="955"/>
                        <a:pt x="284" y="741"/>
                        <a:pt x="284" y="478"/>
                      </a:cubicBezTo>
                      <a:cubicBezTo>
                        <a:pt x="284" y="214"/>
                        <a:pt x="218" y="0"/>
                        <a:pt x="13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1" name="Freeform: Shape 104"/>
                <p:cNvSpPr>
                  <a:spLocks/>
                </p:cNvSpPr>
                <p:nvPr/>
              </p:nvSpPr>
              <p:spPr bwMode="auto">
                <a:xfrm>
                  <a:off x="4613276" y="615950"/>
                  <a:ext cx="80963" cy="277813"/>
                </a:xfrm>
                <a:custGeom>
                  <a:avLst/>
                  <a:gdLst/>
                  <a:ahLst/>
                  <a:cxnLst>
                    <a:cxn ang="0">
                      <a:pos x="0" y="397"/>
                    </a:cxn>
                    <a:cxn ang="0">
                      <a:pos x="74" y="542"/>
                    </a:cxn>
                    <a:cxn ang="0">
                      <a:pos x="158" y="271"/>
                    </a:cxn>
                    <a:cxn ang="0">
                      <a:pos x="74" y="0"/>
                    </a:cxn>
                    <a:cxn ang="0">
                      <a:pos x="0" y="144"/>
                    </a:cxn>
                    <a:cxn ang="0">
                      <a:pos x="26" y="174"/>
                    </a:cxn>
                    <a:cxn ang="0">
                      <a:pos x="74" y="88"/>
                    </a:cxn>
                    <a:cxn ang="0">
                      <a:pos x="130" y="271"/>
                    </a:cxn>
                    <a:cxn ang="0">
                      <a:pos x="74" y="453"/>
                    </a:cxn>
                    <a:cxn ang="0">
                      <a:pos x="26" y="368"/>
                    </a:cxn>
                    <a:cxn ang="0">
                      <a:pos x="0" y="397"/>
                    </a:cxn>
                  </a:cxnLst>
                  <a:rect l="0" t="0" r="r" b="b"/>
                  <a:pathLst>
                    <a:path w="158" h="542">
                      <a:moveTo>
                        <a:pt x="0" y="397"/>
                      </a:moveTo>
                      <a:cubicBezTo>
                        <a:pt x="14" y="483"/>
                        <a:pt x="42" y="542"/>
                        <a:pt x="74" y="542"/>
                      </a:cubicBezTo>
                      <a:cubicBezTo>
                        <a:pt x="120" y="542"/>
                        <a:pt x="158" y="420"/>
                        <a:pt x="158" y="271"/>
                      </a:cubicBezTo>
                      <a:cubicBezTo>
                        <a:pt x="158" y="121"/>
                        <a:pt x="120" y="0"/>
                        <a:pt x="74" y="0"/>
                      </a:cubicBezTo>
                      <a:cubicBezTo>
                        <a:pt x="42" y="0"/>
                        <a:pt x="14" y="58"/>
                        <a:pt x="0" y="144"/>
                      </a:cubicBezTo>
                      <a:cubicBezTo>
                        <a:pt x="10" y="153"/>
                        <a:pt x="18" y="163"/>
                        <a:pt x="26" y="174"/>
                      </a:cubicBezTo>
                      <a:cubicBezTo>
                        <a:pt x="36" y="122"/>
                        <a:pt x="54" y="88"/>
                        <a:pt x="74" y="88"/>
                      </a:cubicBezTo>
                      <a:cubicBezTo>
                        <a:pt x="105" y="88"/>
                        <a:pt x="130" y="170"/>
                        <a:pt x="130" y="271"/>
                      </a:cubicBezTo>
                      <a:cubicBezTo>
                        <a:pt x="130" y="371"/>
                        <a:pt x="105" y="453"/>
                        <a:pt x="74" y="453"/>
                      </a:cubicBezTo>
                      <a:cubicBezTo>
                        <a:pt x="54" y="453"/>
                        <a:pt x="36" y="419"/>
                        <a:pt x="26" y="368"/>
                      </a:cubicBezTo>
                      <a:cubicBezTo>
                        <a:pt x="18" y="378"/>
                        <a:pt x="10" y="388"/>
                        <a:pt x="0" y="39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2" name="Freeform: Shape 105"/>
                <p:cNvSpPr>
                  <a:spLocks/>
                </p:cNvSpPr>
                <p:nvPr/>
              </p:nvSpPr>
              <p:spPr bwMode="auto">
                <a:xfrm>
                  <a:off x="4638676" y="706438"/>
                  <a:ext cx="26988" cy="96838"/>
                </a:xfrm>
                <a:custGeom>
                  <a:avLst/>
                  <a:gdLst/>
                  <a:ahLst/>
                  <a:cxnLst>
                    <a:cxn ang="0">
                      <a:pos x="24" y="189"/>
                    </a:cxn>
                    <a:cxn ang="0">
                      <a:pos x="53" y="95"/>
                    </a:cxn>
                    <a:cxn ang="0">
                      <a:pos x="24" y="0"/>
                    </a:cxn>
                    <a:cxn ang="0">
                      <a:pos x="0" y="39"/>
                    </a:cxn>
                    <a:cxn ang="0">
                      <a:pos x="12" y="95"/>
                    </a:cxn>
                    <a:cxn ang="0">
                      <a:pos x="0" y="150"/>
                    </a:cxn>
                    <a:cxn ang="0">
                      <a:pos x="24" y="189"/>
                    </a:cxn>
                  </a:cxnLst>
                  <a:rect l="0" t="0" r="r" b="b"/>
                  <a:pathLst>
                    <a:path w="53" h="189">
                      <a:moveTo>
                        <a:pt x="24" y="189"/>
                      </a:moveTo>
                      <a:cubicBezTo>
                        <a:pt x="40" y="189"/>
                        <a:pt x="53" y="146"/>
                        <a:pt x="53" y="95"/>
                      </a:cubicBezTo>
                      <a:cubicBezTo>
                        <a:pt x="53" y="43"/>
                        <a:pt x="40" y="0"/>
                        <a:pt x="24" y="0"/>
                      </a:cubicBezTo>
                      <a:cubicBezTo>
                        <a:pt x="14" y="0"/>
                        <a:pt x="6" y="16"/>
                        <a:pt x="0" y="39"/>
                      </a:cubicBezTo>
                      <a:cubicBezTo>
                        <a:pt x="8" y="57"/>
                        <a:pt x="12" y="76"/>
                        <a:pt x="12" y="95"/>
                      </a:cubicBezTo>
                      <a:cubicBezTo>
                        <a:pt x="12" y="114"/>
                        <a:pt x="8" y="132"/>
                        <a:pt x="0" y="150"/>
                      </a:cubicBezTo>
                      <a:cubicBezTo>
                        <a:pt x="6" y="173"/>
                        <a:pt x="14" y="189"/>
                        <a:pt x="24" y="18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3" name="Freeform: Shape 106"/>
                <p:cNvSpPr>
                  <a:spLocks/>
                </p:cNvSpPr>
                <p:nvPr/>
              </p:nvSpPr>
              <p:spPr bwMode="auto">
                <a:xfrm>
                  <a:off x="4240213" y="687388"/>
                  <a:ext cx="393700" cy="138113"/>
                </a:xfrm>
                <a:custGeom>
                  <a:avLst/>
                  <a:gdLst/>
                  <a:ahLst/>
                  <a:cxnLst>
                    <a:cxn ang="0">
                      <a:pos x="186" y="70"/>
                    </a:cxn>
                    <a:cxn ang="0">
                      <a:pos x="248" y="44"/>
                    </a:cxn>
                    <a:cxn ang="0">
                      <a:pos x="186" y="17"/>
                    </a:cxn>
                    <a:cxn ang="0">
                      <a:pos x="186" y="30"/>
                    </a:cxn>
                    <a:cxn ang="0">
                      <a:pos x="60" y="27"/>
                    </a:cxn>
                    <a:cxn ang="0">
                      <a:pos x="53" y="5"/>
                    </a:cxn>
                    <a:cxn ang="0">
                      <a:pos x="0" y="0"/>
                    </a:cxn>
                    <a:cxn ang="0">
                      <a:pos x="12" y="42"/>
                    </a:cxn>
                    <a:cxn ang="0">
                      <a:pos x="175" y="42"/>
                    </a:cxn>
                    <a:cxn ang="0">
                      <a:pos x="175" y="46"/>
                    </a:cxn>
                    <a:cxn ang="0">
                      <a:pos x="12" y="46"/>
                    </a:cxn>
                    <a:cxn ang="0">
                      <a:pos x="0" y="87"/>
                    </a:cxn>
                    <a:cxn ang="0">
                      <a:pos x="53" y="82"/>
                    </a:cxn>
                    <a:cxn ang="0">
                      <a:pos x="60" y="61"/>
                    </a:cxn>
                    <a:cxn ang="0">
                      <a:pos x="186" y="58"/>
                    </a:cxn>
                    <a:cxn ang="0">
                      <a:pos x="186" y="70"/>
                    </a:cxn>
                  </a:cxnLst>
                  <a:rect l="0" t="0" r="r" b="b"/>
                  <a:pathLst>
                    <a:path w="248" h="87">
                      <a:moveTo>
                        <a:pt x="186" y="70"/>
                      </a:moveTo>
                      <a:lnTo>
                        <a:pt x="248" y="44"/>
                      </a:lnTo>
                      <a:lnTo>
                        <a:pt x="186" y="17"/>
                      </a:lnTo>
                      <a:lnTo>
                        <a:pt x="186" y="30"/>
                      </a:lnTo>
                      <a:lnTo>
                        <a:pt x="60" y="27"/>
                      </a:lnTo>
                      <a:lnTo>
                        <a:pt x="53" y="5"/>
                      </a:lnTo>
                      <a:lnTo>
                        <a:pt x="0" y="0"/>
                      </a:lnTo>
                      <a:lnTo>
                        <a:pt x="12" y="42"/>
                      </a:lnTo>
                      <a:lnTo>
                        <a:pt x="175" y="42"/>
                      </a:lnTo>
                      <a:lnTo>
                        <a:pt x="175" y="46"/>
                      </a:lnTo>
                      <a:lnTo>
                        <a:pt x="12" y="46"/>
                      </a:lnTo>
                      <a:lnTo>
                        <a:pt x="0" y="87"/>
                      </a:lnTo>
                      <a:lnTo>
                        <a:pt x="53" y="82"/>
                      </a:lnTo>
                      <a:lnTo>
                        <a:pt x="60" y="61"/>
                      </a:lnTo>
                      <a:lnTo>
                        <a:pt x="186" y="58"/>
                      </a:lnTo>
                      <a:lnTo>
                        <a:pt x="186" y="7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4" name="Freeform: Shape 107"/>
                <p:cNvSpPr>
                  <a:spLocks/>
                </p:cNvSpPr>
                <p:nvPr/>
              </p:nvSpPr>
              <p:spPr bwMode="auto">
                <a:xfrm>
                  <a:off x="4408488" y="792163"/>
                  <a:ext cx="211138" cy="136525"/>
                </a:xfrm>
                <a:custGeom>
                  <a:avLst/>
                  <a:gdLst/>
                  <a:ahLst/>
                  <a:cxnLst>
                    <a:cxn ang="0">
                      <a:pos x="97" y="9"/>
                    </a:cxn>
                    <a:cxn ang="0">
                      <a:pos x="100" y="13"/>
                    </a:cxn>
                    <a:cxn ang="0">
                      <a:pos x="35" y="49"/>
                    </a:cxn>
                    <a:cxn ang="0">
                      <a:pos x="28" y="45"/>
                    </a:cxn>
                    <a:cxn ang="0">
                      <a:pos x="0" y="58"/>
                    </a:cxn>
                    <a:cxn ang="0">
                      <a:pos x="14" y="68"/>
                    </a:cxn>
                    <a:cxn ang="0">
                      <a:pos x="96" y="20"/>
                    </a:cxn>
                    <a:cxn ang="0">
                      <a:pos x="97" y="21"/>
                    </a:cxn>
                    <a:cxn ang="0">
                      <a:pos x="14" y="69"/>
                    </a:cxn>
                    <a:cxn ang="0">
                      <a:pos x="16" y="86"/>
                    </a:cxn>
                    <a:cxn ang="0">
                      <a:pos x="42" y="68"/>
                    </a:cxn>
                    <a:cxn ang="0">
                      <a:pos x="41" y="60"/>
                    </a:cxn>
                    <a:cxn ang="0">
                      <a:pos x="105" y="22"/>
                    </a:cxn>
                    <a:cxn ang="0">
                      <a:pos x="107" y="26"/>
                    </a:cxn>
                    <a:cxn ang="0">
                      <a:pos x="133" y="0"/>
                    </a:cxn>
                    <a:cxn ang="0">
                      <a:pos x="97" y="9"/>
                    </a:cxn>
                  </a:cxnLst>
                  <a:rect l="0" t="0" r="r" b="b"/>
                  <a:pathLst>
                    <a:path w="133" h="86">
                      <a:moveTo>
                        <a:pt x="97" y="9"/>
                      </a:moveTo>
                      <a:lnTo>
                        <a:pt x="100" y="13"/>
                      </a:lnTo>
                      <a:lnTo>
                        <a:pt x="35" y="49"/>
                      </a:lnTo>
                      <a:lnTo>
                        <a:pt x="28" y="45"/>
                      </a:lnTo>
                      <a:lnTo>
                        <a:pt x="0" y="58"/>
                      </a:lnTo>
                      <a:lnTo>
                        <a:pt x="14" y="68"/>
                      </a:lnTo>
                      <a:lnTo>
                        <a:pt x="96" y="20"/>
                      </a:lnTo>
                      <a:lnTo>
                        <a:pt x="97" y="21"/>
                      </a:lnTo>
                      <a:lnTo>
                        <a:pt x="14" y="69"/>
                      </a:lnTo>
                      <a:lnTo>
                        <a:pt x="16" y="86"/>
                      </a:lnTo>
                      <a:lnTo>
                        <a:pt x="42" y="68"/>
                      </a:lnTo>
                      <a:lnTo>
                        <a:pt x="41" y="60"/>
                      </a:lnTo>
                      <a:lnTo>
                        <a:pt x="105" y="22"/>
                      </a:lnTo>
                      <a:lnTo>
                        <a:pt x="107" y="26"/>
                      </a:lnTo>
                      <a:lnTo>
                        <a:pt x="133" y="0"/>
                      </a:lnTo>
                      <a:lnTo>
                        <a:pt x="97" y="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5" name="Freeform: Shape 108"/>
                <p:cNvSpPr>
                  <a:spLocks/>
                </p:cNvSpPr>
                <p:nvPr/>
              </p:nvSpPr>
              <p:spPr bwMode="auto">
                <a:xfrm>
                  <a:off x="4406901" y="585788"/>
                  <a:ext cx="211138" cy="136525"/>
                </a:xfrm>
                <a:custGeom>
                  <a:avLst/>
                  <a:gdLst/>
                  <a:ahLst/>
                  <a:cxnLst>
                    <a:cxn ang="0">
                      <a:pos x="35" y="36"/>
                    </a:cxn>
                    <a:cxn ang="0">
                      <a:pos x="99" y="72"/>
                    </a:cxn>
                    <a:cxn ang="0">
                      <a:pos x="97" y="76"/>
                    </a:cxn>
                    <a:cxn ang="0">
                      <a:pos x="133" y="86"/>
                    </a:cxn>
                    <a:cxn ang="0">
                      <a:pos x="106" y="60"/>
                    </a:cxn>
                    <a:cxn ang="0">
                      <a:pos x="104" y="63"/>
                    </a:cxn>
                    <a:cxn ang="0">
                      <a:pos x="41" y="26"/>
                    </a:cxn>
                    <a:cxn ang="0">
                      <a:pos x="41" y="17"/>
                    </a:cxn>
                    <a:cxn ang="0">
                      <a:pos x="15" y="0"/>
                    </a:cxn>
                    <a:cxn ang="0">
                      <a:pos x="14" y="16"/>
                    </a:cxn>
                    <a:cxn ang="0">
                      <a:pos x="96" y="64"/>
                    </a:cxn>
                    <a:cxn ang="0">
                      <a:pos x="96" y="65"/>
                    </a:cxn>
                    <a:cxn ang="0">
                      <a:pos x="13" y="17"/>
                    </a:cxn>
                    <a:cxn ang="0">
                      <a:pos x="0" y="27"/>
                    </a:cxn>
                    <a:cxn ang="0">
                      <a:pos x="27" y="41"/>
                    </a:cxn>
                    <a:cxn ang="0">
                      <a:pos x="35" y="36"/>
                    </a:cxn>
                  </a:cxnLst>
                  <a:rect l="0" t="0" r="r" b="b"/>
                  <a:pathLst>
                    <a:path w="133" h="86">
                      <a:moveTo>
                        <a:pt x="35" y="36"/>
                      </a:moveTo>
                      <a:lnTo>
                        <a:pt x="99" y="72"/>
                      </a:lnTo>
                      <a:lnTo>
                        <a:pt x="97" y="76"/>
                      </a:lnTo>
                      <a:lnTo>
                        <a:pt x="133" y="86"/>
                      </a:lnTo>
                      <a:lnTo>
                        <a:pt x="106" y="60"/>
                      </a:lnTo>
                      <a:lnTo>
                        <a:pt x="104" y="63"/>
                      </a:lnTo>
                      <a:lnTo>
                        <a:pt x="41" y="26"/>
                      </a:lnTo>
                      <a:lnTo>
                        <a:pt x="41" y="17"/>
                      </a:lnTo>
                      <a:lnTo>
                        <a:pt x="15" y="0"/>
                      </a:lnTo>
                      <a:lnTo>
                        <a:pt x="14" y="16"/>
                      </a:lnTo>
                      <a:lnTo>
                        <a:pt x="96" y="64"/>
                      </a:lnTo>
                      <a:lnTo>
                        <a:pt x="96" y="65"/>
                      </a:lnTo>
                      <a:lnTo>
                        <a:pt x="13" y="17"/>
                      </a:lnTo>
                      <a:lnTo>
                        <a:pt x="0" y="27"/>
                      </a:lnTo>
                      <a:lnTo>
                        <a:pt x="27" y="41"/>
                      </a:lnTo>
                      <a:lnTo>
                        <a:pt x="35" y="3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8" name="Group 109"/>
            <p:cNvGrpSpPr/>
            <p:nvPr/>
          </p:nvGrpSpPr>
          <p:grpSpPr>
            <a:xfrm>
              <a:off x="2871467" y="3104966"/>
              <a:ext cx="874231" cy="874231"/>
              <a:chOff x="2054225" y="2554293"/>
              <a:chExt cx="682615" cy="682615"/>
            </a:xfrm>
          </p:grpSpPr>
          <p:sp>
            <p:nvSpPr>
              <p:cNvPr id="48" name="Oval 110"/>
              <p:cNvSpPr/>
              <p:nvPr/>
            </p:nvSpPr>
            <p:spPr>
              <a:xfrm flipH="1">
                <a:off x="2054225" y="2554293"/>
                <a:ext cx="682615" cy="682615"/>
              </a:xfrm>
              <a:prstGeom prst="ellipse">
                <a:avLst/>
              </a:prstGeom>
              <a:noFill/>
              <a:ln>
                <a:solidFill>
                  <a:schemeClr val="accent2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9" name="Group 111"/>
              <p:cNvGrpSpPr/>
              <p:nvPr/>
            </p:nvGrpSpPr>
            <p:grpSpPr>
              <a:xfrm>
                <a:off x="2196187" y="2735033"/>
                <a:ext cx="398691" cy="321134"/>
                <a:chOff x="6227763" y="544513"/>
                <a:chExt cx="522288" cy="420687"/>
              </a:xfrm>
              <a:solidFill>
                <a:schemeClr val="accent2"/>
              </a:solidFill>
            </p:grpSpPr>
            <p:sp>
              <p:nvSpPr>
                <p:cNvPr id="50" name="Freeform: Shape 112"/>
                <p:cNvSpPr>
                  <a:spLocks/>
                </p:cNvSpPr>
                <p:nvPr/>
              </p:nvSpPr>
              <p:spPr bwMode="auto">
                <a:xfrm>
                  <a:off x="6262688" y="658813"/>
                  <a:ext cx="463550" cy="233363"/>
                </a:xfrm>
                <a:custGeom>
                  <a:avLst/>
                  <a:gdLst/>
                  <a:ahLst/>
                  <a:cxnLst>
                    <a:cxn ang="0">
                      <a:pos x="836" y="0"/>
                    </a:cxn>
                    <a:cxn ang="0">
                      <a:pos x="767" y="69"/>
                    </a:cxn>
                    <a:cxn ang="0">
                      <a:pos x="786" y="116"/>
                    </a:cxn>
                    <a:cxn ang="0">
                      <a:pos x="597" y="304"/>
                    </a:cxn>
                    <a:cxn ang="0">
                      <a:pos x="574" y="300"/>
                    </a:cxn>
                    <a:cxn ang="0">
                      <a:pos x="536" y="311"/>
                    </a:cxn>
                    <a:cxn ang="0">
                      <a:pos x="394" y="150"/>
                    </a:cxn>
                    <a:cxn ang="0">
                      <a:pos x="405" y="113"/>
                    </a:cxn>
                    <a:cxn ang="0">
                      <a:pos x="337" y="44"/>
                    </a:cxn>
                    <a:cxn ang="0">
                      <a:pos x="268" y="113"/>
                    </a:cxn>
                    <a:cxn ang="0">
                      <a:pos x="279" y="149"/>
                    </a:cxn>
                    <a:cxn ang="0">
                      <a:pos x="100" y="326"/>
                    </a:cxn>
                    <a:cxn ang="0">
                      <a:pos x="68" y="319"/>
                    </a:cxn>
                    <a:cxn ang="0">
                      <a:pos x="0" y="387"/>
                    </a:cxn>
                    <a:cxn ang="0">
                      <a:pos x="68" y="456"/>
                    </a:cxn>
                    <a:cxn ang="0">
                      <a:pos x="137" y="387"/>
                    </a:cxn>
                    <a:cxn ang="0">
                      <a:pos x="124" y="347"/>
                    </a:cxn>
                    <a:cxn ang="0">
                      <a:pos x="301" y="171"/>
                    </a:cxn>
                    <a:cxn ang="0">
                      <a:pos x="337" y="181"/>
                    </a:cxn>
                    <a:cxn ang="0">
                      <a:pos x="372" y="172"/>
                    </a:cxn>
                    <a:cxn ang="0">
                      <a:pos x="515" y="334"/>
                    </a:cxn>
                    <a:cxn ang="0">
                      <a:pos x="505" y="369"/>
                    </a:cxn>
                    <a:cxn ang="0">
                      <a:pos x="574" y="437"/>
                    </a:cxn>
                    <a:cxn ang="0">
                      <a:pos x="643" y="369"/>
                    </a:cxn>
                    <a:cxn ang="0">
                      <a:pos x="624" y="321"/>
                    </a:cxn>
                    <a:cxn ang="0">
                      <a:pos x="813" y="134"/>
                    </a:cxn>
                    <a:cxn ang="0">
                      <a:pos x="836" y="138"/>
                    </a:cxn>
                    <a:cxn ang="0">
                      <a:pos x="905" y="69"/>
                    </a:cxn>
                    <a:cxn ang="0">
                      <a:pos x="836" y="0"/>
                    </a:cxn>
                  </a:cxnLst>
                  <a:rect l="0" t="0" r="r" b="b"/>
                  <a:pathLst>
                    <a:path w="905" h="456">
                      <a:moveTo>
                        <a:pt x="836" y="0"/>
                      </a:moveTo>
                      <a:cubicBezTo>
                        <a:pt x="798" y="0"/>
                        <a:pt x="767" y="31"/>
                        <a:pt x="767" y="69"/>
                      </a:cubicBezTo>
                      <a:cubicBezTo>
                        <a:pt x="767" y="87"/>
                        <a:pt x="775" y="104"/>
                        <a:pt x="786" y="116"/>
                      </a:cubicBezTo>
                      <a:cubicBezTo>
                        <a:pt x="597" y="304"/>
                        <a:pt x="597" y="304"/>
                        <a:pt x="597" y="304"/>
                      </a:cubicBezTo>
                      <a:cubicBezTo>
                        <a:pt x="590" y="301"/>
                        <a:pt x="582" y="300"/>
                        <a:pt x="574" y="300"/>
                      </a:cubicBezTo>
                      <a:cubicBezTo>
                        <a:pt x="560" y="300"/>
                        <a:pt x="547" y="304"/>
                        <a:pt x="536" y="311"/>
                      </a:cubicBezTo>
                      <a:cubicBezTo>
                        <a:pt x="394" y="150"/>
                        <a:pt x="394" y="150"/>
                        <a:pt x="394" y="150"/>
                      </a:cubicBezTo>
                      <a:cubicBezTo>
                        <a:pt x="401" y="139"/>
                        <a:pt x="405" y="126"/>
                        <a:pt x="405" y="113"/>
                      </a:cubicBezTo>
                      <a:cubicBezTo>
                        <a:pt x="405" y="75"/>
                        <a:pt x="375" y="44"/>
                        <a:pt x="337" y="44"/>
                      </a:cubicBezTo>
                      <a:cubicBezTo>
                        <a:pt x="299" y="44"/>
                        <a:pt x="268" y="75"/>
                        <a:pt x="268" y="113"/>
                      </a:cubicBezTo>
                      <a:cubicBezTo>
                        <a:pt x="268" y="126"/>
                        <a:pt x="272" y="139"/>
                        <a:pt x="279" y="149"/>
                      </a:cubicBezTo>
                      <a:cubicBezTo>
                        <a:pt x="100" y="326"/>
                        <a:pt x="100" y="326"/>
                        <a:pt x="100" y="326"/>
                      </a:cubicBezTo>
                      <a:cubicBezTo>
                        <a:pt x="91" y="321"/>
                        <a:pt x="80" y="319"/>
                        <a:pt x="68" y="319"/>
                      </a:cubicBezTo>
                      <a:cubicBezTo>
                        <a:pt x="31" y="319"/>
                        <a:pt x="0" y="349"/>
                        <a:pt x="0" y="387"/>
                      </a:cubicBezTo>
                      <a:cubicBezTo>
                        <a:pt x="0" y="425"/>
                        <a:pt x="31" y="456"/>
                        <a:pt x="68" y="456"/>
                      </a:cubicBezTo>
                      <a:cubicBezTo>
                        <a:pt x="106" y="456"/>
                        <a:pt x="137" y="425"/>
                        <a:pt x="137" y="387"/>
                      </a:cubicBezTo>
                      <a:cubicBezTo>
                        <a:pt x="137" y="372"/>
                        <a:pt x="132" y="358"/>
                        <a:pt x="124" y="347"/>
                      </a:cubicBezTo>
                      <a:cubicBezTo>
                        <a:pt x="301" y="171"/>
                        <a:pt x="301" y="171"/>
                        <a:pt x="301" y="171"/>
                      </a:cubicBezTo>
                      <a:cubicBezTo>
                        <a:pt x="312" y="178"/>
                        <a:pt x="324" y="181"/>
                        <a:pt x="337" y="181"/>
                      </a:cubicBezTo>
                      <a:cubicBezTo>
                        <a:pt x="350" y="181"/>
                        <a:pt x="362" y="178"/>
                        <a:pt x="372" y="172"/>
                      </a:cubicBezTo>
                      <a:cubicBezTo>
                        <a:pt x="515" y="334"/>
                        <a:pt x="515" y="334"/>
                        <a:pt x="515" y="334"/>
                      </a:cubicBezTo>
                      <a:cubicBezTo>
                        <a:pt x="509" y="344"/>
                        <a:pt x="505" y="356"/>
                        <a:pt x="505" y="369"/>
                      </a:cubicBezTo>
                      <a:cubicBezTo>
                        <a:pt x="505" y="406"/>
                        <a:pt x="536" y="437"/>
                        <a:pt x="574" y="437"/>
                      </a:cubicBezTo>
                      <a:cubicBezTo>
                        <a:pt x="612" y="437"/>
                        <a:pt x="643" y="406"/>
                        <a:pt x="643" y="369"/>
                      </a:cubicBezTo>
                      <a:cubicBezTo>
                        <a:pt x="643" y="350"/>
                        <a:pt x="635" y="334"/>
                        <a:pt x="624" y="321"/>
                      </a:cubicBezTo>
                      <a:cubicBezTo>
                        <a:pt x="813" y="134"/>
                        <a:pt x="813" y="134"/>
                        <a:pt x="813" y="134"/>
                      </a:cubicBezTo>
                      <a:cubicBezTo>
                        <a:pt x="820" y="136"/>
                        <a:pt x="828" y="138"/>
                        <a:pt x="836" y="138"/>
                      </a:cubicBezTo>
                      <a:cubicBezTo>
                        <a:pt x="874" y="138"/>
                        <a:pt x="905" y="107"/>
                        <a:pt x="905" y="69"/>
                      </a:cubicBezTo>
                      <a:cubicBezTo>
                        <a:pt x="905" y="31"/>
                        <a:pt x="874" y="0"/>
                        <a:pt x="836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: Shape 113"/>
                <p:cNvSpPr>
                  <a:spLocks/>
                </p:cNvSpPr>
                <p:nvPr/>
              </p:nvSpPr>
              <p:spPr bwMode="auto">
                <a:xfrm>
                  <a:off x="6651626" y="544513"/>
                  <a:ext cx="98425" cy="100013"/>
                </a:xfrm>
                <a:custGeom>
                  <a:avLst/>
                  <a:gdLst/>
                  <a:ahLst/>
                  <a:cxnLst>
                    <a:cxn ang="0">
                      <a:pos x="97" y="0"/>
                    </a:cxn>
                    <a:cxn ang="0">
                      <a:pos x="0" y="97"/>
                    </a:cxn>
                    <a:cxn ang="0">
                      <a:pos x="97" y="194"/>
                    </a:cxn>
                    <a:cxn ang="0">
                      <a:pos x="193" y="97"/>
                    </a:cxn>
                    <a:cxn ang="0">
                      <a:pos x="97" y="0"/>
                    </a:cxn>
                    <a:cxn ang="0">
                      <a:pos x="97" y="171"/>
                    </a:cxn>
                    <a:cxn ang="0">
                      <a:pos x="23" y="97"/>
                    </a:cxn>
                    <a:cxn ang="0">
                      <a:pos x="97" y="24"/>
                    </a:cxn>
                    <a:cxn ang="0">
                      <a:pos x="170" y="97"/>
                    </a:cxn>
                    <a:cxn ang="0">
                      <a:pos x="97" y="171"/>
                    </a:cxn>
                  </a:cxnLst>
                  <a:rect l="0" t="0" r="r" b="b"/>
                  <a:pathLst>
                    <a:path w="193" h="194">
                      <a:moveTo>
                        <a:pt x="97" y="0"/>
                      </a:moveTo>
                      <a:cubicBezTo>
                        <a:pt x="43" y="0"/>
                        <a:pt x="0" y="44"/>
                        <a:pt x="0" y="97"/>
                      </a:cubicBezTo>
                      <a:cubicBezTo>
                        <a:pt x="0" y="151"/>
                        <a:pt x="43" y="194"/>
                        <a:pt x="97" y="194"/>
                      </a:cubicBezTo>
                      <a:cubicBezTo>
                        <a:pt x="150" y="194"/>
                        <a:pt x="193" y="151"/>
                        <a:pt x="193" y="97"/>
                      </a:cubicBezTo>
                      <a:cubicBezTo>
                        <a:pt x="193" y="44"/>
                        <a:pt x="150" y="0"/>
                        <a:pt x="97" y="0"/>
                      </a:cubicBezTo>
                      <a:close/>
                      <a:moveTo>
                        <a:pt x="97" y="171"/>
                      </a:moveTo>
                      <a:cubicBezTo>
                        <a:pt x="56" y="171"/>
                        <a:pt x="23" y="138"/>
                        <a:pt x="23" y="97"/>
                      </a:cubicBezTo>
                      <a:cubicBezTo>
                        <a:pt x="23" y="57"/>
                        <a:pt x="56" y="24"/>
                        <a:pt x="97" y="24"/>
                      </a:cubicBezTo>
                      <a:cubicBezTo>
                        <a:pt x="137" y="24"/>
                        <a:pt x="170" y="57"/>
                        <a:pt x="170" y="97"/>
                      </a:cubicBezTo>
                      <a:cubicBezTo>
                        <a:pt x="170" y="138"/>
                        <a:pt x="137" y="171"/>
                        <a:pt x="97" y="17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Freeform: Shape 114"/>
                <p:cNvSpPr>
                  <a:spLocks/>
                </p:cNvSpPr>
                <p:nvPr/>
              </p:nvSpPr>
              <p:spPr bwMode="auto">
                <a:xfrm>
                  <a:off x="6684963" y="568325"/>
                  <a:ext cx="30163" cy="53975"/>
                </a:xfrm>
                <a:custGeom>
                  <a:avLst/>
                  <a:gdLst/>
                  <a:ahLst/>
                  <a:cxnLst>
                    <a:cxn ang="0">
                      <a:pos x="37" y="44"/>
                    </a:cxn>
                    <a:cxn ang="0">
                      <a:pos x="21" y="33"/>
                    </a:cxn>
                    <a:cxn ang="0">
                      <a:pos x="32" y="25"/>
                    </a:cxn>
                    <a:cxn ang="0">
                      <a:pos x="51" y="30"/>
                    </a:cxn>
                    <a:cxn ang="0">
                      <a:pos x="55" y="15"/>
                    </a:cxn>
                    <a:cxn ang="0">
                      <a:pos x="36" y="11"/>
                    </a:cxn>
                    <a:cxn ang="0">
                      <a:pos x="36" y="0"/>
                    </a:cxn>
                    <a:cxn ang="0">
                      <a:pos x="23" y="0"/>
                    </a:cxn>
                    <a:cxn ang="0">
                      <a:pos x="23" y="12"/>
                    </a:cxn>
                    <a:cxn ang="0">
                      <a:pos x="1" y="35"/>
                    </a:cxn>
                    <a:cxn ang="0">
                      <a:pos x="24" y="59"/>
                    </a:cxn>
                    <a:cxn ang="0">
                      <a:pos x="38" y="70"/>
                    </a:cxn>
                    <a:cxn ang="0">
                      <a:pos x="26" y="78"/>
                    </a:cxn>
                    <a:cxn ang="0">
                      <a:pos x="4" y="72"/>
                    </a:cxn>
                    <a:cxn ang="0">
                      <a:pos x="0" y="87"/>
                    </a:cxn>
                    <a:cxn ang="0">
                      <a:pos x="22" y="93"/>
                    </a:cxn>
                    <a:cxn ang="0">
                      <a:pos x="22" y="105"/>
                    </a:cxn>
                    <a:cxn ang="0">
                      <a:pos x="35" y="105"/>
                    </a:cxn>
                    <a:cxn ang="0">
                      <a:pos x="35" y="92"/>
                    </a:cxn>
                    <a:cxn ang="0">
                      <a:pos x="58" y="68"/>
                    </a:cxn>
                    <a:cxn ang="0">
                      <a:pos x="37" y="44"/>
                    </a:cxn>
                  </a:cxnLst>
                  <a:rect l="0" t="0" r="r" b="b"/>
                  <a:pathLst>
                    <a:path w="58" h="105">
                      <a:moveTo>
                        <a:pt x="37" y="44"/>
                      </a:moveTo>
                      <a:cubicBezTo>
                        <a:pt x="25" y="40"/>
                        <a:pt x="21" y="37"/>
                        <a:pt x="21" y="33"/>
                      </a:cubicBezTo>
                      <a:cubicBezTo>
                        <a:pt x="21" y="29"/>
                        <a:pt x="24" y="25"/>
                        <a:pt x="32" y="25"/>
                      </a:cubicBezTo>
                      <a:cubicBezTo>
                        <a:pt x="41" y="25"/>
                        <a:pt x="47" y="28"/>
                        <a:pt x="51" y="30"/>
                      </a:cubicBezTo>
                      <a:cubicBezTo>
                        <a:pt x="55" y="15"/>
                        <a:pt x="55" y="15"/>
                        <a:pt x="55" y="15"/>
                      </a:cubicBezTo>
                      <a:cubicBezTo>
                        <a:pt x="50" y="13"/>
                        <a:pt x="44" y="11"/>
                        <a:pt x="36" y="11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2"/>
                        <a:pt x="23" y="12"/>
                        <a:pt x="23" y="12"/>
                      </a:cubicBezTo>
                      <a:cubicBezTo>
                        <a:pt x="9" y="14"/>
                        <a:pt x="1" y="23"/>
                        <a:pt x="1" y="35"/>
                      </a:cubicBezTo>
                      <a:cubicBezTo>
                        <a:pt x="1" y="47"/>
                        <a:pt x="11" y="54"/>
                        <a:pt x="24" y="59"/>
                      </a:cubicBezTo>
                      <a:cubicBezTo>
                        <a:pt x="34" y="62"/>
                        <a:pt x="38" y="65"/>
                        <a:pt x="38" y="70"/>
                      </a:cubicBezTo>
                      <a:cubicBezTo>
                        <a:pt x="38" y="75"/>
                        <a:pt x="33" y="78"/>
                        <a:pt x="26" y="78"/>
                      </a:cubicBezTo>
                      <a:cubicBezTo>
                        <a:pt x="17" y="78"/>
                        <a:pt x="10" y="75"/>
                        <a:pt x="4" y="72"/>
                      </a:cubicBezTo>
                      <a:cubicBezTo>
                        <a:pt x="0" y="87"/>
                        <a:pt x="0" y="87"/>
                        <a:pt x="0" y="87"/>
                      </a:cubicBezTo>
                      <a:cubicBezTo>
                        <a:pt x="5" y="90"/>
                        <a:pt x="14" y="93"/>
                        <a:pt x="22" y="93"/>
                      </a:cubicBezTo>
                      <a:cubicBezTo>
                        <a:pt x="22" y="105"/>
                        <a:pt x="22" y="105"/>
                        <a:pt x="22" y="105"/>
                      </a:cubicBezTo>
                      <a:cubicBezTo>
                        <a:pt x="35" y="105"/>
                        <a:pt x="35" y="105"/>
                        <a:pt x="35" y="105"/>
                      </a:cubicBezTo>
                      <a:cubicBezTo>
                        <a:pt x="35" y="92"/>
                        <a:pt x="35" y="92"/>
                        <a:pt x="35" y="92"/>
                      </a:cubicBezTo>
                      <a:cubicBezTo>
                        <a:pt x="50" y="89"/>
                        <a:pt x="58" y="80"/>
                        <a:pt x="58" y="68"/>
                      </a:cubicBezTo>
                      <a:cubicBezTo>
                        <a:pt x="58" y="56"/>
                        <a:pt x="52" y="49"/>
                        <a:pt x="3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3" name="Freeform: Shape 115"/>
                <p:cNvSpPr>
                  <a:spLocks/>
                </p:cNvSpPr>
                <p:nvPr/>
              </p:nvSpPr>
              <p:spPr bwMode="auto">
                <a:xfrm>
                  <a:off x="6396038" y="571500"/>
                  <a:ext cx="98425" cy="100013"/>
                </a:xfrm>
                <a:custGeom>
                  <a:avLst/>
                  <a:gdLst/>
                  <a:ahLst/>
                  <a:cxnLst>
                    <a:cxn ang="0">
                      <a:pos x="96" y="194"/>
                    </a:cxn>
                    <a:cxn ang="0">
                      <a:pos x="192" y="97"/>
                    </a:cxn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4"/>
                    </a:cxn>
                    <a:cxn ang="0">
                      <a:pos x="96" y="24"/>
                    </a:cxn>
                    <a:cxn ang="0">
                      <a:pos x="169" y="97"/>
                    </a:cxn>
                    <a:cxn ang="0">
                      <a:pos x="96" y="171"/>
                    </a:cxn>
                    <a:cxn ang="0">
                      <a:pos x="23" y="97"/>
                    </a:cxn>
                    <a:cxn ang="0">
                      <a:pos x="96" y="24"/>
                    </a:cxn>
                  </a:cxnLst>
                  <a:rect l="0" t="0" r="r" b="b"/>
                  <a:pathLst>
                    <a:path w="192" h="194">
                      <a:moveTo>
                        <a:pt x="96" y="194"/>
                      </a:moveTo>
                      <a:cubicBezTo>
                        <a:pt x="149" y="194"/>
                        <a:pt x="192" y="151"/>
                        <a:pt x="192" y="97"/>
                      </a:cubicBezTo>
                      <a:cubicBezTo>
                        <a:pt x="192" y="44"/>
                        <a:pt x="149" y="0"/>
                        <a:pt x="96" y="0"/>
                      </a:cubicBezTo>
                      <a:cubicBezTo>
                        <a:pt x="43" y="0"/>
                        <a:pt x="0" y="44"/>
                        <a:pt x="0" y="97"/>
                      </a:cubicBezTo>
                      <a:cubicBezTo>
                        <a:pt x="0" y="151"/>
                        <a:pt x="43" y="194"/>
                        <a:pt x="96" y="194"/>
                      </a:cubicBezTo>
                      <a:close/>
                      <a:moveTo>
                        <a:pt x="96" y="24"/>
                      </a:moveTo>
                      <a:cubicBezTo>
                        <a:pt x="136" y="24"/>
                        <a:pt x="169" y="57"/>
                        <a:pt x="169" y="97"/>
                      </a:cubicBezTo>
                      <a:cubicBezTo>
                        <a:pt x="169" y="138"/>
                        <a:pt x="136" y="171"/>
                        <a:pt x="96" y="171"/>
                      </a:cubicBezTo>
                      <a:cubicBezTo>
                        <a:pt x="56" y="171"/>
                        <a:pt x="23" y="138"/>
                        <a:pt x="23" y="97"/>
                      </a:cubicBezTo>
                      <a:cubicBezTo>
                        <a:pt x="23" y="57"/>
                        <a:pt x="56" y="24"/>
                        <a:pt x="96" y="2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4" name="Freeform: Shape 116"/>
                <p:cNvSpPr>
                  <a:spLocks/>
                </p:cNvSpPr>
                <p:nvPr/>
              </p:nvSpPr>
              <p:spPr bwMode="auto">
                <a:xfrm>
                  <a:off x="6423026" y="596900"/>
                  <a:ext cx="34925" cy="49213"/>
                </a:xfrm>
                <a:custGeom>
                  <a:avLst/>
                  <a:gdLst/>
                  <a:ahLst/>
                  <a:cxnLst>
                    <a:cxn ang="0">
                      <a:pos x="56" y="97"/>
                    </a:cxn>
                    <a:cxn ang="0">
                      <a:pos x="66" y="97"/>
                    </a:cxn>
                    <a:cxn ang="0">
                      <a:pos x="69" y="96"/>
                    </a:cxn>
                    <a:cxn ang="0">
                      <a:pos x="69" y="77"/>
                    </a:cxn>
                    <a:cxn ang="0">
                      <a:pos x="64" y="78"/>
                    </a:cxn>
                    <a:cxn ang="0">
                      <a:pos x="56" y="79"/>
                    </a:cxn>
                    <a:cxn ang="0">
                      <a:pos x="29" y="63"/>
                    </a:cxn>
                    <a:cxn ang="0">
                      <a:pos x="41" y="63"/>
                    </a:cxn>
                    <a:cxn ang="0">
                      <a:pos x="41" y="53"/>
                    </a:cxn>
                    <a:cxn ang="0">
                      <a:pos x="26" y="53"/>
                    </a:cxn>
                    <a:cxn ang="0">
                      <a:pos x="25" y="49"/>
                    </a:cxn>
                    <a:cxn ang="0">
                      <a:pos x="25" y="48"/>
                    </a:cxn>
                    <a:cxn ang="0">
                      <a:pos x="41" y="48"/>
                    </a:cxn>
                    <a:cxn ang="0">
                      <a:pos x="41" y="37"/>
                    </a:cxn>
                    <a:cxn ang="0">
                      <a:pos x="28" y="37"/>
                    </a:cxn>
                    <a:cxn ang="0">
                      <a:pos x="56" y="18"/>
                    </a:cxn>
                    <a:cxn ang="0">
                      <a:pos x="64" y="19"/>
                    </a:cxn>
                    <a:cxn ang="0">
                      <a:pos x="69" y="21"/>
                    </a:cxn>
                    <a:cxn ang="0">
                      <a:pos x="69" y="1"/>
                    </a:cxn>
                    <a:cxn ang="0">
                      <a:pos x="66" y="1"/>
                    </a:cxn>
                    <a:cxn ang="0">
                      <a:pos x="56" y="0"/>
                    </a:cxn>
                    <a:cxn ang="0">
                      <a:pos x="8" y="37"/>
                    </a:cxn>
                    <a:cxn ang="0">
                      <a:pos x="0" y="37"/>
                    </a:cxn>
                    <a:cxn ang="0">
                      <a:pos x="0" y="48"/>
                    </a:cxn>
                    <a:cxn ang="0">
                      <a:pos x="7" y="48"/>
                    </a:cxn>
                    <a:cxn ang="0">
                      <a:pos x="7" y="49"/>
                    </a:cxn>
                    <a:cxn ang="0">
                      <a:pos x="7" y="53"/>
                    </a:cxn>
                    <a:cxn ang="0">
                      <a:pos x="0" y="53"/>
                    </a:cxn>
                    <a:cxn ang="0">
                      <a:pos x="0" y="63"/>
                    </a:cxn>
                    <a:cxn ang="0">
                      <a:pos x="9" y="63"/>
                    </a:cxn>
                    <a:cxn ang="0">
                      <a:pos x="56" y="97"/>
                    </a:cxn>
                  </a:cxnLst>
                  <a:rect l="0" t="0" r="r" b="b"/>
                  <a:pathLst>
                    <a:path w="69" h="97">
                      <a:moveTo>
                        <a:pt x="56" y="97"/>
                      </a:moveTo>
                      <a:cubicBezTo>
                        <a:pt x="60" y="97"/>
                        <a:pt x="63" y="97"/>
                        <a:pt x="66" y="97"/>
                      </a:cubicBezTo>
                      <a:cubicBezTo>
                        <a:pt x="69" y="96"/>
                        <a:pt x="69" y="96"/>
                        <a:pt x="69" y="96"/>
                      </a:cubicBezTo>
                      <a:cubicBezTo>
                        <a:pt x="69" y="77"/>
                        <a:pt x="69" y="77"/>
                        <a:pt x="69" y="77"/>
                      </a:cubicBezTo>
                      <a:cubicBezTo>
                        <a:pt x="64" y="78"/>
                        <a:pt x="64" y="78"/>
                        <a:pt x="64" y="78"/>
                      </a:cubicBezTo>
                      <a:cubicBezTo>
                        <a:pt x="62" y="79"/>
                        <a:pt x="59" y="79"/>
                        <a:pt x="56" y="79"/>
                      </a:cubicBezTo>
                      <a:cubicBezTo>
                        <a:pt x="45" y="79"/>
                        <a:pt x="34" y="73"/>
                        <a:pt x="29" y="63"/>
                      </a:cubicBezTo>
                      <a:cubicBezTo>
                        <a:pt x="41" y="63"/>
                        <a:pt x="41" y="63"/>
                        <a:pt x="41" y="63"/>
                      </a:cubicBezTo>
                      <a:cubicBezTo>
                        <a:pt x="41" y="53"/>
                        <a:pt x="41" y="53"/>
                        <a:pt x="41" y="53"/>
                      </a:cubicBezTo>
                      <a:cubicBezTo>
                        <a:pt x="26" y="53"/>
                        <a:pt x="26" y="53"/>
                        <a:pt x="26" y="53"/>
                      </a:cubicBezTo>
                      <a:cubicBezTo>
                        <a:pt x="26" y="51"/>
                        <a:pt x="25" y="50"/>
                        <a:pt x="25" y="49"/>
                      </a:cubicBezTo>
                      <a:cubicBezTo>
                        <a:pt x="25" y="48"/>
                        <a:pt x="25" y="48"/>
                        <a:pt x="25" y="48"/>
                      </a:cubicBezTo>
                      <a:cubicBezTo>
                        <a:pt x="41" y="48"/>
                        <a:pt x="41" y="48"/>
                        <a:pt x="41" y="48"/>
                      </a:cubicBezTo>
                      <a:cubicBezTo>
                        <a:pt x="41" y="37"/>
                        <a:pt x="41" y="37"/>
                        <a:pt x="41" y="37"/>
                      </a:cubicBezTo>
                      <a:cubicBezTo>
                        <a:pt x="28" y="37"/>
                        <a:pt x="28" y="37"/>
                        <a:pt x="28" y="37"/>
                      </a:cubicBezTo>
                      <a:cubicBezTo>
                        <a:pt x="32" y="26"/>
                        <a:pt x="43" y="18"/>
                        <a:pt x="56" y="18"/>
                      </a:cubicBezTo>
                      <a:cubicBezTo>
                        <a:pt x="59" y="18"/>
                        <a:pt x="62" y="19"/>
                        <a:pt x="64" y="19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1"/>
                        <a:pt x="69" y="1"/>
                        <a:pt x="69" y="1"/>
                      </a:cubicBezTo>
                      <a:cubicBezTo>
                        <a:pt x="66" y="1"/>
                        <a:pt x="66" y="1"/>
                        <a:pt x="66" y="1"/>
                      </a:cubicBezTo>
                      <a:cubicBezTo>
                        <a:pt x="63" y="0"/>
                        <a:pt x="60" y="0"/>
                        <a:pt x="56" y="0"/>
                      </a:cubicBezTo>
                      <a:cubicBezTo>
                        <a:pt x="33" y="0"/>
                        <a:pt x="14" y="16"/>
                        <a:pt x="8" y="37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7" y="48"/>
                        <a:pt x="7" y="48"/>
                        <a:pt x="7" y="48"/>
                      </a:cubicBezTo>
                      <a:cubicBezTo>
                        <a:pt x="7" y="48"/>
                        <a:pt x="7" y="48"/>
                        <a:pt x="7" y="49"/>
                      </a:cubicBezTo>
                      <a:cubicBezTo>
                        <a:pt x="7" y="50"/>
                        <a:pt x="7" y="51"/>
                        <a:pt x="7" y="53"/>
                      </a:cubicBezTo>
                      <a:cubicBezTo>
                        <a:pt x="0" y="53"/>
                        <a:pt x="0" y="53"/>
                        <a:pt x="0" y="53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9" y="63"/>
                        <a:pt x="9" y="63"/>
                        <a:pt x="9" y="63"/>
                      </a:cubicBezTo>
                      <a:cubicBezTo>
                        <a:pt x="16" y="83"/>
                        <a:pt x="34" y="97"/>
                        <a:pt x="56" y="9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5" name="Freeform: Shape 117"/>
                <p:cNvSpPr>
                  <a:spLocks/>
                </p:cNvSpPr>
                <p:nvPr/>
              </p:nvSpPr>
              <p:spPr bwMode="auto">
                <a:xfrm>
                  <a:off x="6227763" y="695325"/>
                  <a:ext cx="98425" cy="98425"/>
                </a:xfrm>
                <a:custGeom>
                  <a:avLst/>
                  <a:gdLst/>
                  <a:ahLst/>
                  <a:cxnLst>
                    <a:cxn ang="0">
                      <a:pos x="192" y="97"/>
                    </a:cxn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4"/>
                    </a:cxn>
                    <a:cxn ang="0">
                      <a:pos x="192" y="97"/>
                    </a:cxn>
                    <a:cxn ang="0">
                      <a:pos x="23" y="97"/>
                    </a:cxn>
                    <a:cxn ang="0">
                      <a:pos x="96" y="23"/>
                    </a:cxn>
                    <a:cxn ang="0">
                      <a:pos x="169" y="97"/>
                    </a:cxn>
                    <a:cxn ang="0">
                      <a:pos x="96" y="170"/>
                    </a:cxn>
                    <a:cxn ang="0">
                      <a:pos x="23" y="97"/>
                    </a:cxn>
                  </a:cxnLst>
                  <a:rect l="0" t="0" r="r" b="b"/>
                  <a:pathLst>
                    <a:path w="192" h="194">
                      <a:moveTo>
                        <a:pt x="192" y="97"/>
                      </a:moveTo>
                      <a:cubicBezTo>
                        <a:pt x="192" y="43"/>
                        <a:pt x="149" y="0"/>
                        <a:pt x="96" y="0"/>
                      </a:cubicBez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4"/>
                        <a:pt x="96" y="194"/>
                      </a:cubicBezTo>
                      <a:cubicBezTo>
                        <a:pt x="149" y="194"/>
                        <a:pt x="192" y="150"/>
                        <a:pt x="192" y="97"/>
                      </a:cubicBezTo>
                      <a:close/>
                      <a:moveTo>
                        <a:pt x="23" y="97"/>
                      </a:moveTo>
                      <a:cubicBezTo>
                        <a:pt x="23" y="56"/>
                        <a:pt x="55" y="23"/>
                        <a:pt x="96" y="23"/>
                      </a:cubicBezTo>
                      <a:cubicBezTo>
                        <a:pt x="136" y="23"/>
                        <a:pt x="169" y="56"/>
                        <a:pt x="169" y="97"/>
                      </a:cubicBezTo>
                      <a:cubicBezTo>
                        <a:pt x="169" y="137"/>
                        <a:pt x="136" y="170"/>
                        <a:pt x="96" y="170"/>
                      </a:cubicBezTo>
                      <a:cubicBezTo>
                        <a:pt x="55" y="170"/>
                        <a:pt x="23" y="137"/>
                        <a:pt x="23" y="9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" name="Freeform: Shape 118"/>
                <p:cNvSpPr>
                  <a:spLocks/>
                </p:cNvSpPr>
                <p:nvPr/>
              </p:nvSpPr>
              <p:spPr bwMode="auto">
                <a:xfrm>
                  <a:off x="6254751" y="722313"/>
                  <a:ext cx="44450" cy="50800"/>
                </a:xfrm>
                <a:custGeom>
                  <a:avLst/>
                  <a:gdLst/>
                  <a:ahLst/>
                  <a:cxnLst>
                    <a:cxn ang="0">
                      <a:pos x="54" y="100"/>
                    </a:cxn>
                    <a:cxn ang="0">
                      <a:pos x="54" y="81"/>
                    </a:cxn>
                    <a:cxn ang="0">
                      <a:pos x="69" y="81"/>
                    </a:cxn>
                    <a:cxn ang="0">
                      <a:pos x="69" y="70"/>
                    </a:cxn>
                    <a:cxn ang="0">
                      <a:pos x="54" y="70"/>
                    </a:cxn>
                    <a:cxn ang="0">
                      <a:pos x="54" y="64"/>
                    </a:cxn>
                    <a:cxn ang="0">
                      <a:pos x="69" y="64"/>
                    </a:cxn>
                    <a:cxn ang="0">
                      <a:pos x="69" y="53"/>
                    </a:cxn>
                    <a:cxn ang="0">
                      <a:pos x="58" y="53"/>
                    </a:cxn>
                    <a:cxn ang="0">
                      <a:pos x="87" y="0"/>
                    </a:cxn>
                    <a:cxn ang="0">
                      <a:pos x="62" y="0"/>
                    </a:cxn>
                    <a:cxn ang="0">
                      <a:pos x="52" y="24"/>
                    </a:cxn>
                    <a:cxn ang="0">
                      <a:pos x="44" y="43"/>
                    </a:cxn>
                    <a:cxn ang="0">
                      <a:pos x="44" y="43"/>
                    </a:cxn>
                    <a:cxn ang="0">
                      <a:pos x="36" y="24"/>
                    </a:cxn>
                    <a:cxn ang="0">
                      <a:pos x="26" y="0"/>
                    </a:cxn>
                    <a:cxn ang="0">
                      <a:pos x="0" y="0"/>
                    </a:cxn>
                    <a:cxn ang="0">
                      <a:pos x="28" y="53"/>
                    </a:cxn>
                    <a:cxn ang="0">
                      <a:pos x="14" y="53"/>
                    </a:cxn>
                    <a:cxn ang="0">
                      <a:pos x="14" y="64"/>
                    </a:cxn>
                    <a:cxn ang="0">
                      <a:pos x="32" y="64"/>
                    </a:cxn>
                    <a:cxn ang="0">
                      <a:pos x="32" y="70"/>
                    </a:cxn>
                    <a:cxn ang="0">
                      <a:pos x="14" y="70"/>
                    </a:cxn>
                    <a:cxn ang="0">
                      <a:pos x="14" y="81"/>
                    </a:cxn>
                    <a:cxn ang="0">
                      <a:pos x="32" y="81"/>
                    </a:cxn>
                    <a:cxn ang="0">
                      <a:pos x="32" y="100"/>
                    </a:cxn>
                    <a:cxn ang="0">
                      <a:pos x="54" y="100"/>
                    </a:cxn>
                  </a:cxnLst>
                  <a:rect l="0" t="0" r="r" b="b"/>
                  <a:pathLst>
                    <a:path w="87" h="100">
                      <a:moveTo>
                        <a:pt x="54" y="100"/>
                      </a:moveTo>
                      <a:cubicBezTo>
                        <a:pt x="54" y="81"/>
                        <a:pt x="54" y="81"/>
                        <a:pt x="54" y="81"/>
                      </a:cubicBezTo>
                      <a:cubicBezTo>
                        <a:pt x="69" y="81"/>
                        <a:pt x="69" y="81"/>
                        <a:pt x="69" y="81"/>
                      </a:cubicBezTo>
                      <a:cubicBezTo>
                        <a:pt x="69" y="70"/>
                        <a:pt x="69" y="70"/>
                        <a:pt x="69" y="70"/>
                      </a:cubicBezTo>
                      <a:cubicBezTo>
                        <a:pt x="54" y="70"/>
                        <a:pt x="54" y="70"/>
                        <a:pt x="54" y="70"/>
                      </a:cubicBezTo>
                      <a:cubicBezTo>
                        <a:pt x="54" y="64"/>
                        <a:pt x="54" y="64"/>
                        <a:pt x="54" y="64"/>
                      </a:cubicBezTo>
                      <a:cubicBezTo>
                        <a:pt x="69" y="64"/>
                        <a:pt x="69" y="64"/>
                        <a:pt x="69" y="64"/>
                      </a:cubicBezTo>
                      <a:cubicBezTo>
                        <a:pt x="69" y="53"/>
                        <a:pt x="69" y="53"/>
                        <a:pt x="69" y="53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87" y="0"/>
                        <a:pt x="87" y="0"/>
                        <a:pt x="87" y="0"/>
                      </a:cubicBez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52" y="24"/>
                        <a:pt x="52" y="24"/>
                        <a:pt x="52" y="24"/>
                      </a:cubicBezTo>
                      <a:cubicBezTo>
                        <a:pt x="49" y="31"/>
                        <a:pt x="46" y="37"/>
                        <a:pt x="44" y="43"/>
                      </a:cubicBezTo>
                      <a:cubicBezTo>
                        <a:pt x="44" y="43"/>
                        <a:pt x="44" y="43"/>
                        <a:pt x="44" y="43"/>
                      </a:cubicBezTo>
                      <a:cubicBezTo>
                        <a:pt x="41" y="37"/>
                        <a:pt x="39" y="32"/>
                        <a:pt x="36" y="24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14" y="53"/>
                        <a:pt x="14" y="53"/>
                        <a:pt x="14" y="53"/>
                      </a:cubicBezTo>
                      <a:cubicBezTo>
                        <a:pt x="14" y="64"/>
                        <a:pt x="14" y="64"/>
                        <a:pt x="14" y="64"/>
                      </a:cubicBezTo>
                      <a:cubicBezTo>
                        <a:pt x="32" y="64"/>
                        <a:pt x="32" y="64"/>
                        <a:pt x="32" y="64"/>
                      </a:cubicBezTo>
                      <a:cubicBezTo>
                        <a:pt x="32" y="70"/>
                        <a:pt x="32" y="70"/>
                        <a:pt x="32" y="70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14" y="81"/>
                        <a:pt x="14" y="81"/>
                        <a:pt x="14" y="81"/>
                      </a:cubicBezTo>
                      <a:cubicBezTo>
                        <a:pt x="32" y="81"/>
                        <a:pt x="32" y="81"/>
                        <a:pt x="32" y="81"/>
                      </a:cubicBezTo>
                      <a:cubicBezTo>
                        <a:pt x="32" y="100"/>
                        <a:pt x="32" y="100"/>
                        <a:pt x="32" y="100"/>
                      </a:cubicBezTo>
                      <a:lnTo>
                        <a:pt x="54" y="10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" name="Freeform: Shape 119"/>
                <p:cNvSpPr>
                  <a:spLocks/>
                </p:cNvSpPr>
                <p:nvPr/>
              </p:nvSpPr>
              <p:spPr bwMode="auto">
                <a:xfrm>
                  <a:off x="6251576" y="736600"/>
                  <a:ext cx="460375" cy="228600"/>
                </a:xfrm>
                <a:custGeom>
                  <a:avLst/>
                  <a:gdLst/>
                  <a:ahLst/>
                  <a:cxnLst>
                    <a:cxn ang="0">
                      <a:pos x="894" y="0"/>
                    </a:cxn>
                    <a:cxn ang="0">
                      <a:pos x="869" y="7"/>
                    </a:cxn>
                    <a:cxn ang="0">
                      <a:pos x="869" y="380"/>
                    </a:cxn>
                    <a:cxn ang="0">
                      <a:pos x="801" y="380"/>
                    </a:cxn>
                    <a:cxn ang="0">
                      <a:pos x="801" y="47"/>
                    </a:cxn>
                    <a:cxn ang="0">
                      <a:pos x="776" y="71"/>
                    </a:cxn>
                    <a:cxn ang="0">
                      <a:pos x="776" y="380"/>
                    </a:cxn>
                    <a:cxn ang="0">
                      <a:pos x="705" y="380"/>
                    </a:cxn>
                    <a:cxn ang="0">
                      <a:pos x="705" y="141"/>
                    </a:cxn>
                    <a:cxn ang="0">
                      <a:pos x="681" y="165"/>
                    </a:cxn>
                    <a:cxn ang="0">
                      <a:pos x="681" y="185"/>
                    </a:cxn>
                    <a:cxn ang="0">
                      <a:pos x="686" y="217"/>
                    </a:cxn>
                    <a:cxn ang="0">
                      <a:pos x="681" y="248"/>
                    </a:cxn>
                    <a:cxn ang="0">
                      <a:pos x="681" y="380"/>
                    </a:cxn>
                    <a:cxn ang="0">
                      <a:pos x="612" y="380"/>
                    </a:cxn>
                    <a:cxn ang="0">
                      <a:pos x="612" y="305"/>
                    </a:cxn>
                    <a:cxn ang="0">
                      <a:pos x="596" y="307"/>
                    </a:cxn>
                    <a:cxn ang="0">
                      <a:pos x="588" y="307"/>
                    </a:cxn>
                    <a:cxn ang="0">
                      <a:pos x="588" y="380"/>
                    </a:cxn>
                    <a:cxn ang="0">
                      <a:pos x="511" y="380"/>
                    </a:cxn>
                    <a:cxn ang="0">
                      <a:pos x="511" y="247"/>
                    </a:cxn>
                    <a:cxn ang="0">
                      <a:pos x="506" y="217"/>
                    </a:cxn>
                    <a:cxn ang="0">
                      <a:pos x="511" y="186"/>
                    </a:cxn>
                    <a:cxn ang="0">
                      <a:pos x="486" y="158"/>
                    </a:cxn>
                    <a:cxn ang="0">
                      <a:pos x="486" y="380"/>
                    </a:cxn>
                    <a:cxn ang="0">
                      <a:pos x="418" y="380"/>
                    </a:cxn>
                    <a:cxn ang="0">
                      <a:pos x="418" y="80"/>
                    </a:cxn>
                    <a:cxn ang="0">
                      <a:pos x="393" y="52"/>
                    </a:cxn>
                    <a:cxn ang="0">
                      <a:pos x="393" y="380"/>
                    </a:cxn>
                    <a:cxn ang="0">
                      <a:pos x="312" y="380"/>
                    </a:cxn>
                    <a:cxn ang="0">
                      <a:pos x="312" y="61"/>
                    </a:cxn>
                    <a:cxn ang="0">
                      <a:pos x="287" y="86"/>
                    </a:cxn>
                    <a:cxn ang="0">
                      <a:pos x="287" y="380"/>
                    </a:cxn>
                    <a:cxn ang="0">
                      <a:pos x="219" y="380"/>
                    </a:cxn>
                    <a:cxn ang="0">
                      <a:pos x="219" y="154"/>
                    </a:cxn>
                    <a:cxn ang="0">
                      <a:pos x="194" y="178"/>
                    </a:cxn>
                    <a:cxn ang="0">
                      <a:pos x="194" y="380"/>
                    </a:cxn>
                    <a:cxn ang="0">
                      <a:pos x="117" y="380"/>
                    </a:cxn>
                    <a:cxn ang="0">
                      <a:pos x="117" y="322"/>
                    </a:cxn>
                    <a:cxn ang="0">
                      <a:pos x="93" y="326"/>
                    </a:cxn>
                    <a:cxn ang="0">
                      <a:pos x="93" y="380"/>
                    </a:cxn>
                    <a:cxn ang="0">
                      <a:pos x="24" y="380"/>
                    </a:cxn>
                    <a:cxn ang="0">
                      <a:pos x="24" y="297"/>
                    </a:cxn>
                    <a:cxn ang="0">
                      <a:pos x="0" y="262"/>
                    </a:cxn>
                    <a:cxn ang="0">
                      <a:pos x="0" y="380"/>
                    </a:cxn>
                    <a:cxn ang="0">
                      <a:pos x="0" y="393"/>
                    </a:cxn>
                    <a:cxn ang="0">
                      <a:pos x="0" y="445"/>
                    </a:cxn>
                    <a:cxn ang="0">
                      <a:pos x="898" y="445"/>
                    </a:cxn>
                    <a:cxn ang="0">
                      <a:pos x="898" y="380"/>
                    </a:cxn>
                    <a:cxn ang="0">
                      <a:pos x="894" y="380"/>
                    </a:cxn>
                    <a:cxn ang="0">
                      <a:pos x="894" y="0"/>
                    </a:cxn>
                  </a:cxnLst>
                  <a:rect l="0" t="0" r="r" b="b"/>
                  <a:pathLst>
                    <a:path w="898" h="445">
                      <a:moveTo>
                        <a:pt x="894" y="0"/>
                      </a:moveTo>
                      <a:cubicBezTo>
                        <a:pt x="886" y="3"/>
                        <a:pt x="878" y="6"/>
                        <a:pt x="869" y="7"/>
                      </a:cubicBezTo>
                      <a:cubicBezTo>
                        <a:pt x="869" y="380"/>
                        <a:pt x="869" y="380"/>
                        <a:pt x="869" y="380"/>
                      </a:cubicBezTo>
                      <a:cubicBezTo>
                        <a:pt x="801" y="380"/>
                        <a:pt x="801" y="380"/>
                        <a:pt x="801" y="380"/>
                      </a:cubicBezTo>
                      <a:cubicBezTo>
                        <a:pt x="801" y="47"/>
                        <a:pt x="801" y="47"/>
                        <a:pt x="801" y="47"/>
                      </a:cubicBezTo>
                      <a:cubicBezTo>
                        <a:pt x="776" y="71"/>
                        <a:pt x="776" y="71"/>
                        <a:pt x="776" y="71"/>
                      </a:cubicBezTo>
                      <a:cubicBezTo>
                        <a:pt x="776" y="380"/>
                        <a:pt x="776" y="380"/>
                        <a:pt x="776" y="380"/>
                      </a:cubicBezTo>
                      <a:cubicBezTo>
                        <a:pt x="705" y="380"/>
                        <a:pt x="705" y="380"/>
                        <a:pt x="705" y="380"/>
                      </a:cubicBezTo>
                      <a:cubicBezTo>
                        <a:pt x="705" y="141"/>
                        <a:pt x="705" y="141"/>
                        <a:pt x="705" y="141"/>
                      </a:cubicBezTo>
                      <a:cubicBezTo>
                        <a:pt x="681" y="165"/>
                        <a:pt x="681" y="165"/>
                        <a:pt x="681" y="165"/>
                      </a:cubicBezTo>
                      <a:cubicBezTo>
                        <a:pt x="681" y="185"/>
                        <a:pt x="681" y="185"/>
                        <a:pt x="681" y="185"/>
                      </a:cubicBezTo>
                      <a:cubicBezTo>
                        <a:pt x="684" y="195"/>
                        <a:pt x="686" y="206"/>
                        <a:pt x="686" y="217"/>
                      </a:cubicBezTo>
                      <a:cubicBezTo>
                        <a:pt x="686" y="227"/>
                        <a:pt x="684" y="238"/>
                        <a:pt x="681" y="248"/>
                      </a:cubicBezTo>
                      <a:cubicBezTo>
                        <a:pt x="681" y="380"/>
                        <a:pt x="681" y="380"/>
                        <a:pt x="681" y="380"/>
                      </a:cubicBezTo>
                      <a:cubicBezTo>
                        <a:pt x="612" y="380"/>
                        <a:pt x="612" y="380"/>
                        <a:pt x="612" y="380"/>
                      </a:cubicBezTo>
                      <a:cubicBezTo>
                        <a:pt x="612" y="305"/>
                        <a:pt x="612" y="305"/>
                        <a:pt x="612" y="305"/>
                      </a:cubicBezTo>
                      <a:cubicBezTo>
                        <a:pt x="607" y="306"/>
                        <a:pt x="602" y="307"/>
                        <a:pt x="596" y="307"/>
                      </a:cubicBezTo>
                      <a:cubicBezTo>
                        <a:pt x="593" y="307"/>
                        <a:pt x="590" y="307"/>
                        <a:pt x="588" y="307"/>
                      </a:cubicBezTo>
                      <a:cubicBezTo>
                        <a:pt x="588" y="380"/>
                        <a:pt x="588" y="380"/>
                        <a:pt x="588" y="380"/>
                      </a:cubicBezTo>
                      <a:cubicBezTo>
                        <a:pt x="511" y="380"/>
                        <a:pt x="511" y="380"/>
                        <a:pt x="511" y="380"/>
                      </a:cubicBezTo>
                      <a:cubicBezTo>
                        <a:pt x="511" y="247"/>
                        <a:pt x="511" y="247"/>
                        <a:pt x="511" y="247"/>
                      </a:cubicBezTo>
                      <a:cubicBezTo>
                        <a:pt x="508" y="238"/>
                        <a:pt x="506" y="227"/>
                        <a:pt x="506" y="217"/>
                      </a:cubicBezTo>
                      <a:cubicBezTo>
                        <a:pt x="506" y="206"/>
                        <a:pt x="507" y="196"/>
                        <a:pt x="511" y="186"/>
                      </a:cubicBezTo>
                      <a:cubicBezTo>
                        <a:pt x="486" y="158"/>
                        <a:pt x="486" y="158"/>
                        <a:pt x="486" y="158"/>
                      </a:cubicBezTo>
                      <a:cubicBezTo>
                        <a:pt x="486" y="380"/>
                        <a:pt x="486" y="380"/>
                        <a:pt x="486" y="380"/>
                      </a:cubicBezTo>
                      <a:cubicBezTo>
                        <a:pt x="418" y="380"/>
                        <a:pt x="418" y="380"/>
                        <a:pt x="418" y="380"/>
                      </a:cubicBezTo>
                      <a:cubicBezTo>
                        <a:pt x="418" y="80"/>
                        <a:pt x="418" y="80"/>
                        <a:pt x="418" y="80"/>
                      </a:cubicBezTo>
                      <a:cubicBezTo>
                        <a:pt x="393" y="52"/>
                        <a:pt x="393" y="52"/>
                        <a:pt x="393" y="52"/>
                      </a:cubicBezTo>
                      <a:cubicBezTo>
                        <a:pt x="393" y="380"/>
                        <a:pt x="393" y="380"/>
                        <a:pt x="393" y="380"/>
                      </a:cubicBezTo>
                      <a:cubicBezTo>
                        <a:pt x="312" y="380"/>
                        <a:pt x="312" y="380"/>
                        <a:pt x="312" y="380"/>
                      </a:cubicBezTo>
                      <a:cubicBezTo>
                        <a:pt x="312" y="61"/>
                        <a:pt x="312" y="61"/>
                        <a:pt x="312" y="61"/>
                      </a:cubicBezTo>
                      <a:cubicBezTo>
                        <a:pt x="287" y="86"/>
                        <a:pt x="287" y="86"/>
                        <a:pt x="287" y="86"/>
                      </a:cubicBezTo>
                      <a:cubicBezTo>
                        <a:pt x="287" y="380"/>
                        <a:pt x="287" y="380"/>
                        <a:pt x="287" y="380"/>
                      </a:cubicBezTo>
                      <a:cubicBezTo>
                        <a:pt x="219" y="380"/>
                        <a:pt x="219" y="380"/>
                        <a:pt x="219" y="380"/>
                      </a:cubicBezTo>
                      <a:cubicBezTo>
                        <a:pt x="219" y="154"/>
                        <a:pt x="219" y="154"/>
                        <a:pt x="219" y="154"/>
                      </a:cubicBezTo>
                      <a:cubicBezTo>
                        <a:pt x="194" y="178"/>
                        <a:pt x="194" y="178"/>
                        <a:pt x="194" y="178"/>
                      </a:cubicBezTo>
                      <a:cubicBezTo>
                        <a:pt x="194" y="380"/>
                        <a:pt x="194" y="380"/>
                        <a:pt x="194" y="380"/>
                      </a:cubicBezTo>
                      <a:cubicBezTo>
                        <a:pt x="117" y="380"/>
                        <a:pt x="117" y="380"/>
                        <a:pt x="117" y="380"/>
                      </a:cubicBezTo>
                      <a:cubicBezTo>
                        <a:pt x="117" y="322"/>
                        <a:pt x="117" y="322"/>
                        <a:pt x="117" y="322"/>
                      </a:cubicBezTo>
                      <a:cubicBezTo>
                        <a:pt x="109" y="324"/>
                        <a:pt x="101" y="325"/>
                        <a:pt x="93" y="326"/>
                      </a:cubicBezTo>
                      <a:cubicBezTo>
                        <a:pt x="93" y="380"/>
                        <a:pt x="93" y="380"/>
                        <a:pt x="93" y="380"/>
                      </a:cubicBezTo>
                      <a:cubicBezTo>
                        <a:pt x="24" y="380"/>
                        <a:pt x="24" y="380"/>
                        <a:pt x="24" y="380"/>
                      </a:cubicBezTo>
                      <a:cubicBezTo>
                        <a:pt x="24" y="297"/>
                        <a:pt x="24" y="297"/>
                        <a:pt x="24" y="297"/>
                      </a:cubicBezTo>
                      <a:cubicBezTo>
                        <a:pt x="15" y="287"/>
                        <a:pt x="0" y="262"/>
                        <a:pt x="0" y="262"/>
                      </a:cubicBezTo>
                      <a:cubicBezTo>
                        <a:pt x="0" y="380"/>
                        <a:pt x="0" y="380"/>
                        <a:pt x="0" y="380"/>
                      </a:cubicBezTo>
                      <a:cubicBezTo>
                        <a:pt x="0" y="393"/>
                        <a:pt x="0" y="393"/>
                        <a:pt x="0" y="393"/>
                      </a:cubicBezTo>
                      <a:cubicBezTo>
                        <a:pt x="0" y="445"/>
                        <a:pt x="0" y="445"/>
                        <a:pt x="0" y="445"/>
                      </a:cubicBezTo>
                      <a:cubicBezTo>
                        <a:pt x="898" y="445"/>
                        <a:pt x="898" y="445"/>
                        <a:pt x="898" y="445"/>
                      </a:cubicBezTo>
                      <a:cubicBezTo>
                        <a:pt x="898" y="380"/>
                        <a:pt x="898" y="380"/>
                        <a:pt x="898" y="380"/>
                      </a:cubicBezTo>
                      <a:cubicBezTo>
                        <a:pt x="894" y="380"/>
                        <a:pt x="894" y="380"/>
                        <a:pt x="894" y="380"/>
                      </a:cubicBezTo>
                      <a:lnTo>
                        <a:pt x="89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9" name="Group 120"/>
            <p:cNvGrpSpPr/>
            <p:nvPr/>
          </p:nvGrpSpPr>
          <p:grpSpPr>
            <a:xfrm>
              <a:off x="3350534" y="4437114"/>
              <a:ext cx="874231" cy="874231"/>
              <a:chOff x="2428289" y="3584585"/>
              <a:chExt cx="682615" cy="682615"/>
            </a:xfrm>
          </p:grpSpPr>
          <p:sp>
            <p:nvSpPr>
              <p:cNvPr id="40" name="Oval 121"/>
              <p:cNvSpPr/>
              <p:nvPr/>
            </p:nvSpPr>
            <p:spPr>
              <a:xfrm flipH="1">
                <a:off x="2428289" y="3584585"/>
                <a:ext cx="682615" cy="682615"/>
              </a:xfrm>
              <a:prstGeom prst="ellipse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60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1" name="Group 122"/>
              <p:cNvGrpSpPr/>
              <p:nvPr/>
            </p:nvGrpSpPr>
            <p:grpSpPr>
              <a:xfrm>
                <a:off x="2638672" y="3732695"/>
                <a:ext cx="261877" cy="386397"/>
                <a:chOff x="5311776" y="488950"/>
                <a:chExt cx="323850" cy="477838"/>
              </a:xfrm>
              <a:solidFill>
                <a:schemeClr val="accent1"/>
              </a:solidFill>
            </p:grpSpPr>
            <p:sp>
              <p:nvSpPr>
                <p:cNvPr id="42" name="Freeform: Shape 123"/>
                <p:cNvSpPr>
                  <a:spLocks/>
                </p:cNvSpPr>
                <p:nvPr/>
              </p:nvSpPr>
              <p:spPr bwMode="auto">
                <a:xfrm>
                  <a:off x="5311776" y="822325"/>
                  <a:ext cx="84138" cy="1444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249"/>
                    </a:cxn>
                    <a:cxn ang="0">
                      <a:pos x="82" y="283"/>
                    </a:cxn>
                    <a:cxn ang="0">
                      <a:pos x="165" y="249"/>
                    </a:cxn>
                    <a:cxn ang="0">
                      <a:pos x="165" y="0"/>
                    </a:cxn>
                    <a:cxn ang="0">
                      <a:pos x="82" y="2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5" h="283">
                      <a:moveTo>
                        <a:pt x="0" y="0"/>
                      </a:moveTo>
                      <a:cubicBezTo>
                        <a:pt x="0" y="249"/>
                        <a:pt x="0" y="249"/>
                        <a:pt x="0" y="249"/>
                      </a:cubicBezTo>
                      <a:cubicBezTo>
                        <a:pt x="0" y="268"/>
                        <a:pt x="37" y="283"/>
                        <a:pt x="82" y="283"/>
                      </a:cubicBezTo>
                      <a:cubicBezTo>
                        <a:pt x="128" y="283"/>
                        <a:pt x="165" y="268"/>
                        <a:pt x="165" y="249"/>
                      </a:cubicBezTo>
                      <a:cubicBezTo>
                        <a:pt x="165" y="0"/>
                        <a:pt x="165" y="0"/>
                        <a:pt x="165" y="0"/>
                      </a:cubicBezTo>
                      <a:cubicBezTo>
                        <a:pt x="146" y="15"/>
                        <a:pt x="113" y="21"/>
                        <a:pt x="82" y="21"/>
                      </a:cubicBezTo>
                      <a:cubicBezTo>
                        <a:pt x="51" y="21"/>
                        <a:pt x="19" y="15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3" name="Freeform: Shape 124"/>
                <p:cNvSpPr>
                  <a:spLocks/>
                </p:cNvSpPr>
                <p:nvPr/>
              </p:nvSpPr>
              <p:spPr bwMode="auto">
                <a:xfrm>
                  <a:off x="5311776" y="660400"/>
                  <a:ext cx="84138" cy="163513"/>
                </a:xfrm>
                <a:custGeom>
                  <a:avLst/>
                  <a:gdLst/>
                  <a:ahLst/>
                  <a:cxnLst>
                    <a:cxn ang="0">
                      <a:pos x="97" y="254"/>
                    </a:cxn>
                    <a:cxn ang="0">
                      <a:pos x="97" y="228"/>
                    </a:cxn>
                    <a:cxn ang="0">
                      <a:pos x="153" y="169"/>
                    </a:cxn>
                    <a:cxn ang="0">
                      <a:pos x="100" y="109"/>
                    </a:cxn>
                    <a:cxn ang="0">
                      <a:pos x="62" y="82"/>
                    </a:cxn>
                    <a:cxn ang="0">
                      <a:pos x="89" y="64"/>
                    </a:cxn>
                    <a:cxn ang="0">
                      <a:pos x="135" y="75"/>
                    </a:cxn>
                    <a:cxn ang="0">
                      <a:pos x="145" y="39"/>
                    </a:cxn>
                    <a:cxn ang="0">
                      <a:pos x="98" y="28"/>
                    </a:cxn>
                    <a:cxn ang="0">
                      <a:pos x="98" y="0"/>
                    </a:cxn>
                    <a:cxn ang="0">
                      <a:pos x="67" y="0"/>
                    </a:cxn>
                    <a:cxn ang="0">
                      <a:pos x="67" y="30"/>
                    </a:cxn>
                    <a:cxn ang="0">
                      <a:pos x="13" y="87"/>
                    </a:cxn>
                    <a:cxn ang="0">
                      <a:pos x="70" y="146"/>
                    </a:cxn>
                    <a:cxn ang="0">
                      <a:pos x="105" y="174"/>
                    </a:cxn>
                    <a:cxn ang="0">
                      <a:pos x="74" y="193"/>
                    </a:cxn>
                    <a:cxn ang="0">
                      <a:pos x="20" y="179"/>
                    </a:cxn>
                    <a:cxn ang="0">
                      <a:pos x="11" y="217"/>
                    </a:cxn>
                    <a:cxn ang="0">
                      <a:pos x="65" y="230"/>
                    </a:cxn>
                    <a:cxn ang="0">
                      <a:pos x="65" y="254"/>
                    </a:cxn>
                    <a:cxn ang="0">
                      <a:pos x="0" y="287"/>
                    </a:cxn>
                    <a:cxn ang="0">
                      <a:pos x="82" y="321"/>
                    </a:cxn>
                    <a:cxn ang="0">
                      <a:pos x="165" y="287"/>
                    </a:cxn>
                    <a:cxn ang="0">
                      <a:pos x="97" y="254"/>
                    </a:cxn>
                  </a:cxnLst>
                  <a:rect l="0" t="0" r="r" b="b"/>
                  <a:pathLst>
                    <a:path w="165" h="321">
                      <a:moveTo>
                        <a:pt x="97" y="254"/>
                      </a:moveTo>
                      <a:cubicBezTo>
                        <a:pt x="97" y="228"/>
                        <a:pt x="97" y="228"/>
                        <a:pt x="97" y="228"/>
                      </a:cubicBezTo>
                      <a:cubicBezTo>
                        <a:pt x="134" y="222"/>
                        <a:pt x="153" y="198"/>
                        <a:pt x="153" y="169"/>
                      </a:cubicBezTo>
                      <a:cubicBezTo>
                        <a:pt x="153" y="140"/>
                        <a:pt x="138" y="122"/>
                        <a:pt x="100" y="109"/>
                      </a:cubicBezTo>
                      <a:cubicBezTo>
                        <a:pt x="73" y="99"/>
                        <a:pt x="62" y="92"/>
                        <a:pt x="62" y="82"/>
                      </a:cubicBezTo>
                      <a:cubicBezTo>
                        <a:pt x="62" y="73"/>
                        <a:pt x="68" y="64"/>
                        <a:pt x="89" y="64"/>
                      </a:cubicBezTo>
                      <a:cubicBezTo>
                        <a:pt x="112" y="64"/>
                        <a:pt x="127" y="71"/>
                        <a:pt x="135" y="75"/>
                      </a:cubicBezTo>
                      <a:cubicBezTo>
                        <a:pt x="145" y="39"/>
                        <a:pt x="145" y="39"/>
                        <a:pt x="145" y="39"/>
                      </a:cubicBezTo>
                      <a:cubicBezTo>
                        <a:pt x="134" y="33"/>
                        <a:pt x="119" y="29"/>
                        <a:pt x="98" y="28"/>
                      </a:cubicBez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30"/>
                        <a:pt x="67" y="30"/>
                        <a:pt x="67" y="30"/>
                      </a:cubicBezTo>
                      <a:cubicBezTo>
                        <a:pt x="33" y="37"/>
                        <a:pt x="13" y="59"/>
                        <a:pt x="13" y="87"/>
                      </a:cubicBezTo>
                      <a:cubicBezTo>
                        <a:pt x="13" y="118"/>
                        <a:pt x="36" y="134"/>
                        <a:pt x="70" y="146"/>
                      </a:cubicBezTo>
                      <a:cubicBezTo>
                        <a:pt x="94" y="154"/>
                        <a:pt x="105" y="161"/>
                        <a:pt x="105" y="174"/>
                      </a:cubicBezTo>
                      <a:cubicBezTo>
                        <a:pt x="105" y="186"/>
                        <a:pt x="92" y="193"/>
                        <a:pt x="74" y="193"/>
                      </a:cubicBezTo>
                      <a:cubicBezTo>
                        <a:pt x="53" y="193"/>
                        <a:pt x="34" y="187"/>
                        <a:pt x="20" y="179"/>
                      </a:cubicBezTo>
                      <a:cubicBezTo>
                        <a:pt x="11" y="217"/>
                        <a:pt x="11" y="217"/>
                        <a:pt x="11" y="217"/>
                      </a:cubicBezTo>
                      <a:cubicBezTo>
                        <a:pt x="23" y="223"/>
                        <a:pt x="44" y="230"/>
                        <a:pt x="65" y="230"/>
                      </a:cubicBezTo>
                      <a:cubicBezTo>
                        <a:pt x="65" y="254"/>
                        <a:pt x="65" y="254"/>
                        <a:pt x="65" y="254"/>
                      </a:cubicBezTo>
                      <a:cubicBezTo>
                        <a:pt x="28" y="257"/>
                        <a:pt x="0" y="271"/>
                        <a:pt x="0" y="287"/>
                      </a:cubicBezTo>
                      <a:cubicBezTo>
                        <a:pt x="0" y="306"/>
                        <a:pt x="37" y="321"/>
                        <a:pt x="82" y="321"/>
                      </a:cubicBezTo>
                      <a:cubicBezTo>
                        <a:pt x="128" y="321"/>
                        <a:pt x="165" y="306"/>
                        <a:pt x="165" y="287"/>
                      </a:cubicBezTo>
                      <a:cubicBezTo>
                        <a:pt x="165" y="271"/>
                        <a:pt x="135" y="257"/>
                        <a:pt x="97" y="25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Freeform: Shape 125"/>
                <p:cNvSpPr>
                  <a:spLocks/>
                </p:cNvSpPr>
                <p:nvPr/>
              </p:nvSpPr>
              <p:spPr bwMode="auto">
                <a:xfrm>
                  <a:off x="5432426" y="766763"/>
                  <a:ext cx="84138" cy="200025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" y="350"/>
                    </a:cxn>
                    <a:cxn ang="0">
                      <a:pos x="0" y="356"/>
                    </a:cxn>
                    <a:cxn ang="0">
                      <a:pos x="83" y="390"/>
                    </a:cxn>
                    <a:cxn ang="0">
                      <a:pos x="165" y="356"/>
                    </a:cxn>
                    <a:cxn ang="0">
                      <a:pos x="167" y="356"/>
                    </a:cxn>
                    <a:cxn ang="0">
                      <a:pos x="167" y="0"/>
                    </a:cxn>
                    <a:cxn ang="0">
                      <a:pos x="84" y="21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167" h="390">
                      <a:moveTo>
                        <a:pt x="1" y="0"/>
                      </a:moveTo>
                      <a:cubicBezTo>
                        <a:pt x="1" y="350"/>
                        <a:pt x="1" y="350"/>
                        <a:pt x="1" y="350"/>
                      </a:cubicBezTo>
                      <a:cubicBezTo>
                        <a:pt x="1" y="352"/>
                        <a:pt x="0" y="354"/>
                        <a:pt x="0" y="356"/>
                      </a:cubicBezTo>
                      <a:cubicBezTo>
                        <a:pt x="0" y="375"/>
                        <a:pt x="37" y="390"/>
                        <a:pt x="83" y="390"/>
                      </a:cubicBezTo>
                      <a:cubicBezTo>
                        <a:pt x="128" y="390"/>
                        <a:pt x="165" y="375"/>
                        <a:pt x="165" y="356"/>
                      </a:cubicBezTo>
                      <a:cubicBezTo>
                        <a:pt x="167" y="356"/>
                        <a:pt x="167" y="356"/>
                        <a:pt x="167" y="356"/>
                      </a:cubicBezTo>
                      <a:cubicBezTo>
                        <a:pt x="167" y="0"/>
                        <a:pt x="167" y="0"/>
                        <a:pt x="167" y="0"/>
                      </a:cubicBezTo>
                      <a:cubicBezTo>
                        <a:pt x="148" y="14"/>
                        <a:pt x="115" y="21"/>
                        <a:pt x="84" y="21"/>
                      </a:cubicBezTo>
                      <a:cubicBezTo>
                        <a:pt x="53" y="21"/>
                        <a:pt x="20" y="14"/>
                        <a:pt x="1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Freeform: Shape 126"/>
                <p:cNvSpPr>
                  <a:spLocks/>
                </p:cNvSpPr>
                <p:nvPr/>
              </p:nvSpPr>
              <p:spPr bwMode="auto">
                <a:xfrm>
                  <a:off x="5432426" y="647700"/>
                  <a:ext cx="84138" cy="122238"/>
                </a:xfrm>
                <a:custGeom>
                  <a:avLst/>
                  <a:gdLst/>
                  <a:ahLst/>
                  <a:cxnLst>
                    <a:cxn ang="0">
                      <a:pos x="102" y="170"/>
                    </a:cxn>
                    <a:cxn ang="0">
                      <a:pos x="102" y="145"/>
                    </a:cxn>
                    <a:cxn ang="0">
                      <a:pos x="128" y="145"/>
                    </a:cxn>
                    <a:cxn ang="0">
                      <a:pos x="128" y="125"/>
                    </a:cxn>
                    <a:cxn ang="0">
                      <a:pos x="102" y="125"/>
                    </a:cxn>
                    <a:cxn ang="0">
                      <a:pos x="102" y="115"/>
                    </a:cxn>
                    <a:cxn ang="0">
                      <a:pos x="128" y="115"/>
                    </a:cxn>
                    <a:cxn ang="0">
                      <a:pos x="128" y="95"/>
                    </a:cxn>
                    <a:cxn ang="0">
                      <a:pos x="108" y="95"/>
                    </a:cxn>
                    <a:cxn ang="0">
                      <a:pos x="161" y="0"/>
                    </a:cxn>
                    <a:cxn ang="0">
                      <a:pos x="116" y="0"/>
                    </a:cxn>
                    <a:cxn ang="0">
                      <a:pos x="97" y="43"/>
                    </a:cxn>
                    <a:cxn ang="0">
                      <a:pos x="84" y="78"/>
                    </a:cxn>
                    <a:cxn ang="0">
                      <a:pos x="83" y="78"/>
                    </a:cxn>
                    <a:cxn ang="0">
                      <a:pos x="70" y="43"/>
                    </a:cxn>
                    <a:cxn ang="0">
                      <a:pos x="51" y="0"/>
                    </a:cxn>
                    <a:cxn ang="0">
                      <a:pos x="5" y="0"/>
                    </a:cxn>
                    <a:cxn ang="0">
                      <a:pos x="55" y="95"/>
                    </a:cxn>
                    <a:cxn ang="0">
                      <a:pos x="29" y="95"/>
                    </a:cxn>
                    <a:cxn ang="0">
                      <a:pos x="29" y="115"/>
                    </a:cxn>
                    <a:cxn ang="0">
                      <a:pos x="62" y="115"/>
                    </a:cxn>
                    <a:cxn ang="0">
                      <a:pos x="62" y="125"/>
                    </a:cxn>
                    <a:cxn ang="0">
                      <a:pos x="29" y="125"/>
                    </a:cxn>
                    <a:cxn ang="0">
                      <a:pos x="29" y="145"/>
                    </a:cxn>
                    <a:cxn ang="0">
                      <a:pos x="62" y="145"/>
                    </a:cxn>
                    <a:cxn ang="0">
                      <a:pos x="62" y="170"/>
                    </a:cxn>
                    <a:cxn ang="0">
                      <a:pos x="0" y="203"/>
                    </a:cxn>
                    <a:cxn ang="0">
                      <a:pos x="83" y="237"/>
                    </a:cxn>
                    <a:cxn ang="0">
                      <a:pos x="166" y="203"/>
                    </a:cxn>
                    <a:cxn ang="0">
                      <a:pos x="102" y="170"/>
                    </a:cxn>
                  </a:cxnLst>
                  <a:rect l="0" t="0" r="r" b="b"/>
                  <a:pathLst>
                    <a:path w="166" h="237">
                      <a:moveTo>
                        <a:pt x="102" y="170"/>
                      </a:moveTo>
                      <a:cubicBezTo>
                        <a:pt x="102" y="145"/>
                        <a:pt x="102" y="145"/>
                        <a:pt x="102" y="145"/>
                      </a:cubicBezTo>
                      <a:cubicBezTo>
                        <a:pt x="128" y="145"/>
                        <a:pt x="128" y="145"/>
                        <a:pt x="128" y="145"/>
                      </a:cubicBezTo>
                      <a:cubicBezTo>
                        <a:pt x="128" y="125"/>
                        <a:pt x="128" y="125"/>
                        <a:pt x="128" y="125"/>
                      </a:cubicBezTo>
                      <a:cubicBezTo>
                        <a:pt x="102" y="125"/>
                        <a:pt x="102" y="125"/>
                        <a:pt x="102" y="125"/>
                      </a:cubicBezTo>
                      <a:cubicBezTo>
                        <a:pt x="102" y="115"/>
                        <a:pt x="102" y="115"/>
                        <a:pt x="102" y="115"/>
                      </a:cubicBezTo>
                      <a:cubicBezTo>
                        <a:pt x="128" y="115"/>
                        <a:pt x="128" y="115"/>
                        <a:pt x="128" y="115"/>
                      </a:cubicBezTo>
                      <a:cubicBezTo>
                        <a:pt x="128" y="95"/>
                        <a:pt x="128" y="95"/>
                        <a:pt x="128" y="95"/>
                      </a:cubicBezTo>
                      <a:cubicBezTo>
                        <a:pt x="108" y="95"/>
                        <a:pt x="108" y="95"/>
                        <a:pt x="108" y="95"/>
                      </a:cubicBezTo>
                      <a:cubicBezTo>
                        <a:pt x="161" y="0"/>
                        <a:pt x="161" y="0"/>
                        <a:pt x="161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97" y="43"/>
                        <a:pt x="97" y="43"/>
                        <a:pt x="97" y="43"/>
                      </a:cubicBezTo>
                      <a:cubicBezTo>
                        <a:pt x="92" y="56"/>
                        <a:pt x="88" y="67"/>
                        <a:pt x="84" y="78"/>
                      </a:cubicBezTo>
                      <a:cubicBezTo>
                        <a:pt x="83" y="78"/>
                        <a:pt x="83" y="78"/>
                        <a:pt x="83" y="78"/>
                      </a:cubicBezTo>
                      <a:cubicBezTo>
                        <a:pt x="79" y="66"/>
                        <a:pt x="75" y="56"/>
                        <a:pt x="70" y="43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5" y="95"/>
                        <a:pt x="55" y="95"/>
                        <a:pt x="55" y="95"/>
                      </a:cubicBezTo>
                      <a:cubicBezTo>
                        <a:pt x="29" y="95"/>
                        <a:pt x="29" y="95"/>
                        <a:pt x="29" y="95"/>
                      </a:cubicBezTo>
                      <a:cubicBezTo>
                        <a:pt x="29" y="115"/>
                        <a:pt x="29" y="115"/>
                        <a:pt x="29" y="115"/>
                      </a:cubicBezTo>
                      <a:cubicBezTo>
                        <a:pt x="62" y="115"/>
                        <a:pt x="62" y="115"/>
                        <a:pt x="62" y="115"/>
                      </a:cubicBezTo>
                      <a:cubicBezTo>
                        <a:pt x="62" y="125"/>
                        <a:pt x="62" y="125"/>
                        <a:pt x="62" y="125"/>
                      </a:cubicBezTo>
                      <a:cubicBezTo>
                        <a:pt x="29" y="125"/>
                        <a:pt x="29" y="125"/>
                        <a:pt x="29" y="125"/>
                      </a:cubicBezTo>
                      <a:cubicBezTo>
                        <a:pt x="29" y="145"/>
                        <a:pt x="29" y="145"/>
                        <a:pt x="29" y="145"/>
                      </a:cubicBezTo>
                      <a:cubicBezTo>
                        <a:pt x="62" y="145"/>
                        <a:pt x="62" y="145"/>
                        <a:pt x="62" y="145"/>
                      </a:cubicBezTo>
                      <a:cubicBezTo>
                        <a:pt x="62" y="170"/>
                        <a:pt x="62" y="170"/>
                        <a:pt x="62" y="170"/>
                      </a:cubicBezTo>
                      <a:cubicBezTo>
                        <a:pt x="26" y="174"/>
                        <a:pt x="0" y="187"/>
                        <a:pt x="0" y="203"/>
                      </a:cubicBezTo>
                      <a:cubicBezTo>
                        <a:pt x="0" y="222"/>
                        <a:pt x="37" y="237"/>
                        <a:pt x="83" y="237"/>
                      </a:cubicBezTo>
                      <a:cubicBezTo>
                        <a:pt x="129" y="237"/>
                        <a:pt x="166" y="222"/>
                        <a:pt x="166" y="203"/>
                      </a:cubicBezTo>
                      <a:cubicBezTo>
                        <a:pt x="166" y="187"/>
                        <a:pt x="138" y="174"/>
                        <a:pt x="102" y="17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6" name="Freeform: Shape 127"/>
                <p:cNvSpPr>
                  <a:spLocks/>
                </p:cNvSpPr>
                <p:nvPr/>
              </p:nvSpPr>
              <p:spPr bwMode="auto">
                <a:xfrm>
                  <a:off x="5551488" y="642938"/>
                  <a:ext cx="84138" cy="3206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593"/>
                    </a:cxn>
                    <a:cxn ang="0">
                      <a:pos x="82" y="626"/>
                    </a:cxn>
                    <a:cxn ang="0">
                      <a:pos x="165" y="593"/>
                    </a:cxn>
                    <a:cxn ang="0">
                      <a:pos x="165" y="0"/>
                    </a:cxn>
                    <a:cxn ang="0">
                      <a:pos x="82" y="2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5" h="626">
                      <a:moveTo>
                        <a:pt x="0" y="0"/>
                      </a:moveTo>
                      <a:cubicBezTo>
                        <a:pt x="0" y="593"/>
                        <a:pt x="0" y="593"/>
                        <a:pt x="0" y="593"/>
                      </a:cubicBezTo>
                      <a:cubicBezTo>
                        <a:pt x="0" y="611"/>
                        <a:pt x="36" y="626"/>
                        <a:pt x="82" y="626"/>
                      </a:cubicBezTo>
                      <a:cubicBezTo>
                        <a:pt x="128" y="626"/>
                        <a:pt x="165" y="611"/>
                        <a:pt x="165" y="593"/>
                      </a:cubicBezTo>
                      <a:cubicBezTo>
                        <a:pt x="165" y="0"/>
                        <a:pt x="165" y="0"/>
                        <a:pt x="165" y="0"/>
                      </a:cubicBezTo>
                      <a:cubicBezTo>
                        <a:pt x="146" y="14"/>
                        <a:pt x="113" y="21"/>
                        <a:pt x="82" y="21"/>
                      </a:cubicBezTo>
                      <a:cubicBezTo>
                        <a:pt x="51" y="21"/>
                        <a:pt x="18" y="14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7" name="Freeform: Shape 128"/>
                <p:cNvSpPr>
                  <a:spLocks/>
                </p:cNvSpPr>
                <p:nvPr/>
              </p:nvSpPr>
              <p:spPr bwMode="auto">
                <a:xfrm>
                  <a:off x="5535613" y="488950"/>
                  <a:ext cx="100013" cy="157163"/>
                </a:xfrm>
                <a:custGeom>
                  <a:avLst/>
                  <a:gdLst/>
                  <a:ahLst/>
                  <a:cxnLst>
                    <a:cxn ang="0">
                      <a:pos x="111" y="237"/>
                    </a:cxn>
                    <a:cxn ang="0">
                      <a:pos x="30" y="271"/>
                    </a:cxn>
                    <a:cxn ang="0">
                      <a:pos x="112" y="305"/>
                    </a:cxn>
                    <a:cxn ang="0">
                      <a:pos x="195" y="271"/>
                    </a:cxn>
                    <a:cxn ang="0">
                      <a:pos x="146" y="240"/>
                    </a:cxn>
                    <a:cxn ang="0">
                      <a:pos x="164" y="238"/>
                    </a:cxn>
                    <a:cxn ang="0">
                      <a:pos x="171" y="237"/>
                    </a:cxn>
                    <a:cxn ang="0">
                      <a:pos x="171" y="190"/>
                    </a:cxn>
                    <a:cxn ang="0">
                      <a:pos x="160" y="193"/>
                    </a:cxn>
                    <a:cxn ang="0">
                      <a:pos x="140" y="195"/>
                    </a:cxn>
                    <a:cxn ang="0">
                      <a:pos x="73" y="156"/>
                    </a:cxn>
                    <a:cxn ang="0">
                      <a:pos x="103" y="156"/>
                    </a:cxn>
                    <a:cxn ang="0">
                      <a:pos x="103" y="130"/>
                    </a:cxn>
                    <a:cxn ang="0">
                      <a:pos x="65" y="130"/>
                    </a:cxn>
                    <a:cxn ang="0">
                      <a:pos x="64" y="120"/>
                    </a:cxn>
                    <a:cxn ang="0">
                      <a:pos x="64" y="118"/>
                    </a:cxn>
                    <a:cxn ang="0">
                      <a:pos x="103" y="118"/>
                    </a:cxn>
                    <a:cxn ang="0">
                      <a:pos x="103" y="92"/>
                    </a:cxn>
                    <a:cxn ang="0">
                      <a:pos x="69" y="92"/>
                    </a:cxn>
                    <a:cxn ang="0">
                      <a:pos x="140" y="45"/>
                    </a:cxn>
                    <a:cxn ang="0">
                      <a:pos x="160" y="48"/>
                    </a:cxn>
                    <a:cxn ang="0">
                      <a:pos x="171" y="51"/>
                    </a:cxn>
                    <a:cxn ang="0">
                      <a:pos x="171" y="4"/>
                    </a:cxn>
                    <a:cxn ang="0">
                      <a:pos x="164" y="2"/>
                    </a:cxn>
                    <a:cxn ang="0">
                      <a:pos x="140" y="0"/>
                    </a:cxn>
                    <a:cxn ang="0">
                      <a:pos x="22" y="92"/>
                    </a:cxn>
                    <a:cxn ang="0">
                      <a:pos x="0" y="92"/>
                    </a:cxn>
                    <a:cxn ang="0">
                      <a:pos x="0" y="118"/>
                    </a:cxn>
                    <a:cxn ang="0">
                      <a:pos x="18" y="118"/>
                    </a:cxn>
                    <a:cxn ang="0">
                      <a:pos x="18" y="120"/>
                    </a:cxn>
                    <a:cxn ang="0">
                      <a:pos x="19" y="130"/>
                    </a:cxn>
                    <a:cxn ang="0">
                      <a:pos x="0" y="130"/>
                    </a:cxn>
                    <a:cxn ang="0">
                      <a:pos x="0" y="156"/>
                    </a:cxn>
                    <a:cxn ang="0">
                      <a:pos x="24" y="156"/>
                    </a:cxn>
                    <a:cxn ang="0">
                      <a:pos x="111" y="237"/>
                    </a:cxn>
                  </a:cxnLst>
                  <a:rect l="0" t="0" r="r" b="b"/>
                  <a:pathLst>
                    <a:path w="195" h="305">
                      <a:moveTo>
                        <a:pt x="111" y="237"/>
                      </a:moveTo>
                      <a:cubicBezTo>
                        <a:pt x="66" y="237"/>
                        <a:pt x="30" y="253"/>
                        <a:pt x="30" y="271"/>
                      </a:cubicBezTo>
                      <a:cubicBezTo>
                        <a:pt x="30" y="290"/>
                        <a:pt x="66" y="305"/>
                        <a:pt x="112" y="305"/>
                      </a:cubicBezTo>
                      <a:cubicBezTo>
                        <a:pt x="158" y="305"/>
                        <a:pt x="195" y="290"/>
                        <a:pt x="195" y="271"/>
                      </a:cubicBezTo>
                      <a:cubicBezTo>
                        <a:pt x="195" y="257"/>
                        <a:pt x="175" y="246"/>
                        <a:pt x="146" y="240"/>
                      </a:cubicBezTo>
                      <a:cubicBezTo>
                        <a:pt x="152" y="240"/>
                        <a:pt x="158" y="240"/>
                        <a:pt x="164" y="238"/>
                      </a:cubicBezTo>
                      <a:cubicBezTo>
                        <a:pt x="171" y="237"/>
                        <a:pt x="171" y="237"/>
                        <a:pt x="171" y="237"/>
                      </a:cubicBezTo>
                      <a:cubicBezTo>
                        <a:pt x="171" y="190"/>
                        <a:pt x="171" y="190"/>
                        <a:pt x="171" y="190"/>
                      </a:cubicBezTo>
                      <a:cubicBezTo>
                        <a:pt x="160" y="193"/>
                        <a:pt x="160" y="193"/>
                        <a:pt x="160" y="193"/>
                      </a:cubicBezTo>
                      <a:cubicBezTo>
                        <a:pt x="154" y="194"/>
                        <a:pt x="147" y="195"/>
                        <a:pt x="140" y="195"/>
                      </a:cubicBezTo>
                      <a:cubicBezTo>
                        <a:pt x="111" y="195"/>
                        <a:pt x="86" y="180"/>
                        <a:pt x="73" y="156"/>
                      </a:cubicBezTo>
                      <a:cubicBezTo>
                        <a:pt x="103" y="156"/>
                        <a:pt x="103" y="156"/>
                        <a:pt x="103" y="156"/>
                      </a:cubicBezTo>
                      <a:cubicBezTo>
                        <a:pt x="103" y="130"/>
                        <a:pt x="103" y="130"/>
                        <a:pt x="103" y="130"/>
                      </a:cubicBezTo>
                      <a:cubicBezTo>
                        <a:pt x="65" y="130"/>
                        <a:pt x="65" y="130"/>
                        <a:pt x="65" y="130"/>
                      </a:cubicBezTo>
                      <a:cubicBezTo>
                        <a:pt x="64" y="127"/>
                        <a:pt x="64" y="124"/>
                        <a:pt x="64" y="120"/>
                      </a:cubicBezTo>
                      <a:cubicBezTo>
                        <a:pt x="64" y="120"/>
                        <a:pt x="64" y="119"/>
                        <a:pt x="64" y="118"/>
                      </a:cubicBezTo>
                      <a:cubicBezTo>
                        <a:pt x="103" y="118"/>
                        <a:pt x="103" y="118"/>
                        <a:pt x="103" y="118"/>
                      </a:cubicBezTo>
                      <a:cubicBezTo>
                        <a:pt x="103" y="92"/>
                        <a:pt x="103" y="92"/>
                        <a:pt x="103" y="92"/>
                      </a:cubicBezTo>
                      <a:cubicBezTo>
                        <a:pt x="69" y="92"/>
                        <a:pt x="69" y="92"/>
                        <a:pt x="69" y="92"/>
                      </a:cubicBezTo>
                      <a:cubicBezTo>
                        <a:pt x="81" y="65"/>
                        <a:pt x="108" y="45"/>
                        <a:pt x="140" y="45"/>
                      </a:cubicBezTo>
                      <a:cubicBezTo>
                        <a:pt x="147" y="45"/>
                        <a:pt x="154" y="46"/>
                        <a:pt x="160" y="48"/>
                      </a:cubicBezTo>
                      <a:cubicBezTo>
                        <a:pt x="171" y="51"/>
                        <a:pt x="171" y="51"/>
                        <a:pt x="171" y="51"/>
                      </a:cubicBezTo>
                      <a:cubicBezTo>
                        <a:pt x="171" y="4"/>
                        <a:pt x="171" y="4"/>
                        <a:pt x="171" y="4"/>
                      </a:cubicBezTo>
                      <a:cubicBezTo>
                        <a:pt x="164" y="2"/>
                        <a:pt x="164" y="2"/>
                        <a:pt x="164" y="2"/>
                      </a:cubicBezTo>
                      <a:cubicBezTo>
                        <a:pt x="156" y="1"/>
                        <a:pt x="148" y="0"/>
                        <a:pt x="140" y="0"/>
                      </a:cubicBezTo>
                      <a:cubicBezTo>
                        <a:pt x="83" y="0"/>
                        <a:pt x="35" y="39"/>
                        <a:pt x="22" y="92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118"/>
                        <a:pt x="0" y="118"/>
                        <a:pt x="0" y="118"/>
                      </a:cubicBezTo>
                      <a:cubicBezTo>
                        <a:pt x="18" y="118"/>
                        <a:pt x="18" y="118"/>
                        <a:pt x="18" y="118"/>
                      </a:cubicBezTo>
                      <a:cubicBezTo>
                        <a:pt x="18" y="119"/>
                        <a:pt x="18" y="120"/>
                        <a:pt x="18" y="120"/>
                      </a:cubicBezTo>
                      <a:cubicBezTo>
                        <a:pt x="18" y="124"/>
                        <a:pt x="19" y="127"/>
                        <a:pt x="19" y="130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0" y="156"/>
                        <a:pt x="0" y="156"/>
                        <a:pt x="0" y="156"/>
                      </a:cubicBezTo>
                      <a:cubicBezTo>
                        <a:pt x="24" y="156"/>
                        <a:pt x="24" y="156"/>
                        <a:pt x="24" y="156"/>
                      </a:cubicBezTo>
                      <a:cubicBezTo>
                        <a:pt x="37" y="196"/>
                        <a:pt x="70" y="227"/>
                        <a:pt x="111" y="2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16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0" name="Group 144"/>
            <p:cNvGrpSpPr/>
            <p:nvPr/>
          </p:nvGrpSpPr>
          <p:grpSpPr>
            <a:xfrm>
              <a:off x="1051293" y="4441161"/>
              <a:ext cx="2299240" cy="866137"/>
              <a:chOff x="793990" y="1227225"/>
              <a:chExt cx="2299240" cy="866137"/>
            </a:xfrm>
          </p:grpSpPr>
          <p:sp>
            <p:nvSpPr>
              <p:cNvPr id="38" name="TextBox 145"/>
              <p:cNvSpPr txBox="1">
                <a:spLocks/>
              </p:cNvSpPr>
              <p:nvPr/>
            </p:nvSpPr>
            <p:spPr bwMode="auto">
              <a:xfrm>
                <a:off x="793990" y="1227225"/>
                <a:ext cx="2299240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9" name="TextBox 146"/>
              <p:cNvSpPr txBox="1">
                <a:spLocks/>
              </p:cNvSpPr>
              <p:nvPr/>
            </p:nvSpPr>
            <p:spPr bwMode="auto">
              <a:xfrm>
                <a:off x="793990" y="1537183"/>
                <a:ext cx="2299240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lnSpcReduction="1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1" name="Group 147"/>
            <p:cNvGrpSpPr/>
            <p:nvPr/>
          </p:nvGrpSpPr>
          <p:grpSpPr>
            <a:xfrm>
              <a:off x="1051293" y="1768461"/>
              <a:ext cx="2299240" cy="866137"/>
              <a:chOff x="793990" y="1227225"/>
              <a:chExt cx="2299240" cy="866137"/>
            </a:xfrm>
          </p:grpSpPr>
          <p:sp>
            <p:nvSpPr>
              <p:cNvPr id="36" name="TextBox 148"/>
              <p:cNvSpPr txBox="1">
                <a:spLocks/>
              </p:cNvSpPr>
              <p:nvPr/>
            </p:nvSpPr>
            <p:spPr bwMode="auto">
              <a:xfrm>
                <a:off x="793990" y="1227225"/>
                <a:ext cx="2299240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432000" bIns="0" anchor="ctr" anchorCtr="0">
                <a:normAutofit/>
              </a:bodyPr>
              <a:lstStyle/>
              <a:p>
                <a:pPr algn="r"/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7" name="TextBox 149"/>
              <p:cNvSpPr txBox="1">
                <a:spLocks/>
              </p:cNvSpPr>
              <p:nvPr/>
            </p:nvSpPr>
            <p:spPr bwMode="auto">
              <a:xfrm>
                <a:off x="793990" y="1537183"/>
                <a:ext cx="2299240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432000" bIns="0" anchor="ctr" anchorCtr="0">
                <a:normAutofit lnSpcReduction="1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150"/>
            <p:cNvGrpSpPr/>
            <p:nvPr/>
          </p:nvGrpSpPr>
          <p:grpSpPr>
            <a:xfrm>
              <a:off x="572227" y="3109013"/>
              <a:ext cx="2299240" cy="866137"/>
              <a:chOff x="793990" y="1227225"/>
              <a:chExt cx="2299240" cy="866137"/>
            </a:xfrm>
          </p:grpSpPr>
          <p:sp>
            <p:nvSpPr>
              <p:cNvPr id="34" name="TextBox 151"/>
              <p:cNvSpPr txBox="1">
                <a:spLocks/>
              </p:cNvSpPr>
              <p:nvPr/>
            </p:nvSpPr>
            <p:spPr bwMode="auto">
              <a:xfrm>
                <a:off x="793990" y="1227225"/>
                <a:ext cx="2299240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432000" bIns="0" anchor="ctr" anchorCtr="0">
                <a:normAutofit/>
              </a:bodyPr>
              <a:lstStyle/>
              <a:p>
                <a:pPr algn="r"/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5" name="TextBox 152"/>
              <p:cNvSpPr txBox="1">
                <a:spLocks/>
              </p:cNvSpPr>
              <p:nvPr/>
            </p:nvSpPr>
            <p:spPr bwMode="auto">
              <a:xfrm>
                <a:off x="793990" y="1537183"/>
                <a:ext cx="2299240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432000" bIns="0" anchor="ctr" anchorCtr="0">
                <a:normAutofit lnSpcReduction="1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153"/>
            <p:cNvGrpSpPr/>
            <p:nvPr/>
          </p:nvGrpSpPr>
          <p:grpSpPr>
            <a:xfrm>
              <a:off x="8841469" y="1768460"/>
              <a:ext cx="2732267" cy="856637"/>
              <a:chOff x="1415480" y="1651350"/>
              <a:chExt cx="2913191" cy="856637"/>
            </a:xfrm>
          </p:grpSpPr>
          <p:sp>
            <p:nvSpPr>
              <p:cNvPr id="32" name="TextBox 154"/>
              <p:cNvSpPr txBox="1">
                <a:spLocks/>
              </p:cNvSpPr>
              <p:nvPr/>
            </p:nvSpPr>
            <p:spPr bwMode="auto">
              <a:xfrm>
                <a:off x="1415480" y="1651350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/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3" name="TextBox 155"/>
              <p:cNvSpPr txBox="1">
                <a:spLocks/>
              </p:cNvSpPr>
              <p:nvPr/>
            </p:nvSpPr>
            <p:spPr bwMode="auto">
              <a:xfrm>
                <a:off x="1415480" y="1951808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4" name="Group 156"/>
            <p:cNvGrpSpPr/>
            <p:nvPr/>
          </p:nvGrpSpPr>
          <p:grpSpPr>
            <a:xfrm>
              <a:off x="9320537" y="3113762"/>
              <a:ext cx="2732267" cy="856637"/>
              <a:chOff x="1415480" y="1651350"/>
              <a:chExt cx="2913191" cy="856637"/>
            </a:xfrm>
          </p:grpSpPr>
          <p:sp>
            <p:nvSpPr>
              <p:cNvPr id="30" name="TextBox 157"/>
              <p:cNvSpPr txBox="1">
                <a:spLocks/>
              </p:cNvSpPr>
              <p:nvPr/>
            </p:nvSpPr>
            <p:spPr bwMode="auto">
              <a:xfrm>
                <a:off x="1415480" y="1651350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/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1" name="TextBox 158"/>
              <p:cNvSpPr txBox="1">
                <a:spLocks/>
              </p:cNvSpPr>
              <p:nvPr/>
            </p:nvSpPr>
            <p:spPr bwMode="auto">
              <a:xfrm>
                <a:off x="1415480" y="1951808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5" name="Group 159"/>
            <p:cNvGrpSpPr/>
            <p:nvPr/>
          </p:nvGrpSpPr>
          <p:grpSpPr>
            <a:xfrm>
              <a:off x="8841469" y="4445910"/>
              <a:ext cx="2732267" cy="856637"/>
              <a:chOff x="1415480" y="1651350"/>
              <a:chExt cx="2913191" cy="856637"/>
            </a:xfrm>
          </p:grpSpPr>
          <p:sp>
            <p:nvSpPr>
              <p:cNvPr id="28" name="TextBox 160"/>
              <p:cNvSpPr txBox="1">
                <a:spLocks/>
              </p:cNvSpPr>
              <p:nvPr/>
            </p:nvSpPr>
            <p:spPr bwMode="auto">
              <a:xfrm>
                <a:off x="1415480" y="1651350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/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161"/>
              <p:cNvSpPr txBox="1">
                <a:spLocks/>
              </p:cNvSpPr>
              <p:nvPr/>
            </p:nvSpPr>
            <p:spPr bwMode="auto">
              <a:xfrm>
                <a:off x="1415480" y="1951808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800" b="0">
                    <a:solidFill>
                      <a:schemeClr val="bg1">
                        <a:lumMod val="50000"/>
                      </a:schemeClr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sp>
          <p:nvSpPr>
            <p:cNvPr id="26" name="Freeform: Shape 129"/>
            <p:cNvSpPr/>
            <p:nvPr/>
          </p:nvSpPr>
          <p:spPr>
            <a:xfrm>
              <a:off x="5046392" y="3289104"/>
              <a:ext cx="485776" cy="4857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: Shape 130"/>
            <p:cNvSpPr>
              <a:spLocks noChangeAspect="1"/>
            </p:cNvSpPr>
            <p:nvPr/>
          </p:nvSpPr>
          <p:spPr bwMode="auto">
            <a:xfrm>
              <a:off x="6677228" y="3285957"/>
              <a:ext cx="486000" cy="448616"/>
            </a:xfrm>
            <a:custGeom>
              <a:avLst/>
              <a:gdLst>
                <a:gd name="T0" fmla="*/ 9 w 52"/>
                <a:gd name="T1" fmla="*/ 28 h 48"/>
                <a:gd name="T2" fmla="*/ 5 w 52"/>
                <a:gd name="T3" fmla="*/ 28 h 48"/>
                <a:gd name="T4" fmla="*/ 0 w 52"/>
                <a:gd name="T5" fmla="*/ 23 h 48"/>
                <a:gd name="T6" fmla="*/ 4 w 52"/>
                <a:gd name="T7" fmla="*/ 14 h 48"/>
                <a:gd name="T8" fmla="*/ 11 w 52"/>
                <a:gd name="T9" fmla="*/ 16 h 48"/>
                <a:gd name="T10" fmla="*/ 14 w 52"/>
                <a:gd name="T11" fmla="*/ 16 h 48"/>
                <a:gd name="T12" fmla="*/ 14 w 52"/>
                <a:gd name="T13" fmla="*/ 17 h 48"/>
                <a:gd name="T14" fmla="*/ 16 w 52"/>
                <a:gd name="T15" fmla="*/ 24 h 48"/>
                <a:gd name="T16" fmla="*/ 9 w 52"/>
                <a:gd name="T17" fmla="*/ 28 h 48"/>
                <a:gd name="T18" fmla="*/ 11 w 52"/>
                <a:gd name="T19" fmla="*/ 14 h 48"/>
                <a:gd name="T20" fmla="*/ 4 w 52"/>
                <a:gd name="T21" fmla="*/ 7 h 48"/>
                <a:gd name="T22" fmla="*/ 11 w 52"/>
                <a:gd name="T23" fmla="*/ 0 h 48"/>
                <a:gd name="T24" fmla="*/ 17 w 52"/>
                <a:gd name="T25" fmla="*/ 7 h 48"/>
                <a:gd name="T26" fmla="*/ 11 w 52"/>
                <a:gd name="T27" fmla="*/ 14 h 48"/>
                <a:gd name="T28" fmla="*/ 38 w 52"/>
                <a:gd name="T29" fmla="*/ 48 h 48"/>
                <a:gd name="T30" fmla="*/ 14 w 52"/>
                <a:gd name="T31" fmla="*/ 48 h 48"/>
                <a:gd name="T32" fmla="*/ 7 w 52"/>
                <a:gd name="T33" fmla="*/ 41 h 48"/>
                <a:gd name="T34" fmla="*/ 16 w 52"/>
                <a:gd name="T35" fmla="*/ 26 h 48"/>
                <a:gd name="T36" fmla="*/ 26 w 52"/>
                <a:gd name="T37" fmla="*/ 30 h 48"/>
                <a:gd name="T38" fmla="*/ 36 w 52"/>
                <a:gd name="T39" fmla="*/ 26 h 48"/>
                <a:gd name="T40" fmla="*/ 45 w 52"/>
                <a:gd name="T41" fmla="*/ 41 h 48"/>
                <a:gd name="T42" fmla="*/ 38 w 52"/>
                <a:gd name="T43" fmla="*/ 48 h 48"/>
                <a:gd name="T44" fmla="*/ 26 w 52"/>
                <a:gd name="T45" fmla="*/ 28 h 48"/>
                <a:gd name="T46" fmla="*/ 16 w 52"/>
                <a:gd name="T47" fmla="*/ 17 h 48"/>
                <a:gd name="T48" fmla="*/ 26 w 52"/>
                <a:gd name="T49" fmla="*/ 7 h 48"/>
                <a:gd name="T50" fmla="*/ 36 w 52"/>
                <a:gd name="T51" fmla="*/ 17 h 48"/>
                <a:gd name="T52" fmla="*/ 26 w 52"/>
                <a:gd name="T53" fmla="*/ 28 h 48"/>
                <a:gd name="T54" fmla="*/ 41 w 52"/>
                <a:gd name="T55" fmla="*/ 14 h 48"/>
                <a:gd name="T56" fmla="*/ 35 w 52"/>
                <a:gd name="T57" fmla="*/ 7 h 48"/>
                <a:gd name="T58" fmla="*/ 41 w 52"/>
                <a:gd name="T59" fmla="*/ 0 h 48"/>
                <a:gd name="T60" fmla="*/ 48 w 52"/>
                <a:gd name="T61" fmla="*/ 7 h 48"/>
                <a:gd name="T62" fmla="*/ 41 w 52"/>
                <a:gd name="T63" fmla="*/ 14 h 48"/>
                <a:gd name="T64" fmla="*/ 46 w 52"/>
                <a:gd name="T65" fmla="*/ 28 h 48"/>
                <a:gd name="T66" fmla="*/ 43 w 52"/>
                <a:gd name="T67" fmla="*/ 28 h 48"/>
                <a:gd name="T68" fmla="*/ 36 w 52"/>
                <a:gd name="T69" fmla="*/ 24 h 48"/>
                <a:gd name="T70" fmla="*/ 38 w 52"/>
                <a:gd name="T71" fmla="*/ 17 h 48"/>
                <a:gd name="T72" fmla="*/ 38 w 52"/>
                <a:gd name="T73" fmla="*/ 16 h 48"/>
                <a:gd name="T74" fmla="*/ 41 w 52"/>
                <a:gd name="T75" fmla="*/ 16 h 48"/>
                <a:gd name="T76" fmla="*/ 48 w 52"/>
                <a:gd name="T77" fmla="*/ 14 h 48"/>
                <a:gd name="T78" fmla="*/ 52 w 52"/>
                <a:gd name="T79" fmla="*/ 23 h 48"/>
                <a:gd name="T80" fmla="*/ 46 w 52"/>
                <a:gd name="T81" fmla="*/ 2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2" h="48">
                  <a:moveTo>
                    <a:pt x="9" y="28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3" y="28"/>
                    <a:pt x="0" y="26"/>
                    <a:pt x="0" y="23"/>
                  </a:cubicBezTo>
                  <a:cubicBezTo>
                    <a:pt x="0" y="21"/>
                    <a:pt x="0" y="14"/>
                    <a:pt x="4" y="14"/>
                  </a:cubicBezTo>
                  <a:cubicBezTo>
                    <a:pt x="4" y="14"/>
                    <a:pt x="7" y="16"/>
                    <a:pt x="11" y="16"/>
                  </a:cubicBezTo>
                  <a:cubicBezTo>
                    <a:pt x="12" y="16"/>
                    <a:pt x="13" y="16"/>
                    <a:pt x="14" y="16"/>
                  </a:cubicBezTo>
                  <a:cubicBezTo>
                    <a:pt x="14" y="16"/>
                    <a:pt x="14" y="17"/>
                    <a:pt x="14" y="17"/>
                  </a:cubicBezTo>
                  <a:cubicBezTo>
                    <a:pt x="14" y="20"/>
                    <a:pt x="15" y="22"/>
                    <a:pt x="16" y="24"/>
                  </a:cubicBezTo>
                  <a:cubicBezTo>
                    <a:pt x="13" y="24"/>
                    <a:pt x="11" y="26"/>
                    <a:pt x="9" y="28"/>
                  </a:cubicBezTo>
                  <a:close/>
                  <a:moveTo>
                    <a:pt x="11" y="14"/>
                  </a:moveTo>
                  <a:cubicBezTo>
                    <a:pt x="7" y="14"/>
                    <a:pt x="4" y="11"/>
                    <a:pt x="4" y="7"/>
                  </a:cubicBezTo>
                  <a:cubicBezTo>
                    <a:pt x="4" y="3"/>
                    <a:pt x="7" y="0"/>
                    <a:pt x="11" y="0"/>
                  </a:cubicBezTo>
                  <a:cubicBezTo>
                    <a:pt x="14" y="0"/>
                    <a:pt x="17" y="3"/>
                    <a:pt x="17" y="7"/>
                  </a:cubicBezTo>
                  <a:cubicBezTo>
                    <a:pt x="17" y="11"/>
                    <a:pt x="14" y="14"/>
                    <a:pt x="11" y="14"/>
                  </a:cubicBezTo>
                  <a:close/>
                  <a:moveTo>
                    <a:pt x="38" y="48"/>
                  </a:moveTo>
                  <a:cubicBezTo>
                    <a:pt x="14" y="48"/>
                    <a:pt x="14" y="48"/>
                    <a:pt x="14" y="48"/>
                  </a:cubicBezTo>
                  <a:cubicBezTo>
                    <a:pt x="10" y="48"/>
                    <a:pt x="7" y="46"/>
                    <a:pt x="7" y="41"/>
                  </a:cubicBezTo>
                  <a:cubicBezTo>
                    <a:pt x="7" y="35"/>
                    <a:pt x="9" y="26"/>
                    <a:pt x="16" y="26"/>
                  </a:cubicBezTo>
                  <a:cubicBezTo>
                    <a:pt x="17" y="26"/>
                    <a:pt x="21" y="30"/>
                    <a:pt x="26" y="30"/>
                  </a:cubicBezTo>
                  <a:cubicBezTo>
                    <a:pt x="31" y="30"/>
                    <a:pt x="35" y="26"/>
                    <a:pt x="36" y="26"/>
                  </a:cubicBezTo>
                  <a:cubicBezTo>
                    <a:pt x="43" y="26"/>
                    <a:pt x="45" y="35"/>
                    <a:pt x="45" y="41"/>
                  </a:cubicBezTo>
                  <a:cubicBezTo>
                    <a:pt x="45" y="46"/>
                    <a:pt x="42" y="48"/>
                    <a:pt x="38" y="48"/>
                  </a:cubicBezTo>
                  <a:close/>
                  <a:moveTo>
                    <a:pt x="26" y="28"/>
                  </a:moveTo>
                  <a:cubicBezTo>
                    <a:pt x="20" y="28"/>
                    <a:pt x="16" y="23"/>
                    <a:pt x="16" y="17"/>
                  </a:cubicBezTo>
                  <a:cubicBezTo>
                    <a:pt x="16" y="12"/>
                    <a:pt x="20" y="7"/>
                    <a:pt x="26" y="7"/>
                  </a:cubicBezTo>
                  <a:cubicBezTo>
                    <a:pt x="32" y="7"/>
                    <a:pt x="36" y="12"/>
                    <a:pt x="36" y="17"/>
                  </a:cubicBezTo>
                  <a:cubicBezTo>
                    <a:pt x="36" y="23"/>
                    <a:pt x="32" y="28"/>
                    <a:pt x="26" y="28"/>
                  </a:cubicBezTo>
                  <a:close/>
                  <a:moveTo>
                    <a:pt x="41" y="14"/>
                  </a:moveTo>
                  <a:cubicBezTo>
                    <a:pt x="38" y="14"/>
                    <a:pt x="35" y="11"/>
                    <a:pt x="35" y="7"/>
                  </a:cubicBezTo>
                  <a:cubicBezTo>
                    <a:pt x="35" y="3"/>
                    <a:pt x="38" y="0"/>
                    <a:pt x="41" y="0"/>
                  </a:cubicBezTo>
                  <a:cubicBezTo>
                    <a:pt x="45" y="0"/>
                    <a:pt x="48" y="3"/>
                    <a:pt x="48" y="7"/>
                  </a:cubicBezTo>
                  <a:cubicBezTo>
                    <a:pt x="48" y="11"/>
                    <a:pt x="45" y="14"/>
                    <a:pt x="41" y="14"/>
                  </a:cubicBezTo>
                  <a:close/>
                  <a:moveTo>
                    <a:pt x="46" y="28"/>
                  </a:moveTo>
                  <a:cubicBezTo>
                    <a:pt x="43" y="28"/>
                    <a:pt x="43" y="28"/>
                    <a:pt x="43" y="28"/>
                  </a:cubicBezTo>
                  <a:cubicBezTo>
                    <a:pt x="41" y="26"/>
                    <a:pt x="39" y="24"/>
                    <a:pt x="36" y="24"/>
                  </a:cubicBezTo>
                  <a:cubicBezTo>
                    <a:pt x="37" y="22"/>
                    <a:pt x="38" y="20"/>
                    <a:pt x="38" y="17"/>
                  </a:cubicBezTo>
                  <a:cubicBezTo>
                    <a:pt x="38" y="17"/>
                    <a:pt x="38" y="16"/>
                    <a:pt x="38" y="16"/>
                  </a:cubicBezTo>
                  <a:cubicBezTo>
                    <a:pt x="39" y="16"/>
                    <a:pt x="40" y="16"/>
                    <a:pt x="41" y="16"/>
                  </a:cubicBezTo>
                  <a:cubicBezTo>
                    <a:pt x="45" y="16"/>
                    <a:pt x="48" y="14"/>
                    <a:pt x="48" y="14"/>
                  </a:cubicBezTo>
                  <a:cubicBezTo>
                    <a:pt x="52" y="14"/>
                    <a:pt x="52" y="21"/>
                    <a:pt x="52" y="23"/>
                  </a:cubicBezTo>
                  <a:cubicBezTo>
                    <a:pt x="52" y="26"/>
                    <a:pt x="49" y="28"/>
                    <a:pt x="46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6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153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584788" y="1027087"/>
            <a:ext cx="1989253" cy="3363908"/>
            <a:chOff x="1468323" y="1573648"/>
            <a:chExt cx="2760777" cy="4668589"/>
          </a:xfrm>
        </p:grpSpPr>
        <p:grpSp>
          <p:nvGrpSpPr>
            <p:cNvPr id="33" name="Group 5"/>
            <p:cNvGrpSpPr/>
            <p:nvPr/>
          </p:nvGrpSpPr>
          <p:grpSpPr>
            <a:xfrm>
              <a:off x="1468323" y="2098813"/>
              <a:ext cx="2760777" cy="4143424"/>
              <a:chOff x="1454036" y="2352178"/>
              <a:chExt cx="2276135" cy="4143424"/>
            </a:xfrm>
          </p:grpSpPr>
          <p:sp>
            <p:nvSpPr>
              <p:cNvPr id="37" name="Freeform: Shape 9"/>
              <p:cNvSpPr>
                <a:spLocks/>
              </p:cNvSpPr>
              <p:nvPr/>
            </p:nvSpPr>
            <p:spPr bwMode="auto">
              <a:xfrm rot="240385">
                <a:off x="1692103" y="3420299"/>
                <a:ext cx="1800000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: Shape 10"/>
              <p:cNvSpPr>
                <a:spLocks/>
              </p:cNvSpPr>
              <p:nvPr/>
            </p:nvSpPr>
            <p:spPr bwMode="auto">
              <a:xfrm>
                <a:off x="2175682" y="6289093"/>
                <a:ext cx="832843" cy="206509"/>
              </a:xfrm>
              <a:custGeom>
                <a:avLst/>
                <a:gdLst>
                  <a:gd name="T0" fmla="*/ 0 w 155"/>
                  <a:gd name="T1" fmla="*/ 0 h 38"/>
                  <a:gd name="T2" fmla="*/ 31 w 155"/>
                  <a:gd name="T3" fmla="*/ 38 h 38"/>
                  <a:gd name="T4" fmla="*/ 117 w 155"/>
                  <a:gd name="T5" fmla="*/ 38 h 38"/>
                  <a:gd name="T6" fmla="*/ 155 w 155"/>
                  <a:gd name="T7" fmla="*/ 0 h 38"/>
                  <a:gd name="T8" fmla="*/ 0 w 15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5" h="38">
                    <a:moveTo>
                      <a:pt x="0" y="0"/>
                    </a:moveTo>
                    <a:cubicBezTo>
                      <a:pt x="0" y="19"/>
                      <a:pt x="13" y="34"/>
                      <a:pt x="31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38" y="37"/>
                      <a:pt x="155" y="21"/>
                      <a:pt x="15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: Shape 11"/>
              <p:cNvSpPr>
                <a:spLocks/>
              </p:cNvSpPr>
              <p:nvPr/>
            </p:nvSpPr>
            <p:spPr bwMode="auto">
              <a:xfrm>
                <a:off x="1454036" y="3976649"/>
                <a:ext cx="2276135" cy="1302593"/>
              </a:xfrm>
              <a:custGeom>
                <a:avLst/>
                <a:gdLst>
                  <a:gd name="T0" fmla="*/ 29 w 424"/>
                  <a:gd name="T1" fmla="*/ 172 h 242"/>
                  <a:gd name="T2" fmla="*/ 30 w 424"/>
                  <a:gd name="T3" fmla="*/ 172 h 242"/>
                  <a:gd name="T4" fmla="*/ 157 w 424"/>
                  <a:gd name="T5" fmla="*/ 242 h 242"/>
                  <a:gd name="T6" fmla="*/ 261 w 424"/>
                  <a:gd name="T7" fmla="*/ 242 h 242"/>
                  <a:gd name="T8" fmla="*/ 269 w 424"/>
                  <a:gd name="T9" fmla="*/ 242 h 242"/>
                  <a:gd name="T10" fmla="*/ 271 w 424"/>
                  <a:gd name="T11" fmla="*/ 242 h 242"/>
                  <a:gd name="T12" fmla="*/ 282 w 424"/>
                  <a:gd name="T13" fmla="*/ 242 h 242"/>
                  <a:gd name="T14" fmla="*/ 363 w 424"/>
                  <a:gd name="T15" fmla="*/ 202 h 242"/>
                  <a:gd name="T16" fmla="*/ 381 w 424"/>
                  <a:gd name="T17" fmla="*/ 146 h 242"/>
                  <a:gd name="T18" fmla="*/ 324 w 424"/>
                  <a:gd name="T19" fmla="*/ 135 h 242"/>
                  <a:gd name="T20" fmla="*/ 218 w 424"/>
                  <a:gd name="T21" fmla="*/ 187 h 242"/>
                  <a:gd name="T22" fmla="*/ 148 w 424"/>
                  <a:gd name="T23" fmla="*/ 147 h 242"/>
                  <a:gd name="T24" fmla="*/ 391 w 424"/>
                  <a:gd name="T25" fmla="*/ 81 h 242"/>
                  <a:gd name="T26" fmla="*/ 418 w 424"/>
                  <a:gd name="T27" fmla="*/ 33 h 242"/>
                  <a:gd name="T28" fmla="*/ 370 w 424"/>
                  <a:gd name="T29" fmla="*/ 6 h 242"/>
                  <a:gd name="T30" fmla="*/ 33 w 424"/>
                  <a:gd name="T31" fmla="*/ 99 h 242"/>
                  <a:gd name="T32" fmla="*/ 6 w 424"/>
                  <a:gd name="T33" fmla="*/ 146 h 242"/>
                  <a:gd name="T34" fmla="*/ 29 w 424"/>
                  <a:gd name="T35" fmla="*/ 172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24" h="242">
                    <a:moveTo>
                      <a:pt x="29" y="172"/>
                    </a:moveTo>
                    <a:cubicBezTo>
                      <a:pt x="29" y="172"/>
                      <a:pt x="29" y="172"/>
                      <a:pt x="30" y="172"/>
                    </a:cubicBezTo>
                    <a:cubicBezTo>
                      <a:pt x="157" y="242"/>
                      <a:pt x="157" y="242"/>
                      <a:pt x="157" y="242"/>
                    </a:cubicBezTo>
                    <a:cubicBezTo>
                      <a:pt x="261" y="242"/>
                      <a:pt x="261" y="242"/>
                      <a:pt x="261" y="242"/>
                    </a:cubicBezTo>
                    <a:cubicBezTo>
                      <a:pt x="269" y="242"/>
                      <a:pt x="269" y="242"/>
                      <a:pt x="269" y="242"/>
                    </a:cubicBezTo>
                    <a:cubicBezTo>
                      <a:pt x="269" y="242"/>
                      <a:pt x="270" y="242"/>
                      <a:pt x="271" y="242"/>
                    </a:cubicBezTo>
                    <a:cubicBezTo>
                      <a:pt x="282" y="242"/>
                      <a:pt x="282" y="242"/>
                      <a:pt x="282" y="242"/>
                    </a:cubicBezTo>
                    <a:cubicBezTo>
                      <a:pt x="363" y="202"/>
                      <a:pt x="363" y="202"/>
                      <a:pt x="363" y="202"/>
                    </a:cubicBezTo>
                    <a:cubicBezTo>
                      <a:pt x="384" y="190"/>
                      <a:pt x="392" y="165"/>
                      <a:pt x="381" y="146"/>
                    </a:cubicBezTo>
                    <a:cubicBezTo>
                      <a:pt x="370" y="128"/>
                      <a:pt x="345" y="123"/>
                      <a:pt x="324" y="135"/>
                    </a:cubicBezTo>
                    <a:cubicBezTo>
                      <a:pt x="218" y="187"/>
                      <a:pt x="218" y="187"/>
                      <a:pt x="218" y="187"/>
                    </a:cubicBezTo>
                    <a:cubicBezTo>
                      <a:pt x="148" y="147"/>
                      <a:pt x="148" y="147"/>
                      <a:pt x="148" y="147"/>
                    </a:cubicBezTo>
                    <a:cubicBezTo>
                      <a:pt x="391" y="81"/>
                      <a:pt x="391" y="81"/>
                      <a:pt x="391" y="81"/>
                    </a:cubicBezTo>
                    <a:cubicBezTo>
                      <a:pt x="412" y="75"/>
                      <a:pt x="424" y="54"/>
                      <a:pt x="418" y="33"/>
                    </a:cubicBezTo>
                    <a:cubicBezTo>
                      <a:pt x="412" y="12"/>
                      <a:pt x="391" y="0"/>
                      <a:pt x="370" y="6"/>
                    </a:cubicBezTo>
                    <a:cubicBezTo>
                      <a:pt x="33" y="99"/>
                      <a:pt x="33" y="99"/>
                      <a:pt x="33" y="99"/>
                    </a:cubicBezTo>
                    <a:cubicBezTo>
                      <a:pt x="12" y="104"/>
                      <a:pt x="0" y="126"/>
                      <a:pt x="6" y="146"/>
                    </a:cubicBezTo>
                    <a:cubicBezTo>
                      <a:pt x="9" y="159"/>
                      <a:pt x="18" y="168"/>
                      <a:pt x="29" y="17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: Shape 12"/>
              <p:cNvSpPr>
                <a:spLocks/>
              </p:cNvSpPr>
              <p:nvPr/>
            </p:nvSpPr>
            <p:spPr bwMode="auto">
              <a:xfrm rot="637550">
                <a:off x="1962102" y="2876424"/>
                <a:ext cx="1260000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: Shape 13"/>
              <p:cNvSpPr>
                <a:spLocks/>
              </p:cNvSpPr>
              <p:nvPr/>
            </p:nvSpPr>
            <p:spPr bwMode="auto">
              <a:xfrm>
                <a:off x="1963504" y="5374554"/>
                <a:ext cx="1257206" cy="796533"/>
              </a:xfrm>
              <a:custGeom>
                <a:avLst/>
                <a:gdLst>
                  <a:gd name="T0" fmla="*/ 183 w 234"/>
                  <a:gd name="T1" fmla="*/ 0 h 148"/>
                  <a:gd name="T2" fmla="*/ 57 w 234"/>
                  <a:gd name="T3" fmla="*/ 0 h 148"/>
                  <a:gd name="T4" fmla="*/ 0 w 234"/>
                  <a:gd name="T5" fmla="*/ 64 h 148"/>
                  <a:gd name="T6" fmla="*/ 0 w 234"/>
                  <a:gd name="T7" fmla="*/ 86 h 148"/>
                  <a:gd name="T8" fmla="*/ 52 w 234"/>
                  <a:gd name="T9" fmla="*/ 148 h 148"/>
                  <a:gd name="T10" fmla="*/ 171 w 234"/>
                  <a:gd name="T11" fmla="*/ 148 h 148"/>
                  <a:gd name="T12" fmla="*/ 233 w 234"/>
                  <a:gd name="T13" fmla="*/ 84 h 148"/>
                  <a:gd name="T14" fmla="*/ 233 w 234"/>
                  <a:gd name="T15" fmla="*/ 62 h 148"/>
                  <a:gd name="T16" fmla="*/ 183 w 234"/>
                  <a:gd name="T17" fmla="*/ 0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148">
                    <a:moveTo>
                      <a:pt x="183" y="0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25" y="3"/>
                      <a:pt x="0" y="31"/>
                      <a:pt x="0" y="64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1" y="117"/>
                      <a:pt x="23" y="143"/>
                      <a:pt x="52" y="148"/>
                    </a:cubicBezTo>
                    <a:cubicBezTo>
                      <a:pt x="171" y="148"/>
                      <a:pt x="171" y="148"/>
                      <a:pt x="171" y="148"/>
                    </a:cubicBezTo>
                    <a:cubicBezTo>
                      <a:pt x="206" y="148"/>
                      <a:pt x="234" y="119"/>
                      <a:pt x="233" y="84"/>
                    </a:cubicBezTo>
                    <a:cubicBezTo>
                      <a:pt x="233" y="62"/>
                      <a:pt x="233" y="62"/>
                      <a:pt x="233" y="62"/>
                    </a:cubicBezTo>
                    <a:cubicBezTo>
                      <a:pt x="233" y="31"/>
                      <a:pt x="211" y="6"/>
                      <a:pt x="183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: Shape 14"/>
              <p:cNvSpPr>
                <a:spLocks/>
              </p:cNvSpPr>
              <p:nvPr/>
            </p:nvSpPr>
            <p:spPr bwMode="auto">
              <a:xfrm rot="1082925">
                <a:off x="2146896" y="2352178"/>
                <a:ext cx="890411" cy="964464"/>
              </a:xfrm>
              <a:custGeom>
                <a:avLst/>
                <a:gdLst>
                  <a:gd name="T0" fmla="*/ 417 w 423"/>
                  <a:gd name="T1" fmla="*/ 33 h 179"/>
                  <a:gd name="T2" fmla="*/ 390 w 423"/>
                  <a:gd name="T3" fmla="*/ 81 h 179"/>
                  <a:gd name="T4" fmla="*/ 53 w 423"/>
                  <a:gd name="T5" fmla="*/ 173 h 179"/>
                  <a:gd name="T6" fmla="*/ 5 w 423"/>
                  <a:gd name="T7" fmla="*/ 146 h 179"/>
                  <a:gd name="T8" fmla="*/ 5 w 423"/>
                  <a:gd name="T9" fmla="*/ 146 h 179"/>
                  <a:gd name="T10" fmla="*/ 33 w 423"/>
                  <a:gd name="T11" fmla="*/ 98 h 179"/>
                  <a:gd name="T12" fmla="*/ 370 w 423"/>
                  <a:gd name="T13" fmla="*/ 6 h 179"/>
                  <a:gd name="T14" fmla="*/ 417 w 423"/>
                  <a:gd name="T15" fmla="*/ 33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3" h="179">
                    <a:moveTo>
                      <a:pt x="417" y="33"/>
                    </a:moveTo>
                    <a:cubicBezTo>
                      <a:pt x="423" y="54"/>
                      <a:pt x="411" y="75"/>
                      <a:pt x="390" y="81"/>
                    </a:cubicBezTo>
                    <a:cubicBezTo>
                      <a:pt x="53" y="173"/>
                      <a:pt x="53" y="173"/>
                      <a:pt x="53" y="173"/>
                    </a:cubicBezTo>
                    <a:cubicBezTo>
                      <a:pt x="32" y="179"/>
                      <a:pt x="11" y="167"/>
                      <a:pt x="5" y="146"/>
                    </a:cubicBezTo>
                    <a:cubicBezTo>
                      <a:pt x="5" y="146"/>
                      <a:pt x="5" y="146"/>
                      <a:pt x="5" y="146"/>
                    </a:cubicBezTo>
                    <a:cubicBezTo>
                      <a:pt x="0" y="126"/>
                      <a:pt x="12" y="104"/>
                      <a:pt x="33" y="98"/>
                    </a:cubicBezTo>
                    <a:cubicBezTo>
                      <a:pt x="370" y="6"/>
                      <a:pt x="370" y="6"/>
                      <a:pt x="370" y="6"/>
                    </a:cubicBezTo>
                    <a:cubicBezTo>
                      <a:pt x="390" y="0"/>
                      <a:pt x="412" y="12"/>
                      <a:pt x="417" y="3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4" name="Group 6"/>
            <p:cNvGrpSpPr>
              <a:grpSpLocks noChangeAspect="1"/>
            </p:cNvGrpSpPr>
            <p:nvPr/>
          </p:nvGrpSpPr>
          <p:grpSpPr bwMode="auto">
            <a:xfrm>
              <a:off x="2543909" y="1573648"/>
              <a:ext cx="609600" cy="677153"/>
              <a:chOff x="347" y="3344"/>
              <a:chExt cx="586" cy="707"/>
            </a:xfrm>
            <a:solidFill>
              <a:schemeClr val="accent1"/>
            </a:solidFill>
          </p:grpSpPr>
          <p:sp>
            <p:nvSpPr>
              <p:cNvPr id="35" name="Oval 7"/>
              <p:cNvSpPr>
                <a:spLocks/>
              </p:cNvSpPr>
              <p:nvPr/>
            </p:nvSpPr>
            <p:spPr bwMode="auto">
              <a:xfrm rot="10800000">
                <a:off x="347" y="3466"/>
                <a:ext cx="586" cy="58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: Shape 8"/>
              <p:cNvSpPr>
                <a:spLocks/>
              </p:cNvSpPr>
              <p:nvPr/>
            </p:nvSpPr>
            <p:spPr bwMode="auto">
              <a:xfrm>
                <a:off x="433" y="3344"/>
                <a:ext cx="414" cy="207"/>
              </a:xfrm>
              <a:custGeom>
                <a:avLst/>
                <a:gdLst>
                  <a:gd name="T0" fmla="*/ 0 w 414"/>
                  <a:gd name="T1" fmla="*/ 207 h 207"/>
                  <a:gd name="T2" fmla="*/ 206 w 414"/>
                  <a:gd name="T3" fmla="*/ 0 h 207"/>
                  <a:gd name="T4" fmla="*/ 414 w 414"/>
                  <a:gd name="T5" fmla="*/ 207 h 207"/>
                  <a:gd name="T6" fmla="*/ 0 w 414"/>
                  <a:gd name="T7" fmla="*/ 207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4" h="207">
                    <a:moveTo>
                      <a:pt x="0" y="207"/>
                    </a:moveTo>
                    <a:lnTo>
                      <a:pt x="206" y="0"/>
                    </a:lnTo>
                    <a:lnTo>
                      <a:pt x="414" y="207"/>
                    </a:lnTo>
                    <a:lnTo>
                      <a:pt x="0" y="207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5" name="Straight Arrow Connector 15"/>
          <p:cNvCxnSpPr/>
          <p:nvPr/>
        </p:nvCxnSpPr>
        <p:spPr>
          <a:xfrm flipH="1">
            <a:off x="3482903" y="1302036"/>
            <a:ext cx="810182" cy="0"/>
          </a:xfrm>
          <a:prstGeom prst="straightConnector1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20"/>
          <p:cNvCxnSpPr/>
          <p:nvPr/>
        </p:nvCxnSpPr>
        <p:spPr>
          <a:xfrm>
            <a:off x="5629020" y="2197328"/>
            <a:ext cx="810182" cy="0"/>
          </a:xfrm>
          <a:prstGeom prst="straightConnector1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25"/>
          <p:cNvCxnSpPr/>
          <p:nvPr/>
        </p:nvCxnSpPr>
        <p:spPr>
          <a:xfrm flipH="1">
            <a:off x="2627049" y="3131446"/>
            <a:ext cx="810182" cy="0"/>
          </a:xfrm>
          <a:prstGeom prst="straightConnector1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30"/>
          <p:cNvCxnSpPr/>
          <p:nvPr/>
        </p:nvCxnSpPr>
        <p:spPr>
          <a:xfrm>
            <a:off x="5388334" y="3907346"/>
            <a:ext cx="810182" cy="0"/>
          </a:xfrm>
          <a:prstGeom prst="straightConnector1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21"/>
          <p:cNvGrpSpPr/>
          <p:nvPr/>
        </p:nvGrpSpPr>
        <p:grpSpPr>
          <a:xfrm>
            <a:off x="6691536" y="1842670"/>
            <a:ext cx="1731243" cy="772306"/>
            <a:chOff x="8922048" y="2456892"/>
            <a:chExt cx="2308324" cy="1029742"/>
          </a:xfrm>
        </p:grpSpPr>
        <p:sp>
          <p:nvSpPr>
            <p:cNvPr id="28" name="TextBox 22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cxnSp>
          <p:nvCxnSpPr>
            <p:cNvPr id="29" name="Straight Connector 2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6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31" name="Rectangle 24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Rectangle 1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10" name="Group 35"/>
          <p:cNvGrpSpPr/>
          <p:nvPr/>
        </p:nvGrpSpPr>
        <p:grpSpPr>
          <a:xfrm>
            <a:off x="6458059" y="3548588"/>
            <a:ext cx="2137835" cy="772306"/>
            <a:chOff x="8922048" y="2456892"/>
            <a:chExt cx="2308324" cy="1029742"/>
          </a:xfrm>
        </p:grpSpPr>
        <p:sp>
          <p:nvSpPr>
            <p:cNvPr id="23" name="TextBox 36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cxnSp>
          <p:nvCxnSpPr>
            <p:cNvPr id="24" name="Straight Connector 37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38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26" name="Rectangle 39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Rectangle 40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11" name="Group 41"/>
          <p:cNvGrpSpPr/>
          <p:nvPr/>
        </p:nvGrpSpPr>
        <p:grpSpPr>
          <a:xfrm>
            <a:off x="533632" y="1018141"/>
            <a:ext cx="2532989" cy="772306"/>
            <a:chOff x="8922048" y="2456892"/>
            <a:chExt cx="2219623" cy="1029742"/>
          </a:xfrm>
        </p:grpSpPr>
        <p:sp>
          <p:nvSpPr>
            <p:cNvPr id="18" name="TextBox 42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cxnSp>
          <p:nvCxnSpPr>
            <p:cNvPr id="19" name="Straight Connector 4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44"/>
            <p:cNvGrpSpPr/>
            <p:nvPr/>
          </p:nvGrpSpPr>
          <p:grpSpPr>
            <a:xfrm>
              <a:off x="8922049" y="2780928"/>
              <a:ext cx="2219622" cy="705706"/>
              <a:chOff x="8922050" y="2765435"/>
              <a:chExt cx="2219622" cy="705706"/>
            </a:xfrm>
          </p:grpSpPr>
          <p:sp>
            <p:nvSpPr>
              <p:cNvPr id="21" name="Rectangle 45"/>
              <p:cNvSpPr/>
              <p:nvPr/>
            </p:nvSpPr>
            <p:spPr>
              <a:xfrm>
                <a:off x="8922050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Rectangle 46"/>
              <p:cNvSpPr/>
              <p:nvPr/>
            </p:nvSpPr>
            <p:spPr>
              <a:xfrm>
                <a:off x="8922050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12" name="Group 47"/>
          <p:cNvGrpSpPr/>
          <p:nvPr/>
        </p:nvGrpSpPr>
        <p:grpSpPr>
          <a:xfrm>
            <a:off x="533630" y="2796222"/>
            <a:ext cx="1781536" cy="772306"/>
            <a:chOff x="8922048" y="2456892"/>
            <a:chExt cx="2219622" cy="1029742"/>
          </a:xfrm>
        </p:grpSpPr>
        <p:sp>
          <p:nvSpPr>
            <p:cNvPr id="13" name="TextBox 48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标题文本预设</a:t>
              </a:r>
            </a:p>
          </p:txBody>
        </p:sp>
        <p:cxnSp>
          <p:nvCxnSpPr>
            <p:cNvPr id="14" name="Straight Connector 49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0"/>
            <p:cNvGrpSpPr/>
            <p:nvPr/>
          </p:nvGrpSpPr>
          <p:grpSpPr>
            <a:xfrm>
              <a:off x="8922048" y="2780928"/>
              <a:ext cx="2219622" cy="705706"/>
              <a:chOff x="8922049" y="2765435"/>
              <a:chExt cx="2219622" cy="705706"/>
            </a:xfrm>
          </p:grpSpPr>
          <p:sp>
            <p:nvSpPr>
              <p:cNvPr id="16" name="Rectangle 51"/>
              <p:cNvSpPr/>
              <p:nvPr/>
            </p:nvSpPr>
            <p:spPr>
              <a:xfrm>
                <a:off x="8922049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7" name="Rectangle 52"/>
              <p:cNvSpPr/>
              <p:nvPr/>
            </p:nvSpPr>
            <p:spPr>
              <a:xfrm>
                <a:off x="8922049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7979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51512" y="1167599"/>
            <a:ext cx="8053136" cy="2892670"/>
            <a:chOff x="551512" y="1167599"/>
            <a:chExt cx="8053136" cy="2892670"/>
          </a:xfrm>
        </p:grpSpPr>
        <p:grpSp>
          <p:nvGrpSpPr>
            <p:cNvPr id="28" name="组合 27"/>
            <p:cNvGrpSpPr/>
            <p:nvPr/>
          </p:nvGrpSpPr>
          <p:grpSpPr>
            <a:xfrm>
              <a:off x="551512" y="1170131"/>
              <a:ext cx="1814488" cy="2887606"/>
              <a:chOff x="551512" y="1170131"/>
              <a:chExt cx="1814488" cy="2887606"/>
            </a:xfrm>
          </p:grpSpPr>
          <p:sp>
            <p:nvSpPr>
              <p:cNvPr id="9" name="Freeform: Shape 7"/>
              <p:cNvSpPr>
                <a:spLocks/>
              </p:cNvSpPr>
              <p:nvPr/>
            </p:nvSpPr>
            <p:spPr bwMode="auto">
              <a:xfrm>
                <a:off x="554044" y="1170131"/>
                <a:ext cx="1811956" cy="2887605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rgbClr val="53585F"/>
                </a:solidFill>
                <a:prstDash val="solid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Freeform: Shape 8"/>
              <p:cNvSpPr>
                <a:spLocks/>
              </p:cNvSpPr>
              <p:nvPr/>
            </p:nvSpPr>
            <p:spPr bwMode="auto">
              <a:xfrm>
                <a:off x="551512" y="3218869"/>
                <a:ext cx="1266216" cy="835702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Freeform: Shape 9"/>
              <p:cNvSpPr>
                <a:spLocks/>
              </p:cNvSpPr>
              <p:nvPr/>
            </p:nvSpPr>
            <p:spPr bwMode="auto">
              <a:xfrm flipH="1">
                <a:off x="554044" y="2861796"/>
                <a:ext cx="1811956" cy="1195941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" name="Freeform: Shape 14"/>
              <p:cNvSpPr>
                <a:spLocks/>
              </p:cNvSpPr>
              <p:nvPr/>
            </p:nvSpPr>
            <p:spPr bwMode="auto">
              <a:xfrm>
                <a:off x="716122" y="1748408"/>
                <a:ext cx="1487169" cy="113983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rmAutofit lnSpcReduction="10000"/>
              </a:bodyPr>
              <a:lstStyle/>
              <a:p>
                <a:pPr algn="l">
                  <a:lnSpc>
                    <a:spcPct val="120000"/>
                  </a:lnSpc>
                  <a:buClr>
                    <a:srgbClr val="FFFFFF"/>
                  </a:buClr>
                  <a:buSzPct val="27000"/>
                  <a:defRPr/>
                </a:pPr>
                <a: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b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0" name="Freeform: Shape 34"/>
              <p:cNvSpPr>
                <a:spLocks/>
              </p:cNvSpPr>
              <p:nvPr/>
            </p:nvSpPr>
            <p:spPr bwMode="auto">
              <a:xfrm>
                <a:off x="697127" y="3679138"/>
                <a:ext cx="1506165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92500" lnSpcReduction="10000"/>
              </a:bodyPr>
              <a:lstStyle/>
              <a:p>
                <a:pPr defTabSz="584141">
                  <a:defRPr/>
                </a:pPr>
                <a:r>
                  <a:rPr lang="zh-CN" altLang="en-US" b="1">
                    <a:solidFill>
                      <a:srgbClr val="FFFFFF"/>
                    </a:solidFill>
                  </a:rPr>
                  <a:t>标题文本预设</a:t>
                </a:r>
              </a:p>
            </p:txBody>
          </p:sp>
          <p:sp>
            <p:nvSpPr>
              <p:cNvPr id="24" name="Freeform: Shape 38"/>
              <p:cNvSpPr>
                <a:spLocks/>
              </p:cNvSpPr>
              <p:nvPr/>
            </p:nvSpPr>
            <p:spPr bwMode="auto">
              <a:xfrm>
                <a:off x="833878" y="1483520"/>
                <a:ext cx="1155650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55000" lnSpcReduction="20000"/>
              </a:bodyPr>
              <a:lstStyle/>
              <a:p>
                <a:pPr defTabSz="584141">
                  <a:defRPr/>
                </a:pPr>
                <a:r>
                  <a:rPr lang="en-US" sz="3200" b="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125,000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2631273" y="1170131"/>
              <a:ext cx="1814488" cy="2887606"/>
              <a:chOff x="2631273" y="1170131"/>
              <a:chExt cx="1814488" cy="2887606"/>
            </a:xfrm>
          </p:grpSpPr>
          <p:sp>
            <p:nvSpPr>
              <p:cNvPr id="7" name="Freeform: Shape 5"/>
              <p:cNvSpPr>
                <a:spLocks/>
              </p:cNvSpPr>
              <p:nvPr/>
            </p:nvSpPr>
            <p:spPr bwMode="auto">
              <a:xfrm>
                <a:off x="2633805" y="1170131"/>
                <a:ext cx="1811956" cy="2887605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rgbClr val="53585F"/>
                </a:solidFill>
                <a:prstDash val="solid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Freeform: Shape 6"/>
              <p:cNvSpPr>
                <a:spLocks/>
              </p:cNvSpPr>
              <p:nvPr/>
            </p:nvSpPr>
            <p:spPr bwMode="auto">
              <a:xfrm>
                <a:off x="2631273" y="3218869"/>
                <a:ext cx="1266216" cy="835702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Freeform: Shape 15"/>
              <p:cNvSpPr>
                <a:spLocks/>
              </p:cNvSpPr>
              <p:nvPr/>
            </p:nvSpPr>
            <p:spPr bwMode="auto">
              <a:xfrm flipH="1">
                <a:off x="2633805" y="2861796"/>
                <a:ext cx="1811956" cy="1195941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20"/>
              <p:cNvSpPr>
                <a:spLocks/>
              </p:cNvSpPr>
              <p:nvPr/>
            </p:nvSpPr>
            <p:spPr bwMode="auto">
              <a:xfrm>
                <a:off x="2795881" y="1748408"/>
                <a:ext cx="1487169" cy="113983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rmAutofit lnSpcReduction="10000"/>
              </a:bodyPr>
              <a:lstStyle/>
              <a:p>
                <a:pPr algn="l">
                  <a:lnSpc>
                    <a:spcPct val="120000"/>
                  </a:lnSpc>
                  <a:buClr>
                    <a:srgbClr val="FFFFFF"/>
                  </a:buClr>
                  <a:buSzPct val="27000"/>
                  <a:defRPr/>
                </a:pPr>
                <a: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b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1" name="Freeform: Shape 35"/>
              <p:cNvSpPr>
                <a:spLocks/>
              </p:cNvSpPr>
              <p:nvPr/>
            </p:nvSpPr>
            <p:spPr bwMode="auto">
              <a:xfrm>
                <a:off x="2795881" y="3679138"/>
                <a:ext cx="1502367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92500" lnSpcReduction="10000"/>
              </a:bodyPr>
              <a:lstStyle/>
              <a:p>
                <a:pPr defTabSz="584141">
                  <a:defRPr/>
                </a:pPr>
                <a:r>
                  <a:rPr lang="zh-CN" altLang="en-US" b="1">
                    <a:solidFill>
                      <a:srgbClr val="FFFFFF"/>
                    </a:solidFill>
                  </a:rPr>
                  <a:t>标题文本预设</a:t>
                </a:r>
              </a:p>
            </p:txBody>
          </p:sp>
          <p:sp>
            <p:nvSpPr>
              <p:cNvPr id="25" name="Freeform: Shape 39"/>
              <p:cNvSpPr>
                <a:spLocks/>
              </p:cNvSpPr>
              <p:nvPr/>
            </p:nvSpPr>
            <p:spPr bwMode="auto">
              <a:xfrm>
                <a:off x="2914271" y="1483520"/>
                <a:ext cx="1131111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55000" lnSpcReduction="20000"/>
              </a:bodyPr>
              <a:lstStyle/>
              <a:p>
                <a:pPr defTabSz="584141">
                  <a:defRPr/>
                </a:pPr>
                <a:r>
                  <a:rPr lang="en-US" sz="32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150,000</a:t>
                </a: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4711033" y="1170131"/>
              <a:ext cx="1814488" cy="2890138"/>
              <a:chOff x="4711033" y="1170131"/>
              <a:chExt cx="1814488" cy="2890138"/>
            </a:xfrm>
          </p:grpSpPr>
          <p:sp>
            <p:nvSpPr>
              <p:cNvPr id="5" name="Freeform: Shape 3"/>
              <p:cNvSpPr>
                <a:spLocks/>
              </p:cNvSpPr>
              <p:nvPr/>
            </p:nvSpPr>
            <p:spPr bwMode="auto">
              <a:xfrm>
                <a:off x="4713565" y="1170131"/>
                <a:ext cx="1811956" cy="2887605"/>
              </a:xfrm>
              <a:custGeom>
                <a:avLst/>
                <a:gdLst>
                  <a:gd name="T0" fmla="*/ 2271713 w 21600"/>
                  <a:gd name="T1" fmla="*/ 3620294 h 21600"/>
                  <a:gd name="T2" fmla="*/ 2271713 w 21600"/>
                  <a:gd name="T3" fmla="*/ 3620294 h 21600"/>
                  <a:gd name="T4" fmla="*/ 2271713 w 21600"/>
                  <a:gd name="T5" fmla="*/ 3620294 h 21600"/>
                  <a:gd name="T6" fmla="*/ 2271713 w 21600"/>
                  <a:gd name="T7" fmla="*/ 36202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rgbClr val="53585F"/>
                </a:solidFill>
                <a:prstDash val="solid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" name="Freeform: Shape 4"/>
              <p:cNvSpPr>
                <a:spLocks/>
              </p:cNvSpPr>
              <p:nvPr/>
            </p:nvSpPr>
            <p:spPr bwMode="auto">
              <a:xfrm>
                <a:off x="4711033" y="3218869"/>
                <a:ext cx="1266216" cy="835702"/>
              </a:xfrm>
              <a:custGeom>
                <a:avLst/>
                <a:gdLst>
                  <a:gd name="T0" fmla="*/ 1587500 w 21600"/>
                  <a:gd name="T1" fmla="*/ 1047750 h 21600"/>
                  <a:gd name="T2" fmla="*/ 1587500 w 21600"/>
                  <a:gd name="T3" fmla="*/ 1047750 h 21600"/>
                  <a:gd name="T4" fmla="*/ 1587500 w 21600"/>
                  <a:gd name="T5" fmla="*/ 1047750 h 21600"/>
                  <a:gd name="T6" fmla="*/ 1587500 w 21600"/>
                  <a:gd name="T7" fmla="*/ 104775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Freeform: Shape 21"/>
              <p:cNvSpPr>
                <a:spLocks/>
              </p:cNvSpPr>
              <p:nvPr/>
            </p:nvSpPr>
            <p:spPr bwMode="auto">
              <a:xfrm flipH="1">
                <a:off x="4713565" y="2864328"/>
                <a:ext cx="1811956" cy="1195941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Freeform: Shape 26"/>
              <p:cNvSpPr>
                <a:spLocks/>
              </p:cNvSpPr>
              <p:nvPr/>
            </p:nvSpPr>
            <p:spPr bwMode="auto">
              <a:xfrm>
                <a:off x="4875643" y="1748408"/>
                <a:ext cx="1487169" cy="113983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rmAutofit lnSpcReduction="10000"/>
              </a:bodyPr>
              <a:lstStyle/>
              <a:p>
                <a:pPr algn="l">
                  <a:lnSpc>
                    <a:spcPct val="120000"/>
                  </a:lnSpc>
                  <a:buClr>
                    <a:srgbClr val="FFFFFF"/>
                  </a:buClr>
                  <a:buSzPct val="27000"/>
                  <a:defRPr/>
                </a:pPr>
                <a:r>
                  <a:rPr lang="zh-CN" altLang="en-US" sz="105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br>
                  <a:rPr lang="zh-CN" altLang="en-US" sz="105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5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2" name="Freeform: Shape 36"/>
              <p:cNvSpPr>
                <a:spLocks/>
              </p:cNvSpPr>
              <p:nvPr/>
            </p:nvSpPr>
            <p:spPr bwMode="auto">
              <a:xfrm>
                <a:off x="4845886" y="3679138"/>
                <a:ext cx="1662543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92500" lnSpcReduction="10000"/>
              </a:bodyPr>
              <a:lstStyle/>
              <a:p>
                <a:pPr defTabSz="584141">
                  <a:defRPr/>
                </a:pPr>
                <a:r>
                  <a:rPr lang="zh-CN" altLang="en-US" b="1">
                    <a:solidFill>
                      <a:srgbClr val="FFFFFF"/>
                    </a:solidFill>
                  </a:rPr>
                  <a:t>标题文本预设</a:t>
                </a:r>
              </a:p>
            </p:txBody>
          </p:sp>
          <p:sp>
            <p:nvSpPr>
              <p:cNvPr id="26" name="Freeform: Shape 40"/>
              <p:cNvSpPr>
                <a:spLocks/>
              </p:cNvSpPr>
              <p:nvPr/>
            </p:nvSpPr>
            <p:spPr bwMode="auto">
              <a:xfrm>
                <a:off x="4994032" y="1483520"/>
                <a:ext cx="1163096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55000" lnSpcReduction="20000"/>
              </a:bodyPr>
              <a:lstStyle/>
              <a:p>
                <a:pPr defTabSz="584141">
                  <a:defRPr/>
                </a:pPr>
                <a:r>
                  <a:rPr lang="en-US" sz="32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170,000</a:t>
                </a: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6790793" y="1167599"/>
              <a:ext cx="1813855" cy="2890138"/>
              <a:chOff x="6790793" y="1167599"/>
              <a:chExt cx="1813855" cy="2890138"/>
            </a:xfrm>
          </p:grpSpPr>
          <p:sp>
            <p:nvSpPr>
              <p:cNvPr id="4" name="Freeform: Shape 2"/>
              <p:cNvSpPr>
                <a:spLocks/>
              </p:cNvSpPr>
              <p:nvPr/>
            </p:nvSpPr>
            <p:spPr bwMode="auto">
              <a:xfrm>
                <a:off x="6790793" y="3221401"/>
                <a:ext cx="1266216" cy="836335"/>
              </a:xfrm>
              <a:custGeom>
                <a:avLst/>
                <a:gdLst>
                  <a:gd name="T0" fmla="*/ 1587500 w 21600"/>
                  <a:gd name="T1" fmla="*/ 1048544 h 21600"/>
                  <a:gd name="T2" fmla="*/ 1587500 w 21600"/>
                  <a:gd name="T3" fmla="*/ 1048544 h 21600"/>
                  <a:gd name="T4" fmla="*/ 1587500 w 21600"/>
                  <a:gd name="T5" fmla="*/ 1048544 h 21600"/>
                  <a:gd name="T6" fmla="*/ 1587500 w 21600"/>
                  <a:gd name="T7" fmla="*/ 104854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12216"/>
                    </a:lnTo>
                    <a:lnTo>
                      <a:pt x="21599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Freeform: Shape 27"/>
              <p:cNvSpPr>
                <a:spLocks/>
              </p:cNvSpPr>
              <p:nvPr/>
            </p:nvSpPr>
            <p:spPr bwMode="auto">
              <a:xfrm>
                <a:off x="6793326" y="1167599"/>
                <a:ext cx="1811322" cy="2886972"/>
              </a:xfrm>
              <a:custGeom>
                <a:avLst/>
                <a:gdLst>
                  <a:gd name="T0" fmla="*/ 2270919 w 21600"/>
                  <a:gd name="T1" fmla="*/ 3619500 h 21600"/>
                  <a:gd name="T2" fmla="*/ 2270919 w 21600"/>
                  <a:gd name="T3" fmla="*/ 3619500 h 21600"/>
                  <a:gd name="T4" fmla="*/ 2270919 w 21600"/>
                  <a:gd name="T5" fmla="*/ 3619500 h 21600"/>
                  <a:gd name="T6" fmla="*/ 2270919 w 21600"/>
                  <a:gd name="T7" fmla="*/ 361950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rgbClr val="53585F"/>
                </a:solidFill>
                <a:prstDash val="solid"/>
                <a:miter lim="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28"/>
              <p:cNvSpPr>
                <a:spLocks/>
              </p:cNvSpPr>
              <p:nvPr/>
            </p:nvSpPr>
            <p:spPr bwMode="auto">
              <a:xfrm flipH="1">
                <a:off x="6792692" y="2861796"/>
                <a:ext cx="1811956" cy="1195941"/>
              </a:xfrm>
              <a:custGeom>
                <a:avLst/>
                <a:gdLst>
                  <a:gd name="T0" fmla="*/ 2271713 w 21600"/>
                  <a:gd name="T1" fmla="*/ 1499394 h 21600"/>
                  <a:gd name="T2" fmla="*/ 2271713 w 21600"/>
                  <a:gd name="T3" fmla="*/ 1499394 h 21600"/>
                  <a:gd name="T4" fmla="*/ 2271713 w 21600"/>
                  <a:gd name="T5" fmla="*/ 1499394 h 21600"/>
                  <a:gd name="T6" fmla="*/ 2271713 w 21600"/>
                  <a:gd name="T7" fmla="*/ 1499394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12216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Freeform: Shape 33"/>
              <p:cNvSpPr>
                <a:spLocks/>
              </p:cNvSpPr>
              <p:nvPr/>
            </p:nvSpPr>
            <p:spPr bwMode="auto">
              <a:xfrm>
                <a:off x="6955403" y="1748408"/>
                <a:ext cx="1487169" cy="113983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599"/>
                    </a:lnTo>
                    <a:lnTo>
                      <a:pt x="0" y="21599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0" tIns="0" rIns="0" bIns="0" anchor="ctr">
                <a:normAutofit lnSpcReduction="10000"/>
              </a:bodyPr>
              <a:lstStyle/>
              <a:p>
                <a:pPr algn="l">
                  <a:lnSpc>
                    <a:spcPct val="120000"/>
                  </a:lnSpc>
                  <a:buClr>
                    <a:srgbClr val="FFFFFF"/>
                  </a:buClr>
                  <a:buSzPct val="27000"/>
                  <a:defRPr/>
                </a:pPr>
                <a: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  <a:b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</a:br>
                <a:r>
                  <a:rPr lang="zh-CN" altLang="en-US" sz="1051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3" name="Freeform: Shape 37"/>
              <p:cNvSpPr>
                <a:spLocks/>
              </p:cNvSpPr>
              <p:nvPr/>
            </p:nvSpPr>
            <p:spPr bwMode="auto">
              <a:xfrm>
                <a:off x="6940840" y="3679138"/>
                <a:ext cx="1381443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599" y="0"/>
                    </a:lnTo>
                    <a:lnTo>
                      <a:pt x="21599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92500" lnSpcReduction="10000"/>
              </a:bodyPr>
              <a:lstStyle/>
              <a:p>
                <a:pPr defTabSz="584141">
                  <a:defRPr/>
                </a:pPr>
                <a:r>
                  <a:rPr lang="zh-CN" altLang="en-US" b="1">
                    <a:solidFill>
                      <a:srgbClr val="FFFFFF"/>
                    </a:solidFill>
                  </a:rPr>
                  <a:t>标题文本预设</a:t>
                </a:r>
              </a:p>
            </p:txBody>
          </p:sp>
          <p:sp>
            <p:nvSpPr>
              <p:cNvPr id="27" name="Freeform: Shape 41"/>
              <p:cNvSpPr>
                <a:spLocks/>
              </p:cNvSpPr>
              <p:nvPr/>
            </p:nvSpPr>
            <p:spPr bwMode="auto">
              <a:xfrm>
                <a:off x="7073792" y="1483520"/>
                <a:ext cx="1250389" cy="2431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normAutofit fontScale="55000" lnSpcReduction="20000"/>
              </a:bodyPr>
              <a:lstStyle/>
              <a:p>
                <a:pPr defTabSz="584141">
                  <a:defRPr/>
                </a:pPr>
                <a:r>
                  <a:rPr lang="en-US" sz="3200" b="1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180,000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959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4438 -0.015473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7"/>
                                        </p:tgtEl>
                                      </p:cBhvr>
                                      <p:by x="150000" y="150000"/>
                                      <p:from x="5365" y="14936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7"/>
          <p:cNvSpPr/>
          <p:nvPr/>
        </p:nvSpPr>
        <p:spPr>
          <a:xfrm>
            <a:off x="4574677" y="1501379"/>
            <a:ext cx="0" cy="2846784"/>
          </a:xfrm>
          <a:prstGeom prst="line">
            <a:avLst/>
          </a:prstGeom>
          <a:solidFill>
            <a:schemeClr val="tx1"/>
          </a:solidFill>
          <a:ln w="635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8559" tIns="34279" rIns="68559" bIns="34279"/>
          <a:lstStyle/>
          <a:p>
            <a:endParaRPr lang="en-US" altLang="zh-CN" sz="2799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2"/>
          <p:cNvSpPr>
            <a:spLocks noChangeArrowheads="1"/>
          </p:cNvSpPr>
          <p:nvPr/>
        </p:nvSpPr>
        <p:spPr bwMode="auto">
          <a:xfrm>
            <a:off x="4512188" y="1832086"/>
            <a:ext cx="124979" cy="126777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lIns="68559" tIns="34279" rIns="68559" bIns="34279" anchor="ctr"/>
          <a:lstStyle/>
          <a:p>
            <a:pPr algn="ctr"/>
            <a:endParaRPr lang="zh-CN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8"/>
          <p:cNvSpPr>
            <a:spLocks noChangeArrowheads="1"/>
          </p:cNvSpPr>
          <p:nvPr/>
        </p:nvSpPr>
        <p:spPr bwMode="auto">
          <a:xfrm>
            <a:off x="4512188" y="2728317"/>
            <a:ext cx="124979" cy="125017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lIns="68559" tIns="34279" rIns="68559" bIns="34279" anchor="ctr"/>
          <a:lstStyle/>
          <a:p>
            <a:pPr algn="ctr"/>
            <a:endParaRPr lang="zh-CN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9"/>
          <p:cNvSpPr>
            <a:spLocks noChangeArrowheads="1"/>
          </p:cNvSpPr>
          <p:nvPr/>
        </p:nvSpPr>
        <p:spPr bwMode="auto">
          <a:xfrm>
            <a:off x="4512188" y="3625894"/>
            <a:ext cx="124979" cy="124137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2"/>
            </a:solidFill>
          </a:ln>
        </p:spPr>
        <p:txBody>
          <a:bodyPr lIns="68559" tIns="34279" rIns="68559" bIns="34279" anchor="ctr"/>
          <a:lstStyle/>
          <a:p>
            <a:pPr algn="ctr"/>
            <a:endParaRPr lang="zh-CN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57"/>
          <p:cNvSpPr>
            <a:spLocks noChangeArrowheads="1"/>
          </p:cNvSpPr>
          <p:nvPr/>
        </p:nvSpPr>
        <p:spPr bwMode="auto">
          <a:xfrm>
            <a:off x="4699656" y="1767247"/>
            <a:ext cx="1350943" cy="253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68559" tIns="34279" rIns="68559" bIns="34279">
            <a:spAutoFit/>
          </a:bodyPr>
          <a:lstStyle/>
          <a:p>
            <a:pPr algn="dist"/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99656" y="2021163"/>
            <a:ext cx="3458211" cy="484598"/>
          </a:xfrm>
          <a:prstGeom prst="rect">
            <a:avLst/>
          </a:prstGeom>
          <a:noFill/>
          <a:ln w="9525">
            <a:noFill/>
          </a:ln>
        </p:spPr>
        <p:txBody>
          <a:bodyPr wrap="square" lIns="68559" tIns="34279" rIns="68559" bIns="3427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0" name="矩形 57"/>
          <p:cNvSpPr>
            <a:spLocks noChangeArrowheads="1"/>
          </p:cNvSpPr>
          <p:nvPr/>
        </p:nvSpPr>
        <p:spPr bwMode="auto">
          <a:xfrm>
            <a:off x="4699656" y="2656398"/>
            <a:ext cx="1350943" cy="2538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68559" tIns="34279" rIns="68559" bIns="34279">
            <a:spAutoFit/>
          </a:bodyPr>
          <a:lstStyle/>
          <a:p>
            <a:pPr algn="dist"/>
            <a:r>
              <a: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699656" y="2910314"/>
            <a:ext cx="3458211" cy="484598"/>
          </a:xfrm>
          <a:prstGeom prst="rect">
            <a:avLst/>
          </a:prstGeom>
          <a:noFill/>
          <a:ln w="9525">
            <a:noFill/>
          </a:ln>
        </p:spPr>
        <p:txBody>
          <a:bodyPr wrap="square" lIns="68559" tIns="34279" rIns="68559" bIns="3427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2" name="矩形 57"/>
          <p:cNvSpPr>
            <a:spLocks noChangeArrowheads="1"/>
          </p:cNvSpPr>
          <p:nvPr/>
        </p:nvSpPr>
        <p:spPr bwMode="auto">
          <a:xfrm>
            <a:off x="4699656" y="3545548"/>
            <a:ext cx="1350943" cy="2539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68559" tIns="34279" rIns="68559" bIns="34279">
            <a:spAutoFit/>
          </a:bodyPr>
          <a:lstStyle/>
          <a:p>
            <a:pPr algn="dist"/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99656" y="3799464"/>
            <a:ext cx="3458211" cy="484598"/>
          </a:xfrm>
          <a:prstGeom prst="rect">
            <a:avLst/>
          </a:prstGeom>
          <a:noFill/>
          <a:ln w="9525">
            <a:noFill/>
          </a:ln>
        </p:spPr>
        <p:txBody>
          <a:bodyPr wrap="square" lIns="68559" tIns="34279" rIns="68559" bIns="3427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4" name="矩形 57"/>
          <p:cNvSpPr>
            <a:spLocks noChangeArrowheads="1"/>
          </p:cNvSpPr>
          <p:nvPr/>
        </p:nvSpPr>
        <p:spPr bwMode="auto">
          <a:xfrm>
            <a:off x="3098756" y="1767247"/>
            <a:ext cx="1350943" cy="25391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68559" tIns="34279" rIns="68559" bIns="34279">
            <a:spAutoFit/>
          </a:bodyPr>
          <a:lstStyle/>
          <a:p>
            <a:pPr algn="dist"/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91488" y="2021163"/>
            <a:ext cx="3458211" cy="484598"/>
          </a:xfrm>
          <a:prstGeom prst="rect">
            <a:avLst/>
          </a:prstGeom>
          <a:noFill/>
          <a:ln w="9525">
            <a:noFill/>
          </a:ln>
        </p:spPr>
        <p:txBody>
          <a:bodyPr wrap="square" lIns="68559" tIns="34279" rIns="68559" bIns="34279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57"/>
          <p:cNvSpPr>
            <a:spLocks noChangeArrowheads="1"/>
          </p:cNvSpPr>
          <p:nvPr/>
        </p:nvSpPr>
        <p:spPr bwMode="auto">
          <a:xfrm>
            <a:off x="3098756" y="2656398"/>
            <a:ext cx="1350943" cy="2539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68559" tIns="34279" rIns="68559" bIns="34279">
            <a:spAutoFit/>
          </a:bodyPr>
          <a:lstStyle/>
          <a:p>
            <a:pPr algn="dist"/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91488" y="2910314"/>
            <a:ext cx="3458211" cy="484598"/>
          </a:xfrm>
          <a:prstGeom prst="rect">
            <a:avLst/>
          </a:prstGeom>
          <a:noFill/>
          <a:ln w="9525">
            <a:noFill/>
          </a:ln>
        </p:spPr>
        <p:txBody>
          <a:bodyPr wrap="square" lIns="68559" tIns="34279" rIns="68559" bIns="34279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57"/>
          <p:cNvSpPr>
            <a:spLocks noChangeArrowheads="1"/>
          </p:cNvSpPr>
          <p:nvPr/>
        </p:nvSpPr>
        <p:spPr bwMode="auto">
          <a:xfrm>
            <a:off x="3098756" y="3545548"/>
            <a:ext cx="1350943" cy="2538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68559" tIns="34279" rIns="68559" bIns="34279">
            <a:spAutoFit/>
          </a:bodyPr>
          <a:lstStyle/>
          <a:p>
            <a:pPr algn="dist"/>
            <a:r>
              <a: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91488" y="3799464"/>
            <a:ext cx="3458211" cy="484598"/>
          </a:xfrm>
          <a:prstGeom prst="rect">
            <a:avLst/>
          </a:prstGeom>
          <a:noFill/>
          <a:ln w="9525">
            <a:noFill/>
          </a:ln>
        </p:spPr>
        <p:txBody>
          <a:bodyPr wrap="square" lIns="68559" tIns="34279" rIns="68559" bIns="34279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  <p:extLst>
      <p:ext uri="{BB962C8B-B14F-4D97-AF65-F5344CB8AC3E}">
        <p14:creationId xmlns:p14="http://schemas.microsoft.com/office/powerpoint/2010/main" val="106086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 noChangeAspect="1"/>
          </p:cNvGrpSpPr>
          <p:nvPr/>
        </p:nvGrpSpPr>
        <p:grpSpPr>
          <a:xfrm rot="5400000">
            <a:off x="7077279" y="1837411"/>
            <a:ext cx="280467" cy="186440"/>
            <a:chOff x="2881121" y="2516898"/>
            <a:chExt cx="376100" cy="250202"/>
          </a:xfrm>
          <a:solidFill>
            <a:schemeClr val="accent1"/>
          </a:solidFill>
        </p:grpSpPr>
        <p:sp>
          <p:nvSpPr>
            <p:cNvPr id="33" name="矩形 14"/>
            <p:cNvSpPr/>
            <p:nvPr/>
          </p:nvSpPr>
          <p:spPr>
            <a:xfrm rot="13500000" flipH="1">
              <a:off x="3024316" y="2525546"/>
              <a:ext cx="232905" cy="232905"/>
            </a:xfrm>
            <a:custGeom>
              <a:avLst/>
              <a:gdLst/>
              <a:ahLst/>
              <a:cxnLst/>
              <a:rect l="l" t="t" r="r" b="b"/>
              <a:pathLst>
                <a:path w="535418" h="535418">
                  <a:moveTo>
                    <a:pt x="144016" y="535418"/>
                  </a:moveTo>
                  <a:lnTo>
                    <a:pt x="0" y="391402"/>
                  </a:lnTo>
                  <a:lnTo>
                    <a:pt x="391402" y="391402"/>
                  </a:lnTo>
                  <a:lnTo>
                    <a:pt x="391402" y="0"/>
                  </a:lnTo>
                  <a:lnTo>
                    <a:pt x="535418" y="144016"/>
                  </a:lnTo>
                  <a:lnTo>
                    <a:pt x="535418" y="391402"/>
                  </a:lnTo>
                  <a:lnTo>
                    <a:pt x="535418" y="535418"/>
                  </a:lnTo>
                  <a:lnTo>
                    <a:pt x="391402" y="5354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/>
            </a:p>
          </p:txBody>
        </p:sp>
        <p:sp>
          <p:nvSpPr>
            <p:cNvPr id="34" name="矩形 14"/>
            <p:cNvSpPr/>
            <p:nvPr/>
          </p:nvSpPr>
          <p:spPr>
            <a:xfrm rot="13500000" flipH="1">
              <a:off x="2881122" y="2516897"/>
              <a:ext cx="250202" cy="250203"/>
            </a:xfrm>
            <a:custGeom>
              <a:avLst/>
              <a:gdLst/>
              <a:ahLst/>
              <a:cxnLst/>
              <a:rect l="l" t="t" r="r" b="b"/>
              <a:pathLst>
                <a:path w="575182" h="575183">
                  <a:moveTo>
                    <a:pt x="183779" y="575183"/>
                  </a:moveTo>
                  <a:lnTo>
                    <a:pt x="0" y="391403"/>
                  </a:lnTo>
                  <a:lnTo>
                    <a:pt x="391402" y="391403"/>
                  </a:lnTo>
                  <a:lnTo>
                    <a:pt x="391402" y="0"/>
                  </a:lnTo>
                  <a:lnTo>
                    <a:pt x="575182" y="183780"/>
                  </a:lnTo>
                  <a:lnTo>
                    <a:pt x="575182" y="391403"/>
                  </a:lnTo>
                  <a:lnTo>
                    <a:pt x="575182" y="575183"/>
                  </a:lnTo>
                  <a:lnTo>
                    <a:pt x="391402" y="5751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/>
            </a:p>
          </p:txBody>
        </p:sp>
      </p:grpSp>
      <p:grpSp>
        <p:nvGrpSpPr>
          <p:cNvPr id="3" name="组合 34"/>
          <p:cNvGrpSpPr/>
          <p:nvPr/>
        </p:nvGrpSpPr>
        <p:grpSpPr>
          <a:xfrm>
            <a:off x="6119035" y="843362"/>
            <a:ext cx="2102425" cy="932862"/>
            <a:chOff x="6137721" y="568403"/>
            <a:chExt cx="2435756" cy="1079946"/>
          </a:xfrm>
        </p:grpSpPr>
        <p:sp>
          <p:nvSpPr>
            <p:cNvPr id="36" name="矩形 35"/>
            <p:cNvSpPr/>
            <p:nvPr/>
          </p:nvSpPr>
          <p:spPr>
            <a:xfrm>
              <a:off x="6137721" y="568403"/>
              <a:ext cx="2435756" cy="107994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/>
            </a:p>
          </p:txBody>
        </p:sp>
        <p:grpSp>
          <p:nvGrpSpPr>
            <p:cNvPr id="4" name="组合 36"/>
            <p:cNvGrpSpPr/>
            <p:nvPr/>
          </p:nvGrpSpPr>
          <p:grpSpPr>
            <a:xfrm>
              <a:off x="6416881" y="798176"/>
              <a:ext cx="1639731" cy="638905"/>
              <a:chOff x="6465370" y="887065"/>
              <a:chExt cx="1639731" cy="638905"/>
            </a:xfrm>
          </p:grpSpPr>
          <p:sp>
            <p:nvSpPr>
              <p:cNvPr id="38" name="TextBox 37"/>
              <p:cNvSpPr txBox="1"/>
              <p:nvPr/>
            </p:nvSpPr>
            <p:spPr>
              <a:xfrm>
                <a:off x="6465370" y="887065"/>
                <a:ext cx="1639731" cy="391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推进第一步骤</a:t>
                </a:r>
              </a:p>
            </p:txBody>
          </p:sp>
          <p:sp>
            <p:nvSpPr>
              <p:cNvPr id="39" name="Rectangle 13" descr="FD1DDF730CE4456e89755B07FE1653D0# #Rectangle 13"/>
              <p:cNvSpPr>
                <a:spLocks noChangeArrowheads="1"/>
              </p:cNvSpPr>
              <p:nvPr/>
            </p:nvSpPr>
            <p:spPr bwMode="auto">
              <a:xfrm>
                <a:off x="6706687" y="1276634"/>
                <a:ext cx="1394800" cy="249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None/>
                  <a:defRPr/>
                </a:pPr>
                <a:r>
                  <a:rPr lang="zh-CN" altLang="en-US" sz="800" dirty="0">
                    <a:solidFill>
                      <a:schemeClr val="bg1"/>
                    </a:solidFill>
                    <a:latin typeface="方正兰亭黑_GBK" pitchFamily="2" charset="-122"/>
                    <a:ea typeface="方正兰亭黑_GBK" pitchFamily="2" charset="-122"/>
                  </a:rPr>
                  <a:t>此处添加简短文字说明。</a:t>
                </a:r>
                <a:endParaRPr lang="en-US" altLang="zh-CN" sz="8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endParaRPr>
              </a:p>
            </p:txBody>
          </p:sp>
        </p:grpSp>
      </p:grpSp>
      <p:grpSp>
        <p:nvGrpSpPr>
          <p:cNvPr id="5" name="组合 39"/>
          <p:cNvGrpSpPr>
            <a:grpSpLocks noChangeAspect="1"/>
          </p:cNvGrpSpPr>
          <p:nvPr/>
        </p:nvGrpSpPr>
        <p:grpSpPr>
          <a:xfrm rot="5400000">
            <a:off x="7077279" y="3165952"/>
            <a:ext cx="280467" cy="186440"/>
            <a:chOff x="2881121" y="2516898"/>
            <a:chExt cx="376100" cy="250202"/>
          </a:xfrm>
          <a:solidFill>
            <a:schemeClr val="bg1">
              <a:lumMod val="75000"/>
            </a:schemeClr>
          </a:solidFill>
        </p:grpSpPr>
        <p:sp>
          <p:nvSpPr>
            <p:cNvPr id="41" name="矩形 14"/>
            <p:cNvSpPr/>
            <p:nvPr/>
          </p:nvSpPr>
          <p:spPr>
            <a:xfrm rot="13500000" flipH="1">
              <a:off x="3024316" y="2525546"/>
              <a:ext cx="232905" cy="232905"/>
            </a:xfrm>
            <a:custGeom>
              <a:avLst/>
              <a:gdLst/>
              <a:ahLst/>
              <a:cxnLst/>
              <a:rect l="l" t="t" r="r" b="b"/>
              <a:pathLst>
                <a:path w="535418" h="535418">
                  <a:moveTo>
                    <a:pt x="144016" y="535418"/>
                  </a:moveTo>
                  <a:lnTo>
                    <a:pt x="0" y="391402"/>
                  </a:lnTo>
                  <a:lnTo>
                    <a:pt x="391402" y="391402"/>
                  </a:lnTo>
                  <a:lnTo>
                    <a:pt x="391402" y="0"/>
                  </a:lnTo>
                  <a:lnTo>
                    <a:pt x="535418" y="144016"/>
                  </a:lnTo>
                  <a:lnTo>
                    <a:pt x="535418" y="391402"/>
                  </a:lnTo>
                  <a:lnTo>
                    <a:pt x="535418" y="535418"/>
                  </a:lnTo>
                  <a:lnTo>
                    <a:pt x="391402" y="53541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/>
            </a:p>
          </p:txBody>
        </p:sp>
        <p:sp>
          <p:nvSpPr>
            <p:cNvPr id="42" name="矩形 14"/>
            <p:cNvSpPr/>
            <p:nvPr/>
          </p:nvSpPr>
          <p:spPr>
            <a:xfrm rot="13500000" flipH="1">
              <a:off x="2881122" y="2516897"/>
              <a:ext cx="250202" cy="250203"/>
            </a:xfrm>
            <a:custGeom>
              <a:avLst/>
              <a:gdLst/>
              <a:ahLst/>
              <a:cxnLst/>
              <a:rect l="l" t="t" r="r" b="b"/>
              <a:pathLst>
                <a:path w="575182" h="575183">
                  <a:moveTo>
                    <a:pt x="183779" y="575183"/>
                  </a:moveTo>
                  <a:lnTo>
                    <a:pt x="0" y="391403"/>
                  </a:lnTo>
                  <a:lnTo>
                    <a:pt x="391402" y="391403"/>
                  </a:lnTo>
                  <a:lnTo>
                    <a:pt x="391402" y="0"/>
                  </a:lnTo>
                  <a:lnTo>
                    <a:pt x="575182" y="183780"/>
                  </a:lnTo>
                  <a:lnTo>
                    <a:pt x="575182" y="391403"/>
                  </a:lnTo>
                  <a:lnTo>
                    <a:pt x="575182" y="575183"/>
                  </a:lnTo>
                  <a:lnTo>
                    <a:pt x="391402" y="57518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/>
            </a:p>
          </p:txBody>
        </p:sp>
      </p:grpSp>
      <p:grpSp>
        <p:nvGrpSpPr>
          <p:cNvPr id="6" name="组合 42"/>
          <p:cNvGrpSpPr/>
          <p:nvPr/>
        </p:nvGrpSpPr>
        <p:grpSpPr>
          <a:xfrm>
            <a:off x="6119034" y="2159053"/>
            <a:ext cx="2102425" cy="932862"/>
            <a:chOff x="6137721" y="2051523"/>
            <a:chExt cx="2435756" cy="1079946"/>
          </a:xfrm>
        </p:grpSpPr>
        <p:sp>
          <p:nvSpPr>
            <p:cNvPr id="44" name="矩形 43"/>
            <p:cNvSpPr/>
            <p:nvPr/>
          </p:nvSpPr>
          <p:spPr>
            <a:xfrm>
              <a:off x="6137721" y="2051523"/>
              <a:ext cx="2435756" cy="10799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/>
            </a:p>
          </p:txBody>
        </p:sp>
        <p:grpSp>
          <p:nvGrpSpPr>
            <p:cNvPr id="7" name="组合 44"/>
            <p:cNvGrpSpPr/>
            <p:nvPr/>
          </p:nvGrpSpPr>
          <p:grpSpPr>
            <a:xfrm>
              <a:off x="6416882" y="2281296"/>
              <a:ext cx="1817962" cy="638905"/>
              <a:chOff x="6465371" y="887065"/>
              <a:chExt cx="1817962" cy="638905"/>
            </a:xfrm>
          </p:grpSpPr>
          <p:sp>
            <p:nvSpPr>
              <p:cNvPr id="75" name="TextBox 74"/>
              <p:cNvSpPr txBox="1"/>
              <p:nvPr/>
            </p:nvSpPr>
            <p:spPr>
              <a:xfrm>
                <a:off x="6465371" y="887065"/>
                <a:ext cx="1817962" cy="427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29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en-US" sz="1799" dirty="0"/>
                  <a:t>推进第二步骤</a:t>
                </a:r>
              </a:p>
            </p:txBody>
          </p:sp>
          <p:sp>
            <p:nvSpPr>
              <p:cNvPr id="76" name="Rectangle 13" descr="FD1DDF730CE4456e89755B07FE1653D0# #Rectangle 13"/>
              <p:cNvSpPr>
                <a:spLocks noChangeArrowheads="1"/>
              </p:cNvSpPr>
              <p:nvPr/>
            </p:nvSpPr>
            <p:spPr bwMode="auto">
              <a:xfrm>
                <a:off x="6706687" y="1276634"/>
                <a:ext cx="1394799" cy="249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None/>
                  <a:defRPr/>
                </a:pPr>
                <a:r>
                  <a:rPr lang="zh-CN" altLang="en-US" sz="800" dirty="0">
                    <a:solidFill>
                      <a:schemeClr val="bg1"/>
                    </a:solidFill>
                    <a:latin typeface="方正兰亭黑_GBK" pitchFamily="2" charset="-122"/>
                    <a:ea typeface="方正兰亭黑_GBK" pitchFamily="2" charset="-122"/>
                  </a:rPr>
                  <a:t>此处添加简短文字说明。</a:t>
                </a:r>
                <a:endParaRPr lang="en-US" altLang="zh-CN" sz="8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endParaRPr>
              </a:p>
            </p:txBody>
          </p:sp>
        </p:grpSp>
      </p:grpSp>
      <p:grpSp>
        <p:nvGrpSpPr>
          <p:cNvPr id="8" name="组合 76"/>
          <p:cNvGrpSpPr/>
          <p:nvPr/>
        </p:nvGrpSpPr>
        <p:grpSpPr>
          <a:xfrm>
            <a:off x="6119034" y="3507619"/>
            <a:ext cx="2102425" cy="932862"/>
            <a:chOff x="6137721" y="3534643"/>
            <a:chExt cx="2435756" cy="1079946"/>
          </a:xfrm>
        </p:grpSpPr>
        <p:sp>
          <p:nvSpPr>
            <p:cNvPr id="78" name="矩形 77"/>
            <p:cNvSpPr/>
            <p:nvPr/>
          </p:nvSpPr>
          <p:spPr>
            <a:xfrm>
              <a:off x="6137721" y="3534643"/>
              <a:ext cx="2435756" cy="107994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/>
            </a:p>
          </p:txBody>
        </p:sp>
        <p:grpSp>
          <p:nvGrpSpPr>
            <p:cNvPr id="9" name="组合 78"/>
            <p:cNvGrpSpPr/>
            <p:nvPr/>
          </p:nvGrpSpPr>
          <p:grpSpPr>
            <a:xfrm>
              <a:off x="6416883" y="3764416"/>
              <a:ext cx="1817962" cy="638905"/>
              <a:chOff x="6465372" y="887065"/>
              <a:chExt cx="1817962" cy="638905"/>
            </a:xfrm>
          </p:grpSpPr>
          <p:sp>
            <p:nvSpPr>
              <p:cNvPr id="80" name="TextBox 79"/>
              <p:cNvSpPr txBox="1"/>
              <p:nvPr/>
            </p:nvSpPr>
            <p:spPr>
              <a:xfrm>
                <a:off x="6465372" y="887065"/>
                <a:ext cx="1817962" cy="427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29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en-US" sz="1799" dirty="0"/>
                  <a:t>推进第三步骤</a:t>
                </a:r>
              </a:p>
            </p:txBody>
          </p:sp>
          <p:sp>
            <p:nvSpPr>
              <p:cNvPr id="81" name="Rectangle 13" descr="FD1DDF730CE4456e89755B07FE1653D0# #Rectangle 13"/>
              <p:cNvSpPr>
                <a:spLocks noChangeArrowheads="1"/>
              </p:cNvSpPr>
              <p:nvPr/>
            </p:nvSpPr>
            <p:spPr bwMode="auto">
              <a:xfrm>
                <a:off x="6706687" y="1276634"/>
                <a:ext cx="1394799" cy="249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just" eaLnBrk="1" hangingPunct="1">
                  <a:spcBef>
                    <a:spcPct val="0"/>
                  </a:spcBef>
                  <a:buNone/>
                  <a:defRPr/>
                </a:pPr>
                <a:r>
                  <a:rPr lang="zh-CN" altLang="en-US" sz="800" dirty="0">
                    <a:solidFill>
                      <a:schemeClr val="bg1"/>
                    </a:solidFill>
                    <a:latin typeface="方正兰亭黑_GBK" pitchFamily="2" charset="-122"/>
                    <a:ea typeface="方正兰亭黑_GBK" pitchFamily="2" charset="-122"/>
                  </a:rPr>
                  <a:t>此处添加简短文字说明。</a:t>
                </a:r>
                <a:endParaRPr lang="en-US" altLang="zh-CN" sz="80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endParaRPr>
              </a:p>
            </p:txBody>
          </p:sp>
        </p:grpSp>
      </p:grpSp>
      <p:sp>
        <p:nvSpPr>
          <p:cNvPr id="82" name="TextBox 81"/>
          <p:cNvSpPr txBox="1"/>
          <p:nvPr/>
        </p:nvSpPr>
        <p:spPr>
          <a:xfrm>
            <a:off x="1188668" y="3374358"/>
            <a:ext cx="4452202" cy="925584"/>
          </a:xfrm>
          <a:prstGeom prst="rect">
            <a:avLst/>
          </a:prstGeom>
          <a:noFill/>
        </p:spPr>
        <p:txBody>
          <a:bodyPr wrap="square" lIns="91389" tIns="45694" rIns="91389" bIns="45694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点击输入计划的详细文字内容，文字语言要精炼概括，避免用冗长空洞的词汇，给人以真实诚挚的感觉。计划条理要清晰，可操作性要强，用清晰明了的思路呈现自己想要表达的观点与计划。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ts val="1300"/>
              </a:lnSpc>
            </a:pP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ts val="1300"/>
              </a:lnSpc>
            </a:pP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计划的详细文字内容语言要精炼概括，避免用冗长空洞的词汇，给人以真实诚挚的感觉。计划条理要清晰，可操作性要强，用清晰明了的思路呈现自己的观点与计划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。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84" name="圆角矩形 4"/>
          <p:cNvSpPr/>
          <p:nvPr/>
        </p:nvSpPr>
        <p:spPr>
          <a:xfrm>
            <a:off x="1265852" y="843362"/>
            <a:ext cx="4375021" cy="2346435"/>
          </a:xfrm>
          <a:custGeom>
            <a:avLst/>
            <a:gdLst/>
            <a:ahLst/>
            <a:cxnLst/>
            <a:rect l="l" t="t" r="r" b="b"/>
            <a:pathLst>
              <a:path w="7961882" h="3169464">
                <a:moveTo>
                  <a:pt x="7235898" y="2392004"/>
                </a:moveTo>
                <a:lnTo>
                  <a:pt x="7910406" y="2392004"/>
                </a:lnTo>
                <a:cubicBezTo>
                  <a:pt x="7938835" y="2392004"/>
                  <a:pt x="7961882" y="2415051"/>
                  <a:pt x="7961882" y="2443480"/>
                </a:cubicBezTo>
                <a:lnTo>
                  <a:pt x="7961882" y="3117988"/>
                </a:lnTo>
                <a:cubicBezTo>
                  <a:pt x="7961882" y="3146417"/>
                  <a:pt x="7938835" y="3169464"/>
                  <a:pt x="7910406" y="3169464"/>
                </a:cubicBezTo>
                <a:lnTo>
                  <a:pt x="7235898" y="3169464"/>
                </a:lnTo>
                <a:cubicBezTo>
                  <a:pt x="7207469" y="3169464"/>
                  <a:pt x="7184422" y="3146417"/>
                  <a:pt x="7184422" y="3117988"/>
                </a:cubicBezTo>
                <a:lnTo>
                  <a:pt x="7184422" y="2443480"/>
                </a:lnTo>
                <a:cubicBezTo>
                  <a:pt x="7184422" y="2415051"/>
                  <a:pt x="7207469" y="2392004"/>
                  <a:pt x="7235898" y="2392004"/>
                </a:cubicBezTo>
                <a:close/>
                <a:moveTo>
                  <a:pt x="6437628" y="2392004"/>
                </a:moveTo>
                <a:lnTo>
                  <a:pt x="7112136" y="2392004"/>
                </a:lnTo>
                <a:cubicBezTo>
                  <a:pt x="7140565" y="2392004"/>
                  <a:pt x="7163612" y="2415051"/>
                  <a:pt x="7163612" y="2443480"/>
                </a:cubicBezTo>
                <a:lnTo>
                  <a:pt x="7163612" y="3117988"/>
                </a:lnTo>
                <a:cubicBezTo>
                  <a:pt x="7163612" y="3146417"/>
                  <a:pt x="7140565" y="3169464"/>
                  <a:pt x="7112136" y="3169464"/>
                </a:cubicBezTo>
                <a:lnTo>
                  <a:pt x="6437628" y="3169464"/>
                </a:lnTo>
                <a:cubicBezTo>
                  <a:pt x="6409199" y="3169464"/>
                  <a:pt x="6386152" y="3146417"/>
                  <a:pt x="6386152" y="3117988"/>
                </a:cubicBezTo>
                <a:lnTo>
                  <a:pt x="6386152" y="2443480"/>
                </a:lnTo>
                <a:cubicBezTo>
                  <a:pt x="6386152" y="2415051"/>
                  <a:pt x="6409199" y="2392004"/>
                  <a:pt x="6437628" y="2392004"/>
                </a:cubicBezTo>
                <a:close/>
                <a:moveTo>
                  <a:pt x="5639359" y="2392004"/>
                </a:moveTo>
                <a:lnTo>
                  <a:pt x="6313867" y="2392004"/>
                </a:lnTo>
                <a:cubicBezTo>
                  <a:pt x="6342296" y="2392004"/>
                  <a:pt x="6365343" y="2415051"/>
                  <a:pt x="6365343" y="2443480"/>
                </a:cubicBezTo>
                <a:lnTo>
                  <a:pt x="6365343" y="3117988"/>
                </a:lnTo>
                <a:cubicBezTo>
                  <a:pt x="6365343" y="3146417"/>
                  <a:pt x="6342296" y="3169464"/>
                  <a:pt x="6313867" y="3169464"/>
                </a:cubicBezTo>
                <a:lnTo>
                  <a:pt x="5639359" y="3169464"/>
                </a:lnTo>
                <a:cubicBezTo>
                  <a:pt x="5610930" y="3169464"/>
                  <a:pt x="5587883" y="3146417"/>
                  <a:pt x="5587883" y="3117988"/>
                </a:cubicBezTo>
                <a:lnTo>
                  <a:pt x="5587883" y="2443480"/>
                </a:lnTo>
                <a:cubicBezTo>
                  <a:pt x="5587883" y="2415051"/>
                  <a:pt x="5610930" y="2392004"/>
                  <a:pt x="5639359" y="2392004"/>
                </a:cubicBezTo>
                <a:close/>
                <a:moveTo>
                  <a:pt x="4841090" y="2392004"/>
                </a:moveTo>
                <a:lnTo>
                  <a:pt x="5515598" y="2392004"/>
                </a:lnTo>
                <a:cubicBezTo>
                  <a:pt x="5544027" y="2392004"/>
                  <a:pt x="5567074" y="2415051"/>
                  <a:pt x="5567074" y="2443480"/>
                </a:cubicBezTo>
                <a:lnTo>
                  <a:pt x="5567074" y="3117988"/>
                </a:lnTo>
                <a:cubicBezTo>
                  <a:pt x="5567074" y="3146417"/>
                  <a:pt x="5544027" y="3169464"/>
                  <a:pt x="5515598" y="3169464"/>
                </a:cubicBezTo>
                <a:lnTo>
                  <a:pt x="4841090" y="3169464"/>
                </a:lnTo>
                <a:cubicBezTo>
                  <a:pt x="4812661" y="3169464"/>
                  <a:pt x="4789614" y="3146417"/>
                  <a:pt x="4789614" y="3117988"/>
                </a:cubicBezTo>
                <a:lnTo>
                  <a:pt x="4789614" y="2443480"/>
                </a:lnTo>
                <a:cubicBezTo>
                  <a:pt x="4789614" y="2415051"/>
                  <a:pt x="4812661" y="2392004"/>
                  <a:pt x="4841090" y="2392004"/>
                </a:cubicBezTo>
                <a:close/>
                <a:moveTo>
                  <a:pt x="4042821" y="2392004"/>
                </a:moveTo>
                <a:lnTo>
                  <a:pt x="4717329" y="2392004"/>
                </a:lnTo>
                <a:cubicBezTo>
                  <a:pt x="4745758" y="2392004"/>
                  <a:pt x="4768805" y="2415051"/>
                  <a:pt x="4768805" y="2443480"/>
                </a:cubicBezTo>
                <a:lnTo>
                  <a:pt x="4768805" y="3117988"/>
                </a:lnTo>
                <a:cubicBezTo>
                  <a:pt x="4768805" y="3146417"/>
                  <a:pt x="4745758" y="3169464"/>
                  <a:pt x="4717329" y="3169464"/>
                </a:cubicBezTo>
                <a:lnTo>
                  <a:pt x="4042821" y="3169464"/>
                </a:lnTo>
                <a:cubicBezTo>
                  <a:pt x="4014392" y="3169464"/>
                  <a:pt x="3991345" y="3146417"/>
                  <a:pt x="3991345" y="3117988"/>
                </a:cubicBezTo>
                <a:lnTo>
                  <a:pt x="3991345" y="2443480"/>
                </a:lnTo>
                <a:cubicBezTo>
                  <a:pt x="3991345" y="2415051"/>
                  <a:pt x="4014392" y="2392004"/>
                  <a:pt x="4042821" y="2392004"/>
                </a:cubicBezTo>
                <a:close/>
                <a:moveTo>
                  <a:pt x="3244552" y="2392004"/>
                </a:moveTo>
                <a:lnTo>
                  <a:pt x="3919060" y="2392004"/>
                </a:lnTo>
                <a:cubicBezTo>
                  <a:pt x="3947489" y="2392004"/>
                  <a:pt x="3970536" y="2415051"/>
                  <a:pt x="3970536" y="2443480"/>
                </a:cubicBezTo>
                <a:lnTo>
                  <a:pt x="3970536" y="3117988"/>
                </a:lnTo>
                <a:cubicBezTo>
                  <a:pt x="3970536" y="3146417"/>
                  <a:pt x="3947489" y="3169464"/>
                  <a:pt x="3919060" y="3169464"/>
                </a:cubicBezTo>
                <a:lnTo>
                  <a:pt x="3244552" y="3169464"/>
                </a:lnTo>
                <a:cubicBezTo>
                  <a:pt x="3216123" y="3169464"/>
                  <a:pt x="3193076" y="3146417"/>
                  <a:pt x="3193076" y="3117988"/>
                </a:cubicBezTo>
                <a:lnTo>
                  <a:pt x="3193076" y="2443480"/>
                </a:lnTo>
                <a:cubicBezTo>
                  <a:pt x="3193076" y="2415051"/>
                  <a:pt x="3216123" y="2392004"/>
                  <a:pt x="3244552" y="2392004"/>
                </a:cubicBezTo>
                <a:close/>
                <a:moveTo>
                  <a:pt x="2446283" y="2392004"/>
                </a:moveTo>
                <a:lnTo>
                  <a:pt x="3120791" y="2392004"/>
                </a:lnTo>
                <a:cubicBezTo>
                  <a:pt x="3149220" y="2392004"/>
                  <a:pt x="3172267" y="2415051"/>
                  <a:pt x="3172267" y="2443480"/>
                </a:cubicBezTo>
                <a:lnTo>
                  <a:pt x="3172267" y="3117988"/>
                </a:lnTo>
                <a:cubicBezTo>
                  <a:pt x="3172267" y="3146417"/>
                  <a:pt x="3149220" y="3169464"/>
                  <a:pt x="3120791" y="3169464"/>
                </a:cubicBezTo>
                <a:lnTo>
                  <a:pt x="2446283" y="3169464"/>
                </a:lnTo>
                <a:cubicBezTo>
                  <a:pt x="2417854" y="3169464"/>
                  <a:pt x="2394807" y="3146417"/>
                  <a:pt x="2394807" y="3117988"/>
                </a:cubicBezTo>
                <a:lnTo>
                  <a:pt x="2394807" y="2443480"/>
                </a:lnTo>
                <a:cubicBezTo>
                  <a:pt x="2394807" y="2415051"/>
                  <a:pt x="2417854" y="2392004"/>
                  <a:pt x="2446283" y="2392004"/>
                </a:cubicBezTo>
                <a:close/>
                <a:moveTo>
                  <a:pt x="1648014" y="2392004"/>
                </a:moveTo>
                <a:lnTo>
                  <a:pt x="2322522" y="2392004"/>
                </a:lnTo>
                <a:cubicBezTo>
                  <a:pt x="2350951" y="2392004"/>
                  <a:pt x="2373998" y="2415051"/>
                  <a:pt x="2373998" y="2443480"/>
                </a:cubicBezTo>
                <a:lnTo>
                  <a:pt x="2373998" y="3117988"/>
                </a:lnTo>
                <a:cubicBezTo>
                  <a:pt x="2373998" y="3146417"/>
                  <a:pt x="2350951" y="3169464"/>
                  <a:pt x="2322522" y="3169464"/>
                </a:cubicBezTo>
                <a:lnTo>
                  <a:pt x="1648014" y="3169464"/>
                </a:lnTo>
                <a:cubicBezTo>
                  <a:pt x="1619585" y="3169464"/>
                  <a:pt x="1596538" y="3146417"/>
                  <a:pt x="1596538" y="3117988"/>
                </a:cubicBezTo>
                <a:lnTo>
                  <a:pt x="1596538" y="2443480"/>
                </a:lnTo>
                <a:cubicBezTo>
                  <a:pt x="1596538" y="2415051"/>
                  <a:pt x="1619585" y="2392004"/>
                  <a:pt x="1648014" y="2392004"/>
                </a:cubicBezTo>
                <a:close/>
                <a:moveTo>
                  <a:pt x="849745" y="2392004"/>
                </a:moveTo>
                <a:lnTo>
                  <a:pt x="1524253" y="2392004"/>
                </a:lnTo>
                <a:cubicBezTo>
                  <a:pt x="1552682" y="2392004"/>
                  <a:pt x="1575729" y="2415051"/>
                  <a:pt x="1575729" y="2443480"/>
                </a:cubicBezTo>
                <a:lnTo>
                  <a:pt x="1575729" y="3117988"/>
                </a:lnTo>
                <a:cubicBezTo>
                  <a:pt x="1575729" y="3146417"/>
                  <a:pt x="1552682" y="3169464"/>
                  <a:pt x="1524253" y="3169464"/>
                </a:cubicBezTo>
                <a:lnTo>
                  <a:pt x="849745" y="3169464"/>
                </a:lnTo>
                <a:cubicBezTo>
                  <a:pt x="821316" y="3169464"/>
                  <a:pt x="798269" y="3146417"/>
                  <a:pt x="798269" y="3117988"/>
                </a:cubicBezTo>
                <a:lnTo>
                  <a:pt x="798269" y="2443480"/>
                </a:lnTo>
                <a:cubicBezTo>
                  <a:pt x="798269" y="2415051"/>
                  <a:pt x="821316" y="2392004"/>
                  <a:pt x="849745" y="2392004"/>
                </a:cubicBezTo>
                <a:close/>
                <a:moveTo>
                  <a:pt x="51476" y="2392004"/>
                </a:moveTo>
                <a:lnTo>
                  <a:pt x="725984" y="2392004"/>
                </a:lnTo>
                <a:cubicBezTo>
                  <a:pt x="754413" y="2392004"/>
                  <a:pt x="777460" y="2415051"/>
                  <a:pt x="777460" y="2443480"/>
                </a:cubicBezTo>
                <a:lnTo>
                  <a:pt x="777460" y="3117988"/>
                </a:lnTo>
                <a:cubicBezTo>
                  <a:pt x="777460" y="3146417"/>
                  <a:pt x="754413" y="3169464"/>
                  <a:pt x="725984" y="3169464"/>
                </a:cubicBezTo>
                <a:lnTo>
                  <a:pt x="51476" y="3169464"/>
                </a:lnTo>
                <a:cubicBezTo>
                  <a:pt x="23047" y="3169464"/>
                  <a:pt x="0" y="3146417"/>
                  <a:pt x="0" y="3117988"/>
                </a:cubicBezTo>
                <a:lnTo>
                  <a:pt x="0" y="2443480"/>
                </a:lnTo>
                <a:cubicBezTo>
                  <a:pt x="0" y="2415051"/>
                  <a:pt x="23047" y="2392004"/>
                  <a:pt x="51476" y="2392004"/>
                </a:cubicBezTo>
                <a:close/>
                <a:moveTo>
                  <a:pt x="7235898" y="1594670"/>
                </a:moveTo>
                <a:lnTo>
                  <a:pt x="7910406" y="1594670"/>
                </a:lnTo>
                <a:cubicBezTo>
                  <a:pt x="7938835" y="1594670"/>
                  <a:pt x="7961882" y="1617717"/>
                  <a:pt x="7961882" y="1646146"/>
                </a:cubicBezTo>
                <a:lnTo>
                  <a:pt x="7961882" y="2320654"/>
                </a:lnTo>
                <a:cubicBezTo>
                  <a:pt x="7961882" y="2349083"/>
                  <a:pt x="7938835" y="2372130"/>
                  <a:pt x="7910406" y="2372130"/>
                </a:cubicBezTo>
                <a:lnTo>
                  <a:pt x="7235898" y="2372130"/>
                </a:lnTo>
                <a:cubicBezTo>
                  <a:pt x="7207469" y="2372130"/>
                  <a:pt x="7184422" y="2349083"/>
                  <a:pt x="7184422" y="2320654"/>
                </a:cubicBezTo>
                <a:lnTo>
                  <a:pt x="7184422" y="1646146"/>
                </a:lnTo>
                <a:cubicBezTo>
                  <a:pt x="7184422" y="1617717"/>
                  <a:pt x="7207469" y="1594670"/>
                  <a:pt x="7235898" y="1594670"/>
                </a:cubicBezTo>
                <a:close/>
                <a:moveTo>
                  <a:pt x="6437628" y="1594670"/>
                </a:moveTo>
                <a:lnTo>
                  <a:pt x="7112136" y="1594670"/>
                </a:lnTo>
                <a:cubicBezTo>
                  <a:pt x="7140565" y="1594670"/>
                  <a:pt x="7163612" y="1617717"/>
                  <a:pt x="7163612" y="1646146"/>
                </a:cubicBezTo>
                <a:lnTo>
                  <a:pt x="7163612" y="2320654"/>
                </a:lnTo>
                <a:cubicBezTo>
                  <a:pt x="7163612" y="2349083"/>
                  <a:pt x="7140565" y="2372130"/>
                  <a:pt x="7112136" y="2372130"/>
                </a:cubicBezTo>
                <a:lnTo>
                  <a:pt x="6437628" y="2372130"/>
                </a:lnTo>
                <a:cubicBezTo>
                  <a:pt x="6409199" y="2372130"/>
                  <a:pt x="6386152" y="2349083"/>
                  <a:pt x="6386152" y="2320654"/>
                </a:cubicBezTo>
                <a:lnTo>
                  <a:pt x="6386152" y="1646146"/>
                </a:lnTo>
                <a:cubicBezTo>
                  <a:pt x="6386152" y="1617717"/>
                  <a:pt x="6409199" y="1594670"/>
                  <a:pt x="6437628" y="1594670"/>
                </a:cubicBezTo>
                <a:close/>
                <a:moveTo>
                  <a:pt x="5639359" y="1594670"/>
                </a:moveTo>
                <a:lnTo>
                  <a:pt x="6313867" y="1594670"/>
                </a:lnTo>
                <a:cubicBezTo>
                  <a:pt x="6342296" y="1594670"/>
                  <a:pt x="6365343" y="1617717"/>
                  <a:pt x="6365343" y="1646146"/>
                </a:cubicBezTo>
                <a:lnTo>
                  <a:pt x="6365343" y="2320654"/>
                </a:lnTo>
                <a:cubicBezTo>
                  <a:pt x="6365343" y="2349083"/>
                  <a:pt x="6342296" y="2372130"/>
                  <a:pt x="6313867" y="2372130"/>
                </a:cubicBezTo>
                <a:lnTo>
                  <a:pt x="5639359" y="2372130"/>
                </a:lnTo>
                <a:cubicBezTo>
                  <a:pt x="5610930" y="2372130"/>
                  <a:pt x="5587883" y="2349083"/>
                  <a:pt x="5587883" y="2320654"/>
                </a:cubicBezTo>
                <a:lnTo>
                  <a:pt x="5587883" y="1646146"/>
                </a:lnTo>
                <a:cubicBezTo>
                  <a:pt x="5587883" y="1617717"/>
                  <a:pt x="5610930" y="1594670"/>
                  <a:pt x="5639359" y="1594670"/>
                </a:cubicBezTo>
                <a:close/>
                <a:moveTo>
                  <a:pt x="4841090" y="1594670"/>
                </a:moveTo>
                <a:lnTo>
                  <a:pt x="5515598" y="1594670"/>
                </a:lnTo>
                <a:cubicBezTo>
                  <a:pt x="5544027" y="1594670"/>
                  <a:pt x="5567074" y="1617717"/>
                  <a:pt x="5567074" y="1646146"/>
                </a:cubicBezTo>
                <a:lnTo>
                  <a:pt x="5567074" y="2320654"/>
                </a:lnTo>
                <a:cubicBezTo>
                  <a:pt x="5567074" y="2349083"/>
                  <a:pt x="5544027" y="2372130"/>
                  <a:pt x="5515598" y="2372130"/>
                </a:cubicBezTo>
                <a:lnTo>
                  <a:pt x="4841090" y="2372130"/>
                </a:lnTo>
                <a:cubicBezTo>
                  <a:pt x="4812661" y="2372130"/>
                  <a:pt x="4789614" y="2349083"/>
                  <a:pt x="4789614" y="2320654"/>
                </a:cubicBezTo>
                <a:lnTo>
                  <a:pt x="4789614" y="1646146"/>
                </a:lnTo>
                <a:cubicBezTo>
                  <a:pt x="4789614" y="1617717"/>
                  <a:pt x="4812661" y="1594670"/>
                  <a:pt x="4841090" y="1594670"/>
                </a:cubicBezTo>
                <a:close/>
                <a:moveTo>
                  <a:pt x="4042821" y="1594670"/>
                </a:moveTo>
                <a:lnTo>
                  <a:pt x="4717329" y="1594670"/>
                </a:lnTo>
                <a:cubicBezTo>
                  <a:pt x="4745758" y="1594670"/>
                  <a:pt x="4768805" y="1617717"/>
                  <a:pt x="4768805" y="1646146"/>
                </a:cubicBezTo>
                <a:lnTo>
                  <a:pt x="4768805" y="2320654"/>
                </a:lnTo>
                <a:cubicBezTo>
                  <a:pt x="4768805" y="2349083"/>
                  <a:pt x="4745758" y="2372130"/>
                  <a:pt x="4717329" y="2372130"/>
                </a:cubicBezTo>
                <a:lnTo>
                  <a:pt x="4042821" y="2372130"/>
                </a:lnTo>
                <a:cubicBezTo>
                  <a:pt x="4014392" y="2372130"/>
                  <a:pt x="3991345" y="2349083"/>
                  <a:pt x="3991345" y="2320654"/>
                </a:cubicBezTo>
                <a:lnTo>
                  <a:pt x="3991345" y="1646146"/>
                </a:lnTo>
                <a:cubicBezTo>
                  <a:pt x="3991345" y="1617717"/>
                  <a:pt x="4014392" y="1594670"/>
                  <a:pt x="4042821" y="1594670"/>
                </a:cubicBezTo>
                <a:close/>
                <a:moveTo>
                  <a:pt x="3244552" y="1594670"/>
                </a:moveTo>
                <a:lnTo>
                  <a:pt x="3919060" y="1594670"/>
                </a:lnTo>
                <a:cubicBezTo>
                  <a:pt x="3947489" y="1594670"/>
                  <a:pt x="3970536" y="1617717"/>
                  <a:pt x="3970536" y="1646146"/>
                </a:cubicBezTo>
                <a:lnTo>
                  <a:pt x="3970536" y="2320654"/>
                </a:lnTo>
                <a:cubicBezTo>
                  <a:pt x="3970536" y="2349083"/>
                  <a:pt x="3947489" y="2372130"/>
                  <a:pt x="3919060" y="2372130"/>
                </a:cubicBezTo>
                <a:lnTo>
                  <a:pt x="3244552" y="2372130"/>
                </a:lnTo>
                <a:cubicBezTo>
                  <a:pt x="3216123" y="2372130"/>
                  <a:pt x="3193076" y="2349083"/>
                  <a:pt x="3193076" y="2320654"/>
                </a:cubicBezTo>
                <a:lnTo>
                  <a:pt x="3193076" y="1646146"/>
                </a:lnTo>
                <a:cubicBezTo>
                  <a:pt x="3193076" y="1617717"/>
                  <a:pt x="3216123" y="1594670"/>
                  <a:pt x="3244552" y="1594670"/>
                </a:cubicBezTo>
                <a:close/>
                <a:moveTo>
                  <a:pt x="2446283" y="1594670"/>
                </a:moveTo>
                <a:lnTo>
                  <a:pt x="3120791" y="1594670"/>
                </a:lnTo>
                <a:cubicBezTo>
                  <a:pt x="3149220" y="1594670"/>
                  <a:pt x="3172267" y="1617717"/>
                  <a:pt x="3172267" y="1646146"/>
                </a:cubicBezTo>
                <a:lnTo>
                  <a:pt x="3172267" y="2320654"/>
                </a:lnTo>
                <a:cubicBezTo>
                  <a:pt x="3172267" y="2349083"/>
                  <a:pt x="3149220" y="2372130"/>
                  <a:pt x="3120791" y="2372130"/>
                </a:cubicBezTo>
                <a:lnTo>
                  <a:pt x="2446283" y="2372130"/>
                </a:lnTo>
                <a:cubicBezTo>
                  <a:pt x="2417854" y="2372130"/>
                  <a:pt x="2394807" y="2349083"/>
                  <a:pt x="2394807" y="2320654"/>
                </a:cubicBezTo>
                <a:lnTo>
                  <a:pt x="2394807" y="1646146"/>
                </a:lnTo>
                <a:cubicBezTo>
                  <a:pt x="2394807" y="1617717"/>
                  <a:pt x="2417854" y="1594670"/>
                  <a:pt x="2446283" y="1594670"/>
                </a:cubicBezTo>
                <a:close/>
                <a:moveTo>
                  <a:pt x="1648014" y="1594670"/>
                </a:moveTo>
                <a:lnTo>
                  <a:pt x="2322522" y="1594670"/>
                </a:lnTo>
                <a:cubicBezTo>
                  <a:pt x="2350951" y="1594670"/>
                  <a:pt x="2373998" y="1617717"/>
                  <a:pt x="2373998" y="1646146"/>
                </a:cubicBezTo>
                <a:lnTo>
                  <a:pt x="2373998" y="2320654"/>
                </a:lnTo>
                <a:cubicBezTo>
                  <a:pt x="2373998" y="2349083"/>
                  <a:pt x="2350951" y="2372130"/>
                  <a:pt x="2322522" y="2372130"/>
                </a:cubicBezTo>
                <a:lnTo>
                  <a:pt x="1648014" y="2372130"/>
                </a:lnTo>
                <a:cubicBezTo>
                  <a:pt x="1619585" y="2372130"/>
                  <a:pt x="1596538" y="2349083"/>
                  <a:pt x="1596538" y="2320654"/>
                </a:cubicBezTo>
                <a:lnTo>
                  <a:pt x="1596538" y="1646146"/>
                </a:lnTo>
                <a:cubicBezTo>
                  <a:pt x="1596538" y="1617717"/>
                  <a:pt x="1619585" y="1594670"/>
                  <a:pt x="1648014" y="1594670"/>
                </a:cubicBezTo>
                <a:close/>
                <a:moveTo>
                  <a:pt x="849745" y="1594670"/>
                </a:moveTo>
                <a:lnTo>
                  <a:pt x="1524253" y="1594670"/>
                </a:lnTo>
                <a:cubicBezTo>
                  <a:pt x="1552682" y="1594670"/>
                  <a:pt x="1575729" y="1617717"/>
                  <a:pt x="1575729" y="1646146"/>
                </a:cubicBezTo>
                <a:lnTo>
                  <a:pt x="1575729" y="2320654"/>
                </a:lnTo>
                <a:cubicBezTo>
                  <a:pt x="1575729" y="2349083"/>
                  <a:pt x="1552682" y="2372130"/>
                  <a:pt x="1524253" y="2372130"/>
                </a:cubicBezTo>
                <a:lnTo>
                  <a:pt x="849745" y="2372130"/>
                </a:lnTo>
                <a:cubicBezTo>
                  <a:pt x="821316" y="2372130"/>
                  <a:pt x="798269" y="2349083"/>
                  <a:pt x="798269" y="2320654"/>
                </a:cubicBezTo>
                <a:lnTo>
                  <a:pt x="798269" y="1646146"/>
                </a:lnTo>
                <a:cubicBezTo>
                  <a:pt x="798269" y="1617717"/>
                  <a:pt x="821316" y="1594670"/>
                  <a:pt x="849745" y="1594670"/>
                </a:cubicBezTo>
                <a:close/>
                <a:moveTo>
                  <a:pt x="51476" y="1594670"/>
                </a:moveTo>
                <a:lnTo>
                  <a:pt x="725984" y="1594670"/>
                </a:lnTo>
                <a:cubicBezTo>
                  <a:pt x="754413" y="1594670"/>
                  <a:pt x="777460" y="1617717"/>
                  <a:pt x="777460" y="1646146"/>
                </a:cubicBezTo>
                <a:lnTo>
                  <a:pt x="777460" y="2320654"/>
                </a:lnTo>
                <a:cubicBezTo>
                  <a:pt x="777460" y="2349083"/>
                  <a:pt x="754413" y="2372130"/>
                  <a:pt x="725984" y="2372130"/>
                </a:cubicBezTo>
                <a:lnTo>
                  <a:pt x="51476" y="2372130"/>
                </a:lnTo>
                <a:cubicBezTo>
                  <a:pt x="23047" y="2372130"/>
                  <a:pt x="0" y="2349083"/>
                  <a:pt x="0" y="2320654"/>
                </a:cubicBezTo>
                <a:lnTo>
                  <a:pt x="0" y="1646146"/>
                </a:lnTo>
                <a:cubicBezTo>
                  <a:pt x="0" y="1617717"/>
                  <a:pt x="23047" y="1594670"/>
                  <a:pt x="51476" y="1594670"/>
                </a:cubicBezTo>
                <a:close/>
                <a:moveTo>
                  <a:pt x="7235898" y="797335"/>
                </a:moveTo>
                <a:lnTo>
                  <a:pt x="7910406" y="797335"/>
                </a:lnTo>
                <a:cubicBezTo>
                  <a:pt x="7938835" y="797335"/>
                  <a:pt x="7961882" y="820382"/>
                  <a:pt x="7961882" y="848811"/>
                </a:cubicBezTo>
                <a:lnTo>
                  <a:pt x="7961882" y="1523319"/>
                </a:lnTo>
                <a:cubicBezTo>
                  <a:pt x="7961882" y="1551748"/>
                  <a:pt x="7938835" y="1574795"/>
                  <a:pt x="7910406" y="1574795"/>
                </a:cubicBezTo>
                <a:lnTo>
                  <a:pt x="7235898" y="1574795"/>
                </a:lnTo>
                <a:cubicBezTo>
                  <a:pt x="7207469" y="1574795"/>
                  <a:pt x="7184422" y="1551748"/>
                  <a:pt x="7184422" y="1523319"/>
                </a:cubicBezTo>
                <a:lnTo>
                  <a:pt x="7184422" y="848811"/>
                </a:lnTo>
                <a:cubicBezTo>
                  <a:pt x="7184422" y="820382"/>
                  <a:pt x="7207469" y="797335"/>
                  <a:pt x="7235898" y="797335"/>
                </a:cubicBezTo>
                <a:close/>
                <a:moveTo>
                  <a:pt x="6437628" y="797335"/>
                </a:moveTo>
                <a:lnTo>
                  <a:pt x="7112136" y="797335"/>
                </a:lnTo>
                <a:cubicBezTo>
                  <a:pt x="7140565" y="797335"/>
                  <a:pt x="7163612" y="820382"/>
                  <a:pt x="7163612" y="848811"/>
                </a:cubicBezTo>
                <a:lnTo>
                  <a:pt x="7163612" y="1523319"/>
                </a:lnTo>
                <a:cubicBezTo>
                  <a:pt x="7163612" y="1551748"/>
                  <a:pt x="7140565" y="1574795"/>
                  <a:pt x="7112136" y="1574795"/>
                </a:cubicBezTo>
                <a:lnTo>
                  <a:pt x="6437628" y="1574795"/>
                </a:lnTo>
                <a:cubicBezTo>
                  <a:pt x="6409199" y="1574795"/>
                  <a:pt x="6386152" y="1551748"/>
                  <a:pt x="6386152" y="1523319"/>
                </a:cubicBezTo>
                <a:lnTo>
                  <a:pt x="6386152" y="848811"/>
                </a:lnTo>
                <a:cubicBezTo>
                  <a:pt x="6386152" y="820382"/>
                  <a:pt x="6409199" y="797335"/>
                  <a:pt x="6437628" y="797335"/>
                </a:cubicBezTo>
                <a:close/>
                <a:moveTo>
                  <a:pt x="5639359" y="797335"/>
                </a:moveTo>
                <a:lnTo>
                  <a:pt x="6313867" y="797335"/>
                </a:lnTo>
                <a:cubicBezTo>
                  <a:pt x="6342296" y="797335"/>
                  <a:pt x="6365343" y="820382"/>
                  <a:pt x="6365343" y="848811"/>
                </a:cubicBezTo>
                <a:lnTo>
                  <a:pt x="6365343" y="1523319"/>
                </a:lnTo>
                <a:cubicBezTo>
                  <a:pt x="6365343" y="1551748"/>
                  <a:pt x="6342296" y="1574795"/>
                  <a:pt x="6313867" y="1574795"/>
                </a:cubicBezTo>
                <a:lnTo>
                  <a:pt x="5639359" y="1574795"/>
                </a:lnTo>
                <a:cubicBezTo>
                  <a:pt x="5610930" y="1574795"/>
                  <a:pt x="5587883" y="1551748"/>
                  <a:pt x="5587883" y="1523319"/>
                </a:cubicBezTo>
                <a:lnTo>
                  <a:pt x="5587883" y="848811"/>
                </a:lnTo>
                <a:cubicBezTo>
                  <a:pt x="5587883" y="820382"/>
                  <a:pt x="5610930" y="797335"/>
                  <a:pt x="5639359" y="797335"/>
                </a:cubicBezTo>
                <a:close/>
                <a:moveTo>
                  <a:pt x="4841090" y="797335"/>
                </a:moveTo>
                <a:lnTo>
                  <a:pt x="5515598" y="797335"/>
                </a:lnTo>
                <a:cubicBezTo>
                  <a:pt x="5544027" y="797335"/>
                  <a:pt x="5567074" y="820382"/>
                  <a:pt x="5567074" y="848811"/>
                </a:cubicBezTo>
                <a:lnTo>
                  <a:pt x="5567074" y="1523319"/>
                </a:lnTo>
                <a:cubicBezTo>
                  <a:pt x="5567074" y="1551748"/>
                  <a:pt x="5544027" y="1574795"/>
                  <a:pt x="5515598" y="1574795"/>
                </a:cubicBezTo>
                <a:lnTo>
                  <a:pt x="4841090" y="1574795"/>
                </a:lnTo>
                <a:cubicBezTo>
                  <a:pt x="4812661" y="1574795"/>
                  <a:pt x="4789614" y="1551748"/>
                  <a:pt x="4789614" y="1523319"/>
                </a:cubicBezTo>
                <a:lnTo>
                  <a:pt x="4789614" y="848811"/>
                </a:lnTo>
                <a:cubicBezTo>
                  <a:pt x="4789614" y="820382"/>
                  <a:pt x="4812661" y="797335"/>
                  <a:pt x="4841090" y="797335"/>
                </a:cubicBezTo>
                <a:close/>
                <a:moveTo>
                  <a:pt x="4042821" y="797335"/>
                </a:moveTo>
                <a:lnTo>
                  <a:pt x="4717329" y="797335"/>
                </a:lnTo>
                <a:cubicBezTo>
                  <a:pt x="4745758" y="797335"/>
                  <a:pt x="4768805" y="820382"/>
                  <a:pt x="4768805" y="848811"/>
                </a:cubicBezTo>
                <a:lnTo>
                  <a:pt x="4768805" y="1523319"/>
                </a:lnTo>
                <a:cubicBezTo>
                  <a:pt x="4768805" y="1551748"/>
                  <a:pt x="4745758" y="1574795"/>
                  <a:pt x="4717329" y="1574795"/>
                </a:cubicBezTo>
                <a:lnTo>
                  <a:pt x="4042821" y="1574795"/>
                </a:lnTo>
                <a:cubicBezTo>
                  <a:pt x="4014392" y="1574795"/>
                  <a:pt x="3991345" y="1551748"/>
                  <a:pt x="3991345" y="1523319"/>
                </a:cubicBezTo>
                <a:lnTo>
                  <a:pt x="3991345" y="848811"/>
                </a:lnTo>
                <a:cubicBezTo>
                  <a:pt x="3991345" y="820382"/>
                  <a:pt x="4014392" y="797335"/>
                  <a:pt x="4042821" y="797335"/>
                </a:cubicBezTo>
                <a:close/>
                <a:moveTo>
                  <a:pt x="3244552" y="797335"/>
                </a:moveTo>
                <a:lnTo>
                  <a:pt x="3919060" y="797335"/>
                </a:lnTo>
                <a:cubicBezTo>
                  <a:pt x="3947489" y="797335"/>
                  <a:pt x="3970536" y="820382"/>
                  <a:pt x="3970536" y="848811"/>
                </a:cubicBezTo>
                <a:lnTo>
                  <a:pt x="3970536" y="1523319"/>
                </a:lnTo>
                <a:cubicBezTo>
                  <a:pt x="3970536" y="1551748"/>
                  <a:pt x="3947489" y="1574795"/>
                  <a:pt x="3919060" y="1574795"/>
                </a:cubicBezTo>
                <a:lnTo>
                  <a:pt x="3244552" y="1574795"/>
                </a:lnTo>
                <a:cubicBezTo>
                  <a:pt x="3216123" y="1574795"/>
                  <a:pt x="3193076" y="1551748"/>
                  <a:pt x="3193076" y="1523319"/>
                </a:cubicBezTo>
                <a:lnTo>
                  <a:pt x="3193076" y="848811"/>
                </a:lnTo>
                <a:cubicBezTo>
                  <a:pt x="3193076" y="820382"/>
                  <a:pt x="3216123" y="797335"/>
                  <a:pt x="3244552" y="797335"/>
                </a:cubicBezTo>
                <a:close/>
                <a:moveTo>
                  <a:pt x="2446283" y="797335"/>
                </a:moveTo>
                <a:lnTo>
                  <a:pt x="3120791" y="797335"/>
                </a:lnTo>
                <a:cubicBezTo>
                  <a:pt x="3149220" y="797335"/>
                  <a:pt x="3172267" y="820382"/>
                  <a:pt x="3172267" y="848811"/>
                </a:cubicBezTo>
                <a:lnTo>
                  <a:pt x="3172267" y="1523319"/>
                </a:lnTo>
                <a:cubicBezTo>
                  <a:pt x="3172267" y="1551748"/>
                  <a:pt x="3149220" y="1574795"/>
                  <a:pt x="3120791" y="1574795"/>
                </a:cubicBezTo>
                <a:lnTo>
                  <a:pt x="2446283" y="1574795"/>
                </a:lnTo>
                <a:cubicBezTo>
                  <a:pt x="2417854" y="1574795"/>
                  <a:pt x="2394807" y="1551748"/>
                  <a:pt x="2394807" y="1523319"/>
                </a:cubicBezTo>
                <a:lnTo>
                  <a:pt x="2394807" y="848811"/>
                </a:lnTo>
                <a:cubicBezTo>
                  <a:pt x="2394807" y="820382"/>
                  <a:pt x="2417854" y="797335"/>
                  <a:pt x="2446283" y="797335"/>
                </a:cubicBezTo>
                <a:close/>
                <a:moveTo>
                  <a:pt x="1648014" y="797335"/>
                </a:moveTo>
                <a:lnTo>
                  <a:pt x="2322522" y="797335"/>
                </a:lnTo>
                <a:cubicBezTo>
                  <a:pt x="2350951" y="797335"/>
                  <a:pt x="2373998" y="820382"/>
                  <a:pt x="2373998" y="848811"/>
                </a:cubicBezTo>
                <a:lnTo>
                  <a:pt x="2373998" y="1523319"/>
                </a:lnTo>
                <a:cubicBezTo>
                  <a:pt x="2373998" y="1551748"/>
                  <a:pt x="2350951" y="1574795"/>
                  <a:pt x="2322522" y="1574795"/>
                </a:cubicBezTo>
                <a:lnTo>
                  <a:pt x="1648014" y="1574795"/>
                </a:lnTo>
                <a:cubicBezTo>
                  <a:pt x="1619585" y="1574795"/>
                  <a:pt x="1596538" y="1551748"/>
                  <a:pt x="1596538" y="1523319"/>
                </a:cubicBezTo>
                <a:lnTo>
                  <a:pt x="1596538" y="848811"/>
                </a:lnTo>
                <a:cubicBezTo>
                  <a:pt x="1596538" y="820382"/>
                  <a:pt x="1619585" y="797335"/>
                  <a:pt x="1648014" y="797335"/>
                </a:cubicBezTo>
                <a:close/>
                <a:moveTo>
                  <a:pt x="849745" y="797335"/>
                </a:moveTo>
                <a:lnTo>
                  <a:pt x="1524253" y="797335"/>
                </a:lnTo>
                <a:cubicBezTo>
                  <a:pt x="1552682" y="797335"/>
                  <a:pt x="1575729" y="820382"/>
                  <a:pt x="1575729" y="848811"/>
                </a:cubicBezTo>
                <a:lnTo>
                  <a:pt x="1575729" y="1523319"/>
                </a:lnTo>
                <a:cubicBezTo>
                  <a:pt x="1575729" y="1551748"/>
                  <a:pt x="1552682" y="1574795"/>
                  <a:pt x="1524253" y="1574795"/>
                </a:cubicBezTo>
                <a:lnTo>
                  <a:pt x="849745" y="1574795"/>
                </a:lnTo>
                <a:cubicBezTo>
                  <a:pt x="821316" y="1574795"/>
                  <a:pt x="798269" y="1551748"/>
                  <a:pt x="798269" y="1523319"/>
                </a:cubicBezTo>
                <a:lnTo>
                  <a:pt x="798269" y="848811"/>
                </a:lnTo>
                <a:cubicBezTo>
                  <a:pt x="798269" y="820382"/>
                  <a:pt x="821316" y="797335"/>
                  <a:pt x="849745" y="797335"/>
                </a:cubicBezTo>
                <a:close/>
                <a:moveTo>
                  <a:pt x="51476" y="797335"/>
                </a:moveTo>
                <a:lnTo>
                  <a:pt x="725984" y="797335"/>
                </a:lnTo>
                <a:cubicBezTo>
                  <a:pt x="754413" y="797335"/>
                  <a:pt x="777460" y="820382"/>
                  <a:pt x="777460" y="848811"/>
                </a:cubicBezTo>
                <a:lnTo>
                  <a:pt x="777460" y="1523319"/>
                </a:lnTo>
                <a:cubicBezTo>
                  <a:pt x="777460" y="1551748"/>
                  <a:pt x="754413" y="1574795"/>
                  <a:pt x="725984" y="1574795"/>
                </a:cubicBezTo>
                <a:lnTo>
                  <a:pt x="51476" y="1574795"/>
                </a:lnTo>
                <a:cubicBezTo>
                  <a:pt x="23047" y="1574795"/>
                  <a:pt x="0" y="1551748"/>
                  <a:pt x="0" y="1523319"/>
                </a:cubicBezTo>
                <a:lnTo>
                  <a:pt x="0" y="848811"/>
                </a:lnTo>
                <a:cubicBezTo>
                  <a:pt x="0" y="820382"/>
                  <a:pt x="23047" y="797335"/>
                  <a:pt x="51476" y="797335"/>
                </a:cubicBezTo>
                <a:close/>
                <a:moveTo>
                  <a:pt x="7235898" y="0"/>
                </a:moveTo>
                <a:lnTo>
                  <a:pt x="7910406" y="0"/>
                </a:lnTo>
                <a:cubicBezTo>
                  <a:pt x="7938835" y="0"/>
                  <a:pt x="7961882" y="23047"/>
                  <a:pt x="7961882" y="51476"/>
                </a:cubicBezTo>
                <a:lnTo>
                  <a:pt x="7961882" y="725984"/>
                </a:lnTo>
                <a:cubicBezTo>
                  <a:pt x="7961882" y="754413"/>
                  <a:pt x="7938835" y="777460"/>
                  <a:pt x="7910406" y="777460"/>
                </a:cubicBezTo>
                <a:lnTo>
                  <a:pt x="7235898" y="777460"/>
                </a:lnTo>
                <a:cubicBezTo>
                  <a:pt x="7207469" y="777460"/>
                  <a:pt x="7184422" y="754413"/>
                  <a:pt x="7184422" y="725984"/>
                </a:cubicBezTo>
                <a:lnTo>
                  <a:pt x="7184422" y="51476"/>
                </a:lnTo>
                <a:cubicBezTo>
                  <a:pt x="7184422" y="23047"/>
                  <a:pt x="7207469" y="0"/>
                  <a:pt x="7235898" y="0"/>
                </a:cubicBezTo>
                <a:close/>
                <a:moveTo>
                  <a:pt x="6437628" y="0"/>
                </a:moveTo>
                <a:lnTo>
                  <a:pt x="7112136" y="0"/>
                </a:lnTo>
                <a:cubicBezTo>
                  <a:pt x="7140565" y="0"/>
                  <a:pt x="7163612" y="23047"/>
                  <a:pt x="7163612" y="51476"/>
                </a:cubicBezTo>
                <a:lnTo>
                  <a:pt x="7163612" y="725984"/>
                </a:lnTo>
                <a:cubicBezTo>
                  <a:pt x="7163612" y="754413"/>
                  <a:pt x="7140565" y="777460"/>
                  <a:pt x="7112136" y="777460"/>
                </a:cubicBezTo>
                <a:lnTo>
                  <a:pt x="6437628" y="777460"/>
                </a:lnTo>
                <a:cubicBezTo>
                  <a:pt x="6409199" y="777460"/>
                  <a:pt x="6386152" y="754413"/>
                  <a:pt x="6386152" y="725984"/>
                </a:cubicBezTo>
                <a:lnTo>
                  <a:pt x="6386152" y="51476"/>
                </a:lnTo>
                <a:cubicBezTo>
                  <a:pt x="6386152" y="23047"/>
                  <a:pt x="6409199" y="0"/>
                  <a:pt x="6437628" y="0"/>
                </a:cubicBezTo>
                <a:close/>
                <a:moveTo>
                  <a:pt x="5639359" y="0"/>
                </a:moveTo>
                <a:lnTo>
                  <a:pt x="6313867" y="0"/>
                </a:lnTo>
                <a:cubicBezTo>
                  <a:pt x="6342296" y="0"/>
                  <a:pt x="6365343" y="23047"/>
                  <a:pt x="6365343" y="51476"/>
                </a:cubicBezTo>
                <a:lnTo>
                  <a:pt x="6365343" y="725984"/>
                </a:lnTo>
                <a:cubicBezTo>
                  <a:pt x="6365343" y="754413"/>
                  <a:pt x="6342296" y="777460"/>
                  <a:pt x="6313867" y="777460"/>
                </a:cubicBezTo>
                <a:lnTo>
                  <a:pt x="5639359" y="777460"/>
                </a:lnTo>
                <a:cubicBezTo>
                  <a:pt x="5610930" y="777460"/>
                  <a:pt x="5587883" y="754413"/>
                  <a:pt x="5587883" y="725984"/>
                </a:cubicBezTo>
                <a:lnTo>
                  <a:pt x="5587883" y="51476"/>
                </a:lnTo>
                <a:cubicBezTo>
                  <a:pt x="5587883" y="23047"/>
                  <a:pt x="5610930" y="0"/>
                  <a:pt x="5639359" y="0"/>
                </a:cubicBezTo>
                <a:close/>
                <a:moveTo>
                  <a:pt x="4841090" y="0"/>
                </a:moveTo>
                <a:lnTo>
                  <a:pt x="5515598" y="0"/>
                </a:lnTo>
                <a:cubicBezTo>
                  <a:pt x="5544027" y="0"/>
                  <a:pt x="5567074" y="23047"/>
                  <a:pt x="5567074" y="51476"/>
                </a:cubicBezTo>
                <a:lnTo>
                  <a:pt x="5567074" y="725984"/>
                </a:lnTo>
                <a:cubicBezTo>
                  <a:pt x="5567074" y="754413"/>
                  <a:pt x="5544027" y="777460"/>
                  <a:pt x="5515598" y="777460"/>
                </a:cubicBezTo>
                <a:lnTo>
                  <a:pt x="4841090" y="777460"/>
                </a:lnTo>
                <a:cubicBezTo>
                  <a:pt x="4812661" y="777460"/>
                  <a:pt x="4789614" y="754413"/>
                  <a:pt x="4789614" y="725984"/>
                </a:cubicBezTo>
                <a:lnTo>
                  <a:pt x="4789614" y="51476"/>
                </a:lnTo>
                <a:cubicBezTo>
                  <a:pt x="4789614" y="23047"/>
                  <a:pt x="4812661" y="0"/>
                  <a:pt x="4841090" y="0"/>
                </a:cubicBezTo>
                <a:close/>
                <a:moveTo>
                  <a:pt x="4042821" y="0"/>
                </a:moveTo>
                <a:lnTo>
                  <a:pt x="4717329" y="0"/>
                </a:lnTo>
                <a:cubicBezTo>
                  <a:pt x="4745758" y="0"/>
                  <a:pt x="4768805" y="23047"/>
                  <a:pt x="4768805" y="51476"/>
                </a:cubicBezTo>
                <a:lnTo>
                  <a:pt x="4768805" y="725984"/>
                </a:lnTo>
                <a:cubicBezTo>
                  <a:pt x="4768805" y="754413"/>
                  <a:pt x="4745758" y="777460"/>
                  <a:pt x="4717329" y="777460"/>
                </a:cubicBezTo>
                <a:lnTo>
                  <a:pt x="4042821" y="777460"/>
                </a:lnTo>
                <a:cubicBezTo>
                  <a:pt x="4014392" y="777460"/>
                  <a:pt x="3991345" y="754413"/>
                  <a:pt x="3991345" y="725984"/>
                </a:cubicBezTo>
                <a:lnTo>
                  <a:pt x="3991345" y="51476"/>
                </a:lnTo>
                <a:cubicBezTo>
                  <a:pt x="3991345" y="23047"/>
                  <a:pt x="4014392" y="0"/>
                  <a:pt x="4042821" y="0"/>
                </a:cubicBezTo>
                <a:close/>
                <a:moveTo>
                  <a:pt x="3244552" y="0"/>
                </a:moveTo>
                <a:lnTo>
                  <a:pt x="3919060" y="0"/>
                </a:lnTo>
                <a:cubicBezTo>
                  <a:pt x="3947489" y="0"/>
                  <a:pt x="3970536" y="23047"/>
                  <a:pt x="3970536" y="51476"/>
                </a:cubicBezTo>
                <a:lnTo>
                  <a:pt x="3970536" y="725984"/>
                </a:lnTo>
                <a:cubicBezTo>
                  <a:pt x="3970536" y="754413"/>
                  <a:pt x="3947489" y="777460"/>
                  <a:pt x="3919060" y="777460"/>
                </a:cubicBezTo>
                <a:lnTo>
                  <a:pt x="3244552" y="777460"/>
                </a:lnTo>
                <a:cubicBezTo>
                  <a:pt x="3216123" y="777460"/>
                  <a:pt x="3193076" y="754413"/>
                  <a:pt x="3193076" y="725984"/>
                </a:cubicBezTo>
                <a:lnTo>
                  <a:pt x="3193076" y="51476"/>
                </a:lnTo>
                <a:cubicBezTo>
                  <a:pt x="3193076" y="23047"/>
                  <a:pt x="3216123" y="0"/>
                  <a:pt x="3244552" y="0"/>
                </a:cubicBezTo>
                <a:close/>
                <a:moveTo>
                  <a:pt x="2446283" y="0"/>
                </a:moveTo>
                <a:lnTo>
                  <a:pt x="3120791" y="0"/>
                </a:lnTo>
                <a:cubicBezTo>
                  <a:pt x="3149220" y="0"/>
                  <a:pt x="3172267" y="23047"/>
                  <a:pt x="3172267" y="51476"/>
                </a:cubicBezTo>
                <a:lnTo>
                  <a:pt x="3172267" y="725984"/>
                </a:lnTo>
                <a:cubicBezTo>
                  <a:pt x="3172267" y="754413"/>
                  <a:pt x="3149220" y="777460"/>
                  <a:pt x="3120791" y="777460"/>
                </a:cubicBezTo>
                <a:lnTo>
                  <a:pt x="2446283" y="777460"/>
                </a:lnTo>
                <a:cubicBezTo>
                  <a:pt x="2417854" y="777460"/>
                  <a:pt x="2394807" y="754413"/>
                  <a:pt x="2394807" y="725984"/>
                </a:cubicBezTo>
                <a:lnTo>
                  <a:pt x="2394807" y="51476"/>
                </a:lnTo>
                <a:cubicBezTo>
                  <a:pt x="2394807" y="23047"/>
                  <a:pt x="2417854" y="0"/>
                  <a:pt x="2446283" y="0"/>
                </a:cubicBezTo>
                <a:close/>
                <a:moveTo>
                  <a:pt x="1648014" y="0"/>
                </a:moveTo>
                <a:lnTo>
                  <a:pt x="2322522" y="0"/>
                </a:lnTo>
                <a:cubicBezTo>
                  <a:pt x="2350951" y="0"/>
                  <a:pt x="2373998" y="23047"/>
                  <a:pt x="2373998" y="51476"/>
                </a:cubicBezTo>
                <a:lnTo>
                  <a:pt x="2373998" y="725984"/>
                </a:lnTo>
                <a:cubicBezTo>
                  <a:pt x="2373998" y="754413"/>
                  <a:pt x="2350951" y="777460"/>
                  <a:pt x="2322522" y="777460"/>
                </a:cubicBezTo>
                <a:lnTo>
                  <a:pt x="1648014" y="777460"/>
                </a:lnTo>
                <a:cubicBezTo>
                  <a:pt x="1619585" y="777460"/>
                  <a:pt x="1596538" y="754413"/>
                  <a:pt x="1596538" y="725984"/>
                </a:cubicBezTo>
                <a:lnTo>
                  <a:pt x="1596538" y="51476"/>
                </a:lnTo>
                <a:cubicBezTo>
                  <a:pt x="1596538" y="23047"/>
                  <a:pt x="1619585" y="0"/>
                  <a:pt x="1648014" y="0"/>
                </a:cubicBezTo>
                <a:close/>
                <a:moveTo>
                  <a:pt x="849745" y="0"/>
                </a:moveTo>
                <a:lnTo>
                  <a:pt x="1524253" y="0"/>
                </a:lnTo>
                <a:cubicBezTo>
                  <a:pt x="1552682" y="0"/>
                  <a:pt x="1575729" y="23047"/>
                  <a:pt x="1575729" y="51476"/>
                </a:cubicBezTo>
                <a:lnTo>
                  <a:pt x="1575729" y="725984"/>
                </a:lnTo>
                <a:cubicBezTo>
                  <a:pt x="1575729" y="754413"/>
                  <a:pt x="1552682" y="777460"/>
                  <a:pt x="1524253" y="777460"/>
                </a:cubicBezTo>
                <a:lnTo>
                  <a:pt x="849745" y="777460"/>
                </a:lnTo>
                <a:cubicBezTo>
                  <a:pt x="821316" y="777460"/>
                  <a:pt x="798269" y="754413"/>
                  <a:pt x="798269" y="725984"/>
                </a:cubicBezTo>
                <a:lnTo>
                  <a:pt x="798269" y="51476"/>
                </a:lnTo>
                <a:cubicBezTo>
                  <a:pt x="798269" y="23047"/>
                  <a:pt x="821316" y="0"/>
                  <a:pt x="849745" y="0"/>
                </a:cubicBezTo>
                <a:close/>
                <a:moveTo>
                  <a:pt x="51476" y="0"/>
                </a:moveTo>
                <a:lnTo>
                  <a:pt x="725984" y="0"/>
                </a:lnTo>
                <a:cubicBezTo>
                  <a:pt x="754413" y="0"/>
                  <a:pt x="777460" y="23047"/>
                  <a:pt x="777460" y="51476"/>
                </a:cubicBezTo>
                <a:lnTo>
                  <a:pt x="777460" y="725984"/>
                </a:lnTo>
                <a:cubicBezTo>
                  <a:pt x="777460" y="754413"/>
                  <a:pt x="754413" y="777460"/>
                  <a:pt x="725984" y="777460"/>
                </a:cubicBezTo>
                <a:lnTo>
                  <a:pt x="51476" y="777460"/>
                </a:lnTo>
                <a:cubicBezTo>
                  <a:pt x="23047" y="777460"/>
                  <a:pt x="0" y="754413"/>
                  <a:pt x="0" y="725984"/>
                </a:cubicBezTo>
                <a:lnTo>
                  <a:pt x="0" y="51476"/>
                </a:lnTo>
                <a:cubicBezTo>
                  <a:pt x="0" y="23047"/>
                  <a:pt x="23047" y="0"/>
                  <a:pt x="5147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9" tIns="45694" rIns="91389" bIns="45694" rtlCol="0" anchor="ctr"/>
          <a:lstStyle/>
          <a:p>
            <a:pPr algn="ctr"/>
            <a:endParaRPr lang="zh-CN" altLang="en-US" sz="1799"/>
          </a:p>
        </p:txBody>
      </p:sp>
    </p:spTree>
    <p:extLst>
      <p:ext uri="{BB962C8B-B14F-4D97-AF65-F5344CB8AC3E}">
        <p14:creationId xmlns:p14="http://schemas.microsoft.com/office/powerpoint/2010/main" val="274598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5CE60A4-8809-44C4-97BC-89DD0F009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347864" y="2806358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演讲完毕，谢谢观看！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333325" y="3512496"/>
            <a:ext cx="30315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适用于商务总结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工作总结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工作计划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980548" y="3806919"/>
            <a:ext cx="3904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CCTV FUTURE ADVERTISING COMPANYIS CCTV TO EXOLORE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98136" y="1675423"/>
            <a:ext cx="25776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spc="-300" dirty="0" smtClean="0">
                <a:solidFill>
                  <a:schemeClr val="accent3"/>
                </a:solidFill>
                <a:latin typeface="Broadway" pitchFamily="82" charset="0"/>
              </a:rPr>
              <a:t>2019</a:t>
            </a:r>
            <a:endParaRPr lang="zh-CN" altLang="en-US" sz="8000" spc="-300" dirty="0">
              <a:solidFill>
                <a:schemeClr val="accent3"/>
              </a:solidFill>
              <a:latin typeface="Broadway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5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8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3" grpId="0"/>
      <p:bldP spid="34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彩年度工作总结"/>
  <p:tag name="ISPRING_RESOURCE_PATHS_HASH_PRESENTER" val="a9596b2d8b57cd1282e4a6f2ad56db6c4f868296"/>
</p:tagLst>
</file>

<file path=ppt/theme/theme1.xml><?xml version="1.0" encoding="utf-8"?>
<a:theme xmlns:a="http://schemas.openxmlformats.org/drawingml/2006/main" name="Office 主题​​">
  <a:themeElements>
    <a:clrScheme name="自定义 141">
      <a:dk1>
        <a:sysClr val="windowText" lastClr="000000"/>
      </a:dk1>
      <a:lt1>
        <a:sysClr val="window" lastClr="FFFFFF"/>
      </a:lt1>
      <a:dk2>
        <a:srgbClr val="5A6378"/>
      </a:dk2>
      <a:lt2>
        <a:srgbClr val="7F7F7F"/>
      </a:lt2>
      <a:accent1>
        <a:srgbClr val="3C8DBE"/>
      </a:accent1>
      <a:accent2>
        <a:srgbClr val="5CC2EB"/>
      </a:accent2>
      <a:accent3>
        <a:srgbClr val="3C8DBE"/>
      </a:accent3>
      <a:accent4>
        <a:srgbClr val="5CC2EB"/>
      </a:accent4>
      <a:accent5>
        <a:srgbClr val="3C8DBE"/>
      </a:accent5>
      <a:accent6>
        <a:srgbClr val="5CC2EB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3776</TotalTime>
  <Words>1740</Words>
  <Application>Microsoft Office PowerPoint</Application>
  <PresentationFormat>全屏显示(16:9)</PresentationFormat>
  <Paragraphs>226</Paragraphs>
  <Slides>25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多彩年度工作总结</dc:title>
  <dc:creator>USER</dc:creator>
  <cp:lastModifiedBy>拉普耶鲁</cp:lastModifiedBy>
  <cp:revision>391</cp:revision>
  <dcterms:created xsi:type="dcterms:W3CDTF">2014-11-09T01:07:25Z</dcterms:created>
  <dcterms:modified xsi:type="dcterms:W3CDTF">2018-07-12T07:05:12Z</dcterms:modified>
</cp:coreProperties>
</file>