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607" r:id="rId2"/>
    <p:sldId id="863" r:id="rId3"/>
    <p:sldId id="864" r:id="rId4"/>
    <p:sldId id="938" r:id="rId5"/>
    <p:sldId id="940" r:id="rId6"/>
    <p:sldId id="933" r:id="rId7"/>
    <p:sldId id="941" r:id="rId8"/>
    <p:sldId id="936" r:id="rId9"/>
    <p:sldId id="906" r:id="rId10"/>
    <p:sldId id="928" r:id="rId11"/>
    <p:sldId id="929" r:id="rId12"/>
    <p:sldId id="930" r:id="rId13"/>
    <p:sldId id="939" r:id="rId14"/>
    <p:sldId id="907" r:id="rId15"/>
    <p:sldId id="931" r:id="rId16"/>
    <p:sldId id="932" r:id="rId17"/>
    <p:sldId id="934" r:id="rId18"/>
    <p:sldId id="937" r:id="rId19"/>
    <p:sldId id="935" r:id="rId20"/>
    <p:sldId id="908" r:id="rId21"/>
    <p:sldId id="943" r:id="rId22"/>
    <p:sldId id="944" r:id="rId23"/>
    <p:sldId id="945" r:id="rId24"/>
    <p:sldId id="942" r:id="rId25"/>
    <p:sldId id="927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1" autoAdjust="0"/>
    <p:restoredTop sz="94660"/>
  </p:normalViewPr>
  <p:slideViewPr>
    <p:cSldViewPr>
      <p:cViewPr varScale="1">
        <p:scale>
          <a:sx n="144" d="100"/>
          <a:sy n="144" d="100"/>
        </p:scale>
        <p:origin x="-648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2018/7/12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295031C-36FB-4BFB-B547-5049AC3C4D20}" type="slidenum">
              <a:rPr lang="zh-CN" altLang="en-US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7274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2653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265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65C9A-F863-4B53-BF18-B9F895775B52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06076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5402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928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01620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189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1011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2529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5693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67418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3934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4760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3148847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036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2204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8723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225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0964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6BECFCB1-E6E1-4E72-83A8-26510B2A7186}" type="slidenum">
              <a:rPr lang="zh-CN" altLang="en-US" sz="1200">
                <a:latin typeface="Calibri" pitchFamily="34" charset="0"/>
                <a:ea typeface="微软雅黑" pitchFamily="34" charset="-122"/>
              </a:rPr>
              <a:pPr algn="r"/>
              <a:t>21</a:t>
            </a:fld>
            <a:endParaRPr lang="en-US" altLang="zh-CN" sz="1200">
              <a:latin typeface="Calibri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64393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394996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234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295031C-36FB-4BFB-B547-5049AC3C4D20}" type="slidenum">
              <a:rPr lang="zh-CN" altLang="en-US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6051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2018/7/12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4" name="文本框 37"/>
          <p:cNvSpPr txBox="1"/>
          <p:nvPr userDrawn="1"/>
        </p:nvSpPr>
        <p:spPr>
          <a:xfrm>
            <a:off x="899592" y="267494"/>
            <a:ext cx="1990115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5" name="文本框 38"/>
          <p:cNvSpPr txBox="1"/>
          <p:nvPr userDrawn="1"/>
        </p:nvSpPr>
        <p:spPr>
          <a:xfrm>
            <a:off x="899592" y="460795"/>
            <a:ext cx="1804166" cy="26665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燕尾形 7"/>
          <p:cNvSpPr/>
          <p:nvPr userDrawn="1"/>
        </p:nvSpPr>
        <p:spPr>
          <a:xfrm>
            <a:off x="395536" y="339502"/>
            <a:ext cx="288032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燕尾形 8"/>
          <p:cNvSpPr/>
          <p:nvPr userDrawn="1"/>
        </p:nvSpPr>
        <p:spPr>
          <a:xfrm>
            <a:off x="611560" y="339502"/>
            <a:ext cx="288032" cy="288032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C0F3E8C-8BCD-4A8F-98D8-F8D96B87BD28}" type="datetimeFigureOut">
              <a:rPr lang="zh-CN" altLang="en-US"/>
              <a:pPr>
                <a:defRPr/>
              </a:pPr>
              <a:t>2018/7/12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fld id="{4AAA05D2-2F82-4D1D-9A69-4CC173608B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2000"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pPr/>
              <a:t>2018/7/12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39728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18"/>
            <a:ext cx="1797166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296"/>
            <a:ext cx="1796090" cy="61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9143436" cy="5143184"/>
          </a:xfrm>
          <a:prstGeom prst="rect">
            <a:avLst/>
          </a:prstGeom>
          <a:solidFill>
            <a:srgbClr val="FBFA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/>
          </a:p>
        </p:txBody>
      </p:sp>
    </p:spTree>
    <p:extLst>
      <p:ext uri="{BB962C8B-B14F-4D97-AF65-F5344CB8AC3E}">
        <p14:creationId xmlns:p14="http://schemas.microsoft.com/office/powerpoint/2010/main" val="2642039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2018/7/12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8" r:id="rId2"/>
    <p:sldLayoutId id="2147483664" r:id="rId3"/>
    <p:sldLayoutId id="2147483665" r:id="rId4"/>
    <p:sldLayoutId id="2147483666" r:id="rId5"/>
    <p:sldLayoutId id="2147483667" r:id="rId6"/>
  </p:sldLayoutIdLst>
  <p:transition/>
  <p:timing>
    <p:tnLst>
      <p:par>
        <p:cTn id="1" dur="indefinite" restart="never" nodeType="tmRoot"/>
      </p:par>
    </p:tnLst>
  </p:timing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0FD1A575-903E-4A3A-94EC-8B065F0941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237685" y="1707654"/>
            <a:ext cx="50706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团队建设</a:t>
            </a:r>
            <a:r>
              <a:rPr lang="en-US" altLang="zh-CN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模版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314357" y="2415540"/>
            <a:ext cx="30315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适用于商务总结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工作总结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工作计划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873602" y="2734350"/>
            <a:ext cx="39044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CCTV FUTURE ADVERTISING COMPANYIS CCTV TO EXOLORE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/>
      </p:transition>
    </mc:Choice>
    <mc:Fallback xmlns="">
      <p:transition spd="slow" advClick="0" advTm="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4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3" grpId="0"/>
      <p:bldP spid="3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7"/>
          <p:cNvSpPr/>
          <p:nvPr/>
        </p:nvSpPr>
        <p:spPr>
          <a:xfrm>
            <a:off x="2727521" y="2654574"/>
            <a:ext cx="3856079" cy="906479"/>
          </a:xfrm>
          <a:custGeom>
            <a:avLst/>
            <a:gdLst>
              <a:gd name="connsiteX0" fmla="*/ 5141438 w 5232878"/>
              <a:gd name="connsiteY0" fmla="*/ 0 h 1208638"/>
              <a:gd name="connsiteX1" fmla="*/ 2570719 w 5232878"/>
              <a:gd name="connsiteY1" fmla="*/ 1208638 h 1208638"/>
              <a:gd name="connsiteX2" fmla="*/ 0 w 5232878"/>
              <a:gd name="connsiteY2" fmla="*/ 0 h 1208638"/>
              <a:gd name="connsiteX3" fmla="*/ 5232878 w 5232878"/>
              <a:gd name="connsiteY3" fmla="*/ 91440 h 1208638"/>
              <a:gd name="connsiteX0" fmla="*/ 5141438 w 5141438"/>
              <a:gd name="connsiteY0" fmla="*/ 0 h 1208638"/>
              <a:gd name="connsiteX1" fmla="*/ 2570719 w 5141438"/>
              <a:gd name="connsiteY1" fmla="*/ 1208638 h 1208638"/>
              <a:gd name="connsiteX2" fmla="*/ 0 w 5141438"/>
              <a:gd name="connsiteY2" fmla="*/ 0 h 1208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141438" h="1208638">
                <a:moveTo>
                  <a:pt x="5141438" y="0"/>
                </a:moveTo>
                <a:cubicBezTo>
                  <a:pt x="4741027" y="708082"/>
                  <a:pt x="3740838" y="1208638"/>
                  <a:pt x="2570719" y="1208638"/>
                </a:cubicBezTo>
                <a:cubicBezTo>
                  <a:pt x="1400600" y="1208638"/>
                  <a:pt x="400411" y="708082"/>
                  <a:pt x="0" y="0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3" tIns="34287" rIns="68573" bIns="34287"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rgbClr val="08080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652792" y="2205373"/>
            <a:ext cx="2768" cy="135568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40"/>
          <p:cNvSpPr txBox="1"/>
          <p:nvPr/>
        </p:nvSpPr>
        <p:spPr>
          <a:xfrm>
            <a:off x="1763688" y="3253944"/>
            <a:ext cx="1458162" cy="253910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867889" y="915566"/>
            <a:ext cx="1563386" cy="156338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64B4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4159" y="3902016"/>
            <a:ext cx="1458162" cy="253910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44374" y="3902016"/>
            <a:ext cx="1458162" cy="253910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10182" y="3181936"/>
            <a:ext cx="1458162" cy="253910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10"/>
          <p:cNvGrpSpPr/>
          <p:nvPr/>
        </p:nvGrpSpPr>
        <p:grpSpPr>
          <a:xfrm>
            <a:off x="2316792" y="2300481"/>
            <a:ext cx="666198" cy="666198"/>
            <a:chOff x="2170416" y="2515670"/>
            <a:chExt cx="666198" cy="666198"/>
          </a:xfrm>
        </p:grpSpPr>
        <p:sp>
          <p:nvSpPr>
            <p:cNvPr id="12" name="椭圆 11"/>
            <p:cNvSpPr/>
            <p:nvPr/>
          </p:nvSpPr>
          <p:spPr>
            <a:xfrm>
              <a:off x="2170416" y="2515670"/>
              <a:ext cx="666198" cy="66619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5677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91"/>
            <p:cNvSpPr txBox="1"/>
            <p:nvPr/>
          </p:nvSpPr>
          <p:spPr>
            <a:xfrm>
              <a:off x="2240342" y="2642923"/>
              <a:ext cx="5629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</p:grpSp>
      <p:grpSp>
        <p:nvGrpSpPr>
          <p:cNvPr id="7" name="组合 13"/>
          <p:cNvGrpSpPr/>
          <p:nvPr/>
        </p:nvGrpSpPr>
        <p:grpSpPr>
          <a:xfrm>
            <a:off x="3425710" y="2963011"/>
            <a:ext cx="666198" cy="666198"/>
            <a:chOff x="3279334" y="3178200"/>
            <a:chExt cx="666198" cy="666198"/>
          </a:xfrm>
        </p:grpSpPr>
        <p:sp>
          <p:nvSpPr>
            <p:cNvPr id="15" name="椭圆 14"/>
            <p:cNvSpPr/>
            <p:nvPr/>
          </p:nvSpPr>
          <p:spPr>
            <a:xfrm>
              <a:off x="3279334" y="3178200"/>
              <a:ext cx="666198" cy="6661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91"/>
            <p:cNvSpPr txBox="1"/>
            <p:nvPr/>
          </p:nvSpPr>
          <p:spPr>
            <a:xfrm>
              <a:off x="3318659" y="3290995"/>
              <a:ext cx="5629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</p:grpSp>
      <p:grpSp>
        <p:nvGrpSpPr>
          <p:cNvPr id="11" name="组合 16"/>
          <p:cNvGrpSpPr/>
          <p:nvPr/>
        </p:nvGrpSpPr>
        <p:grpSpPr>
          <a:xfrm>
            <a:off x="5104673" y="3041059"/>
            <a:ext cx="666198" cy="666198"/>
            <a:chOff x="4958297" y="3256248"/>
            <a:chExt cx="666198" cy="666198"/>
          </a:xfrm>
        </p:grpSpPr>
        <p:sp>
          <p:nvSpPr>
            <p:cNvPr id="18" name="椭圆 17"/>
            <p:cNvSpPr/>
            <p:nvPr/>
          </p:nvSpPr>
          <p:spPr>
            <a:xfrm>
              <a:off x="4958297" y="3256248"/>
              <a:ext cx="666198" cy="66619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91"/>
            <p:cNvSpPr txBox="1"/>
            <p:nvPr/>
          </p:nvSpPr>
          <p:spPr>
            <a:xfrm>
              <a:off x="5014154" y="3363003"/>
              <a:ext cx="5629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</p:grpSp>
      <p:grpSp>
        <p:nvGrpSpPr>
          <p:cNvPr id="14" name="组合 19"/>
          <p:cNvGrpSpPr/>
          <p:nvPr/>
        </p:nvGrpSpPr>
        <p:grpSpPr>
          <a:xfrm>
            <a:off x="6250499" y="2300481"/>
            <a:ext cx="666198" cy="666198"/>
            <a:chOff x="6104123" y="2515670"/>
            <a:chExt cx="666198" cy="666198"/>
          </a:xfrm>
        </p:grpSpPr>
        <p:sp>
          <p:nvSpPr>
            <p:cNvPr id="21" name="椭圆 20"/>
            <p:cNvSpPr/>
            <p:nvPr/>
          </p:nvSpPr>
          <p:spPr>
            <a:xfrm>
              <a:off x="6104123" y="2515670"/>
              <a:ext cx="666198" cy="66619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srgbClr val="5677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91"/>
            <p:cNvSpPr txBox="1"/>
            <p:nvPr/>
          </p:nvSpPr>
          <p:spPr>
            <a:xfrm>
              <a:off x="6153236" y="2642923"/>
              <a:ext cx="5629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</p:grpSp>
      <p:sp>
        <p:nvSpPr>
          <p:cNvPr id="23" name="矩形 22"/>
          <p:cNvSpPr/>
          <p:nvPr/>
        </p:nvSpPr>
        <p:spPr>
          <a:xfrm>
            <a:off x="4036461" y="1253701"/>
            <a:ext cx="1230976" cy="558099"/>
          </a:xfrm>
          <a:prstGeom prst="rect">
            <a:avLst/>
          </a:prstGeom>
          <a:effectLst/>
        </p:spPr>
        <p:txBody>
          <a:bodyPr vert="horz" wrap="none" lIns="65023" tIns="32511" rIns="65023" bIns="32511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a typeface="微软雅黑" panose="020B0503020204020204" pitchFamily="34" charset="-122"/>
              </a:rPr>
              <a:t>目   录</a:t>
            </a:r>
          </a:p>
        </p:txBody>
      </p:sp>
      <p:sp>
        <p:nvSpPr>
          <p:cNvPr id="24" name="矩形 23"/>
          <p:cNvSpPr/>
          <p:nvPr/>
        </p:nvSpPr>
        <p:spPr>
          <a:xfrm>
            <a:off x="4036461" y="1859436"/>
            <a:ext cx="1182758" cy="281101"/>
          </a:xfrm>
          <a:prstGeom prst="rect">
            <a:avLst/>
          </a:prstGeom>
          <a:effectLst/>
        </p:spPr>
        <p:txBody>
          <a:bodyPr vert="horz" wrap="none" lIns="65023" tIns="32511" rIns="65023" bIns="32511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DIRECTORY</a:t>
            </a:r>
            <a:endParaRPr lang="zh-CN" altLang="en-US" sz="14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99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00"/>
                            </p:stCondLst>
                            <p:childTnLst>
                              <p:par>
                                <p:cTn id="57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9" grpId="0"/>
      <p:bldP spid="10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305191" y="1852687"/>
            <a:ext cx="233910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lvl="1" indent="0"/>
            <a:r>
              <a:rPr lang="zh-CN" altLang="en-US" sz="1100" b="1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第一部分</a:t>
            </a:r>
            <a:endParaRPr lang="en-US" altLang="zh-CN" sz="20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0" lvl="1" indent="0"/>
            <a:r>
              <a:rPr lang="zh-CN" altLang="en-US" sz="28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标题文字内容</a:t>
            </a:r>
            <a:endParaRPr lang="en-US" altLang="zh-CN" sz="28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4089291" y="1779662"/>
            <a:ext cx="0" cy="1925638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795677" y="3373512"/>
            <a:ext cx="903288" cy="2444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altLang="zh-CN" sz="1600" dirty="0">
                <a:solidFill>
                  <a:srgbClr val="080808"/>
                </a:solidFill>
                <a:latin typeface="+mj-ea"/>
                <a:ea typeface="+mj-ea"/>
              </a:rPr>
              <a:t>PART 01</a:t>
            </a:r>
            <a:endParaRPr lang="zh-CN" altLang="en-US" sz="16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627784" y="1878322"/>
            <a:ext cx="1144917" cy="114491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02029" y="2932187"/>
            <a:ext cx="1028700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61424" y="2932187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27108" y="2932187"/>
            <a:ext cx="1027112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402029" y="3279850"/>
            <a:ext cx="985837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361424" y="3279850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25520" y="3279850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7" name="TextBox 13"/>
          <p:cNvSpPr txBox="1"/>
          <p:nvPr/>
        </p:nvSpPr>
        <p:spPr>
          <a:xfrm>
            <a:off x="2852083" y="2127062"/>
            <a:ext cx="901700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altLang="zh-CN" sz="4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99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8"/>
          <p:cNvSpPr txBox="1"/>
          <p:nvPr/>
        </p:nvSpPr>
        <p:spPr>
          <a:xfrm>
            <a:off x="5379011" y="1428452"/>
            <a:ext cx="2163675" cy="561692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请在此粘贴或者输入你的文字内容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请在此粘贴或者输入你的文字内容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8"/>
          <p:cNvSpPr txBox="1"/>
          <p:nvPr/>
        </p:nvSpPr>
        <p:spPr>
          <a:xfrm>
            <a:off x="5353613" y="2131185"/>
            <a:ext cx="2163675" cy="561692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请在此粘贴或者输入你的文字内容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请在此粘贴或者输入你的文字内</a:t>
            </a:r>
            <a:endParaRPr lang="en-US" altLang="zh-CN" sz="10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8"/>
          <p:cNvSpPr txBox="1"/>
          <p:nvPr/>
        </p:nvSpPr>
        <p:spPr>
          <a:xfrm>
            <a:off x="5412872" y="2791585"/>
            <a:ext cx="2163675" cy="561692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请在此粘贴或者输入你的文字内容</a:t>
            </a:r>
            <a:endParaRPr lang="en-US" altLang="zh-CN" sz="9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请在此粘贴或者输入你的文字内容</a:t>
            </a:r>
            <a:endParaRPr lang="en-US" altLang="zh-CN" sz="9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8"/>
          <p:cNvSpPr txBox="1"/>
          <p:nvPr/>
        </p:nvSpPr>
        <p:spPr>
          <a:xfrm>
            <a:off x="5395942" y="3536652"/>
            <a:ext cx="2163675" cy="561692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请在此粘贴或者输入你的文字内容</a:t>
            </a:r>
            <a:endParaRPr lang="en-US" altLang="zh-CN" sz="9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请在此粘贴或者输入你的文字内容</a:t>
            </a:r>
            <a:endParaRPr lang="en-US" altLang="zh-CN" sz="9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50"/>
          <p:cNvSpPr/>
          <p:nvPr/>
        </p:nvSpPr>
        <p:spPr bwMode="auto">
          <a:xfrm>
            <a:off x="1044084" y="2176695"/>
            <a:ext cx="1525530" cy="1792423"/>
          </a:xfrm>
          <a:custGeom>
            <a:avLst/>
            <a:gdLst>
              <a:gd name="T0" fmla="*/ 74 w 120"/>
              <a:gd name="T1" fmla="*/ 39 h 140"/>
              <a:gd name="T2" fmla="*/ 82 w 120"/>
              <a:gd name="T3" fmla="*/ 22 h 140"/>
              <a:gd name="T4" fmla="*/ 60 w 120"/>
              <a:gd name="T5" fmla="*/ 0 h 140"/>
              <a:gd name="T6" fmla="*/ 38 w 120"/>
              <a:gd name="T7" fmla="*/ 22 h 140"/>
              <a:gd name="T8" fmla="*/ 46 w 120"/>
              <a:gd name="T9" fmla="*/ 39 h 140"/>
              <a:gd name="T10" fmla="*/ 8 w 120"/>
              <a:gd name="T11" fmla="*/ 98 h 140"/>
              <a:gd name="T12" fmla="*/ 37 w 120"/>
              <a:gd name="T13" fmla="*/ 78 h 140"/>
              <a:gd name="T14" fmla="*/ 25 w 120"/>
              <a:gd name="T15" fmla="*/ 140 h 140"/>
              <a:gd name="T16" fmla="*/ 45 w 120"/>
              <a:gd name="T17" fmla="*/ 140 h 140"/>
              <a:gd name="T18" fmla="*/ 60 w 120"/>
              <a:gd name="T19" fmla="*/ 114 h 140"/>
              <a:gd name="T20" fmla="*/ 75 w 120"/>
              <a:gd name="T21" fmla="*/ 140 h 140"/>
              <a:gd name="T22" fmla="*/ 95 w 120"/>
              <a:gd name="T23" fmla="*/ 140 h 140"/>
              <a:gd name="T24" fmla="*/ 83 w 120"/>
              <a:gd name="T25" fmla="*/ 78 h 140"/>
              <a:gd name="T26" fmla="*/ 112 w 120"/>
              <a:gd name="T27" fmla="*/ 98 h 140"/>
              <a:gd name="T28" fmla="*/ 74 w 120"/>
              <a:gd name="T29" fmla="*/ 39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0" h="140">
                <a:moveTo>
                  <a:pt x="74" y="39"/>
                </a:moveTo>
                <a:cubicBezTo>
                  <a:pt x="78" y="35"/>
                  <a:pt x="82" y="29"/>
                  <a:pt x="82" y="22"/>
                </a:cubicBezTo>
                <a:cubicBezTo>
                  <a:pt x="82" y="10"/>
                  <a:pt x="72" y="0"/>
                  <a:pt x="60" y="0"/>
                </a:cubicBezTo>
                <a:cubicBezTo>
                  <a:pt x="48" y="0"/>
                  <a:pt x="38" y="10"/>
                  <a:pt x="38" y="22"/>
                </a:cubicBezTo>
                <a:cubicBezTo>
                  <a:pt x="38" y="29"/>
                  <a:pt x="42" y="35"/>
                  <a:pt x="46" y="39"/>
                </a:cubicBezTo>
                <a:cubicBezTo>
                  <a:pt x="24" y="46"/>
                  <a:pt x="0" y="91"/>
                  <a:pt x="8" y="98"/>
                </a:cubicBezTo>
                <a:cubicBezTo>
                  <a:pt x="15" y="105"/>
                  <a:pt x="27" y="91"/>
                  <a:pt x="37" y="78"/>
                </a:cubicBezTo>
                <a:cubicBezTo>
                  <a:pt x="32" y="99"/>
                  <a:pt x="27" y="121"/>
                  <a:pt x="25" y="140"/>
                </a:cubicBezTo>
                <a:cubicBezTo>
                  <a:pt x="45" y="140"/>
                  <a:pt x="45" y="140"/>
                  <a:pt x="45" y="140"/>
                </a:cubicBezTo>
                <a:cubicBezTo>
                  <a:pt x="45" y="129"/>
                  <a:pt x="52" y="114"/>
                  <a:pt x="60" y="114"/>
                </a:cubicBezTo>
                <a:cubicBezTo>
                  <a:pt x="68" y="114"/>
                  <a:pt x="75" y="129"/>
                  <a:pt x="75" y="140"/>
                </a:cubicBezTo>
                <a:cubicBezTo>
                  <a:pt x="95" y="140"/>
                  <a:pt x="95" y="140"/>
                  <a:pt x="95" y="140"/>
                </a:cubicBezTo>
                <a:cubicBezTo>
                  <a:pt x="93" y="121"/>
                  <a:pt x="88" y="99"/>
                  <a:pt x="83" y="78"/>
                </a:cubicBezTo>
                <a:cubicBezTo>
                  <a:pt x="93" y="91"/>
                  <a:pt x="105" y="105"/>
                  <a:pt x="112" y="98"/>
                </a:cubicBezTo>
                <a:cubicBezTo>
                  <a:pt x="120" y="91"/>
                  <a:pt x="96" y="46"/>
                  <a:pt x="74" y="3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73" tIns="34286" rIns="68573" bIns="34286" numCol="1" anchor="t" anchorCtr="0" compatLnSpc="1"/>
          <a:lstStyle/>
          <a:p>
            <a:pPr defTabSz="914309">
              <a:defRPr/>
            </a:pPr>
            <a:endParaRPr lang="zh-CN" altLang="en-US" sz="1100" kern="0" dirty="0">
              <a:solidFill>
                <a:sysClr val="windowText" lastClr="000000"/>
              </a:solidFill>
            </a:endParaRPr>
          </a:p>
        </p:txBody>
      </p:sp>
      <p:sp>
        <p:nvSpPr>
          <p:cNvPr id="32" name="Freeform 50"/>
          <p:cNvSpPr/>
          <p:nvPr/>
        </p:nvSpPr>
        <p:spPr bwMode="auto">
          <a:xfrm>
            <a:off x="416532" y="3094181"/>
            <a:ext cx="691965" cy="813026"/>
          </a:xfrm>
          <a:custGeom>
            <a:avLst/>
            <a:gdLst>
              <a:gd name="T0" fmla="*/ 74 w 120"/>
              <a:gd name="T1" fmla="*/ 39 h 140"/>
              <a:gd name="T2" fmla="*/ 82 w 120"/>
              <a:gd name="T3" fmla="*/ 22 h 140"/>
              <a:gd name="T4" fmla="*/ 60 w 120"/>
              <a:gd name="T5" fmla="*/ 0 h 140"/>
              <a:gd name="T6" fmla="*/ 38 w 120"/>
              <a:gd name="T7" fmla="*/ 22 h 140"/>
              <a:gd name="T8" fmla="*/ 46 w 120"/>
              <a:gd name="T9" fmla="*/ 39 h 140"/>
              <a:gd name="T10" fmla="*/ 8 w 120"/>
              <a:gd name="T11" fmla="*/ 98 h 140"/>
              <a:gd name="T12" fmla="*/ 37 w 120"/>
              <a:gd name="T13" fmla="*/ 78 h 140"/>
              <a:gd name="T14" fmla="*/ 25 w 120"/>
              <a:gd name="T15" fmla="*/ 140 h 140"/>
              <a:gd name="T16" fmla="*/ 45 w 120"/>
              <a:gd name="T17" fmla="*/ 140 h 140"/>
              <a:gd name="T18" fmla="*/ 60 w 120"/>
              <a:gd name="T19" fmla="*/ 114 h 140"/>
              <a:gd name="T20" fmla="*/ 75 w 120"/>
              <a:gd name="T21" fmla="*/ 140 h 140"/>
              <a:gd name="T22" fmla="*/ 95 w 120"/>
              <a:gd name="T23" fmla="*/ 140 h 140"/>
              <a:gd name="T24" fmla="*/ 83 w 120"/>
              <a:gd name="T25" fmla="*/ 78 h 140"/>
              <a:gd name="T26" fmla="*/ 112 w 120"/>
              <a:gd name="T27" fmla="*/ 98 h 140"/>
              <a:gd name="T28" fmla="*/ 74 w 120"/>
              <a:gd name="T29" fmla="*/ 39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0" h="140">
                <a:moveTo>
                  <a:pt x="74" y="39"/>
                </a:moveTo>
                <a:cubicBezTo>
                  <a:pt x="78" y="35"/>
                  <a:pt x="82" y="29"/>
                  <a:pt x="82" y="22"/>
                </a:cubicBezTo>
                <a:cubicBezTo>
                  <a:pt x="82" y="10"/>
                  <a:pt x="72" y="0"/>
                  <a:pt x="60" y="0"/>
                </a:cubicBezTo>
                <a:cubicBezTo>
                  <a:pt x="48" y="0"/>
                  <a:pt x="38" y="10"/>
                  <a:pt x="38" y="22"/>
                </a:cubicBezTo>
                <a:cubicBezTo>
                  <a:pt x="38" y="29"/>
                  <a:pt x="42" y="35"/>
                  <a:pt x="46" y="39"/>
                </a:cubicBezTo>
                <a:cubicBezTo>
                  <a:pt x="24" y="46"/>
                  <a:pt x="0" y="91"/>
                  <a:pt x="8" y="98"/>
                </a:cubicBezTo>
                <a:cubicBezTo>
                  <a:pt x="15" y="105"/>
                  <a:pt x="27" y="91"/>
                  <a:pt x="37" y="78"/>
                </a:cubicBezTo>
                <a:cubicBezTo>
                  <a:pt x="32" y="99"/>
                  <a:pt x="27" y="121"/>
                  <a:pt x="25" y="140"/>
                </a:cubicBezTo>
                <a:cubicBezTo>
                  <a:pt x="45" y="140"/>
                  <a:pt x="45" y="140"/>
                  <a:pt x="45" y="140"/>
                </a:cubicBezTo>
                <a:cubicBezTo>
                  <a:pt x="45" y="129"/>
                  <a:pt x="52" y="114"/>
                  <a:pt x="60" y="114"/>
                </a:cubicBezTo>
                <a:cubicBezTo>
                  <a:pt x="68" y="114"/>
                  <a:pt x="75" y="129"/>
                  <a:pt x="75" y="140"/>
                </a:cubicBezTo>
                <a:cubicBezTo>
                  <a:pt x="95" y="140"/>
                  <a:pt x="95" y="140"/>
                  <a:pt x="95" y="140"/>
                </a:cubicBezTo>
                <a:cubicBezTo>
                  <a:pt x="93" y="121"/>
                  <a:pt x="88" y="99"/>
                  <a:pt x="83" y="78"/>
                </a:cubicBezTo>
                <a:cubicBezTo>
                  <a:pt x="93" y="91"/>
                  <a:pt x="105" y="105"/>
                  <a:pt x="112" y="98"/>
                </a:cubicBezTo>
                <a:cubicBezTo>
                  <a:pt x="120" y="91"/>
                  <a:pt x="96" y="46"/>
                  <a:pt x="74" y="3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73" tIns="34286" rIns="68573" bIns="34286" numCol="1" anchor="t" anchorCtr="0" compatLnSpc="1"/>
          <a:lstStyle/>
          <a:p>
            <a:pPr defTabSz="914309">
              <a:defRPr/>
            </a:pPr>
            <a:endParaRPr lang="zh-CN" altLang="en-US" sz="1100" kern="0" dirty="0">
              <a:solidFill>
                <a:sysClr val="windowText" lastClr="000000"/>
              </a:solidFill>
            </a:endParaRPr>
          </a:p>
        </p:txBody>
      </p:sp>
      <p:sp>
        <p:nvSpPr>
          <p:cNvPr id="33" name="Freeform 50"/>
          <p:cNvSpPr/>
          <p:nvPr/>
        </p:nvSpPr>
        <p:spPr bwMode="auto">
          <a:xfrm>
            <a:off x="2473654" y="3153449"/>
            <a:ext cx="691965" cy="813026"/>
          </a:xfrm>
          <a:custGeom>
            <a:avLst/>
            <a:gdLst>
              <a:gd name="T0" fmla="*/ 74 w 120"/>
              <a:gd name="T1" fmla="*/ 39 h 140"/>
              <a:gd name="T2" fmla="*/ 82 w 120"/>
              <a:gd name="T3" fmla="*/ 22 h 140"/>
              <a:gd name="T4" fmla="*/ 60 w 120"/>
              <a:gd name="T5" fmla="*/ 0 h 140"/>
              <a:gd name="T6" fmla="*/ 38 w 120"/>
              <a:gd name="T7" fmla="*/ 22 h 140"/>
              <a:gd name="T8" fmla="*/ 46 w 120"/>
              <a:gd name="T9" fmla="*/ 39 h 140"/>
              <a:gd name="T10" fmla="*/ 8 w 120"/>
              <a:gd name="T11" fmla="*/ 98 h 140"/>
              <a:gd name="T12" fmla="*/ 37 w 120"/>
              <a:gd name="T13" fmla="*/ 78 h 140"/>
              <a:gd name="T14" fmla="*/ 25 w 120"/>
              <a:gd name="T15" fmla="*/ 140 h 140"/>
              <a:gd name="T16" fmla="*/ 45 w 120"/>
              <a:gd name="T17" fmla="*/ 140 h 140"/>
              <a:gd name="T18" fmla="*/ 60 w 120"/>
              <a:gd name="T19" fmla="*/ 114 h 140"/>
              <a:gd name="T20" fmla="*/ 75 w 120"/>
              <a:gd name="T21" fmla="*/ 140 h 140"/>
              <a:gd name="T22" fmla="*/ 95 w 120"/>
              <a:gd name="T23" fmla="*/ 140 h 140"/>
              <a:gd name="T24" fmla="*/ 83 w 120"/>
              <a:gd name="T25" fmla="*/ 78 h 140"/>
              <a:gd name="T26" fmla="*/ 112 w 120"/>
              <a:gd name="T27" fmla="*/ 98 h 140"/>
              <a:gd name="T28" fmla="*/ 74 w 120"/>
              <a:gd name="T29" fmla="*/ 39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0" h="140">
                <a:moveTo>
                  <a:pt x="74" y="39"/>
                </a:moveTo>
                <a:cubicBezTo>
                  <a:pt x="78" y="35"/>
                  <a:pt x="82" y="29"/>
                  <a:pt x="82" y="22"/>
                </a:cubicBezTo>
                <a:cubicBezTo>
                  <a:pt x="82" y="10"/>
                  <a:pt x="72" y="0"/>
                  <a:pt x="60" y="0"/>
                </a:cubicBezTo>
                <a:cubicBezTo>
                  <a:pt x="48" y="0"/>
                  <a:pt x="38" y="10"/>
                  <a:pt x="38" y="22"/>
                </a:cubicBezTo>
                <a:cubicBezTo>
                  <a:pt x="38" y="29"/>
                  <a:pt x="42" y="35"/>
                  <a:pt x="46" y="39"/>
                </a:cubicBezTo>
                <a:cubicBezTo>
                  <a:pt x="24" y="46"/>
                  <a:pt x="0" y="91"/>
                  <a:pt x="8" y="98"/>
                </a:cubicBezTo>
                <a:cubicBezTo>
                  <a:pt x="15" y="105"/>
                  <a:pt x="27" y="91"/>
                  <a:pt x="37" y="78"/>
                </a:cubicBezTo>
                <a:cubicBezTo>
                  <a:pt x="32" y="99"/>
                  <a:pt x="27" y="121"/>
                  <a:pt x="25" y="140"/>
                </a:cubicBezTo>
                <a:cubicBezTo>
                  <a:pt x="45" y="140"/>
                  <a:pt x="45" y="140"/>
                  <a:pt x="45" y="140"/>
                </a:cubicBezTo>
                <a:cubicBezTo>
                  <a:pt x="45" y="129"/>
                  <a:pt x="52" y="114"/>
                  <a:pt x="60" y="114"/>
                </a:cubicBezTo>
                <a:cubicBezTo>
                  <a:pt x="68" y="114"/>
                  <a:pt x="75" y="129"/>
                  <a:pt x="75" y="140"/>
                </a:cubicBezTo>
                <a:cubicBezTo>
                  <a:pt x="95" y="140"/>
                  <a:pt x="95" y="140"/>
                  <a:pt x="95" y="140"/>
                </a:cubicBezTo>
                <a:cubicBezTo>
                  <a:pt x="93" y="121"/>
                  <a:pt x="88" y="99"/>
                  <a:pt x="83" y="78"/>
                </a:cubicBezTo>
                <a:cubicBezTo>
                  <a:pt x="93" y="91"/>
                  <a:pt x="105" y="105"/>
                  <a:pt x="112" y="98"/>
                </a:cubicBezTo>
                <a:cubicBezTo>
                  <a:pt x="120" y="91"/>
                  <a:pt x="96" y="46"/>
                  <a:pt x="74" y="3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73" tIns="34286" rIns="68573" bIns="34286" numCol="1" anchor="t" anchorCtr="0" compatLnSpc="1"/>
          <a:lstStyle/>
          <a:p>
            <a:pPr defTabSz="914309">
              <a:defRPr/>
            </a:pPr>
            <a:endParaRPr lang="zh-CN" altLang="en-US" sz="1100" kern="0" dirty="0">
              <a:solidFill>
                <a:sysClr val="windowText" lastClr="000000"/>
              </a:solidFill>
            </a:endParaRPr>
          </a:p>
        </p:txBody>
      </p:sp>
      <p:grpSp>
        <p:nvGrpSpPr>
          <p:cNvPr id="2" name="组合 49"/>
          <p:cNvGrpSpPr/>
          <p:nvPr/>
        </p:nvGrpSpPr>
        <p:grpSpPr>
          <a:xfrm>
            <a:off x="3173406" y="1487445"/>
            <a:ext cx="1779544" cy="600285"/>
            <a:chOff x="3173217" y="1487444"/>
            <a:chExt cx="1779784" cy="600285"/>
          </a:xfrm>
        </p:grpSpPr>
        <p:sp>
          <p:nvSpPr>
            <p:cNvPr id="20" name="Freeform 23"/>
            <p:cNvSpPr/>
            <p:nvPr/>
          </p:nvSpPr>
          <p:spPr bwMode="auto">
            <a:xfrm flipH="1">
              <a:off x="3173217" y="1754275"/>
              <a:ext cx="1528905" cy="212786"/>
            </a:xfrm>
            <a:custGeom>
              <a:avLst/>
              <a:gdLst>
                <a:gd name="T0" fmla="*/ 409 w 409"/>
                <a:gd name="T1" fmla="*/ 57 h 57"/>
                <a:gd name="T2" fmla="*/ 243 w 409"/>
                <a:gd name="T3" fmla="*/ 57 h 57"/>
                <a:gd name="T4" fmla="*/ 179 w 409"/>
                <a:gd name="T5" fmla="*/ 34 h 57"/>
                <a:gd name="T6" fmla="*/ 117 w 409"/>
                <a:gd name="T7" fmla="*/ 17 h 57"/>
                <a:gd name="T8" fmla="*/ 0 w 409"/>
                <a:gd name="T9" fmla="*/ 17 h 57"/>
                <a:gd name="T10" fmla="*/ 0 w 409"/>
                <a:gd name="T11" fmla="*/ 0 h 57"/>
                <a:gd name="T12" fmla="*/ 117 w 409"/>
                <a:gd name="T13" fmla="*/ 0 h 57"/>
                <a:gd name="T14" fmla="*/ 190 w 409"/>
                <a:gd name="T15" fmla="*/ 21 h 57"/>
                <a:gd name="T16" fmla="*/ 243 w 409"/>
                <a:gd name="T17" fmla="*/ 40 h 57"/>
                <a:gd name="T18" fmla="*/ 409 w 409"/>
                <a:gd name="T19" fmla="*/ 40 h 57"/>
                <a:gd name="T20" fmla="*/ 409 w 409"/>
                <a:gd name="T2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09" h="57">
                  <a:moveTo>
                    <a:pt x="409" y="57"/>
                  </a:moveTo>
                  <a:cubicBezTo>
                    <a:pt x="243" y="57"/>
                    <a:pt x="243" y="57"/>
                    <a:pt x="243" y="57"/>
                  </a:cubicBezTo>
                  <a:cubicBezTo>
                    <a:pt x="220" y="57"/>
                    <a:pt x="195" y="48"/>
                    <a:pt x="179" y="34"/>
                  </a:cubicBezTo>
                  <a:cubicBezTo>
                    <a:pt x="162" y="19"/>
                    <a:pt x="140" y="17"/>
                    <a:pt x="117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42" y="0"/>
                    <a:pt x="168" y="2"/>
                    <a:pt x="190" y="21"/>
                  </a:cubicBezTo>
                  <a:cubicBezTo>
                    <a:pt x="203" y="33"/>
                    <a:pt x="223" y="40"/>
                    <a:pt x="243" y="40"/>
                  </a:cubicBezTo>
                  <a:cubicBezTo>
                    <a:pt x="409" y="40"/>
                    <a:pt x="409" y="40"/>
                    <a:pt x="409" y="40"/>
                  </a:cubicBezTo>
                  <a:lnTo>
                    <a:pt x="409" y="57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/>
            <a:p>
              <a:endParaRPr lang="zh-CN" altLang="en-US" sz="1799"/>
            </a:p>
          </p:txBody>
        </p:sp>
        <p:grpSp>
          <p:nvGrpSpPr>
            <p:cNvPr id="3" name="组合 39"/>
            <p:cNvGrpSpPr/>
            <p:nvPr/>
          </p:nvGrpSpPr>
          <p:grpSpPr>
            <a:xfrm>
              <a:off x="4353545" y="1487444"/>
              <a:ext cx="599456" cy="600285"/>
              <a:chOff x="3069803" y="657624"/>
              <a:chExt cx="1139586" cy="1141162"/>
            </a:xfrm>
          </p:grpSpPr>
          <p:sp>
            <p:nvSpPr>
              <p:cNvPr id="38" name="Freeform 29"/>
              <p:cNvSpPr>
                <a:spLocks noEditPoints="1"/>
              </p:cNvSpPr>
              <p:nvPr/>
            </p:nvSpPr>
            <p:spPr bwMode="auto">
              <a:xfrm flipH="1">
                <a:off x="3069803" y="657624"/>
                <a:ext cx="1139586" cy="1141162"/>
              </a:xfrm>
              <a:custGeom>
                <a:avLst/>
                <a:gdLst>
                  <a:gd name="T0" fmla="*/ 305 w 305"/>
                  <a:gd name="T1" fmla="*/ 154 h 305"/>
                  <a:gd name="T2" fmla="*/ 283 w 305"/>
                  <a:gd name="T3" fmla="*/ 120 h 305"/>
                  <a:gd name="T4" fmla="*/ 295 w 305"/>
                  <a:gd name="T5" fmla="*/ 98 h 305"/>
                  <a:gd name="T6" fmla="*/ 260 w 305"/>
                  <a:gd name="T7" fmla="*/ 72 h 305"/>
                  <a:gd name="T8" fmla="*/ 262 w 305"/>
                  <a:gd name="T9" fmla="*/ 46 h 305"/>
                  <a:gd name="T10" fmla="*/ 222 w 305"/>
                  <a:gd name="T11" fmla="*/ 38 h 305"/>
                  <a:gd name="T12" fmla="*/ 214 w 305"/>
                  <a:gd name="T13" fmla="*/ 13 h 305"/>
                  <a:gd name="T14" fmla="*/ 171 w 305"/>
                  <a:gd name="T15" fmla="*/ 20 h 305"/>
                  <a:gd name="T16" fmla="*/ 155 w 305"/>
                  <a:gd name="T17" fmla="*/ 0 h 305"/>
                  <a:gd name="T18" fmla="*/ 120 w 305"/>
                  <a:gd name="T19" fmla="*/ 22 h 305"/>
                  <a:gd name="T20" fmla="*/ 98 w 305"/>
                  <a:gd name="T21" fmla="*/ 11 h 305"/>
                  <a:gd name="T22" fmla="*/ 72 w 305"/>
                  <a:gd name="T23" fmla="*/ 46 h 305"/>
                  <a:gd name="T24" fmla="*/ 46 w 305"/>
                  <a:gd name="T25" fmla="*/ 44 h 305"/>
                  <a:gd name="T26" fmla="*/ 38 w 305"/>
                  <a:gd name="T27" fmla="*/ 84 h 305"/>
                  <a:gd name="T28" fmla="*/ 13 w 305"/>
                  <a:gd name="T29" fmla="*/ 91 h 305"/>
                  <a:gd name="T30" fmla="*/ 20 w 305"/>
                  <a:gd name="T31" fmla="*/ 134 h 305"/>
                  <a:gd name="T32" fmla="*/ 0 w 305"/>
                  <a:gd name="T33" fmla="*/ 151 h 305"/>
                  <a:gd name="T34" fmla="*/ 23 w 305"/>
                  <a:gd name="T35" fmla="*/ 185 h 305"/>
                  <a:gd name="T36" fmla="*/ 11 w 305"/>
                  <a:gd name="T37" fmla="*/ 207 h 305"/>
                  <a:gd name="T38" fmla="*/ 46 w 305"/>
                  <a:gd name="T39" fmla="*/ 234 h 305"/>
                  <a:gd name="T40" fmla="*/ 44 w 305"/>
                  <a:gd name="T41" fmla="*/ 259 h 305"/>
                  <a:gd name="T42" fmla="*/ 84 w 305"/>
                  <a:gd name="T43" fmla="*/ 268 h 305"/>
                  <a:gd name="T44" fmla="*/ 91 w 305"/>
                  <a:gd name="T45" fmla="*/ 292 h 305"/>
                  <a:gd name="T46" fmla="*/ 134 w 305"/>
                  <a:gd name="T47" fmla="*/ 285 h 305"/>
                  <a:gd name="T48" fmla="*/ 151 w 305"/>
                  <a:gd name="T49" fmla="*/ 305 h 305"/>
                  <a:gd name="T50" fmla="*/ 185 w 305"/>
                  <a:gd name="T51" fmla="*/ 283 h 305"/>
                  <a:gd name="T52" fmla="*/ 207 w 305"/>
                  <a:gd name="T53" fmla="*/ 295 h 305"/>
                  <a:gd name="T54" fmla="*/ 234 w 305"/>
                  <a:gd name="T55" fmla="*/ 259 h 305"/>
                  <a:gd name="T56" fmla="*/ 259 w 305"/>
                  <a:gd name="T57" fmla="*/ 261 h 305"/>
                  <a:gd name="T58" fmla="*/ 267 w 305"/>
                  <a:gd name="T59" fmla="*/ 222 h 305"/>
                  <a:gd name="T60" fmla="*/ 292 w 305"/>
                  <a:gd name="T61" fmla="*/ 214 h 305"/>
                  <a:gd name="T62" fmla="*/ 285 w 305"/>
                  <a:gd name="T63" fmla="*/ 171 h 305"/>
                  <a:gd name="T64" fmla="*/ 187 w 305"/>
                  <a:gd name="T65" fmla="*/ 259 h 305"/>
                  <a:gd name="T66" fmla="*/ 118 w 305"/>
                  <a:gd name="T67" fmla="*/ 47 h 305"/>
                  <a:gd name="T68" fmla="*/ 187 w 305"/>
                  <a:gd name="T69" fmla="*/ 259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05" h="305">
                    <a:moveTo>
                      <a:pt x="304" y="172"/>
                    </a:moveTo>
                    <a:cubicBezTo>
                      <a:pt x="305" y="154"/>
                      <a:pt x="305" y="154"/>
                      <a:pt x="305" y="154"/>
                    </a:cubicBezTo>
                    <a:cubicBezTo>
                      <a:pt x="287" y="153"/>
                      <a:pt x="287" y="153"/>
                      <a:pt x="287" y="153"/>
                    </a:cubicBezTo>
                    <a:cubicBezTo>
                      <a:pt x="287" y="142"/>
                      <a:pt x="285" y="131"/>
                      <a:pt x="283" y="120"/>
                    </a:cubicBezTo>
                    <a:cubicBezTo>
                      <a:pt x="300" y="115"/>
                      <a:pt x="300" y="115"/>
                      <a:pt x="300" y="115"/>
                    </a:cubicBezTo>
                    <a:cubicBezTo>
                      <a:pt x="295" y="98"/>
                      <a:pt x="295" y="98"/>
                      <a:pt x="295" y="98"/>
                    </a:cubicBezTo>
                    <a:cubicBezTo>
                      <a:pt x="277" y="103"/>
                      <a:pt x="277" y="103"/>
                      <a:pt x="277" y="103"/>
                    </a:cubicBezTo>
                    <a:cubicBezTo>
                      <a:pt x="273" y="92"/>
                      <a:pt x="267" y="81"/>
                      <a:pt x="260" y="72"/>
                    </a:cubicBezTo>
                    <a:cubicBezTo>
                      <a:pt x="273" y="60"/>
                      <a:pt x="273" y="60"/>
                      <a:pt x="273" y="60"/>
                    </a:cubicBezTo>
                    <a:cubicBezTo>
                      <a:pt x="262" y="46"/>
                      <a:pt x="262" y="46"/>
                      <a:pt x="262" y="46"/>
                    </a:cubicBezTo>
                    <a:cubicBezTo>
                      <a:pt x="248" y="58"/>
                      <a:pt x="248" y="58"/>
                      <a:pt x="248" y="58"/>
                    </a:cubicBezTo>
                    <a:cubicBezTo>
                      <a:pt x="240" y="50"/>
                      <a:pt x="231" y="43"/>
                      <a:pt x="222" y="38"/>
                    </a:cubicBezTo>
                    <a:cubicBezTo>
                      <a:pt x="230" y="22"/>
                      <a:pt x="230" y="22"/>
                      <a:pt x="230" y="22"/>
                    </a:cubicBezTo>
                    <a:cubicBezTo>
                      <a:pt x="214" y="13"/>
                      <a:pt x="214" y="13"/>
                      <a:pt x="214" y="13"/>
                    </a:cubicBezTo>
                    <a:cubicBezTo>
                      <a:pt x="206" y="30"/>
                      <a:pt x="206" y="30"/>
                      <a:pt x="206" y="30"/>
                    </a:cubicBezTo>
                    <a:cubicBezTo>
                      <a:pt x="195" y="24"/>
                      <a:pt x="183" y="21"/>
                      <a:pt x="171" y="20"/>
                    </a:cubicBezTo>
                    <a:cubicBezTo>
                      <a:pt x="172" y="1"/>
                      <a:pt x="172" y="1"/>
                      <a:pt x="172" y="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53" y="18"/>
                      <a:pt x="153" y="18"/>
                      <a:pt x="153" y="18"/>
                    </a:cubicBezTo>
                    <a:cubicBezTo>
                      <a:pt x="142" y="18"/>
                      <a:pt x="131" y="20"/>
                      <a:pt x="120" y="22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98" y="11"/>
                      <a:pt x="98" y="11"/>
                      <a:pt x="98" y="11"/>
                    </a:cubicBezTo>
                    <a:cubicBezTo>
                      <a:pt x="103" y="28"/>
                      <a:pt x="103" y="28"/>
                      <a:pt x="103" y="28"/>
                    </a:cubicBezTo>
                    <a:cubicBezTo>
                      <a:pt x="92" y="32"/>
                      <a:pt x="81" y="39"/>
                      <a:pt x="72" y="4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50" y="65"/>
                      <a:pt x="43" y="74"/>
                      <a:pt x="38" y="84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13" y="91"/>
                      <a:pt x="13" y="91"/>
                      <a:pt x="13" y="91"/>
                    </a:cubicBezTo>
                    <a:cubicBezTo>
                      <a:pt x="30" y="99"/>
                      <a:pt x="30" y="99"/>
                      <a:pt x="30" y="99"/>
                    </a:cubicBezTo>
                    <a:cubicBezTo>
                      <a:pt x="25" y="110"/>
                      <a:pt x="21" y="122"/>
                      <a:pt x="20" y="134"/>
                    </a:cubicBezTo>
                    <a:cubicBezTo>
                      <a:pt x="2" y="133"/>
                      <a:pt x="2" y="133"/>
                      <a:pt x="2" y="133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18" y="152"/>
                      <a:pt x="18" y="152"/>
                      <a:pt x="18" y="152"/>
                    </a:cubicBezTo>
                    <a:cubicBezTo>
                      <a:pt x="18" y="163"/>
                      <a:pt x="20" y="174"/>
                      <a:pt x="23" y="185"/>
                    </a:cubicBezTo>
                    <a:cubicBezTo>
                      <a:pt x="5" y="190"/>
                      <a:pt x="5" y="190"/>
                      <a:pt x="5" y="190"/>
                    </a:cubicBezTo>
                    <a:cubicBezTo>
                      <a:pt x="11" y="207"/>
                      <a:pt x="11" y="207"/>
                      <a:pt x="11" y="207"/>
                    </a:cubicBezTo>
                    <a:cubicBezTo>
                      <a:pt x="28" y="202"/>
                      <a:pt x="28" y="202"/>
                      <a:pt x="28" y="202"/>
                    </a:cubicBezTo>
                    <a:cubicBezTo>
                      <a:pt x="32" y="213"/>
                      <a:pt x="38" y="224"/>
                      <a:pt x="46" y="234"/>
                    </a:cubicBezTo>
                    <a:cubicBezTo>
                      <a:pt x="32" y="245"/>
                      <a:pt x="32" y="245"/>
                      <a:pt x="32" y="245"/>
                    </a:cubicBezTo>
                    <a:cubicBezTo>
                      <a:pt x="44" y="259"/>
                      <a:pt x="44" y="259"/>
                      <a:pt x="44" y="259"/>
                    </a:cubicBezTo>
                    <a:cubicBezTo>
                      <a:pt x="57" y="247"/>
                      <a:pt x="57" y="247"/>
                      <a:pt x="57" y="247"/>
                    </a:cubicBezTo>
                    <a:cubicBezTo>
                      <a:pt x="65" y="255"/>
                      <a:pt x="74" y="262"/>
                      <a:pt x="84" y="268"/>
                    </a:cubicBezTo>
                    <a:cubicBezTo>
                      <a:pt x="75" y="284"/>
                      <a:pt x="75" y="284"/>
                      <a:pt x="75" y="284"/>
                    </a:cubicBezTo>
                    <a:cubicBezTo>
                      <a:pt x="91" y="292"/>
                      <a:pt x="91" y="292"/>
                      <a:pt x="91" y="292"/>
                    </a:cubicBezTo>
                    <a:cubicBezTo>
                      <a:pt x="99" y="275"/>
                      <a:pt x="99" y="275"/>
                      <a:pt x="99" y="275"/>
                    </a:cubicBezTo>
                    <a:cubicBezTo>
                      <a:pt x="110" y="280"/>
                      <a:pt x="122" y="284"/>
                      <a:pt x="134" y="285"/>
                    </a:cubicBezTo>
                    <a:cubicBezTo>
                      <a:pt x="133" y="304"/>
                      <a:pt x="133" y="304"/>
                      <a:pt x="133" y="304"/>
                    </a:cubicBezTo>
                    <a:cubicBezTo>
                      <a:pt x="151" y="305"/>
                      <a:pt x="151" y="305"/>
                      <a:pt x="151" y="305"/>
                    </a:cubicBezTo>
                    <a:cubicBezTo>
                      <a:pt x="152" y="287"/>
                      <a:pt x="152" y="287"/>
                      <a:pt x="152" y="287"/>
                    </a:cubicBezTo>
                    <a:cubicBezTo>
                      <a:pt x="163" y="287"/>
                      <a:pt x="174" y="285"/>
                      <a:pt x="185" y="283"/>
                    </a:cubicBezTo>
                    <a:cubicBezTo>
                      <a:pt x="190" y="300"/>
                      <a:pt x="190" y="300"/>
                      <a:pt x="190" y="300"/>
                    </a:cubicBezTo>
                    <a:cubicBezTo>
                      <a:pt x="207" y="295"/>
                      <a:pt x="207" y="295"/>
                      <a:pt x="207" y="295"/>
                    </a:cubicBezTo>
                    <a:cubicBezTo>
                      <a:pt x="202" y="277"/>
                      <a:pt x="202" y="277"/>
                      <a:pt x="202" y="277"/>
                    </a:cubicBezTo>
                    <a:cubicBezTo>
                      <a:pt x="214" y="273"/>
                      <a:pt x="224" y="267"/>
                      <a:pt x="234" y="259"/>
                    </a:cubicBezTo>
                    <a:cubicBezTo>
                      <a:pt x="245" y="273"/>
                      <a:pt x="245" y="273"/>
                      <a:pt x="245" y="273"/>
                    </a:cubicBezTo>
                    <a:cubicBezTo>
                      <a:pt x="259" y="261"/>
                      <a:pt x="259" y="261"/>
                      <a:pt x="259" y="261"/>
                    </a:cubicBezTo>
                    <a:cubicBezTo>
                      <a:pt x="247" y="248"/>
                      <a:pt x="247" y="248"/>
                      <a:pt x="247" y="248"/>
                    </a:cubicBezTo>
                    <a:cubicBezTo>
                      <a:pt x="255" y="240"/>
                      <a:pt x="262" y="231"/>
                      <a:pt x="267" y="222"/>
                    </a:cubicBezTo>
                    <a:cubicBezTo>
                      <a:pt x="284" y="230"/>
                      <a:pt x="284" y="230"/>
                      <a:pt x="284" y="230"/>
                    </a:cubicBezTo>
                    <a:cubicBezTo>
                      <a:pt x="292" y="214"/>
                      <a:pt x="292" y="214"/>
                      <a:pt x="292" y="214"/>
                    </a:cubicBezTo>
                    <a:cubicBezTo>
                      <a:pt x="276" y="206"/>
                      <a:pt x="276" y="206"/>
                      <a:pt x="276" y="206"/>
                    </a:cubicBezTo>
                    <a:cubicBezTo>
                      <a:pt x="281" y="195"/>
                      <a:pt x="284" y="183"/>
                      <a:pt x="285" y="171"/>
                    </a:cubicBezTo>
                    <a:lnTo>
                      <a:pt x="304" y="172"/>
                    </a:lnTo>
                    <a:close/>
                    <a:moveTo>
                      <a:pt x="187" y="259"/>
                    </a:moveTo>
                    <a:cubicBezTo>
                      <a:pt x="128" y="277"/>
                      <a:pt x="65" y="245"/>
                      <a:pt x="47" y="186"/>
                    </a:cubicBezTo>
                    <a:cubicBezTo>
                      <a:pt x="28" y="128"/>
                      <a:pt x="60" y="65"/>
                      <a:pt x="118" y="47"/>
                    </a:cubicBezTo>
                    <a:cubicBezTo>
                      <a:pt x="177" y="28"/>
                      <a:pt x="240" y="60"/>
                      <a:pt x="258" y="118"/>
                    </a:cubicBezTo>
                    <a:cubicBezTo>
                      <a:pt x="277" y="177"/>
                      <a:pt x="245" y="240"/>
                      <a:pt x="187" y="25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2" tIns="45706" rIns="91412" bIns="45706" numCol="1" anchor="t" anchorCtr="0" compatLnSpc="1"/>
              <a:lstStyle/>
              <a:p>
                <a:endParaRPr lang="zh-CN" altLang="en-US" sz="1799"/>
              </a:p>
            </p:txBody>
          </p:sp>
          <p:sp>
            <p:nvSpPr>
              <p:cNvPr id="39" name="Freeform 30"/>
              <p:cNvSpPr/>
              <p:nvPr/>
            </p:nvSpPr>
            <p:spPr bwMode="auto">
              <a:xfrm flipH="1">
                <a:off x="3260523" y="845190"/>
                <a:ext cx="764453" cy="766028"/>
              </a:xfrm>
              <a:custGeom>
                <a:avLst/>
                <a:gdLst>
                  <a:gd name="T0" fmla="*/ 190 w 205"/>
                  <a:gd name="T1" fmla="*/ 74 h 205"/>
                  <a:gd name="T2" fmla="*/ 131 w 205"/>
                  <a:gd name="T3" fmla="*/ 190 h 205"/>
                  <a:gd name="T4" fmla="*/ 15 w 205"/>
                  <a:gd name="T5" fmla="*/ 130 h 205"/>
                  <a:gd name="T6" fmla="*/ 74 w 205"/>
                  <a:gd name="T7" fmla="*/ 15 h 205"/>
                  <a:gd name="T8" fmla="*/ 190 w 205"/>
                  <a:gd name="T9" fmla="*/ 7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205">
                    <a:moveTo>
                      <a:pt x="190" y="74"/>
                    </a:moveTo>
                    <a:cubicBezTo>
                      <a:pt x="205" y="123"/>
                      <a:pt x="179" y="174"/>
                      <a:pt x="131" y="190"/>
                    </a:cubicBezTo>
                    <a:cubicBezTo>
                      <a:pt x="82" y="205"/>
                      <a:pt x="31" y="179"/>
                      <a:pt x="15" y="130"/>
                    </a:cubicBezTo>
                    <a:cubicBezTo>
                      <a:pt x="0" y="82"/>
                      <a:pt x="27" y="31"/>
                      <a:pt x="74" y="15"/>
                    </a:cubicBezTo>
                    <a:cubicBezTo>
                      <a:pt x="123" y="0"/>
                      <a:pt x="174" y="26"/>
                      <a:pt x="190" y="7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2" tIns="45706" rIns="91412" bIns="45706" numCol="1" anchor="t" anchorCtr="0" compatLnSpc="1"/>
              <a:lstStyle/>
              <a:p>
                <a:pPr algn="ctr"/>
                <a:r>
                  <a:rPr lang="en-US" altLang="zh-CN" sz="1799" dirty="0">
                    <a:solidFill>
                      <a:schemeClr val="bg1"/>
                    </a:solidFill>
                  </a:rPr>
                  <a:t>A</a:t>
                </a:r>
                <a:endParaRPr lang="zh-CN" altLang="en-US" sz="1799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" name="组合 50"/>
          <p:cNvGrpSpPr/>
          <p:nvPr/>
        </p:nvGrpSpPr>
        <p:grpSpPr>
          <a:xfrm>
            <a:off x="3211230" y="2034836"/>
            <a:ext cx="1741720" cy="730443"/>
            <a:chOff x="3211046" y="2034837"/>
            <a:chExt cx="1741955" cy="730442"/>
          </a:xfrm>
        </p:grpSpPr>
        <p:sp>
          <p:nvSpPr>
            <p:cNvPr id="17" name="Freeform 17"/>
            <p:cNvSpPr/>
            <p:nvPr/>
          </p:nvSpPr>
          <p:spPr bwMode="auto">
            <a:xfrm flipH="1">
              <a:off x="3211046" y="2034837"/>
              <a:ext cx="1491076" cy="430300"/>
            </a:xfrm>
            <a:custGeom>
              <a:avLst/>
              <a:gdLst>
                <a:gd name="T0" fmla="*/ 106 w 399"/>
                <a:gd name="T1" fmla="*/ 115 h 115"/>
                <a:gd name="T2" fmla="*/ 103 w 399"/>
                <a:gd name="T3" fmla="*/ 115 h 115"/>
                <a:gd name="T4" fmla="*/ 0 w 399"/>
                <a:gd name="T5" fmla="*/ 115 h 115"/>
                <a:gd name="T6" fmla="*/ 0 w 399"/>
                <a:gd name="T7" fmla="*/ 98 h 115"/>
                <a:gd name="T8" fmla="*/ 104 w 399"/>
                <a:gd name="T9" fmla="*/ 98 h 115"/>
                <a:gd name="T10" fmla="*/ 160 w 399"/>
                <a:gd name="T11" fmla="*/ 55 h 115"/>
                <a:gd name="T12" fmla="*/ 232 w 399"/>
                <a:gd name="T13" fmla="*/ 2 h 115"/>
                <a:gd name="T14" fmla="*/ 399 w 399"/>
                <a:gd name="T15" fmla="*/ 2 h 115"/>
                <a:gd name="T16" fmla="*/ 399 w 399"/>
                <a:gd name="T17" fmla="*/ 19 h 115"/>
                <a:gd name="T18" fmla="*/ 232 w 399"/>
                <a:gd name="T19" fmla="*/ 19 h 115"/>
                <a:gd name="T20" fmla="*/ 176 w 399"/>
                <a:gd name="T21" fmla="*/ 62 h 115"/>
                <a:gd name="T22" fmla="*/ 106 w 399"/>
                <a:gd name="T23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9" h="115">
                  <a:moveTo>
                    <a:pt x="106" y="115"/>
                  </a:moveTo>
                  <a:cubicBezTo>
                    <a:pt x="104" y="115"/>
                    <a:pt x="103" y="115"/>
                    <a:pt x="103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06" y="99"/>
                    <a:pt x="141" y="102"/>
                    <a:pt x="160" y="55"/>
                  </a:cubicBezTo>
                  <a:cubicBezTo>
                    <a:pt x="182" y="0"/>
                    <a:pt x="230" y="2"/>
                    <a:pt x="232" y="2"/>
                  </a:cubicBezTo>
                  <a:cubicBezTo>
                    <a:pt x="399" y="2"/>
                    <a:pt x="399" y="2"/>
                    <a:pt x="399" y="2"/>
                  </a:cubicBezTo>
                  <a:cubicBezTo>
                    <a:pt x="399" y="19"/>
                    <a:pt x="399" y="19"/>
                    <a:pt x="399" y="19"/>
                  </a:cubicBezTo>
                  <a:cubicBezTo>
                    <a:pt x="232" y="19"/>
                    <a:pt x="232" y="19"/>
                    <a:pt x="232" y="19"/>
                  </a:cubicBezTo>
                  <a:cubicBezTo>
                    <a:pt x="230" y="19"/>
                    <a:pt x="193" y="18"/>
                    <a:pt x="176" y="62"/>
                  </a:cubicBezTo>
                  <a:cubicBezTo>
                    <a:pt x="156" y="111"/>
                    <a:pt x="118" y="115"/>
                    <a:pt x="106" y="115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/>
            <a:p>
              <a:endParaRPr lang="zh-CN" altLang="en-US" sz="1799"/>
            </a:p>
          </p:txBody>
        </p:sp>
        <p:grpSp>
          <p:nvGrpSpPr>
            <p:cNvPr id="5" name="组合 40"/>
            <p:cNvGrpSpPr/>
            <p:nvPr/>
          </p:nvGrpSpPr>
          <p:grpSpPr>
            <a:xfrm>
              <a:off x="4353545" y="2164994"/>
              <a:ext cx="599456" cy="600285"/>
              <a:chOff x="3069803" y="657624"/>
              <a:chExt cx="1139586" cy="1141162"/>
            </a:xfrm>
          </p:grpSpPr>
          <p:sp>
            <p:nvSpPr>
              <p:cNvPr id="42" name="Freeform 29"/>
              <p:cNvSpPr>
                <a:spLocks noEditPoints="1"/>
              </p:cNvSpPr>
              <p:nvPr/>
            </p:nvSpPr>
            <p:spPr bwMode="auto">
              <a:xfrm flipH="1">
                <a:off x="3069803" y="657624"/>
                <a:ext cx="1139586" cy="1141162"/>
              </a:xfrm>
              <a:custGeom>
                <a:avLst/>
                <a:gdLst>
                  <a:gd name="T0" fmla="*/ 305 w 305"/>
                  <a:gd name="T1" fmla="*/ 154 h 305"/>
                  <a:gd name="T2" fmla="*/ 283 w 305"/>
                  <a:gd name="T3" fmla="*/ 120 h 305"/>
                  <a:gd name="T4" fmla="*/ 295 w 305"/>
                  <a:gd name="T5" fmla="*/ 98 h 305"/>
                  <a:gd name="T6" fmla="*/ 260 w 305"/>
                  <a:gd name="T7" fmla="*/ 72 h 305"/>
                  <a:gd name="T8" fmla="*/ 262 w 305"/>
                  <a:gd name="T9" fmla="*/ 46 h 305"/>
                  <a:gd name="T10" fmla="*/ 222 w 305"/>
                  <a:gd name="T11" fmla="*/ 38 h 305"/>
                  <a:gd name="T12" fmla="*/ 214 w 305"/>
                  <a:gd name="T13" fmla="*/ 13 h 305"/>
                  <a:gd name="T14" fmla="*/ 171 w 305"/>
                  <a:gd name="T15" fmla="*/ 20 h 305"/>
                  <a:gd name="T16" fmla="*/ 155 w 305"/>
                  <a:gd name="T17" fmla="*/ 0 h 305"/>
                  <a:gd name="T18" fmla="*/ 120 w 305"/>
                  <a:gd name="T19" fmla="*/ 22 h 305"/>
                  <a:gd name="T20" fmla="*/ 98 w 305"/>
                  <a:gd name="T21" fmla="*/ 11 h 305"/>
                  <a:gd name="T22" fmla="*/ 72 w 305"/>
                  <a:gd name="T23" fmla="*/ 46 h 305"/>
                  <a:gd name="T24" fmla="*/ 46 w 305"/>
                  <a:gd name="T25" fmla="*/ 44 h 305"/>
                  <a:gd name="T26" fmla="*/ 38 w 305"/>
                  <a:gd name="T27" fmla="*/ 84 h 305"/>
                  <a:gd name="T28" fmla="*/ 13 w 305"/>
                  <a:gd name="T29" fmla="*/ 91 h 305"/>
                  <a:gd name="T30" fmla="*/ 20 w 305"/>
                  <a:gd name="T31" fmla="*/ 134 h 305"/>
                  <a:gd name="T32" fmla="*/ 0 w 305"/>
                  <a:gd name="T33" fmla="*/ 151 h 305"/>
                  <a:gd name="T34" fmla="*/ 23 w 305"/>
                  <a:gd name="T35" fmla="*/ 185 h 305"/>
                  <a:gd name="T36" fmla="*/ 11 w 305"/>
                  <a:gd name="T37" fmla="*/ 207 h 305"/>
                  <a:gd name="T38" fmla="*/ 46 w 305"/>
                  <a:gd name="T39" fmla="*/ 234 h 305"/>
                  <a:gd name="T40" fmla="*/ 44 w 305"/>
                  <a:gd name="T41" fmla="*/ 259 h 305"/>
                  <a:gd name="T42" fmla="*/ 84 w 305"/>
                  <a:gd name="T43" fmla="*/ 268 h 305"/>
                  <a:gd name="T44" fmla="*/ 91 w 305"/>
                  <a:gd name="T45" fmla="*/ 292 h 305"/>
                  <a:gd name="T46" fmla="*/ 134 w 305"/>
                  <a:gd name="T47" fmla="*/ 285 h 305"/>
                  <a:gd name="T48" fmla="*/ 151 w 305"/>
                  <a:gd name="T49" fmla="*/ 305 h 305"/>
                  <a:gd name="T50" fmla="*/ 185 w 305"/>
                  <a:gd name="T51" fmla="*/ 283 h 305"/>
                  <a:gd name="T52" fmla="*/ 207 w 305"/>
                  <a:gd name="T53" fmla="*/ 295 h 305"/>
                  <a:gd name="T54" fmla="*/ 234 w 305"/>
                  <a:gd name="T55" fmla="*/ 259 h 305"/>
                  <a:gd name="T56" fmla="*/ 259 w 305"/>
                  <a:gd name="T57" fmla="*/ 261 h 305"/>
                  <a:gd name="T58" fmla="*/ 267 w 305"/>
                  <a:gd name="T59" fmla="*/ 222 h 305"/>
                  <a:gd name="T60" fmla="*/ 292 w 305"/>
                  <a:gd name="T61" fmla="*/ 214 h 305"/>
                  <a:gd name="T62" fmla="*/ 285 w 305"/>
                  <a:gd name="T63" fmla="*/ 171 h 305"/>
                  <a:gd name="T64" fmla="*/ 187 w 305"/>
                  <a:gd name="T65" fmla="*/ 259 h 305"/>
                  <a:gd name="T66" fmla="*/ 118 w 305"/>
                  <a:gd name="T67" fmla="*/ 47 h 305"/>
                  <a:gd name="T68" fmla="*/ 187 w 305"/>
                  <a:gd name="T69" fmla="*/ 259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05" h="305">
                    <a:moveTo>
                      <a:pt x="304" y="172"/>
                    </a:moveTo>
                    <a:cubicBezTo>
                      <a:pt x="305" y="154"/>
                      <a:pt x="305" y="154"/>
                      <a:pt x="305" y="154"/>
                    </a:cubicBezTo>
                    <a:cubicBezTo>
                      <a:pt x="287" y="153"/>
                      <a:pt x="287" y="153"/>
                      <a:pt x="287" y="153"/>
                    </a:cubicBezTo>
                    <a:cubicBezTo>
                      <a:pt x="287" y="142"/>
                      <a:pt x="285" y="131"/>
                      <a:pt x="283" y="120"/>
                    </a:cubicBezTo>
                    <a:cubicBezTo>
                      <a:pt x="300" y="115"/>
                      <a:pt x="300" y="115"/>
                      <a:pt x="300" y="115"/>
                    </a:cubicBezTo>
                    <a:cubicBezTo>
                      <a:pt x="295" y="98"/>
                      <a:pt x="295" y="98"/>
                      <a:pt x="295" y="98"/>
                    </a:cubicBezTo>
                    <a:cubicBezTo>
                      <a:pt x="277" y="103"/>
                      <a:pt x="277" y="103"/>
                      <a:pt x="277" y="103"/>
                    </a:cubicBezTo>
                    <a:cubicBezTo>
                      <a:pt x="273" y="92"/>
                      <a:pt x="267" y="81"/>
                      <a:pt x="260" y="72"/>
                    </a:cubicBezTo>
                    <a:cubicBezTo>
                      <a:pt x="273" y="60"/>
                      <a:pt x="273" y="60"/>
                      <a:pt x="273" y="60"/>
                    </a:cubicBezTo>
                    <a:cubicBezTo>
                      <a:pt x="262" y="46"/>
                      <a:pt x="262" y="46"/>
                      <a:pt x="262" y="46"/>
                    </a:cubicBezTo>
                    <a:cubicBezTo>
                      <a:pt x="248" y="58"/>
                      <a:pt x="248" y="58"/>
                      <a:pt x="248" y="58"/>
                    </a:cubicBezTo>
                    <a:cubicBezTo>
                      <a:pt x="240" y="50"/>
                      <a:pt x="231" y="43"/>
                      <a:pt x="222" y="38"/>
                    </a:cubicBezTo>
                    <a:cubicBezTo>
                      <a:pt x="230" y="22"/>
                      <a:pt x="230" y="22"/>
                      <a:pt x="230" y="22"/>
                    </a:cubicBezTo>
                    <a:cubicBezTo>
                      <a:pt x="214" y="13"/>
                      <a:pt x="214" y="13"/>
                      <a:pt x="214" y="13"/>
                    </a:cubicBezTo>
                    <a:cubicBezTo>
                      <a:pt x="206" y="30"/>
                      <a:pt x="206" y="30"/>
                      <a:pt x="206" y="30"/>
                    </a:cubicBezTo>
                    <a:cubicBezTo>
                      <a:pt x="195" y="24"/>
                      <a:pt x="183" y="21"/>
                      <a:pt x="171" y="20"/>
                    </a:cubicBezTo>
                    <a:cubicBezTo>
                      <a:pt x="172" y="1"/>
                      <a:pt x="172" y="1"/>
                      <a:pt x="172" y="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53" y="18"/>
                      <a:pt x="153" y="18"/>
                      <a:pt x="153" y="18"/>
                    </a:cubicBezTo>
                    <a:cubicBezTo>
                      <a:pt x="142" y="18"/>
                      <a:pt x="131" y="20"/>
                      <a:pt x="120" y="22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98" y="11"/>
                      <a:pt x="98" y="11"/>
                      <a:pt x="98" y="11"/>
                    </a:cubicBezTo>
                    <a:cubicBezTo>
                      <a:pt x="103" y="28"/>
                      <a:pt x="103" y="28"/>
                      <a:pt x="103" y="28"/>
                    </a:cubicBezTo>
                    <a:cubicBezTo>
                      <a:pt x="92" y="32"/>
                      <a:pt x="81" y="39"/>
                      <a:pt x="72" y="4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50" y="65"/>
                      <a:pt x="43" y="74"/>
                      <a:pt x="38" y="84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13" y="91"/>
                      <a:pt x="13" y="91"/>
                      <a:pt x="13" y="91"/>
                    </a:cubicBezTo>
                    <a:cubicBezTo>
                      <a:pt x="30" y="99"/>
                      <a:pt x="30" y="99"/>
                      <a:pt x="30" y="99"/>
                    </a:cubicBezTo>
                    <a:cubicBezTo>
                      <a:pt x="25" y="110"/>
                      <a:pt x="21" y="122"/>
                      <a:pt x="20" y="134"/>
                    </a:cubicBezTo>
                    <a:cubicBezTo>
                      <a:pt x="2" y="133"/>
                      <a:pt x="2" y="133"/>
                      <a:pt x="2" y="133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18" y="152"/>
                      <a:pt x="18" y="152"/>
                      <a:pt x="18" y="152"/>
                    </a:cubicBezTo>
                    <a:cubicBezTo>
                      <a:pt x="18" y="163"/>
                      <a:pt x="20" y="174"/>
                      <a:pt x="23" y="185"/>
                    </a:cubicBezTo>
                    <a:cubicBezTo>
                      <a:pt x="5" y="190"/>
                      <a:pt x="5" y="190"/>
                      <a:pt x="5" y="190"/>
                    </a:cubicBezTo>
                    <a:cubicBezTo>
                      <a:pt x="11" y="207"/>
                      <a:pt x="11" y="207"/>
                      <a:pt x="11" y="207"/>
                    </a:cubicBezTo>
                    <a:cubicBezTo>
                      <a:pt x="28" y="202"/>
                      <a:pt x="28" y="202"/>
                      <a:pt x="28" y="202"/>
                    </a:cubicBezTo>
                    <a:cubicBezTo>
                      <a:pt x="32" y="213"/>
                      <a:pt x="38" y="224"/>
                      <a:pt x="46" y="234"/>
                    </a:cubicBezTo>
                    <a:cubicBezTo>
                      <a:pt x="32" y="245"/>
                      <a:pt x="32" y="245"/>
                      <a:pt x="32" y="245"/>
                    </a:cubicBezTo>
                    <a:cubicBezTo>
                      <a:pt x="44" y="259"/>
                      <a:pt x="44" y="259"/>
                      <a:pt x="44" y="259"/>
                    </a:cubicBezTo>
                    <a:cubicBezTo>
                      <a:pt x="57" y="247"/>
                      <a:pt x="57" y="247"/>
                      <a:pt x="57" y="247"/>
                    </a:cubicBezTo>
                    <a:cubicBezTo>
                      <a:pt x="65" y="255"/>
                      <a:pt x="74" y="262"/>
                      <a:pt x="84" y="268"/>
                    </a:cubicBezTo>
                    <a:cubicBezTo>
                      <a:pt x="75" y="284"/>
                      <a:pt x="75" y="284"/>
                      <a:pt x="75" y="284"/>
                    </a:cubicBezTo>
                    <a:cubicBezTo>
                      <a:pt x="91" y="292"/>
                      <a:pt x="91" y="292"/>
                      <a:pt x="91" y="292"/>
                    </a:cubicBezTo>
                    <a:cubicBezTo>
                      <a:pt x="99" y="275"/>
                      <a:pt x="99" y="275"/>
                      <a:pt x="99" y="275"/>
                    </a:cubicBezTo>
                    <a:cubicBezTo>
                      <a:pt x="110" y="280"/>
                      <a:pt x="122" y="284"/>
                      <a:pt x="134" y="285"/>
                    </a:cubicBezTo>
                    <a:cubicBezTo>
                      <a:pt x="133" y="304"/>
                      <a:pt x="133" y="304"/>
                      <a:pt x="133" y="304"/>
                    </a:cubicBezTo>
                    <a:cubicBezTo>
                      <a:pt x="151" y="305"/>
                      <a:pt x="151" y="305"/>
                      <a:pt x="151" y="305"/>
                    </a:cubicBezTo>
                    <a:cubicBezTo>
                      <a:pt x="152" y="287"/>
                      <a:pt x="152" y="287"/>
                      <a:pt x="152" y="287"/>
                    </a:cubicBezTo>
                    <a:cubicBezTo>
                      <a:pt x="163" y="287"/>
                      <a:pt x="174" y="285"/>
                      <a:pt x="185" y="283"/>
                    </a:cubicBezTo>
                    <a:cubicBezTo>
                      <a:pt x="190" y="300"/>
                      <a:pt x="190" y="300"/>
                      <a:pt x="190" y="300"/>
                    </a:cubicBezTo>
                    <a:cubicBezTo>
                      <a:pt x="207" y="295"/>
                      <a:pt x="207" y="295"/>
                      <a:pt x="207" y="295"/>
                    </a:cubicBezTo>
                    <a:cubicBezTo>
                      <a:pt x="202" y="277"/>
                      <a:pt x="202" y="277"/>
                      <a:pt x="202" y="277"/>
                    </a:cubicBezTo>
                    <a:cubicBezTo>
                      <a:pt x="214" y="273"/>
                      <a:pt x="224" y="267"/>
                      <a:pt x="234" y="259"/>
                    </a:cubicBezTo>
                    <a:cubicBezTo>
                      <a:pt x="245" y="273"/>
                      <a:pt x="245" y="273"/>
                      <a:pt x="245" y="273"/>
                    </a:cubicBezTo>
                    <a:cubicBezTo>
                      <a:pt x="259" y="261"/>
                      <a:pt x="259" y="261"/>
                      <a:pt x="259" y="261"/>
                    </a:cubicBezTo>
                    <a:cubicBezTo>
                      <a:pt x="247" y="248"/>
                      <a:pt x="247" y="248"/>
                      <a:pt x="247" y="248"/>
                    </a:cubicBezTo>
                    <a:cubicBezTo>
                      <a:pt x="255" y="240"/>
                      <a:pt x="262" y="231"/>
                      <a:pt x="267" y="222"/>
                    </a:cubicBezTo>
                    <a:cubicBezTo>
                      <a:pt x="284" y="230"/>
                      <a:pt x="284" y="230"/>
                      <a:pt x="284" y="230"/>
                    </a:cubicBezTo>
                    <a:cubicBezTo>
                      <a:pt x="292" y="214"/>
                      <a:pt x="292" y="214"/>
                      <a:pt x="292" y="214"/>
                    </a:cubicBezTo>
                    <a:cubicBezTo>
                      <a:pt x="276" y="206"/>
                      <a:pt x="276" y="206"/>
                      <a:pt x="276" y="206"/>
                    </a:cubicBezTo>
                    <a:cubicBezTo>
                      <a:pt x="281" y="195"/>
                      <a:pt x="284" y="183"/>
                      <a:pt x="285" y="171"/>
                    </a:cubicBezTo>
                    <a:lnTo>
                      <a:pt x="304" y="172"/>
                    </a:lnTo>
                    <a:close/>
                    <a:moveTo>
                      <a:pt x="187" y="259"/>
                    </a:moveTo>
                    <a:cubicBezTo>
                      <a:pt x="128" y="277"/>
                      <a:pt x="65" y="245"/>
                      <a:pt x="47" y="186"/>
                    </a:cubicBezTo>
                    <a:cubicBezTo>
                      <a:pt x="28" y="128"/>
                      <a:pt x="60" y="65"/>
                      <a:pt x="118" y="47"/>
                    </a:cubicBezTo>
                    <a:cubicBezTo>
                      <a:pt x="177" y="28"/>
                      <a:pt x="240" y="60"/>
                      <a:pt x="258" y="118"/>
                    </a:cubicBezTo>
                    <a:cubicBezTo>
                      <a:pt x="277" y="177"/>
                      <a:pt x="245" y="240"/>
                      <a:pt x="187" y="25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2" tIns="45706" rIns="91412" bIns="45706" numCol="1" anchor="t" anchorCtr="0" compatLnSpc="1"/>
              <a:lstStyle/>
              <a:p>
                <a:endParaRPr lang="zh-CN" altLang="en-US" sz="1799"/>
              </a:p>
            </p:txBody>
          </p:sp>
          <p:sp>
            <p:nvSpPr>
              <p:cNvPr id="43" name="Freeform 30"/>
              <p:cNvSpPr/>
              <p:nvPr/>
            </p:nvSpPr>
            <p:spPr bwMode="auto">
              <a:xfrm flipH="1">
                <a:off x="3260523" y="845190"/>
                <a:ext cx="764453" cy="766028"/>
              </a:xfrm>
              <a:custGeom>
                <a:avLst/>
                <a:gdLst>
                  <a:gd name="T0" fmla="*/ 190 w 205"/>
                  <a:gd name="T1" fmla="*/ 74 h 205"/>
                  <a:gd name="T2" fmla="*/ 131 w 205"/>
                  <a:gd name="T3" fmla="*/ 190 h 205"/>
                  <a:gd name="T4" fmla="*/ 15 w 205"/>
                  <a:gd name="T5" fmla="*/ 130 h 205"/>
                  <a:gd name="T6" fmla="*/ 74 w 205"/>
                  <a:gd name="T7" fmla="*/ 15 h 205"/>
                  <a:gd name="T8" fmla="*/ 190 w 205"/>
                  <a:gd name="T9" fmla="*/ 7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205">
                    <a:moveTo>
                      <a:pt x="190" y="74"/>
                    </a:moveTo>
                    <a:cubicBezTo>
                      <a:pt x="205" y="123"/>
                      <a:pt x="179" y="174"/>
                      <a:pt x="131" y="190"/>
                    </a:cubicBezTo>
                    <a:cubicBezTo>
                      <a:pt x="82" y="205"/>
                      <a:pt x="31" y="179"/>
                      <a:pt x="15" y="130"/>
                    </a:cubicBezTo>
                    <a:cubicBezTo>
                      <a:pt x="0" y="82"/>
                      <a:pt x="27" y="31"/>
                      <a:pt x="74" y="15"/>
                    </a:cubicBezTo>
                    <a:cubicBezTo>
                      <a:pt x="123" y="0"/>
                      <a:pt x="174" y="26"/>
                      <a:pt x="190" y="7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2" tIns="45706" rIns="91412" bIns="45706" numCol="1" anchor="t" anchorCtr="0" compatLnSpc="1"/>
              <a:lstStyle/>
              <a:p>
                <a:pPr algn="ctr"/>
                <a:r>
                  <a:rPr lang="en-US" altLang="zh-CN" sz="1799" dirty="0">
                    <a:solidFill>
                      <a:schemeClr val="bg1"/>
                    </a:solidFill>
                  </a:rPr>
                  <a:t>B</a:t>
                </a:r>
                <a:endParaRPr lang="zh-CN" altLang="en-US" sz="1799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7" name="组合 51"/>
          <p:cNvGrpSpPr/>
          <p:nvPr/>
        </p:nvGrpSpPr>
        <p:grpSpPr>
          <a:xfrm>
            <a:off x="3189166" y="2181424"/>
            <a:ext cx="1763784" cy="1227323"/>
            <a:chOff x="3188979" y="2181423"/>
            <a:chExt cx="1764022" cy="1227323"/>
          </a:xfrm>
        </p:grpSpPr>
        <p:sp>
          <p:nvSpPr>
            <p:cNvPr id="14" name="Freeform 11"/>
            <p:cNvSpPr/>
            <p:nvPr/>
          </p:nvSpPr>
          <p:spPr bwMode="auto">
            <a:xfrm flipH="1">
              <a:off x="3188979" y="2181423"/>
              <a:ext cx="1513143" cy="953596"/>
            </a:xfrm>
            <a:custGeom>
              <a:avLst/>
              <a:gdLst>
                <a:gd name="T0" fmla="*/ 100 w 405"/>
                <a:gd name="T1" fmla="*/ 255 h 255"/>
                <a:gd name="T2" fmla="*/ 94 w 405"/>
                <a:gd name="T3" fmla="*/ 255 h 255"/>
                <a:gd name="T4" fmla="*/ 0 w 405"/>
                <a:gd name="T5" fmla="*/ 255 h 255"/>
                <a:gd name="T6" fmla="*/ 0 w 405"/>
                <a:gd name="T7" fmla="*/ 238 h 255"/>
                <a:gd name="T8" fmla="*/ 94 w 405"/>
                <a:gd name="T9" fmla="*/ 238 h 255"/>
                <a:gd name="T10" fmla="*/ 137 w 405"/>
                <a:gd name="T11" fmla="*/ 230 h 255"/>
                <a:gd name="T12" fmla="*/ 170 w 405"/>
                <a:gd name="T13" fmla="*/ 164 h 255"/>
                <a:gd name="T14" fmla="*/ 183 w 405"/>
                <a:gd name="T15" fmla="*/ 98 h 255"/>
                <a:gd name="T16" fmla="*/ 195 w 405"/>
                <a:gd name="T17" fmla="*/ 48 h 255"/>
                <a:gd name="T18" fmla="*/ 228 w 405"/>
                <a:gd name="T19" fmla="*/ 9 h 255"/>
                <a:gd name="T20" fmla="*/ 277 w 405"/>
                <a:gd name="T21" fmla="*/ 0 h 255"/>
                <a:gd name="T22" fmla="*/ 405 w 405"/>
                <a:gd name="T23" fmla="*/ 0 h 255"/>
                <a:gd name="T24" fmla="*/ 405 w 405"/>
                <a:gd name="T25" fmla="*/ 17 h 255"/>
                <a:gd name="T26" fmla="*/ 277 w 405"/>
                <a:gd name="T27" fmla="*/ 17 h 255"/>
                <a:gd name="T28" fmla="*/ 237 w 405"/>
                <a:gd name="T29" fmla="*/ 24 h 255"/>
                <a:gd name="T30" fmla="*/ 211 w 405"/>
                <a:gd name="T31" fmla="*/ 54 h 255"/>
                <a:gd name="T32" fmla="*/ 199 w 405"/>
                <a:gd name="T33" fmla="*/ 101 h 255"/>
                <a:gd name="T34" fmla="*/ 186 w 405"/>
                <a:gd name="T35" fmla="*/ 167 h 255"/>
                <a:gd name="T36" fmla="*/ 148 w 405"/>
                <a:gd name="T37" fmla="*/ 243 h 255"/>
                <a:gd name="T38" fmla="*/ 100 w 405"/>
                <a:gd name="T3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05" h="255">
                  <a:moveTo>
                    <a:pt x="100" y="255"/>
                  </a:moveTo>
                  <a:cubicBezTo>
                    <a:pt x="98" y="255"/>
                    <a:pt x="96" y="255"/>
                    <a:pt x="94" y="255"/>
                  </a:cubicBezTo>
                  <a:cubicBezTo>
                    <a:pt x="0" y="255"/>
                    <a:pt x="0" y="255"/>
                    <a:pt x="0" y="25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94" y="238"/>
                    <a:pt x="94" y="238"/>
                    <a:pt x="94" y="238"/>
                  </a:cubicBezTo>
                  <a:cubicBezTo>
                    <a:pt x="109" y="238"/>
                    <a:pt x="126" y="238"/>
                    <a:pt x="137" y="230"/>
                  </a:cubicBezTo>
                  <a:cubicBezTo>
                    <a:pt x="157" y="215"/>
                    <a:pt x="163" y="189"/>
                    <a:pt x="170" y="164"/>
                  </a:cubicBezTo>
                  <a:cubicBezTo>
                    <a:pt x="175" y="141"/>
                    <a:pt x="179" y="119"/>
                    <a:pt x="183" y="98"/>
                  </a:cubicBezTo>
                  <a:cubicBezTo>
                    <a:pt x="186" y="81"/>
                    <a:pt x="189" y="64"/>
                    <a:pt x="195" y="48"/>
                  </a:cubicBezTo>
                  <a:cubicBezTo>
                    <a:pt x="201" y="32"/>
                    <a:pt x="213" y="18"/>
                    <a:pt x="228" y="9"/>
                  </a:cubicBezTo>
                  <a:cubicBezTo>
                    <a:pt x="245" y="0"/>
                    <a:pt x="260" y="0"/>
                    <a:pt x="277" y="0"/>
                  </a:cubicBezTo>
                  <a:cubicBezTo>
                    <a:pt x="405" y="0"/>
                    <a:pt x="405" y="0"/>
                    <a:pt x="405" y="0"/>
                  </a:cubicBezTo>
                  <a:cubicBezTo>
                    <a:pt x="405" y="17"/>
                    <a:pt x="405" y="17"/>
                    <a:pt x="405" y="17"/>
                  </a:cubicBezTo>
                  <a:cubicBezTo>
                    <a:pt x="277" y="17"/>
                    <a:pt x="277" y="17"/>
                    <a:pt x="277" y="17"/>
                  </a:cubicBezTo>
                  <a:cubicBezTo>
                    <a:pt x="262" y="17"/>
                    <a:pt x="249" y="17"/>
                    <a:pt x="237" y="24"/>
                  </a:cubicBezTo>
                  <a:cubicBezTo>
                    <a:pt x="225" y="31"/>
                    <a:pt x="215" y="42"/>
                    <a:pt x="211" y="54"/>
                  </a:cubicBezTo>
                  <a:cubicBezTo>
                    <a:pt x="205" y="69"/>
                    <a:pt x="202" y="84"/>
                    <a:pt x="199" y="101"/>
                  </a:cubicBezTo>
                  <a:cubicBezTo>
                    <a:pt x="196" y="122"/>
                    <a:pt x="192" y="145"/>
                    <a:pt x="186" y="167"/>
                  </a:cubicBezTo>
                  <a:cubicBezTo>
                    <a:pt x="179" y="195"/>
                    <a:pt x="172" y="225"/>
                    <a:pt x="148" y="243"/>
                  </a:cubicBezTo>
                  <a:cubicBezTo>
                    <a:pt x="134" y="254"/>
                    <a:pt x="116" y="255"/>
                    <a:pt x="100" y="255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/>
            <a:p>
              <a:endParaRPr lang="zh-CN" altLang="en-US" sz="1799"/>
            </a:p>
          </p:txBody>
        </p:sp>
        <p:grpSp>
          <p:nvGrpSpPr>
            <p:cNvPr id="8" name="组合 43"/>
            <p:cNvGrpSpPr/>
            <p:nvPr/>
          </p:nvGrpSpPr>
          <p:grpSpPr>
            <a:xfrm>
              <a:off x="4353545" y="2808461"/>
              <a:ext cx="599456" cy="600285"/>
              <a:chOff x="3069803" y="657624"/>
              <a:chExt cx="1139586" cy="1141162"/>
            </a:xfrm>
          </p:grpSpPr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 flipH="1">
                <a:off x="3069803" y="657624"/>
                <a:ext cx="1139586" cy="1141162"/>
              </a:xfrm>
              <a:custGeom>
                <a:avLst/>
                <a:gdLst>
                  <a:gd name="T0" fmla="*/ 305 w 305"/>
                  <a:gd name="T1" fmla="*/ 154 h 305"/>
                  <a:gd name="T2" fmla="*/ 283 w 305"/>
                  <a:gd name="T3" fmla="*/ 120 h 305"/>
                  <a:gd name="T4" fmla="*/ 295 w 305"/>
                  <a:gd name="T5" fmla="*/ 98 h 305"/>
                  <a:gd name="T6" fmla="*/ 260 w 305"/>
                  <a:gd name="T7" fmla="*/ 72 h 305"/>
                  <a:gd name="T8" fmla="*/ 262 w 305"/>
                  <a:gd name="T9" fmla="*/ 46 h 305"/>
                  <a:gd name="T10" fmla="*/ 222 w 305"/>
                  <a:gd name="T11" fmla="*/ 38 h 305"/>
                  <a:gd name="T12" fmla="*/ 214 w 305"/>
                  <a:gd name="T13" fmla="*/ 13 h 305"/>
                  <a:gd name="T14" fmla="*/ 171 w 305"/>
                  <a:gd name="T15" fmla="*/ 20 h 305"/>
                  <a:gd name="T16" fmla="*/ 155 w 305"/>
                  <a:gd name="T17" fmla="*/ 0 h 305"/>
                  <a:gd name="T18" fmla="*/ 120 w 305"/>
                  <a:gd name="T19" fmla="*/ 22 h 305"/>
                  <a:gd name="T20" fmla="*/ 98 w 305"/>
                  <a:gd name="T21" fmla="*/ 11 h 305"/>
                  <a:gd name="T22" fmla="*/ 72 w 305"/>
                  <a:gd name="T23" fmla="*/ 46 h 305"/>
                  <a:gd name="T24" fmla="*/ 46 w 305"/>
                  <a:gd name="T25" fmla="*/ 44 h 305"/>
                  <a:gd name="T26" fmla="*/ 38 w 305"/>
                  <a:gd name="T27" fmla="*/ 84 h 305"/>
                  <a:gd name="T28" fmla="*/ 13 w 305"/>
                  <a:gd name="T29" fmla="*/ 91 h 305"/>
                  <a:gd name="T30" fmla="*/ 20 w 305"/>
                  <a:gd name="T31" fmla="*/ 134 h 305"/>
                  <a:gd name="T32" fmla="*/ 0 w 305"/>
                  <a:gd name="T33" fmla="*/ 151 h 305"/>
                  <a:gd name="T34" fmla="*/ 23 w 305"/>
                  <a:gd name="T35" fmla="*/ 185 h 305"/>
                  <a:gd name="T36" fmla="*/ 11 w 305"/>
                  <a:gd name="T37" fmla="*/ 207 h 305"/>
                  <a:gd name="T38" fmla="*/ 46 w 305"/>
                  <a:gd name="T39" fmla="*/ 234 h 305"/>
                  <a:gd name="T40" fmla="*/ 44 w 305"/>
                  <a:gd name="T41" fmla="*/ 259 h 305"/>
                  <a:gd name="T42" fmla="*/ 84 w 305"/>
                  <a:gd name="T43" fmla="*/ 268 h 305"/>
                  <a:gd name="T44" fmla="*/ 91 w 305"/>
                  <a:gd name="T45" fmla="*/ 292 h 305"/>
                  <a:gd name="T46" fmla="*/ 134 w 305"/>
                  <a:gd name="T47" fmla="*/ 285 h 305"/>
                  <a:gd name="T48" fmla="*/ 151 w 305"/>
                  <a:gd name="T49" fmla="*/ 305 h 305"/>
                  <a:gd name="T50" fmla="*/ 185 w 305"/>
                  <a:gd name="T51" fmla="*/ 283 h 305"/>
                  <a:gd name="T52" fmla="*/ 207 w 305"/>
                  <a:gd name="T53" fmla="*/ 295 h 305"/>
                  <a:gd name="T54" fmla="*/ 234 w 305"/>
                  <a:gd name="T55" fmla="*/ 259 h 305"/>
                  <a:gd name="T56" fmla="*/ 259 w 305"/>
                  <a:gd name="T57" fmla="*/ 261 h 305"/>
                  <a:gd name="T58" fmla="*/ 267 w 305"/>
                  <a:gd name="T59" fmla="*/ 222 h 305"/>
                  <a:gd name="T60" fmla="*/ 292 w 305"/>
                  <a:gd name="T61" fmla="*/ 214 h 305"/>
                  <a:gd name="T62" fmla="*/ 285 w 305"/>
                  <a:gd name="T63" fmla="*/ 171 h 305"/>
                  <a:gd name="T64" fmla="*/ 187 w 305"/>
                  <a:gd name="T65" fmla="*/ 259 h 305"/>
                  <a:gd name="T66" fmla="*/ 118 w 305"/>
                  <a:gd name="T67" fmla="*/ 47 h 305"/>
                  <a:gd name="T68" fmla="*/ 187 w 305"/>
                  <a:gd name="T69" fmla="*/ 259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05" h="305">
                    <a:moveTo>
                      <a:pt x="304" y="172"/>
                    </a:moveTo>
                    <a:cubicBezTo>
                      <a:pt x="305" y="154"/>
                      <a:pt x="305" y="154"/>
                      <a:pt x="305" y="154"/>
                    </a:cubicBezTo>
                    <a:cubicBezTo>
                      <a:pt x="287" y="153"/>
                      <a:pt x="287" y="153"/>
                      <a:pt x="287" y="153"/>
                    </a:cubicBezTo>
                    <a:cubicBezTo>
                      <a:pt x="287" y="142"/>
                      <a:pt x="285" y="131"/>
                      <a:pt x="283" y="120"/>
                    </a:cubicBezTo>
                    <a:cubicBezTo>
                      <a:pt x="300" y="115"/>
                      <a:pt x="300" y="115"/>
                      <a:pt x="300" y="115"/>
                    </a:cubicBezTo>
                    <a:cubicBezTo>
                      <a:pt x="295" y="98"/>
                      <a:pt x="295" y="98"/>
                      <a:pt x="295" y="98"/>
                    </a:cubicBezTo>
                    <a:cubicBezTo>
                      <a:pt x="277" y="103"/>
                      <a:pt x="277" y="103"/>
                      <a:pt x="277" y="103"/>
                    </a:cubicBezTo>
                    <a:cubicBezTo>
                      <a:pt x="273" y="92"/>
                      <a:pt x="267" y="81"/>
                      <a:pt x="260" y="72"/>
                    </a:cubicBezTo>
                    <a:cubicBezTo>
                      <a:pt x="273" y="60"/>
                      <a:pt x="273" y="60"/>
                      <a:pt x="273" y="60"/>
                    </a:cubicBezTo>
                    <a:cubicBezTo>
                      <a:pt x="262" y="46"/>
                      <a:pt x="262" y="46"/>
                      <a:pt x="262" y="46"/>
                    </a:cubicBezTo>
                    <a:cubicBezTo>
                      <a:pt x="248" y="58"/>
                      <a:pt x="248" y="58"/>
                      <a:pt x="248" y="58"/>
                    </a:cubicBezTo>
                    <a:cubicBezTo>
                      <a:pt x="240" y="50"/>
                      <a:pt x="231" y="43"/>
                      <a:pt x="222" y="38"/>
                    </a:cubicBezTo>
                    <a:cubicBezTo>
                      <a:pt x="230" y="22"/>
                      <a:pt x="230" y="22"/>
                      <a:pt x="230" y="22"/>
                    </a:cubicBezTo>
                    <a:cubicBezTo>
                      <a:pt x="214" y="13"/>
                      <a:pt x="214" y="13"/>
                      <a:pt x="214" y="13"/>
                    </a:cubicBezTo>
                    <a:cubicBezTo>
                      <a:pt x="206" y="30"/>
                      <a:pt x="206" y="30"/>
                      <a:pt x="206" y="30"/>
                    </a:cubicBezTo>
                    <a:cubicBezTo>
                      <a:pt x="195" y="24"/>
                      <a:pt x="183" y="21"/>
                      <a:pt x="171" y="20"/>
                    </a:cubicBezTo>
                    <a:cubicBezTo>
                      <a:pt x="172" y="1"/>
                      <a:pt x="172" y="1"/>
                      <a:pt x="172" y="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53" y="18"/>
                      <a:pt x="153" y="18"/>
                      <a:pt x="153" y="18"/>
                    </a:cubicBezTo>
                    <a:cubicBezTo>
                      <a:pt x="142" y="18"/>
                      <a:pt x="131" y="20"/>
                      <a:pt x="120" y="22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98" y="11"/>
                      <a:pt x="98" y="11"/>
                      <a:pt x="98" y="11"/>
                    </a:cubicBezTo>
                    <a:cubicBezTo>
                      <a:pt x="103" y="28"/>
                      <a:pt x="103" y="28"/>
                      <a:pt x="103" y="28"/>
                    </a:cubicBezTo>
                    <a:cubicBezTo>
                      <a:pt x="92" y="32"/>
                      <a:pt x="81" y="39"/>
                      <a:pt x="72" y="4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50" y="65"/>
                      <a:pt x="43" y="74"/>
                      <a:pt x="38" y="84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13" y="91"/>
                      <a:pt x="13" y="91"/>
                      <a:pt x="13" y="91"/>
                    </a:cubicBezTo>
                    <a:cubicBezTo>
                      <a:pt x="30" y="99"/>
                      <a:pt x="30" y="99"/>
                      <a:pt x="30" y="99"/>
                    </a:cubicBezTo>
                    <a:cubicBezTo>
                      <a:pt x="25" y="110"/>
                      <a:pt x="21" y="122"/>
                      <a:pt x="20" y="134"/>
                    </a:cubicBezTo>
                    <a:cubicBezTo>
                      <a:pt x="2" y="133"/>
                      <a:pt x="2" y="133"/>
                      <a:pt x="2" y="133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18" y="152"/>
                      <a:pt x="18" y="152"/>
                      <a:pt x="18" y="152"/>
                    </a:cubicBezTo>
                    <a:cubicBezTo>
                      <a:pt x="18" y="163"/>
                      <a:pt x="20" y="174"/>
                      <a:pt x="23" y="185"/>
                    </a:cubicBezTo>
                    <a:cubicBezTo>
                      <a:pt x="5" y="190"/>
                      <a:pt x="5" y="190"/>
                      <a:pt x="5" y="190"/>
                    </a:cubicBezTo>
                    <a:cubicBezTo>
                      <a:pt x="11" y="207"/>
                      <a:pt x="11" y="207"/>
                      <a:pt x="11" y="207"/>
                    </a:cubicBezTo>
                    <a:cubicBezTo>
                      <a:pt x="28" y="202"/>
                      <a:pt x="28" y="202"/>
                      <a:pt x="28" y="202"/>
                    </a:cubicBezTo>
                    <a:cubicBezTo>
                      <a:pt x="32" y="213"/>
                      <a:pt x="38" y="224"/>
                      <a:pt x="46" y="234"/>
                    </a:cubicBezTo>
                    <a:cubicBezTo>
                      <a:pt x="32" y="245"/>
                      <a:pt x="32" y="245"/>
                      <a:pt x="32" y="245"/>
                    </a:cubicBezTo>
                    <a:cubicBezTo>
                      <a:pt x="44" y="259"/>
                      <a:pt x="44" y="259"/>
                      <a:pt x="44" y="259"/>
                    </a:cubicBezTo>
                    <a:cubicBezTo>
                      <a:pt x="57" y="247"/>
                      <a:pt x="57" y="247"/>
                      <a:pt x="57" y="247"/>
                    </a:cubicBezTo>
                    <a:cubicBezTo>
                      <a:pt x="65" y="255"/>
                      <a:pt x="74" y="262"/>
                      <a:pt x="84" y="268"/>
                    </a:cubicBezTo>
                    <a:cubicBezTo>
                      <a:pt x="75" y="284"/>
                      <a:pt x="75" y="284"/>
                      <a:pt x="75" y="284"/>
                    </a:cubicBezTo>
                    <a:cubicBezTo>
                      <a:pt x="91" y="292"/>
                      <a:pt x="91" y="292"/>
                      <a:pt x="91" y="292"/>
                    </a:cubicBezTo>
                    <a:cubicBezTo>
                      <a:pt x="99" y="275"/>
                      <a:pt x="99" y="275"/>
                      <a:pt x="99" y="275"/>
                    </a:cubicBezTo>
                    <a:cubicBezTo>
                      <a:pt x="110" y="280"/>
                      <a:pt x="122" y="284"/>
                      <a:pt x="134" y="285"/>
                    </a:cubicBezTo>
                    <a:cubicBezTo>
                      <a:pt x="133" y="304"/>
                      <a:pt x="133" y="304"/>
                      <a:pt x="133" y="304"/>
                    </a:cubicBezTo>
                    <a:cubicBezTo>
                      <a:pt x="151" y="305"/>
                      <a:pt x="151" y="305"/>
                      <a:pt x="151" y="305"/>
                    </a:cubicBezTo>
                    <a:cubicBezTo>
                      <a:pt x="152" y="287"/>
                      <a:pt x="152" y="287"/>
                      <a:pt x="152" y="287"/>
                    </a:cubicBezTo>
                    <a:cubicBezTo>
                      <a:pt x="163" y="287"/>
                      <a:pt x="174" y="285"/>
                      <a:pt x="185" y="283"/>
                    </a:cubicBezTo>
                    <a:cubicBezTo>
                      <a:pt x="190" y="300"/>
                      <a:pt x="190" y="300"/>
                      <a:pt x="190" y="300"/>
                    </a:cubicBezTo>
                    <a:cubicBezTo>
                      <a:pt x="207" y="295"/>
                      <a:pt x="207" y="295"/>
                      <a:pt x="207" y="295"/>
                    </a:cubicBezTo>
                    <a:cubicBezTo>
                      <a:pt x="202" y="277"/>
                      <a:pt x="202" y="277"/>
                      <a:pt x="202" y="277"/>
                    </a:cubicBezTo>
                    <a:cubicBezTo>
                      <a:pt x="214" y="273"/>
                      <a:pt x="224" y="267"/>
                      <a:pt x="234" y="259"/>
                    </a:cubicBezTo>
                    <a:cubicBezTo>
                      <a:pt x="245" y="273"/>
                      <a:pt x="245" y="273"/>
                      <a:pt x="245" y="273"/>
                    </a:cubicBezTo>
                    <a:cubicBezTo>
                      <a:pt x="259" y="261"/>
                      <a:pt x="259" y="261"/>
                      <a:pt x="259" y="261"/>
                    </a:cubicBezTo>
                    <a:cubicBezTo>
                      <a:pt x="247" y="248"/>
                      <a:pt x="247" y="248"/>
                      <a:pt x="247" y="248"/>
                    </a:cubicBezTo>
                    <a:cubicBezTo>
                      <a:pt x="255" y="240"/>
                      <a:pt x="262" y="231"/>
                      <a:pt x="267" y="222"/>
                    </a:cubicBezTo>
                    <a:cubicBezTo>
                      <a:pt x="284" y="230"/>
                      <a:pt x="284" y="230"/>
                      <a:pt x="284" y="230"/>
                    </a:cubicBezTo>
                    <a:cubicBezTo>
                      <a:pt x="292" y="214"/>
                      <a:pt x="292" y="214"/>
                      <a:pt x="292" y="214"/>
                    </a:cubicBezTo>
                    <a:cubicBezTo>
                      <a:pt x="276" y="206"/>
                      <a:pt x="276" y="206"/>
                      <a:pt x="276" y="206"/>
                    </a:cubicBezTo>
                    <a:cubicBezTo>
                      <a:pt x="281" y="195"/>
                      <a:pt x="284" y="183"/>
                      <a:pt x="285" y="171"/>
                    </a:cubicBezTo>
                    <a:lnTo>
                      <a:pt x="304" y="172"/>
                    </a:lnTo>
                    <a:close/>
                    <a:moveTo>
                      <a:pt x="187" y="259"/>
                    </a:moveTo>
                    <a:cubicBezTo>
                      <a:pt x="128" y="277"/>
                      <a:pt x="65" y="245"/>
                      <a:pt x="47" y="186"/>
                    </a:cubicBezTo>
                    <a:cubicBezTo>
                      <a:pt x="28" y="128"/>
                      <a:pt x="60" y="65"/>
                      <a:pt x="118" y="47"/>
                    </a:cubicBezTo>
                    <a:cubicBezTo>
                      <a:pt x="177" y="28"/>
                      <a:pt x="240" y="60"/>
                      <a:pt x="258" y="118"/>
                    </a:cubicBezTo>
                    <a:cubicBezTo>
                      <a:pt x="277" y="177"/>
                      <a:pt x="245" y="240"/>
                      <a:pt x="187" y="25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2" tIns="45706" rIns="91412" bIns="45706" numCol="1" anchor="t" anchorCtr="0" compatLnSpc="1"/>
              <a:lstStyle/>
              <a:p>
                <a:endParaRPr lang="zh-CN" altLang="en-US" sz="1799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 flipH="1">
                <a:off x="3260523" y="845190"/>
                <a:ext cx="764453" cy="766028"/>
              </a:xfrm>
              <a:custGeom>
                <a:avLst/>
                <a:gdLst>
                  <a:gd name="T0" fmla="*/ 190 w 205"/>
                  <a:gd name="T1" fmla="*/ 74 h 205"/>
                  <a:gd name="T2" fmla="*/ 131 w 205"/>
                  <a:gd name="T3" fmla="*/ 190 h 205"/>
                  <a:gd name="T4" fmla="*/ 15 w 205"/>
                  <a:gd name="T5" fmla="*/ 130 h 205"/>
                  <a:gd name="T6" fmla="*/ 74 w 205"/>
                  <a:gd name="T7" fmla="*/ 15 h 205"/>
                  <a:gd name="T8" fmla="*/ 190 w 205"/>
                  <a:gd name="T9" fmla="*/ 7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205">
                    <a:moveTo>
                      <a:pt x="190" y="74"/>
                    </a:moveTo>
                    <a:cubicBezTo>
                      <a:pt x="205" y="123"/>
                      <a:pt x="179" y="174"/>
                      <a:pt x="131" y="190"/>
                    </a:cubicBezTo>
                    <a:cubicBezTo>
                      <a:pt x="82" y="205"/>
                      <a:pt x="31" y="179"/>
                      <a:pt x="15" y="130"/>
                    </a:cubicBezTo>
                    <a:cubicBezTo>
                      <a:pt x="0" y="82"/>
                      <a:pt x="27" y="31"/>
                      <a:pt x="74" y="15"/>
                    </a:cubicBezTo>
                    <a:cubicBezTo>
                      <a:pt x="123" y="0"/>
                      <a:pt x="174" y="26"/>
                      <a:pt x="190" y="7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2" tIns="45706" rIns="91412" bIns="45706" numCol="1" anchor="t" anchorCtr="0" compatLnSpc="1"/>
              <a:lstStyle/>
              <a:p>
                <a:pPr algn="ctr"/>
                <a:r>
                  <a:rPr lang="en-US" altLang="zh-CN" sz="1799" dirty="0">
                    <a:solidFill>
                      <a:schemeClr val="bg1"/>
                    </a:solidFill>
                  </a:rPr>
                  <a:t>C</a:t>
                </a:r>
                <a:endParaRPr lang="zh-CN" altLang="en-US" sz="1799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9" name="组合 52"/>
          <p:cNvGrpSpPr/>
          <p:nvPr/>
        </p:nvGrpSpPr>
        <p:grpSpPr>
          <a:xfrm>
            <a:off x="3154494" y="2323281"/>
            <a:ext cx="1798455" cy="1737399"/>
            <a:chOff x="3154303" y="2323280"/>
            <a:chExt cx="1798698" cy="1737399"/>
          </a:xfrm>
        </p:grpSpPr>
        <p:sp>
          <p:nvSpPr>
            <p:cNvPr id="11" name="Freeform 5"/>
            <p:cNvSpPr/>
            <p:nvPr/>
          </p:nvSpPr>
          <p:spPr bwMode="auto">
            <a:xfrm flipH="1">
              <a:off x="3154303" y="2323280"/>
              <a:ext cx="1521024" cy="1481619"/>
            </a:xfrm>
            <a:custGeom>
              <a:avLst/>
              <a:gdLst>
                <a:gd name="T0" fmla="*/ 133 w 407"/>
                <a:gd name="T1" fmla="*/ 396 h 396"/>
                <a:gd name="T2" fmla="*/ 0 w 407"/>
                <a:gd name="T3" fmla="*/ 396 h 396"/>
                <a:gd name="T4" fmla="*/ 0 w 407"/>
                <a:gd name="T5" fmla="*/ 379 h 396"/>
                <a:gd name="T6" fmla="*/ 133 w 407"/>
                <a:gd name="T7" fmla="*/ 379 h 396"/>
                <a:gd name="T8" fmla="*/ 167 w 407"/>
                <a:gd name="T9" fmla="*/ 370 h 396"/>
                <a:gd name="T10" fmla="*/ 180 w 407"/>
                <a:gd name="T11" fmla="*/ 355 h 396"/>
                <a:gd name="T12" fmla="*/ 208 w 407"/>
                <a:gd name="T13" fmla="*/ 286 h 396"/>
                <a:gd name="T14" fmla="*/ 224 w 407"/>
                <a:gd name="T15" fmla="*/ 173 h 396"/>
                <a:gd name="T16" fmla="*/ 248 w 407"/>
                <a:gd name="T17" fmla="*/ 49 h 396"/>
                <a:gd name="T18" fmla="*/ 266 w 407"/>
                <a:gd name="T19" fmla="*/ 19 h 396"/>
                <a:gd name="T20" fmla="*/ 285 w 407"/>
                <a:gd name="T21" fmla="*/ 6 h 396"/>
                <a:gd name="T22" fmla="*/ 321 w 407"/>
                <a:gd name="T23" fmla="*/ 1 h 396"/>
                <a:gd name="T24" fmla="*/ 329 w 407"/>
                <a:gd name="T25" fmla="*/ 1 h 396"/>
                <a:gd name="T26" fmla="*/ 407 w 407"/>
                <a:gd name="T27" fmla="*/ 1 h 396"/>
                <a:gd name="T28" fmla="*/ 407 w 407"/>
                <a:gd name="T29" fmla="*/ 18 h 396"/>
                <a:gd name="T30" fmla="*/ 321 w 407"/>
                <a:gd name="T31" fmla="*/ 18 h 396"/>
                <a:gd name="T32" fmla="*/ 293 w 407"/>
                <a:gd name="T33" fmla="*/ 21 h 396"/>
                <a:gd name="T34" fmla="*/ 278 w 407"/>
                <a:gd name="T35" fmla="*/ 31 h 396"/>
                <a:gd name="T36" fmla="*/ 264 w 407"/>
                <a:gd name="T37" fmla="*/ 55 h 396"/>
                <a:gd name="T38" fmla="*/ 241 w 407"/>
                <a:gd name="T39" fmla="*/ 174 h 396"/>
                <a:gd name="T40" fmla="*/ 224 w 407"/>
                <a:gd name="T41" fmla="*/ 290 h 396"/>
                <a:gd name="T42" fmla="*/ 194 w 407"/>
                <a:gd name="T43" fmla="*/ 365 h 396"/>
                <a:gd name="T44" fmla="*/ 178 w 407"/>
                <a:gd name="T45" fmla="*/ 383 h 396"/>
                <a:gd name="T46" fmla="*/ 133 w 407"/>
                <a:gd name="T47" fmla="*/ 39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7" h="396">
                  <a:moveTo>
                    <a:pt x="133" y="396"/>
                  </a:moveTo>
                  <a:cubicBezTo>
                    <a:pt x="0" y="396"/>
                    <a:pt x="0" y="396"/>
                    <a:pt x="0" y="396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133" y="379"/>
                    <a:pt x="133" y="379"/>
                    <a:pt x="133" y="379"/>
                  </a:cubicBezTo>
                  <a:cubicBezTo>
                    <a:pt x="147" y="379"/>
                    <a:pt x="158" y="377"/>
                    <a:pt x="167" y="370"/>
                  </a:cubicBezTo>
                  <a:cubicBezTo>
                    <a:pt x="172" y="366"/>
                    <a:pt x="176" y="361"/>
                    <a:pt x="180" y="355"/>
                  </a:cubicBezTo>
                  <a:cubicBezTo>
                    <a:pt x="195" y="334"/>
                    <a:pt x="203" y="307"/>
                    <a:pt x="208" y="286"/>
                  </a:cubicBezTo>
                  <a:cubicBezTo>
                    <a:pt x="216" y="254"/>
                    <a:pt x="221" y="218"/>
                    <a:pt x="224" y="173"/>
                  </a:cubicBezTo>
                  <a:cubicBezTo>
                    <a:pt x="227" y="137"/>
                    <a:pt x="232" y="91"/>
                    <a:pt x="248" y="49"/>
                  </a:cubicBezTo>
                  <a:cubicBezTo>
                    <a:pt x="252" y="38"/>
                    <a:pt x="257" y="27"/>
                    <a:pt x="266" y="19"/>
                  </a:cubicBezTo>
                  <a:cubicBezTo>
                    <a:pt x="271" y="14"/>
                    <a:pt x="277" y="9"/>
                    <a:pt x="285" y="6"/>
                  </a:cubicBezTo>
                  <a:cubicBezTo>
                    <a:pt x="298" y="0"/>
                    <a:pt x="310" y="0"/>
                    <a:pt x="321" y="1"/>
                  </a:cubicBezTo>
                  <a:cubicBezTo>
                    <a:pt x="329" y="1"/>
                    <a:pt x="329" y="1"/>
                    <a:pt x="329" y="1"/>
                  </a:cubicBezTo>
                  <a:cubicBezTo>
                    <a:pt x="407" y="1"/>
                    <a:pt x="407" y="1"/>
                    <a:pt x="407" y="1"/>
                  </a:cubicBezTo>
                  <a:cubicBezTo>
                    <a:pt x="407" y="18"/>
                    <a:pt x="407" y="18"/>
                    <a:pt x="407" y="18"/>
                  </a:cubicBezTo>
                  <a:cubicBezTo>
                    <a:pt x="321" y="18"/>
                    <a:pt x="321" y="18"/>
                    <a:pt x="321" y="18"/>
                  </a:cubicBezTo>
                  <a:cubicBezTo>
                    <a:pt x="310" y="17"/>
                    <a:pt x="301" y="17"/>
                    <a:pt x="293" y="21"/>
                  </a:cubicBezTo>
                  <a:cubicBezTo>
                    <a:pt x="286" y="24"/>
                    <a:pt x="281" y="27"/>
                    <a:pt x="278" y="31"/>
                  </a:cubicBezTo>
                  <a:cubicBezTo>
                    <a:pt x="271" y="37"/>
                    <a:pt x="267" y="46"/>
                    <a:pt x="264" y="55"/>
                  </a:cubicBezTo>
                  <a:cubicBezTo>
                    <a:pt x="249" y="95"/>
                    <a:pt x="244" y="140"/>
                    <a:pt x="241" y="174"/>
                  </a:cubicBezTo>
                  <a:cubicBezTo>
                    <a:pt x="238" y="220"/>
                    <a:pt x="233" y="257"/>
                    <a:pt x="224" y="290"/>
                  </a:cubicBezTo>
                  <a:cubicBezTo>
                    <a:pt x="219" y="312"/>
                    <a:pt x="211" y="341"/>
                    <a:pt x="194" y="365"/>
                  </a:cubicBezTo>
                  <a:cubicBezTo>
                    <a:pt x="189" y="372"/>
                    <a:pt x="184" y="378"/>
                    <a:pt x="178" y="383"/>
                  </a:cubicBezTo>
                  <a:cubicBezTo>
                    <a:pt x="165" y="394"/>
                    <a:pt x="148" y="396"/>
                    <a:pt x="133" y="396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/>
            <a:p>
              <a:endParaRPr lang="zh-CN" altLang="en-US" sz="1799"/>
            </a:p>
          </p:txBody>
        </p:sp>
        <p:grpSp>
          <p:nvGrpSpPr>
            <p:cNvPr id="10" name="组合 46"/>
            <p:cNvGrpSpPr/>
            <p:nvPr/>
          </p:nvGrpSpPr>
          <p:grpSpPr>
            <a:xfrm>
              <a:off x="4353545" y="3460394"/>
              <a:ext cx="599456" cy="600285"/>
              <a:chOff x="3069803" y="657624"/>
              <a:chExt cx="1139586" cy="1141162"/>
            </a:xfrm>
          </p:grpSpPr>
          <p:sp>
            <p:nvSpPr>
              <p:cNvPr id="48" name="Freeform 29"/>
              <p:cNvSpPr>
                <a:spLocks noEditPoints="1"/>
              </p:cNvSpPr>
              <p:nvPr/>
            </p:nvSpPr>
            <p:spPr bwMode="auto">
              <a:xfrm flipH="1">
                <a:off x="3069803" y="657624"/>
                <a:ext cx="1139586" cy="1141162"/>
              </a:xfrm>
              <a:custGeom>
                <a:avLst/>
                <a:gdLst>
                  <a:gd name="T0" fmla="*/ 305 w 305"/>
                  <a:gd name="T1" fmla="*/ 154 h 305"/>
                  <a:gd name="T2" fmla="*/ 283 w 305"/>
                  <a:gd name="T3" fmla="*/ 120 h 305"/>
                  <a:gd name="T4" fmla="*/ 295 w 305"/>
                  <a:gd name="T5" fmla="*/ 98 h 305"/>
                  <a:gd name="T6" fmla="*/ 260 w 305"/>
                  <a:gd name="T7" fmla="*/ 72 h 305"/>
                  <a:gd name="T8" fmla="*/ 262 w 305"/>
                  <a:gd name="T9" fmla="*/ 46 h 305"/>
                  <a:gd name="T10" fmla="*/ 222 w 305"/>
                  <a:gd name="T11" fmla="*/ 38 h 305"/>
                  <a:gd name="T12" fmla="*/ 214 w 305"/>
                  <a:gd name="T13" fmla="*/ 13 h 305"/>
                  <a:gd name="T14" fmla="*/ 171 w 305"/>
                  <a:gd name="T15" fmla="*/ 20 h 305"/>
                  <a:gd name="T16" fmla="*/ 155 w 305"/>
                  <a:gd name="T17" fmla="*/ 0 h 305"/>
                  <a:gd name="T18" fmla="*/ 120 w 305"/>
                  <a:gd name="T19" fmla="*/ 22 h 305"/>
                  <a:gd name="T20" fmla="*/ 98 w 305"/>
                  <a:gd name="T21" fmla="*/ 11 h 305"/>
                  <a:gd name="T22" fmla="*/ 72 w 305"/>
                  <a:gd name="T23" fmla="*/ 46 h 305"/>
                  <a:gd name="T24" fmla="*/ 46 w 305"/>
                  <a:gd name="T25" fmla="*/ 44 h 305"/>
                  <a:gd name="T26" fmla="*/ 38 w 305"/>
                  <a:gd name="T27" fmla="*/ 84 h 305"/>
                  <a:gd name="T28" fmla="*/ 13 w 305"/>
                  <a:gd name="T29" fmla="*/ 91 h 305"/>
                  <a:gd name="T30" fmla="*/ 20 w 305"/>
                  <a:gd name="T31" fmla="*/ 134 h 305"/>
                  <a:gd name="T32" fmla="*/ 0 w 305"/>
                  <a:gd name="T33" fmla="*/ 151 h 305"/>
                  <a:gd name="T34" fmla="*/ 23 w 305"/>
                  <a:gd name="T35" fmla="*/ 185 h 305"/>
                  <a:gd name="T36" fmla="*/ 11 w 305"/>
                  <a:gd name="T37" fmla="*/ 207 h 305"/>
                  <a:gd name="T38" fmla="*/ 46 w 305"/>
                  <a:gd name="T39" fmla="*/ 234 h 305"/>
                  <a:gd name="T40" fmla="*/ 44 w 305"/>
                  <a:gd name="T41" fmla="*/ 259 h 305"/>
                  <a:gd name="T42" fmla="*/ 84 w 305"/>
                  <a:gd name="T43" fmla="*/ 268 h 305"/>
                  <a:gd name="T44" fmla="*/ 91 w 305"/>
                  <a:gd name="T45" fmla="*/ 292 h 305"/>
                  <a:gd name="T46" fmla="*/ 134 w 305"/>
                  <a:gd name="T47" fmla="*/ 285 h 305"/>
                  <a:gd name="T48" fmla="*/ 151 w 305"/>
                  <a:gd name="T49" fmla="*/ 305 h 305"/>
                  <a:gd name="T50" fmla="*/ 185 w 305"/>
                  <a:gd name="T51" fmla="*/ 283 h 305"/>
                  <a:gd name="T52" fmla="*/ 207 w 305"/>
                  <a:gd name="T53" fmla="*/ 295 h 305"/>
                  <a:gd name="T54" fmla="*/ 234 w 305"/>
                  <a:gd name="T55" fmla="*/ 259 h 305"/>
                  <a:gd name="T56" fmla="*/ 259 w 305"/>
                  <a:gd name="T57" fmla="*/ 261 h 305"/>
                  <a:gd name="T58" fmla="*/ 267 w 305"/>
                  <a:gd name="T59" fmla="*/ 222 h 305"/>
                  <a:gd name="T60" fmla="*/ 292 w 305"/>
                  <a:gd name="T61" fmla="*/ 214 h 305"/>
                  <a:gd name="T62" fmla="*/ 285 w 305"/>
                  <a:gd name="T63" fmla="*/ 171 h 305"/>
                  <a:gd name="T64" fmla="*/ 187 w 305"/>
                  <a:gd name="T65" fmla="*/ 259 h 305"/>
                  <a:gd name="T66" fmla="*/ 118 w 305"/>
                  <a:gd name="T67" fmla="*/ 47 h 305"/>
                  <a:gd name="T68" fmla="*/ 187 w 305"/>
                  <a:gd name="T69" fmla="*/ 259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05" h="305">
                    <a:moveTo>
                      <a:pt x="304" y="172"/>
                    </a:moveTo>
                    <a:cubicBezTo>
                      <a:pt x="305" y="154"/>
                      <a:pt x="305" y="154"/>
                      <a:pt x="305" y="154"/>
                    </a:cubicBezTo>
                    <a:cubicBezTo>
                      <a:pt x="287" y="153"/>
                      <a:pt x="287" y="153"/>
                      <a:pt x="287" y="153"/>
                    </a:cubicBezTo>
                    <a:cubicBezTo>
                      <a:pt x="287" y="142"/>
                      <a:pt x="285" y="131"/>
                      <a:pt x="283" y="120"/>
                    </a:cubicBezTo>
                    <a:cubicBezTo>
                      <a:pt x="300" y="115"/>
                      <a:pt x="300" y="115"/>
                      <a:pt x="300" y="115"/>
                    </a:cubicBezTo>
                    <a:cubicBezTo>
                      <a:pt x="295" y="98"/>
                      <a:pt x="295" y="98"/>
                      <a:pt x="295" y="98"/>
                    </a:cubicBezTo>
                    <a:cubicBezTo>
                      <a:pt x="277" y="103"/>
                      <a:pt x="277" y="103"/>
                      <a:pt x="277" y="103"/>
                    </a:cubicBezTo>
                    <a:cubicBezTo>
                      <a:pt x="273" y="92"/>
                      <a:pt x="267" y="81"/>
                      <a:pt x="260" y="72"/>
                    </a:cubicBezTo>
                    <a:cubicBezTo>
                      <a:pt x="273" y="60"/>
                      <a:pt x="273" y="60"/>
                      <a:pt x="273" y="60"/>
                    </a:cubicBezTo>
                    <a:cubicBezTo>
                      <a:pt x="262" y="46"/>
                      <a:pt x="262" y="46"/>
                      <a:pt x="262" y="46"/>
                    </a:cubicBezTo>
                    <a:cubicBezTo>
                      <a:pt x="248" y="58"/>
                      <a:pt x="248" y="58"/>
                      <a:pt x="248" y="58"/>
                    </a:cubicBezTo>
                    <a:cubicBezTo>
                      <a:pt x="240" y="50"/>
                      <a:pt x="231" y="43"/>
                      <a:pt x="222" y="38"/>
                    </a:cubicBezTo>
                    <a:cubicBezTo>
                      <a:pt x="230" y="22"/>
                      <a:pt x="230" y="22"/>
                      <a:pt x="230" y="22"/>
                    </a:cubicBezTo>
                    <a:cubicBezTo>
                      <a:pt x="214" y="13"/>
                      <a:pt x="214" y="13"/>
                      <a:pt x="214" y="13"/>
                    </a:cubicBezTo>
                    <a:cubicBezTo>
                      <a:pt x="206" y="30"/>
                      <a:pt x="206" y="30"/>
                      <a:pt x="206" y="30"/>
                    </a:cubicBezTo>
                    <a:cubicBezTo>
                      <a:pt x="195" y="24"/>
                      <a:pt x="183" y="21"/>
                      <a:pt x="171" y="20"/>
                    </a:cubicBezTo>
                    <a:cubicBezTo>
                      <a:pt x="172" y="1"/>
                      <a:pt x="172" y="1"/>
                      <a:pt x="172" y="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53" y="18"/>
                      <a:pt x="153" y="18"/>
                      <a:pt x="153" y="18"/>
                    </a:cubicBezTo>
                    <a:cubicBezTo>
                      <a:pt x="142" y="18"/>
                      <a:pt x="131" y="20"/>
                      <a:pt x="120" y="22"/>
                    </a:cubicBezTo>
                    <a:cubicBezTo>
                      <a:pt x="115" y="5"/>
                      <a:pt x="115" y="5"/>
                      <a:pt x="115" y="5"/>
                    </a:cubicBezTo>
                    <a:cubicBezTo>
                      <a:pt x="98" y="11"/>
                      <a:pt x="98" y="11"/>
                      <a:pt x="98" y="11"/>
                    </a:cubicBezTo>
                    <a:cubicBezTo>
                      <a:pt x="103" y="28"/>
                      <a:pt x="103" y="28"/>
                      <a:pt x="103" y="28"/>
                    </a:cubicBezTo>
                    <a:cubicBezTo>
                      <a:pt x="92" y="32"/>
                      <a:pt x="81" y="39"/>
                      <a:pt x="72" y="46"/>
                    </a:cubicBezTo>
                    <a:cubicBezTo>
                      <a:pt x="60" y="32"/>
                      <a:pt x="60" y="32"/>
                      <a:pt x="60" y="32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50" y="65"/>
                      <a:pt x="43" y="74"/>
                      <a:pt x="38" y="84"/>
                    </a:cubicBezTo>
                    <a:cubicBezTo>
                      <a:pt x="22" y="75"/>
                      <a:pt x="22" y="75"/>
                      <a:pt x="22" y="75"/>
                    </a:cubicBezTo>
                    <a:cubicBezTo>
                      <a:pt x="13" y="91"/>
                      <a:pt x="13" y="91"/>
                      <a:pt x="13" y="91"/>
                    </a:cubicBezTo>
                    <a:cubicBezTo>
                      <a:pt x="30" y="99"/>
                      <a:pt x="30" y="99"/>
                      <a:pt x="30" y="99"/>
                    </a:cubicBezTo>
                    <a:cubicBezTo>
                      <a:pt x="25" y="110"/>
                      <a:pt x="21" y="122"/>
                      <a:pt x="20" y="134"/>
                    </a:cubicBezTo>
                    <a:cubicBezTo>
                      <a:pt x="2" y="133"/>
                      <a:pt x="2" y="133"/>
                      <a:pt x="2" y="133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18" y="152"/>
                      <a:pt x="18" y="152"/>
                      <a:pt x="18" y="152"/>
                    </a:cubicBezTo>
                    <a:cubicBezTo>
                      <a:pt x="18" y="163"/>
                      <a:pt x="20" y="174"/>
                      <a:pt x="23" y="185"/>
                    </a:cubicBezTo>
                    <a:cubicBezTo>
                      <a:pt x="5" y="190"/>
                      <a:pt x="5" y="190"/>
                      <a:pt x="5" y="190"/>
                    </a:cubicBezTo>
                    <a:cubicBezTo>
                      <a:pt x="11" y="207"/>
                      <a:pt x="11" y="207"/>
                      <a:pt x="11" y="207"/>
                    </a:cubicBezTo>
                    <a:cubicBezTo>
                      <a:pt x="28" y="202"/>
                      <a:pt x="28" y="202"/>
                      <a:pt x="28" y="202"/>
                    </a:cubicBezTo>
                    <a:cubicBezTo>
                      <a:pt x="32" y="213"/>
                      <a:pt x="38" y="224"/>
                      <a:pt x="46" y="234"/>
                    </a:cubicBezTo>
                    <a:cubicBezTo>
                      <a:pt x="32" y="245"/>
                      <a:pt x="32" y="245"/>
                      <a:pt x="32" y="245"/>
                    </a:cubicBezTo>
                    <a:cubicBezTo>
                      <a:pt x="44" y="259"/>
                      <a:pt x="44" y="259"/>
                      <a:pt x="44" y="259"/>
                    </a:cubicBezTo>
                    <a:cubicBezTo>
                      <a:pt x="57" y="247"/>
                      <a:pt x="57" y="247"/>
                      <a:pt x="57" y="247"/>
                    </a:cubicBezTo>
                    <a:cubicBezTo>
                      <a:pt x="65" y="255"/>
                      <a:pt x="74" y="262"/>
                      <a:pt x="84" y="268"/>
                    </a:cubicBezTo>
                    <a:cubicBezTo>
                      <a:pt x="75" y="284"/>
                      <a:pt x="75" y="284"/>
                      <a:pt x="75" y="284"/>
                    </a:cubicBezTo>
                    <a:cubicBezTo>
                      <a:pt x="91" y="292"/>
                      <a:pt x="91" y="292"/>
                      <a:pt x="91" y="292"/>
                    </a:cubicBezTo>
                    <a:cubicBezTo>
                      <a:pt x="99" y="275"/>
                      <a:pt x="99" y="275"/>
                      <a:pt x="99" y="275"/>
                    </a:cubicBezTo>
                    <a:cubicBezTo>
                      <a:pt x="110" y="280"/>
                      <a:pt x="122" y="284"/>
                      <a:pt x="134" y="285"/>
                    </a:cubicBezTo>
                    <a:cubicBezTo>
                      <a:pt x="133" y="304"/>
                      <a:pt x="133" y="304"/>
                      <a:pt x="133" y="304"/>
                    </a:cubicBezTo>
                    <a:cubicBezTo>
                      <a:pt x="151" y="305"/>
                      <a:pt x="151" y="305"/>
                      <a:pt x="151" y="305"/>
                    </a:cubicBezTo>
                    <a:cubicBezTo>
                      <a:pt x="152" y="287"/>
                      <a:pt x="152" y="287"/>
                      <a:pt x="152" y="287"/>
                    </a:cubicBezTo>
                    <a:cubicBezTo>
                      <a:pt x="163" y="287"/>
                      <a:pt x="174" y="285"/>
                      <a:pt x="185" y="283"/>
                    </a:cubicBezTo>
                    <a:cubicBezTo>
                      <a:pt x="190" y="300"/>
                      <a:pt x="190" y="300"/>
                      <a:pt x="190" y="300"/>
                    </a:cubicBezTo>
                    <a:cubicBezTo>
                      <a:pt x="207" y="295"/>
                      <a:pt x="207" y="295"/>
                      <a:pt x="207" y="295"/>
                    </a:cubicBezTo>
                    <a:cubicBezTo>
                      <a:pt x="202" y="277"/>
                      <a:pt x="202" y="277"/>
                      <a:pt x="202" y="277"/>
                    </a:cubicBezTo>
                    <a:cubicBezTo>
                      <a:pt x="214" y="273"/>
                      <a:pt x="224" y="267"/>
                      <a:pt x="234" y="259"/>
                    </a:cubicBezTo>
                    <a:cubicBezTo>
                      <a:pt x="245" y="273"/>
                      <a:pt x="245" y="273"/>
                      <a:pt x="245" y="273"/>
                    </a:cubicBezTo>
                    <a:cubicBezTo>
                      <a:pt x="259" y="261"/>
                      <a:pt x="259" y="261"/>
                      <a:pt x="259" y="261"/>
                    </a:cubicBezTo>
                    <a:cubicBezTo>
                      <a:pt x="247" y="248"/>
                      <a:pt x="247" y="248"/>
                      <a:pt x="247" y="248"/>
                    </a:cubicBezTo>
                    <a:cubicBezTo>
                      <a:pt x="255" y="240"/>
                      <a:pt x="262" y="231"/>
                      <a:pt x="267" y="222"/>
                    </a:cubicBezTo>
                    <a:cubicBezTo>
                      <a:pt x="284" y="230"/>
                      <a:pt x="284" y="230"/>
                      <a:pt x="284" y="230"/>
                    </a:cubicBezTo>
                    <a:cubicBezTo>
                      <a:pt x="292" y="214"/>
                      <a:pt x="292" y="214"/>
                      <a:pt x="292" y="214"/>
                    </a:cubicBezTo>
                    <a:cubicBezTo>
                      <a:pt x="276" y="206"/>
                      <a:pt x="276" y="206"/>
                      <a:pt x="276" y="206"/>
                    </a:cubicBezTo>
                    <a:cubicBezTo>
                      <a:pt x="281" y="195"/>
                      <a:pt x="284" y="183"/>
                      <a:pt x="285" y="171"/>
                    </a:cubicBezTo>
                    <a:lnTo>
                      <a:pt x="304" y="172"/>
                    </a:lnTo>
                    <a:close/>
                    <a:moveTo>
                      <a:pt x="187" y="259"/>
                    </a:moveTo>
                    <a:cubicBezTo>
                      <a:pt x="128" y="277"/>
                      <a:pt x="65" y="245"/>
                      <a:pt x="47" y="186"/>
                    </a:cubicBezTo>
                    <a:cubicBezTo>
                      <a:pt x="28" y="128"/>
                      <a:pt x="60" y="65"/>
                      <a:pt x="118" y="47"/>
                    </a:cubicBezTo>
                    <a:cubicBezTo>
                      <a:pt x="177" y="28"/>
                      <a:pt x="240" y="60"/>
                      <a:pt x="258" y="118"/>
                    </a:cubicBezTo>
                    <a:cubicBezTo>
                      <a:pt x="277" y="177"/>
                      <a:pt x="245" y="240"/>
                      <a:pt x="187" y="25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2" tIns="45706" rIns="91412" bIns="45706" numCol="1" anchor="t" anchorCtr="0" compatLnSpc="1"/>
              <a:lstStyle/>
              <a:p>
                <a:endParaRPr lang="zh-CN" altLang="en-US" sz="1799"/>
              </a:p>
            </p:txBody>
          </p:sp>
          <p:sp>
            <p:nvSpPr>
              <p:cNvPr id="49" name="Freeform 30"/>
              <p:cNvSpPr/>
              <p:nvPr/>
            </p:nvSpPr>
            <p:spPr bwMode="auto">
              <a:xfrm flipH="1">
                <a:off x="3260523" y="845190"/>
                <a:ext cx="764453" cy="766028"/>
              </a:xfrm>
              <a:custGeom>
                <a:avLst/>
                <a:gdLst>
                  <a:gd name="T0" fmla="*/ 190 w 205"/>
                  <a:gd name="T1" fmla="*/ 74 h 205"/>
                  <a:gd name="T2" fmla="*/ 131 w 205"/>
                  <a:gd name="T3" fmla="*/ 190 h 205"/>
                  <a:gd name="T4" fmla="*/ 15 w 205"/>
                  <a:gd name="T5" fmla="*/ 130 h 205"/>
                  <a:gd name="T6" fmla="*/ 74 w 205"/>
                  <a:gd name="T7" fmla="*/ 15 h 205"/>
                  <a:gd name="T8" fmla="*/ 190 w 205"/>
                  <a:gd name="T9" fmla="*/ 74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5" h="205">
                    <a:moveTo>
                      <a:pt x="190" y="74"/>
                    </a:moveTo>
                    <a:cubicBezTo>
                      <a:pt x="205" y="123"/>
                      <a:pt x="179" y="174"/>
                      <a:pt x="131" y="190"/>
                    </a:cubicBezTo>
                    <a:cubicBezTo>
                      <a:pt x="82" y="205"/>
                      <a:pt x="31" y="179"/>
                      <a:pt x="15" y="130"/>
                    </a:cubicBezTo>
                    <a:cubicBezTo>
                      <a:pt x="0" y="82"/>
                      <a:pt x="27" y="31"/>
                      <a:pt x="74" y="15"/>
                    </a:cubicBezTo>
                    <a:cubicBezTo>
                      <a:pt x="123" y="0"/>
                      <a:pt x="174" y="26"/>
                      <a:pt x="190" y="7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2" tIns="45706" rIns="91412" bIns="45706" numCol="1" anchor="t" anchorCtr="0" compatLnSpc="1"/>
              <a:lstStyle/>
              <a:p>
                <a:pPr algn="ctr"/>
                <a:r>
                  <a:rPr lang="en-US" altLang="zh-CN" sz="1799" dirty="0">
                    <a:solidFill>
                      <a:schemeClr val="bg1"/>
                    </a:solidFill>
                  </a:rPr>
                  <a:t>D</a:t>
                </a:r>
                <a:endParaRPr lang="zh-CN" altLang="en-US" sz="1799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2" name="组合 53"/>
          <p:cNvGrpSpPr/>
          <p:nvPr/>
        </p:nvGrpSpPr>
        <p:grpSpPr>
          <a:xfrm>
            <a:off x="2172660" y="1563557"/>
            <a:ext cx="1139432" cy="1141162"/>
            <a:chOff x="2172336" y="1563557"/>
            <a:chExt cx="1139586" cy="1141162"/>
          </a:xfrm>
        </p:grpSpPr>
        <p:sp>
          <p:nvSpPr>
            <p:cNvPr id="24" name="Freeform 30"/>
            <p:cNvSpPr/>
            <p:nvPr/>
          </p:nvSpPr>
          <p:spPr bwMode="auto">
            <a:xfrm flipH="1">
              <a:off x="2363056" y="1751123"/>
              <a:ext cx="764453" cy="766028"/>
            </a:xfrm>
            <a:custGeom>
              <a:avLst/>
              <a:gdLst>
                <a:gd name="T0" fmla="*/ 190 w 205"/>
                <a:gd name="T1" fmla="*/ 74 h 205"/>
                <a:gd name="T2" fmla="*/ 131 w 205"/>
                <a:gd name="T3" fmla="*/ 190 h 205"/>
                <a:gd name="T4" fmla="*/ 15 w 205"/>
                <a:gd name="T5" fmla="*/ 130 h 205"/>
                <a:gd name="T6" fmla="*/ 74 w 205"/>
                <a:gd name="T7" fmla="*/ 15 h 205"/>
                <a:gd name="T8" fmla="*/ 190 w 205"/>
                <a:gd name="T9" fmla="*/ 74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205">
                  <a:moveTo>
                    <a:pt x="190" y="74"/>
                  </a:moveTo>
                  <a:cubicBezTo>
                    <a:pt x="205" y="123"/>
                    <a:pt x="179" y="174"/>
                    <a:pt x="131" y="190"/>
                  </a:cubicBezTo>
                  <a:cubicBezTo>
                    <a:pt x="82" y="205"/>
                    <a:pt x="31" y="179"/>
                    <a:pt x="15" y="130"/>
                  </a:cubicBezTo>
                  <a:cubicBezTo>
                    <a:pt x="0" y="82"/>
                    <a:pt x="27" y="31"/>
                    <a:pt x="74" y="15"/>
                  </a:cubicBezTo>
                  <a:cubicBezTo>
                    <a:pt x="123" y="0"/>
                    <a:pt x="174" y="26"/>
                    <a:pt x="190" y="7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/>
            <a:p>
              <a:endParaRPr lang="zh-CN" altLang="en-US" sz="1799"/>
            </a:p>
          </p:txBody>
        </p:sp>
        <p:sp>
          <p:nvSpPr>
            <p:cNvPr id="6" name="文本框 147"/>
            <p:cNvSpPr txBox="1"/>
            <p:nvPr/>
          </p:nvSpPr>
          <p:spPr>
            <a:xfrm flipH="1">
              <a:off x="2451656" y="1951161"/>
              <a:ext cx="8275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799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3" name="Freeform 29"/>
            <p:cNvSpPr>
              <a:spLocks noEditPoints="1"/>
            </p:cNvSpPr>
            <p:nvPr/>
          </p:nvSpPr>
          <p:spPr bwMode="auto">
            <a:xfrm flipH="1">
              <a:off x="2172336" y="1563557"/>
              <a:ext cx="1139586" cy="1141162"/>
            </a:xfrm>
            <a:custGeom>
              <a:avLst/>
              <a:gdLst>
                <a:gd name="T0" fmla="*/ 305 w 305"/>
                <a:gd name="T1" fmla="*/ 154 h 305"/>
                <a:gd name="T2" fmla="*/ 283 w 305"/>
                <a:gd name="T3" fmla="*/ 120 h 305"/>
                <a:gd name="T4" fmla="*/ 295 w 305"/>
                <a:gd name="T5" fmla="*/ 98 h 305"/>
                <a:gd name="T6" fmla="*/ 260 w 305"/>
                <a:gd name="T7" fmla="*/ 72 h 305"/>
                <a:gd name="T8" fmla="*/ 262 w 305"/>
                <a:gd name="T9" fmla="*/ 46 h 305"/>
                <a:gd name="T10" fmla="*/ 222 w 305"/>
                <a:gd name="T11" fmla="*/ 38 h 305"/>
                <a:gd name="T12" fmla="*/ 214 w 305"/>
                <a:gd name="T13" fmla="*/ 13 h 305"/>
                <a:gd name="T14" fmla="*/ 171 w 305"/>
                <a:gd name="T15" fmla="*/ 20 h 305"/>
                <a:gd name="T16" fmla="*/ 155 w 305"/>
                <a:gd name="T17" fmla="*/ 0 h 305"/>
                <a:gd name="T18" fmla="*/ 120 w 305"/>
                <a:gd name="T19" fmla="*/ 22 h 305"/>
                <a:gd name="T20" fmla="*/ 98 w 305"/>
                <a:gd name="T21" fmla="*/ 11 h 305"/>
                <a:gd name="T22" fmla="*/ 72 w 305"/>
                <a:gd name="T23" fmla="*/ 46 h 305"/>
                <a:gd name="T24" fmla="*/ 46 w 305"/>
                <a:gd name="T25" fmla="*/ 44 h 305"/>
                <a:gd name="T26" fmla="*/ 38 w 305"/>
                <a:gd name="T27" fmla="*/ 84 h 305"/>
                <a:gd name="T28" fmla="*/ 13 w 305"/>
                <a:gd name="T29" fmla="*/ 91 h 305"/>
                <a:gd name="T30" fmla="*/ 20 w 305"/>
                <a:gd name="T31" fmla="*/ 134 h 305"/>
                <a:gd name="T32" fmla="*/ 0 w 305"/>
                <a:gd name="T33" fmla="*/ 151 h 305"/>
                <a:gd name="T34" fmla="*/ 23 w 305"/>
                <a:gd name="T35" fmla="*/ 185 h 305"/>
                <a:gd name="T36" fmla="*/ 11 w 305"/>
                <a:gd name="T37" fmla="*/ 207 h 305"/>
                <a:gd name="T38" fmla="*/ 46 w 305"/>
                <a:gd name="T39" fmla="*/ 234 h 305"/>
                <a:gd name="T40" fmla="*/ 44 w 305"/>
                <a:gd name="T41" fmla="*/ 259 h 305"/>
                <a:gd name="T42" fmla="*/ 84 w 305"/>
                <a:gd name="T43" fmla="*/ 268 h 305"/>
                <a:gd name="T44" fmla="*/ 91 w 305"/>
                <a:gd name="T45" fmla="*/ 292 h 305"/>
                <a:gd name="T46" fmla="*/ 134 w 305"/>
                <a:gd name="T47" fmla="*/ 285 h 305"/>
                <a:gd name="T48" fmla="*/ 151 w 305"/>
                <a:gd name="T49" fmla="*/ 305 h 305"/>
                <a:gd name="T50" fmla="*/ 185 w 305"/>
                <a:gd name="T51" fmla="*/ 283 h 305"/>
                <a:gd name="T52" fmla="*/ 207 w 305"/>
                <a:gd name="T53" fmla="*/ 295 h 305"/>
                <a:gd name="T54" fmla="*/ 234 w 305"/>
                <a:gd name="T55" fmla="*/ 259 h 305"/>
                <a:gd name="T56" fmla="*/ 259 w 305"/>
                <a:gd name="T57" fmla="*/ 261 h 305"/>
                <a:gd name="T58" fmla="*/ 267 w 305"/>
                <a:gd name="T59" fmla="*/ 222 h 305"/>
                <a:gd name="T60" fmla="*/ 292 w 305"/>
                <a:gd name="T61" fmla="*/ 214 h 305"/>
                <a:gd name="T62" fmla="*/ 285 w 305"/>
                <a:gd name="T63" fmla="*/ 171 h 305"/>
                <a:gd name="T64" fmla="*/ 187 w 305"/>
                <a:gd name="T65" fmla="*/ 259 h 305"/>
                <a:gd name="T66" fmla="*/ 118 w 305"/>
                <a:gd name="T67" fmla="*/ 47 h 305"/>
                <a:gd name="T68" fmla="*/ 187 w 305"/>
                <a:gd name="T69" fmla="*/ 259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05" h="305">
                  <a:moveTo>
                    <a:pt x="304" y="172"/>
                  </a:moveTo>
                  <a:cubicBezTo>
                    <a:pt x="305" y="154"/>
                    <a:pt x="305" y="154"/>
                    <a:pt x="305" y="154"/>
                  </a:cubicBezTo>
                  <a:cubicBezTo>
                    <a:pt x="287" y="153"/>
                    <a:pt x="287" y="153"/>
                    <a:pt x="287" y="153"/>
                  </a:cubicBezTo>
                  <a:cubicBezTo>
                    <a:pt x="287" y="142"/>
                    <a:pt x="285" y="131"/>
                    <a:pt x="283" y="120"/>
                  </a:cubicBezTo>
                  <a:cubicBezTo>
                    <a:pt x="300" y="115"/>
                    <a:pt x="300" y="115"/>
                    <a:pt x="300" y="115"/>
                  </a:cubicBezTo>
                  <a:cubicBezTo>
                    <a:pt x="295" y="98"/>
                    <a:pt x="295" y="98"/>
                    <a:pt x="295" y="98"/>
                  </a:cubicBezTo>
                  <a:cubicBezTo>
                    <a:pt x="277" y="103"/>
                    <a:pt x="277" y="103"/>
                    <a:pt x="277" y="103"/>
                  </a:cubicBezTo>
                  <a:cubicBezTo>
                    <a:pt x="273" y="92"/>
                    <a:pt x="267" y="81"/>
                    <a:pt x="260" y="72"/>
                  </a:cubicBezTo>
                  <a:cubicBezTo>
                    <a:pt x="273" y="60"/>
                    <a:pt x="273" y="60"/>
                    <a:pt x="273" y="60"/>
                  </a:cubicBezTo>
                  <a:cubicBezTo>
                    <a:pt x="262" y="46"/>
                    <a:pt x="262" y="46"/>
                    <a:pt x="262" y="46"/>
                  </a:cubicBezTo>
                  <a:cubicBezTo>
                    <a:pt x="248" y="58"/>
                    <a:pt x="248" y="58"/>
                    <a:pt x="248" y="58"/>
                  </a:cubicBezTo>
                  <a:cubicBezTo>
                    <a:pt x="240" y="50"/>
                    <a:pt x="231" y="43"/>
                    <a:pt x="222" y="38"/>
                  </a:cubicBezTo>
                  <a:cubicBezTo>
                    <a:pt x="230" y="22"/>
                    <a:pt x="230" y="22"/>
                    <a:pt x="230" y="22"/>
                  </a:cubicBezTo>
                  <a:cubicBezTo>
                    <a:pt x="214" y="13"/>
                    <a:pt x="214" y="13"/>
                    <a:pt x="214" y="13"/>
                  </a:cubicBezTo>
                  <a:cubicBezTo>
                    <a:pt x="206" y="30"/>
                    <a:pt x="206" y="30"/>
                    <a:pt x="206" y="30"/>
                  </a:cubicBezTo>
                  <a:cubicBezTo>
                    <a:pt x="195" y="24"/>
                    <a:pt x="183" y="21"/>
                    <a:pt x="171" y="20"/>
                  </a:cubicBezTo>
                  <a:cubicBezTo>
                    <a:pt x="172" y="1"/>
                    <a:pt x="172" y="1"/>
                    <a:pt x="172" y="1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53" y="18"/>
                    <a:pt x="153" y="18"/>
                    <a:pt x="153" y="18"/>
                  </a:cubicBezTo>
                  <a:cubicBezTo>
                    <a:pt x="142" y="18"/>
                    <a:pt x="131" y="20"/>
                    <a:pt x="120" y="22"/>
                  </a:cubicBezTo>
                  <a:cubicBezTo>
                    <a:pt x="115" y="5"/>
                    <a:pt x="115" y="5"/>
                    <a:pt x="115" y="5"/>
                  </a:cubicBezTo>
                  <a:cubicBezTo>
                    <a:pt x="98" y="11"/>
                    <a:pt x="98" y="11"/>
                    <a:pt x="98" y="11"/>
                  </a:cubicBezTo>
                  <a:cubicBezTo>
                    <a:pt x="103" y="28"/>
                    <a:pt x="103" y="28"/>
                    <a:pt x="103" y="28"/>
                  </a:cubicBezTo>
                  <a:cubicBezTo>
                    <a:pt x="92" y="32"/>
                    <a:pt x="81" y="39"/>
                    <a:pt x="72" y="46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50" y="65"/>
                    <a:pt x="43" y="74"/>
                    <a:pt x="38" y="84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30" y="99"/>
                    <a:pt x="30" y="99"/>
                    <a:pt x="30" y="99"/>
                  </a:cubicBezTo>
                  <a:cubicBezTo>
                    <a:pt x="25" y="110"/>
                    <a:pt x="21" y="122"/>
                    <a:pt x="20" y="134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63"/>
                    <a:pt x="20" y="174"/>
                    <a:pt x="23" y="185"/>
                  </a:cubicBezTo>
                  <a:cubicBezTo>
                    <a:pt x="5" y="190"/>
                    <a:pt x="5" y="190"/>
                    <a:pt x="5" y="190"/>
                  </a:cubicBezTo>
                  <a:cubicBezTo>
                    <a:pt x="11" y="207"/>
                    <a:pt x="11" y="207"/>
                    <a:pt x="11" y="207"/>
                  </a:cubicBezTo>
                  <a:cubicBezTo>
                    <a:pt x="28" y="202"/>
                    <a:pt x="28" y="202"/>
                    <a:pt x="28" y="202"/>
                  </a:cubicBezTo>
                  <a:cubicBezTo>
                    <a:pt x="32" y="213"/>
                    <a:pt x="38" y="224"/>
                    <a:pt x="46" y="234"/>
                  </a:cubicBezTo>
                  <a:cubicBezTo>
                    <a:pt x="32" y="245"/>
                    <a:pt x="32" y="245"/>
                    <a:pt x="32" y="245"/>
                  </a:cubicBezTo>
                  <a:cubicBezTo>
                    <a:pt x="44" y="259"/>
                    <a:pt x="44" y="259"/>
                    <a:pt x="44" y="259"/>
                  </a:cubicBezTo>
                  <a:cubicBezTo>
                    <a:pt x="57" y="247"/>
                    <a:pt x="57" y="247"/>
                    <a:pt x="57" y="247"/>
                  </a:cubicBezTo>
                  <a:cubicBezTo>
                    <a:pt x="65" y="255"/>
                    <a:pt x="74" y="262"/>
                    <a:pt x="84" y="268"/>
                  </a:cubicBezTo>
                  <a:cubicBezTo>
                    <a:pt x="75" y="284"/>
                    <a:pt x="75" y="284"/>
                    <a:pt x="75" y="284"/>
                  </a:cubicBezTo>
                  <a:cubicBezTo>
                    <a:pt x="91" y="292"/>
                    <a:pt x="91" y="292"/>
                    <a:pt x="91" y="292"/>
                  </a:cubicBezTo>
                  <a:cubicBezTo>
                    <a:pt x="99" y="275"/>
                    <a:pt x="99" y="275"/>
                    <a:pt x="99" y="275"/>
                  </a:cubicBezTo>
                  <a:cubicBezTo>
                    <a:pt x="110" y="280"/>
                    <a:pt x="122" y="284"/>
                    <a:pt x="134" y="285"/>
                  </a:cubicBezTo>
                  <a:cubicBezTo>
                    <a:pt x="133" y="304"/>
                    <a:pt x="133" y="304"/>
                    <a:pt x="133" y="304"/>
                  </a:cubicBezTo>
                  <a:cubicBezTo>
                    <a:pt x="151" y="305"/>
                    <a:pt x="151" y="305"/>
                    <a:pt x="151" y="305"/>
                  </a:cubicBezTo>
                  <a:cubicBezTo>
                    <a:pt x="152" y="287"/>
                    <a:pt x="152" y="287"/>
                    <a:pt x="152" y="287"/>
                  </a:cubicBezTo>
                  <a:cubicBezTo>
                    <a:pt x="163" y="287"/>
                    <a:pt x="174" y="285"/>
                    <a:pt x="185" y="283"/>
                  </a:cubicBezTo>
                  <a:cubicBezTo>
                    <a:pt x="190" y="300"/>
                    <a:pt x="190" y="300"/>
                    <a:pt x="190" y="300"/>
                  </a:cubicBezTo>
                  <a:cubicBezTo>
                    <a:pt x="207" y="295"/>
                    <a:pt x="207" y="295"/>
                    <a:pt x="207" y="295"/>
                  </a:cubicBezTo>
                  <a:cubicBezTo>
                    <a:pt x="202" y="277"/>
                    <a:pt x="202" y="277"/>
                    <a:pt x="202" y="277"/>
                  </a:cubicBezTo>
                  <a:cubicBezTo>
                    <a:pt x="214" y="273"/>
                    <a:pt x="224" y="267"/>
                    <a:pt x="234" y="259"/>
                  </a:cubicBezTo>
                  <a:cubicBezTo>
                    <a:pt x="245" y="273"/>
                    <a:pt x="245" y="273"/>
                    <a:pt x="245" y="273"/>
                  </a:cubicBezTo>
                  <a:cubicBezTo>
                    <a:pt x="259" y="261"/>
                    <a:pt x="259" y="261"/>
                    <a:pt x="259" y="261"/>
                  </a:cubicBezTo>
                  <a:cubicBezTo>
                    <a:pt x="247" y="248"/>
                    <a:pt x="247" y="248"/>
                    <a:pt x="247" y="248"/>
                  </a:cubicBezTo>
                  <a:cubicBezTo>
                    <a:pt x="255" y="240"/>
                    <a:pt x="262" y="231"/>
                    <a:pt x="267" y="222"/>
                  </a:cubicBezTo>
                  <a:cubicBezTo>
                    <a:pt x="284" y="230"/>
                    <a:pt x="284" y="230"/>
                    <a:pt x="284" y="230"/>
                  </a:cubicBezTo>
                  <a:cubicBezTo>
                    <a:pt x="292" y="214"/>
                    <a:pt x="292" y="214"/>
                    <a:pt x="292" y="214"/>
                  </a:cubicBezTo>
                  <a:cubicBezTo>
                    <a:pt x="276" y="206"/>
                    <a:pt x="276" y="206"/>
                    <a:pt x="276" y="206"/>
                  </a:cubicBezTo>
                  <a:cubicBezTo>
                    <a:pt x="281" y="195"/>
                    <a:pt x="284" y="183"/>
                    <a:pt x="285" y="171"/>
                  </a:cubicBezTo>
                  <a:lnTo>
                    <a:pt x="304" y="172"/>
                  </a:lnTo>
                  <a:close/>
                  <a:moveTo>
                    <a:pt x="187" y="259"/>
                  </a:moveTo>
                  <a:cubicBezTo>
                    <a:pt x="128" y="277"/>
                    <a:pt x="65" y="245"/>
                    <a:pt x="47" y="186"/>
                  </a:cubicBezTo>
                  <a:cubicBezTo>
                    <a:pt x="28" y="128"/>
                    <a:pt x="60" y="65"/>
                    <a:pt x="118" y="47"/>
                  </a:cubicBezTo>
                  <a:cubicBezTo>
                    <a:pt x="177" y="28"/>
                    <a:pt x="240" y="60"/>
                    <a:pt x="258" y="118"/>
                  </a:cubicBezTo>
                  <a:cubicBezTo>
                    <a:pt x="277" y="177"/>
                    <a:pt x="245" y="240"/>
                    <a:pt x="187" y="2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2" tIns="45706" rIns="91412" bIns="45706" numCol="1" anchor="t" anchorCtr="0" compatLnSpc="1"/>
            <a:lstStyle/>
            <a:p>
              <a:endParaRPr lang="zh-CN" altLang="en-US" sz="1799"/>
            </a:p>
          </p:txBody>
        </p:sp>
      </p:grpSp>
      <p:sp>
        <p:nvSpPr>
          <p:cNvPr id="55" name="灯片编号占位符 54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30" tIns="45715" rIns="91430" bIns="45715" rtlCol="0" anchor="ctr"/>
          <a:lstStyle/>
          <a:p>
            <a:fld id="{E050F338-EFDA-4F8E-882C-DA95E7E9D7D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85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/>
      </p:transition>
    </mc:Choice>
    <mc:Fallback xmlns="">
      <p:transition spd="slow" advClick="0" advTm="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1" grpId="0" animBg="1"/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1536268" y="1682328"/>
            <a:ext cx="6071462" cy="975176"/>
            <a:chOff x="967802" y="1902099"/>
            <a:chExt cx="10256393" cy="1647031"/>
          </a:xfrm>
        </p:grpSpPr>
        <p:grpSp>
          <p:nvGrpSpPr>
            <p:cNvPr id="3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424" tIns="289424" rIns="289424" bIns="289424" numCol="1" spcCol="1270" anchor="ctr" anchorCtr="0">
                <a:noAutofit/>
              </a:bodyPr>
              <a:lstStyle/>
              <a:p>
                <a:pPr algn="just" defTabSz="1157633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20" tIns="367890" rIns="127520" bIns="367890" numCol="1" spcCol="1270" anchor="ctr" anchorCtr="0">
                <a:noAutofit/>
              </a:bodyPr>
              <a:lstStyle/>
              <a:p>
                <a:pPr algn="just" defTabSz="491993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424" tIns="289424" rIns="289424" bIns="289424" numCol="1" spcCol="1270" anchor="ctr" anchorCtr="0">
                <a:noAutofit/>
              </a:bodyPr>
              <a:lstStyle/>
              <a:p>
                <a:pPr algn="just" defTabSz="1157633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20" tIns="198184" rIns="127520" bIns="198184" numCol="1" spcCol="1270" anchor="ctr" anchorCtr="0">
                <a:noAutofit/>
              </a:bodyPr>
              <a:lstStyle/>
              <a:p>
                <a:pPr algn="just" defTabSz="127339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424" tIns="289424" rIns="289424" bIns="289424" numCol="1" spcCol="1270" anchor="ctr" anchorCtr="0">
                <a:noAutofit/>
              </a:bodyPr>
              <a:lstStyle/>
              <a:p>
                <a:pPr algn="just" defTabSz="1157633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424" tIns="289424" rIns="289424" bIns="289424" numCol="1" spcCol="1270" anchor="ctr" anchorCtr="0">
                <a:noAutofit/>
              </a:bodyPr>
              <a:lstStyle/>
              <a:p>
                <a:pPr algn="just" defTabSz="1157633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20" tIns="367890" rIns="127520" bIns="367890" numCol="1" spcCol="1270" anchor="ctr" anchorCtr="0">
                <a:noAutofit/>
              </a:bodyPr>
              <a:lstStyle/>
              <a:p>
                <a:pPr algn="just" defTabSz="491993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2" tIns="17442" rIns="17442" bIns="17442" anchor="ctr"/>
              <a:lstStyle/>
              <a:p>
                <a:pPr algn="just" defTabSz="148839" hangingPunct="0">
                  <a:lnSpc>
                    <a:spcPct val="12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36"/>
          <p:cNvGrpSpPr/>
          <p:nvPr/>
        </p:nvGrpSpPr>
        <p:grpSpPr>
          <a:xfrm>
            <a:off x="1300274" y="2984972"/>
            <a:ext cx="1446977" cy="641823"/>
            <a:chOff x="520106" y="2243168"/>
            <a:chExt cx="2513428" cy="985463"/>
          </a:xfrm>
        </p:grpSpPr>
        <p:sp>
          <p:nvSpPr>
            <p:cNvPr id="38" name="TextBox 37"/>
            <p:cNvSpPr txBox="1"/>
            <p:nvPr/>
          </p:nvSpPr>
          <p:spPr>
            <a:xfrm>
              <a:off x="1153296" y="2243168"/>
              <a:ext cx="1247047" cy="39683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661729"/>
              <a:ext cx="2513428" cy="5669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188668" y="3749762"/>
            <a:ext cx="676715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50"/>
          <p:cNvGrpSpPr/>
          <p:nvPr/>
        </p:nvGrpSpPr>
        <p:grpSpPr>
          <a:xfrm>
            <a:off x="6396746" y="2984977"/>
            <a:ext cx="1446977" cy="641821"/>
            <a:chOff x="520106" y="2243170"/>
            <a:chExt cx="2513428" cy="985460"/>
          </a:xfrm>
        </p:grpSpPr>
        <p:sp>
          <p:nvSpPr>
            <p:cNvPr id="52" name="TextBox 51"/>
            <p:cNvSpPr txBox="1"/>
            <p:nvPr/>
          </p:nvSpPr>
          <p:spPr>
            <a:xfrm>
              <a:off x="1064219" y="2243170"/>
              <a:ext cx="1425198" cy="45352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661728"/>
              <a:ext cx="2513428" cy="5669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53"/>
          <p:cNvGrpSpPr/>
          <p:nvPr/>
        </p:nvGrpSpPr>
        <p:grpSpPr>
          <a:xfrm>
            <a:off x="4697921" y="2984974"/>
            <a:ext cx="1446977" cy="641822"/>
            <a:chOff x="520106" y="2243170"/>
            <a:chExt cx="2513428" cy="985463"/>
          </a:xfrm>
        </p:grpSpPr>
        <p:sp>
          <p:nvSpPr>
            <p:cNvPr id="55" name="TextBox 54"/>
            <p:cNvSpPr txBox="1"/>
            <p:nvPr/>
          </p:nvSpPr>
          <p:spPr>
            <a:xfrm>
              <a:off x="1064219" y="2243170"/>
              <a:ext cx="1425198" cy="45352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661730"/>
              <a:ext cx="2513428" cy="56690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56"/>
          <p:cNvGrpSpPr/>
          <p:nvPr/>
        </p:nvGrpSpPr>
        <p:grpSpPr>
          <a:xfrm>
            <a:off x="2999098" y="2984974"/>
            <a:ext cx="1446977" cy="641822"/>
            <a:chOff x="520106" y="2243170"/>
            <a:chExt cx="2513428" cy="985463"/>
          </a:xfrm>
        </p:grpSpPr>
        <p:sp>
          <p:nvSpPr>
            <p:cNvPr id="58" name="TextBox 57"/>
            <p:cNvSpPr txBox="1"/>
            <p:nvPr/>
          </p:nvSpPr>
          <p:spPr>
            <a:xfrm>
              <a:off x="1064219" y="2243170"/>
              <a:ext cx="1425198" cy="45352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661730"/>
              <a:ext cx="2513428" cy="56690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218074" y="3891412"/>
            <a:ext cx="6708340" cy="4799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请替换文字内容，点击添加相关标题文字，修改文字内容请替换文字内容，点击添加相关标题文字，修改文字内容请替换文字内容，点击添加相关标题文字，修改文字内容</a:t>
            </a:r>
          </a:p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16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774">
        <p:random/>
      </p:transition>
    </mc:Choice>
    <mc:Fallback xmlns="">
      <p:transition spd="slow" advClick="0" advTm="477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4"/>
          <p:cNvSpPr>
            <a:spLocks/>
          </p:cNvSpPr>
          <p:nvPr/>
        </p:nvSpPr>
        <p:spPr bwMode="auto">
          <a:xfrm rot="10800000">
            <a:off x="1168872" y="1625762"/>
            <a:ext cx="1038057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4"/>
          <p:cNvSpPr>
            <a:spLocks/>
          </p:cNvSpPr>
          <p:nvPr/>
        </p:nvSpPr>
        <p:spPr bwMode="auto">
          <a:xfrm rot="5400000" flipH="1">
            <a:off x="1353915" y="2848997"/>
            <a:ext cx="1038115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24"/>
          <p:cNvSpPr>
            <a:spLocks/>
          </p:cNvSpPr>
          <p:nvPr/>
        </p:nvSpPr>
        <p:spPr bwMode="auto">
          <a:xfrm flipH="1">
            <a:off x="2577073" y="2663878"/>
            <a:ext cx="1038058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 rot="5400000">
            <a:off x="2762117" y="1440718"/>
            <a:ext cx="1038114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24"/>
          <p:cNvSpPr>
            <a:spLocks/>
          </p:cNvSpPr>
          <p:nvPr/>
        </p:nvSpPr>
        <p:spPr bwMode="auto">
          <a:xfrm rot="10800000">
            <a:off x="3985275" y="1625762"/>
            <a:ext cx="1038057" cy="1408278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5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4"/>
          <p:cNvSpPr>
            <a:spLocks/>
          </p:cNvSpPr>
          <p:nvPr/>
        </p:nvSpPr>
        <p:spPr bwMode="auto">
          <a:xfrm rot="5400000" flipH="1">
            <a:off x="4170318" y="2848996"/>
            <a:ext cx="1038115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6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65023" tIns="32511" rIns="65023" bIns="32511"/>
          <a:lstStyle/>
          <a:p>
            <a:pPr algn="just">
              <a:lnSpc>
                <a:spcPct val="120000"/>
              </a:lnSpc>
              <a:defRPr/>
            </a:pPr>
            <a:endParaRPr lang="da-DK" sz="600" kern="0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3"/>
          <p:cNvGrpSpPr>
            <a:grpSpLocks noChangeAspect="1"/>
          </p:cNvGrpSpPr>
          <p:nvPr/>
        </p:nvGrpSpPr>
        <p:grpSpPr>
          <a:xfrm>
            <a:off x="1350755" y="2064594"/>
            <a:ext cx="188260" cy="164134"/>
            <a:chOff x="7540014" y="4306907"/>
            <a:chExt cx="389342" cy="339426"/>
          </a:xfrm>
          <a:solidFill>
            <a:schemeClr val="accent1"/>
          </a:solidFill>
        </p:grpSpPr>
        <p:sp>
          <p:nvSpPr>
            <p:cNvPr id="35" name="Freeform 110"/>
            <p:cNvSpPr>
              <a:spLocks/>
            </p:cNvSpPr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11"/>
            <p:cNvSpPr>
              <a:spLocks/>
            </p:cNvSpPr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12"/>
            <p:cNvSpPr>
              <a:spLocks/>
            </p:cNvSpPr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13"/>
            <p:cNvSpPr>
              <a:spLocks/>
            </p:cNvSpPr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14"/>
            <p:cNvSpPr>
              <a:spLocks/>
            </p:cNvSpPr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15"/>
            <p:cNvSpPr>
              <a:spLocks/>
            </p:cNvSpPr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16"/>
            <p:cNvSpPr>
              <a:spLocks/>
            </p:cNvSpPr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45"/>
          <p:cNvGrpSpPr>
            <a:grpSpLocks noChangeAspect="1"/>
          </p:cNvGrpSpPr>
          <p:nvPr/>
        </p:nvGrpSpPr>
        <p:grpSpPr>
          <a:xfrm>
            <a:off x="2755594" y="3471030"/>
            <a:ext cx="160948" cy="164134"/>
            <a:chOff x="7160655" y="2178006"/>
            <a:chExt cx="379359" cy="386846"/>
          </a:xfrm>
          <a:solidFill>
            <a:schemeClr val="accent3"/>
          </a:solidFill>
        </p:grpSpPr>
        <p:sp>
          <p:nvSpPr>
            <p:cNvPr id="47" name="Freeform 36"/>
            <p:cNvSpPr>
              <a:spLocks noEditPoints="1"/>
            </p:cNvSpPr>
            <p:nvPr/>
          </p:nvSpPr>
          <p:spPr bwMode="auto">
            <a:xfrm>
              <a:off x="7277956" y="2178006"/>
              <a:ext cx="262058" cy="262058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1 w 79"/>
                <a:gd name="T5" fmla="*/ 63 h 79"/>
                <a:gd name="T6" fmla="*/ 11 w 79"/>
                <a:gd name="T7" fmla="*/ 63 h 79"/>
                <a:gd name="T8" fmla="*/ 17 w 79"/>
                <a:gd name="T9" fmla="*/ 68 h 79"/>
                <a:gd name="T10" fmla="*/ 64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8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0" y="28"/>
                    <a:pt x="0" y="49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4" y="66"/>
                    <a:pt x="15" y="67"/>
                    <a:pt x="17" y="68"/>
                  </a:cubicBezTo>
                  <a:cubicBezTo>
                    <a:pt x="31" y="79"/>
                    <a:pt x="51" y="78"/>
                    <a:pt x="64" y="65"/>
                  </a:cubicBezTo>
                  <a:cubicBezTo>
                    <a:pt x="78" y="51"/>
                    <a:pt x="79" y="29"/>
                    <a:pt x="65" y="14"/>
                  </a:cubicBezTo>
                  <a:close/>
                  <a:moveTo>
                    <a:pt x="58" y="59"/>
                  </a:moveTo>
                  <a:cubicBezTo>
                    <a:pt x="47" y="69"/>
                    <a:pt x="30" y="69"/>
                    <a:pt x="20" y="59"/>
                  </a:cubicBezTo>
                  <a:cubicBezTo>
                    <a:pt x="9" y="48"/>
                    <a:pt x="9" y="31"/>
                    <a:pt x="20" y="21"/>
                  </a:cubicBezTo>
                  <a:cubicBezTo>
                    <a:pt x="31" y="10"/>
                    <a:pt x="48" y="10"/>
                    <a:pt x="58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37"/>
            <p:cNvSpPr>
              <a:spLocks/>
            </p:cNvSpPr>
            <p:nvPr/>
          </p:nvSpPr>
          <p:spPr bwMode="auto">
            <a:xfrm>
              <a:off x="7160655" y="2400130"/>
              <a:ext cx="159730" cy="164722"/>
            </a:xfrm>
            <a:custGeom>
              <a:avLst/>
              <a:gdLst>
                <a:gd name="T0" fmla="*/ 0 w 64"/>
                <a:gd name="T1" fmla="*/ 52 h 66"/>
                <a:gd name="T2" fmla="*/ 12 w 64"/>
                <a:gd name="T3" fmla="*/ 66 h 66"/>
                <a:gd name="T4" fmla="*/ 64 w 64"/>
                <a:gd name="T5" fmla="*/ 8 h 66"/>
                <a:gd name="T6" fmla="*/ 55 w 64"/>
                <a:gd name="T7" fmla="*/ 0 h 66"/>
                <a:gd name="T8" fmla="*/ 0 w 64"/>
                <a:gd name="T9" fmla="*/ 5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66">
                  <a:moveTo>
                    <a:pt x="0" y="52"/>
                  </a:moveTo>
                  <a:lnTo>
                    <a:pt x="12" y="66"/>
                  </a:lnTo>
                  <a:lnTo>
                    <a:pt x="64" y="8"/>
                  </a:lnTo>
                  <a:lnTo>
                    <a:pt x="55" y="0"/>
                  </a:lnTo>
                  <a:lnTo>
                    <a:pt x="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38"/>
            <p:cNvSpPr>
              <a:spLocks/>
            </p:cNvSpPr>
            <p:nvPr/>
          </p:nvSpPr>
          <p:spPr bwMode="auto">
            <a:xfrm>
              <a:off x="7412728" y="2265358"/>
              <a:ext cx="99831" cy="119797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0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9"/>
          <p:cNvGrpSpPr>
            <a:grpSpLocks noChangeAspect="1"/>
          </p:cNvGrpSpPr>
          <p:nvPr/>
        </p:nvGrpSpPr>
        <p:grpSpPr>
          <a:xfrm>
            <a:off x="1594799" y="3203883"/>
            <a:ext cx="186424" cy="164134"/>
            <a:chOff x="6040049" y="4182118"/>
            <a:chExt cx="521619" cy="459224"/>
          </a:xfrm>
          <a:solidFill>
            <a:schemeClr val="accent2"/>
          </a:solidFill>
        </p:grpSpPr>
        <p:sp>
          <p:nvSpPr>
            <p:cNvPr id="51" name="Freeform 84"/>
            <p:cNvSpPr>
              <a:spLocks/>
            </p:cNvSpPr>
            <p:nvPr/>
          </p:nvSpPr>
          <p:spPr bwMode="auto">
            <a:xfrm>
              <a:off x="6087469" y="4202084"/>
              <a:ext cx="194671" cy="419291"/>
            </a:xfrm>
            <a:custGeom>
              <a:avLst/>
              <a:gdLst>
                <a:gd name="T0" fmla="*/ 52 w 59"/>
                <a:gd name="T1" fmla="*/ 5 h 126"/>
                <a:gd name="T2" fmla="*/ 9 w 59"/>
                <a:gd name="T3" fmla="*/ 38 h 126"/>
                <a:gd name="T4" fmla="*/ 0 w 59"/>
                <a:gd name="T5" fmla="*/ 39 h 126"/>
                <a:gd name="T6" fmla="*/ 0 w 59"/>
                <a:gd name="T7" fmla="*/ 86 h 126"/>
                <a:gd name="T8" fmla="*/ 9 w 59"/>
                <a:gd name="T9" fmla="*/ 88 h 126"/>
                <a:gd name="T10" fmla="*/ 51 w 59"/>
                <a:gd name="T11" fmla="*/ 119 h 126"/>
                <a:gd name="T12" fmla="*/ 59 w 59"/>
                <a:gd name="T13" fmla="*/ 119 h 126"/>
                <a:gd name="T14" fmla="*/ 59 w 59"/>
                <a:gd name="T15" fmla="*/ 5 h 126"/>
                <a:gd name="T16" fmla="*/ 52 w 59"/>
                <a:gd name="T17" fmla="*/ 5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126">
                  <a:moveTo>
                    <a:pt x="52" y="5"/>
                  </a:move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5" y="38"/>
                    <a:pt x="0" y="3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5" y="87"/>
                    <a:pt x="9" y="88"/>
                    <a:pt x="9" y="88"/>
                  </a:cubicBezTo>
                  <a:cubicBezTo>
                    <a:pt x="51" y="119"/>
                    <a:pt x="51" y="119"/>
                    <a:pt x="51" y="119"/>
                  </a:cubicBezTo>
                  <a:cubicBezTo>
                    <a:pt x="51" y="119"/>
                    <a:pt x="59" y="126"/>
                    <a:pt x="59" y="119"/>
                  </a:cubicBezTo>
                  <a:cubicBezTo>
                    <a:pt x="59" y="112"/>
                    <a:pt x="59" y="11"/>
                    <a:pt x="59" y="5"/>
                  </a:cubicBezTo>
                  <a:cubicBezTo>
                    <a:pt x="59" y="0"/>
                    <a:pt x="52" y="5"/>
                    <a:pt x="5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85"/>
            <p:cNvSpPr>
              <a:spLocks/>
            </p:cNvSpPr>
            <p:nvPr/>
          </p:nvSpPr>
          <p:spPr bwMode="auto">
            <a:xfrm>
              <a:off x="6040049" y="4339353"/>
              <a:ext cx="27454" cy="147252"/>
            </a:xfrm>
            <a:custGeom>
              <a:avLst/>
              <a:gdLst>
                <a:gd name="T0" fmla="*/ 0 w 8"/>
                <a:gd name="T1" fmla="*/ 8 h 44"/>
                <a:gd name="T2" fmla="*/ 0 w 8"/>
                <a:gd name="T3" fmla="*/ 38 h 44"/>
                <a:gd name="T4" fmla="*/ 8 w 8"/>
                <a:gd name="T5" fmla="*/ 44 h 44"/>
                <a:gd name="T6" fmla="*/ 8 w 8"/>
                <a:gd name="T7" fmla="*/ 0 h 44"/>
                <a:gd name="T8" fmla="*/ 0 w 8"/>
                <a:gd name="T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4">
                  <a:moveTo>
                    <a:pt x="0" y="8"/>
                  </a:moveTo>
                  <a:cubicBezTo>
                    <a:pt x="0" y="16"/>
                    <a:pt x="0" y="32"/>
                    <a:pt x="0" y="38"/>
                  </a:cubicBezTo>
                  <a:cubicBezTo>
                    <a:pt x="0" y="40"/>
                    <a:pt x="4" y="42"/>
                    <a:pt x="8" y="4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2"/>
                    <a:pt x="0" y="4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86"/>
            <p:cNvSpPr>
              <a:spLocks/>
            </p:cNvSpPr>
            <p:nvPr/>
          </p:nvSpPr>
          <p:spPr bwMode="auto">
            <a:xfrm>
              <a:off x="6329559" y="4296924"/>
              <a:ext cx="77370" cy="229612"/>
            </a:xfrm>
            <a:custGeom>
              <a:avLst/>
              <a:gdLst>
                <a:gd name="T0" fmla="*/ 10 w 23"/>
                <a:gd name="T1" fmla="*/ 2 h 69"/>
                <a:gd name="T2" fmla="*/ 2 w 23"/>
                <a:gd name="T3" fmla="*/ 2 h 69"/>
                <a:gd name="T4" fmla="*/ 2 w 23"/>
                <a:gd name="T5" fmla="*/ 10 h 69"/>
                <a:gd name="T6" fmla="*/ 12 w 23"/>
                <a:gd name="T7" fmla="*/ 35 h 69"/>
                <a:gd name="T8" fmla="*/ 2 w 23"/>
                <a:gd name="T9" fmla="*/ 60 h 69"/>
                <a:gd name="T10" fmla="*/ 2 w 23"/>
                <a:gd name="T11" fmla="*/ 67 h 69"/>
                <a:gd name="T12" fmla="*/ 6 w 23"/>
                <a:gd name="T13" fmla="*/ 69 h 69"/>
                <a:gd name="T14" fmla="*/ 10 w 23"/>
                <a:gd name="T15" fmla="*/ 67 h 69"/>
                <a:gd name="T16" fmla="*/ 23 w 23"/>
                <a:gd name="T17" fmla="*/ 35 h 69"/>
                <a:gd name="T18" fmla="*/ 10 w 23"/>
                <a:gd name="T19" fmla="*/ 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69">
                  <a:moveTo>
                    <a:pt x="10" y="2"/>
                  </a:moveTo>
                  <a:cubicBezTo>
                    <a:pt x="7" y="0"/>
                    <a:pt x="4" y="0"/>
                    <a:pt x="2" y="2"/>
                  </a:cubicBezTo>
                  <a:cubicBezTo>
                    <a:pt x="0" y="4"/>
                    <a:pt x="0" y="8"/>
                    <a:pt x="2" y="10"/>
                  </a:cubicBezTo>
                  <a:cubicBezTo>
                    <a:pt x="9" y="17"/>
                    <a:pt x="12" y="26"/>
                    <a:pt x="12" y="35"/>
                  </a:cubicBezTo>
                  <a:cubicBezTo>
                    <a:pt x="12" y="44"/>
                    <a:pt x="9" y="53"/>
                    <a:pt x="2" y="60"/>
                  </a:cubicBezTo>
                  <a:cubicBezTo>
                    <a:pt x="0" y="62"/>
                    <a:pt x="0" y="65"/>
                    <a:pt x="2" y="67"/>
                  </a:cubicBezTo>
                  <a:cubicBezTo>
                    <a:pt x="3" y="68"/>
                    <a:pt x="4" y="69"/>
                    <a:pt x="6" y="69"/>
                  </a:cubicBezTo>
                  <a:cubicBezTo>
                    <a:pt x="7" y="69"/>
                    <a:pt x="9" y="68"/>
                    <a:pt x="10" y="67"/>
                  </a:cubicBezTo>
                  <a:cubicBezTo>
                    <a:pt x="19" y="58"/>
                    <a:pt x="23" y="47"/>
                    <a:pt x="23" y="35"/>
                  </a:cubicBezTo>
                  <a:cubicBezTo>
                    <a:pt x="23" y="23"/>
                    <a:pt x="19" y="11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87"/>
            <p:cNvSpPr>
              <a:spLocks/>
            </p:cNvSpPr>
            <p:nvPr/>
          </p:nvSpPr>
          <p:spPr bwMode="auto">
            <a:xfrm>
              <a:off x="6376980" y="4239521"/>
              <a:ext cx="102328" cy="341923"/>
            </a:xfrm>
            <a:custGeom>
              <a:avLst/>
              <a:gdLst>
                <a:gd name="T0" fmla="*/ 10 w 31"/>
                <a:gd name="T1" fmla="*/ 2 h 103"/>
                <a:gd name="T2" fmla="*/ 3 w 31"/>
                <a:gd name="T3" fmla="*/ 2 h 103"/>
                <a:gd name="T4" fmla="*/ 3 w 31"/>
                <a:gd name="T5" fmla="*/ 10 h 103"/>
                <a:gd name="T6" fmla="*/ 20 w 31"/>
                <a:gd name="T7" fmla="*/ 52 h 103"/>
                <a:gd name="T8" fmla="*/ 3 w 31"/>
                <a:gd name="T9" fmla="*/ 94 h 103"/>
                <a:gd name="T10" fmla="*/ 3 w 31"/>
                <a:gd name="T11" fmla="*/ 102 h 103"/>
                <a:gd name="T12" fmla="*/ 6 w 31"/>
                <a:gd name="T13" fmla="*/ 103 h 103"/>
                <a:gd name="T14" fmla="*/ 10 w 31"/>
                <a:gd name="T15" fmla="*/ 102 h 103"/>
                <a:gd name="T16" fmla="*/ 31 w 31"/>
                <a:gd name="T17" fmla="*/ 52 h 103"/>
                <a:gd name="T18" fmla="*/ 10 w 31"/>
                <a:gd name="T19" fmla="*/ 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103">
                  <a:moveTo>
                    <a:pt x="10" y="2"/>
                  </a:moveTo>
                  <a:cubicBezTo>
                    <a:pt x="8" y="0"/>
                    <a:pt x="5" y="0"/>
                    <a:pt x="3" y="2"/>
                  </a:cubicBezTo>
                  <a:cubicBezTo>
                    <a:pt x="0" y="4"/>
                    <a:pt x="0" y="8"/>
                    <a:pt x="3" y="10"/>
                  </a:cubicBezTo>
                  <a:cubicBezTo>
                    <a:pt x="14" y="21"/>
                    <a:pt x="20" y="37"/>
                    <a:pt x="20" y="52"/>
                  </a:cubicBezTo>
                  <a:cubicBezTo>
                    <a:pt x="20" y="67"/>
                    <a:pt x="14" y="82"/>
                    <a:pt x="3" y="94"/>
                  </a:cubicBezTo>
                  <a:cubicBezTo>
                    <a:pt x="0" y="96"/>
                    <a:pt x="0" y="100"/>
                    <a:pt x="3" y="102"/>
                  </a:cubicBezTo>
                  <a:cubicBezTo>
                    <a:pt x="4" y="103"/>
                    <a:pt x="5" y="103"/>
                    <a:pt x="6" y="103"/>
                  </a:cubicBezTo>
                  <a:cubicBezTo>
                    <a:pt x="8" y="103"/>
                    <a:pt x="9" y="103"/>
                    <a:pt x="10" y="102"/>
                  </a:cubicBezTo>
                  <a:cubicBezTo>
                    <a:pt x="24" y="88"/>
                    <a:pt x="31" y="70"/>
                    <a:pt x="31" y="52"/>
                  </a:cubicBezTo>
                  <a:cubicBezTo>
                    <a:pt x="31" y="34"/>
                    <a:pt x="24" y="16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88"/>
            <p:cNvSpPr>
              <a:spLocks/>
            </p:cNvSpPr>
            <p:nvPr/>
          </p:nvSpPr>
          <p:spPr bwMode="auto">
            <a:xfrm>
              <a:off x="6436879" y="4182118"/>
              <a:ext cx="124789" cy="459224"/>
            </a:xfrm>
            <a:custGeom>
              <a:avLst/>
              <a:gdLst>
                <a:gd name="T0" fmla="*/ 10 w 38"/>
                <a:gd name="T1" fmla="*/ 2 h 138"/>
                <a:gd name="T2" fmla="*/ 2 w 38"/>
                <a:gd name="T3" fmla="*/ 2 h 138"/>
                <a:gd name="T4" fmla="*/ 2 w 38"/>
                <a:gd name="T5" fmla="*/ 9 h 138"/>
                <a:gd name="T6" fmla="*/ 27 w 38"/>
                <a:gd name="T7" fmla="*/ 69 h 138"/>
                <a:gd name="T8" fmla="*/ 2 w 38"/>
                <a:gd name="T9" fmla="*/ 128 h 138"/>
                <a:gd name="T10" fmla="*/ 2 w 38"/>
                <a:gd name="T11" fmla="*/ 136 h 138"/>
                <a:gd name="T12" fmla="*/ 6 w 38"/>
                <a:gd name="T13" fmla="*/ 138 h 138"/>
                <a:gd name="T14" fmla="*/ 10 w 38"/>
                <a:gd name="T15" fmla="*/ 136 h 138"/>
                <a:gd name="T16" fmla="*/ 38 w 38"/>
                <a:gd name="T17" fmla="*/ 69 h 138"/>
                <a:gd name="T18" fmla="*/ 10 w 38"/>
                <a:gd name="T19" fmla="*/ 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138">
                  <a:moveTo>
                    <a:pt x="10" y="2"/>
                  </a:moveTo>
                  <a:cubicBezTo>
                    <a:pt x="8" y="0"/>
                    <a:pt x="5" y="0"/>
                    <a:pt x="2" y="2"/>
                  </a:cubicBezTo>
                  <a:cubicBezTo>
                    <a:pt x="0" y="4"/>
                    <a:pt x="0" y="7"/>
                    <a:pt x="2" y="9"/>
                  </a:cubicBezTo>
                  <a:cubicBezTo>
                    <a:pt x="19" y="26"/>
                    <a:pt x="27" y="47"/>
                    <a:pt x="27" y="69"/>
                  </a:cubicBezTo>
                  <a:cubicBezTo>
                    <a:pt x="27" y="90"/>
                    <a:pt x="19" y="112"/>
                    <a:pt x="2" y="128"/>
                  </a:cubicBezTo>
                  <a:cubicBezTo>
                    <a:pt x="0" y="130"/>
                    <a:pt x="0" y="134"/>
                    <a:pt x="2" y="136"/>
                  </a:cubicBezTo>
                  <a:cubicBezTo>
                    <a:pt x="4" y="137"/>
                    <a:pt x="5" y="138"/>
                    <a:pt x="6" y="138"/>
                  </a:cubicBezTo>
                  <a:cubicBezTo>
                    <a:pt x="8" y="138"/>
                    <a:pt x="9" y="137"/>
                    <a:pt x="10" y="136"/>
                  </a:cubicBezTo>
                  <a:cubicBezTo>
                    <a:pt x="29" y="117"/>
                    <a:pt x="38" y="93"/>
                    <a:pt x="38" y="69"/>
                  </a:cubicBezTo>
                  <a:cubicBezTo>
                    <a:pt x="38" y="45"/>
                    <a:pt x="29" y="20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Freeform 21"/>
          <p:cNvSpPr>
            <a:spLocks noChangeAspect="1" noEditPoints="1"/>
          </p:cNvSpPr>
          <p:nvPr/>
        </p:nvSpPr>
        <p:spPr bwMode="auto">
          <a:xfrm>
            <a:off x="3000733" y="2316674"/>
            <a:ext cx="184372" cy="164134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49"/>
          <p:cNvSpPr>
            <a:spLocks noChangeAspect="1" noEditPoints="1"/>
          </p:cNvSpPr>
          <p:nvPr/>
        </p:nvSpPr>
        <p:spPr bwMode="auto">
          <a:xfrm>
            <a:off x="4407952" y="3201037"/>
            <a:ext cx="192703" cy="164134"/>
          </a:xfrm>
          <a:custGeom>
            <a:avLst/>
            <a:gdLst>
              <a:gd name="T0" fmla="*/ 182 w 400"/>
              <a:gd name="T1" fmla="*/ 180 h 340"/>
              <a:gd name="T2" fmla="*/ 218 w 400"/>
              <a:gd name="T3" fmla="*/ 180 h 340"/>
              <a:gd name="T4" fmla="*/ 218 w 400"/>
              <a:gd name="T5" fmla="*/ 220 h 340"/>
              <a:gd name="T6" fmla="*/ 400 w 400"/>
              <a:gd name="T7" fmla="*/ 220 h 340"/>
              <a:gd name="T8" fmla="*/ 396 w 400"/>
              <a:gd name="T9" fmla="*/ 103 h 340"/>
              <a:gd name="T10" fmla="*/ 356 w 400"/>
              <a:gd name="T11" fmla="*/ 60 h 340"/>
              <a:gd name="T12" fmla="*/ 292 w 400"/>
              <a:gd name="T13" fmla="*/ 60 h 340"/>
              <a:gd name="T14" fmla="*/ 268 w 400"/>
              <a:gd name="T15" fmla="*/ 15 h 340"/>
              <a:gd name="T16" fmla="*/ 244 w 400"/>
              <a:gd name="T17" fmla="*/ 0 h 340"/>
              <a:gd name="T18" fmla="*/ 155 w 400"/>
              <a:gd name="T19" fmla="*/ 0 h 340"/>
              <a:gd name="T20" fmla="*/ 132 w 400"/>
              <a:gd name="T21" fmla="*/ 15 h 340"/>
              <a:gd name="T22" fmla="*/ 108 w 400"/>
              <a:gd name="T23" fmla="*/ 60 h 340"/>
              <a:gd name="T24" fmla="*/ 44 w 400"/>
              <a:gd name="T25" fmla="*/ 60 h 340"/>
              <a:gd name="T26" fmla="*/ 4 w 400"/>
              <a:gd name="T27" fmla="*/ 103 h 340"/>
              <a:gd name="T28" fmla="*/ 0 w 400"/>
              <a:gd name="T29" fmla="*/ 220 h 340"/>
              <a:gd name="T30" fmla="*/ 182 w 400"/>
              <a:gd name="T31" fmla="*/ 220 h 340"/>
              <a:gd name="T32" fmla="*/ 182 w 400"/>
              <a:gd name="T33" fmla="*/ 180 h 340"/>
              <a:gd name="T34" fmla="*/ 153 w 400"/>
              <a:gd name="T35" fmla="*/ 38 h 340"/>
              <a:gd name="T36" fmla="*/ 169 w 400"/>
              <a:gd name="T37" fmla="*/ 28 h 340"/>
              <a:gd name="T38" fmla="*/ 230 w 400"/>
              <a:gd name="T39" fmla="*/ 28 h 340"/>
              <a:gd name="T40" fmla="*/ 247 w 400"/>
              <a:gd name="T41" fmla="*/ 38 h 340"/>
              <a:gd name="T42" fmla="*/ 258 w 400"/>
              <a:gd name="T43" fmla="*/ 60 h 340"/>
              <a:gd name="T44" fmla="*/ 141 w 400"/>
              <a:gd name="T45" fmla="*/ 60 h 340"/>
              <a:gd name="T46" fmla="*/ 153 w 400"/>
              <a:gd name="T47" fmla="*/ 38 h 340"/>
              <a:gd name="T48" fmla="*/ 218 w 400"/>
              <a:gd name="T49" fmla="*/ 280 h 340"/>
              <a:gd name="T50" fmla="*/ 182 w 400"/>
              <a:gd name="T51" fmla="*/ 280 h 340"/>
              <a:gd name="T52" fmla="*/ 182 w 400"/>
              <a:gd name="T53" fmla="*/ 240 h 340"/>
              <a:gd name="T54" fmla="*/ 10 w 400"/>
              <a:gd name="T55" fmla="*/ 240 h 340"/>
              <a:gd name="T56" fmla="*/ 14 w 400"/>
              <a:gd name="T57" fmla="*/ 306 h 340"/>
              <a:gd name="T58" fmla="*/ 50 w 400"/>
              <a:gd name="T59" fmla="*/ 340 h 340"/>
              <a:gd name="T60" fmla="*/ 350 w 400"/>
              <a:gd name="T61" fmla="*/ 340 h 340"/>
              <a:gd name="T62" fmla="*/ 386 w 400"/>
              <a:gd name="T63" fmla="*/ 306 h 340"/>
              <a:gd name="T64" fmla="*/ 390 w 400"/>
              <a:gd name="T65" fmla="*/ 240 h 340"/>
              <a:gd name="T66" fmla="*/ 218 w 400"/>
              <a:gd name="T67" fmla="*/ 240 h 340"/>
              <a:gd name="T68" fmla="*/ 218 w 400"/>
              <a:gd name="T69" fmla="*/ 28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00" h="340">
                <a:moveTo>
                  <a:pt x="182" y="180"/>
                </a:moveTo>
                <a:cubicBezTo>
                  <a:pt x="218" y="180"/>
                  <a:pt x="218" y="180"/>
                  <a:pt x="218" y="180"/>
                </a:cubicBezTo>
                <a:cubicBezTo>
                  <a:pt x="218" y="220"/>
                  <a:pt x="218" y="220"/>
                  <a:pt x="218" y="220"/>
                </a:cubicBezTo>
                <a:cubicBezTo>
                  <a:pt x="400" y="220"/>
                  <a:pt x="400" y="220"/>
                  <a:pt x="400" y="220"/>
                </a:cubicBezTo>
                <a:cubicBezTo>
                  <a:pt x="400" y="220"/>
                  <a:pt x="397" y="131"/>
                  <a:pt x="396" y="103"/>
                </a:cubicBezTo>
                <a:cubicBezTo>
                  <a:pt x="395" y="76"/>
                  <a:pt x="385" y="60"/>
                  <a:pt x="356" y="60"/>
                </a:cubicBezTo>
                <a:cubicBezTo>
                  <a:pt x="292" y="60"/>
                  <a:pt x="292" y="60"/>
                  <a:pt x="292" y="60"/>
                </a:cubicBezTo>
                <a:cubicBezTo>
                  <a:pt x="282" y="41"/>
                  <a:pt x="271" y="21"/>
                  <a:pt x="268" y="15"/>
                </a:cubicBezTo>
                <a:cubicBezTo>
                  <a:pt x="261" y="2"/>
                  <a:pt x="259" y="0"/>
                  <a:pt x="244" y="0"/>
                </a:cubicBezTo>
                <a:cubicBezTo>
                  <a:pt x="155" y="0"/>
                  <a:pt x="155" y="0"/>
                  <a:pt x="155" y="0"/>
                </a:cubicBezTo>
                <a:cubicBezTo>
                  <a:pt x="141" y="0"/>
                  <a:pt x="138" y="2"/>
                  <a:pt x="132" y="15"/>
                </a:cubicBezTo>
                <a:cubicBezTo>
                  <a:pt x="129" y="21"/>
                  <a:pt x="118" y="41"/>
                  <a:pt x="108" y="60"/>
                </a:cubicBezTo>
                <a:cubicBezTo>
                  <a:pt x="44" y="60"/>
                  <a:pt x="44" y="60"/>
                  <a:pt x="44" y="60"/>
                </a:cubicBezTo>
                <a:cubicBezTo>
                  <a:pt x="14" y="60"/>
                  <a:pt x="5" y="76"/>
                  <a:pt x="4" y="103"/>
                </a:cubicBezTo>
                <a:cubicBezTo>
                  <a:pt x="3" y="129"/>
                  <a:pt x="0" y="220"/>
                  <a:pt x="0" y="220"/>
                </a:cubicBezTo>
                <a:cubicBezTo>
                  <a:pt x="182" y="220"/>
                  <a:pt x="182" y="220"/>
                  <a:pt x="182" y="220"/>
                </a:cubicBezTo>
                <a:lnTo>
                  <a:pt x="182" y="180"/>
                </a:lnTo>
                <a:close/>
                <a:moveTo>
                  <a:pt x="153" y="38"/>
                </a:moveTo>
                <a:cubicBezTo>
                  <a:pt x="157" y="30"/>
                  <a:pt x="159" y="28"/>
                  <a:pt x="169" y="28"/>
                </a:cubicBezTo>
                <a:cubicBezTo>
                  <a:pt x="230" y="28"/>
                  <a:pt x="230" y="28"/>
                  <a:pt x="230" y="28"/>
                </a:cubicBezTo>
                <a:cubicBezTo>
                  <a:pt x="241" y="28"/>
                  <a:pt x="242" y="30"/>
                  <a:pt x="247" y="38"/>
                </a:cubicBezTo>
                <a:cubicBezTo>
                  <a:pt x="248" y="41"/>
                  <a:pt x="253" y="50"/>
                  <a:pt x="258" y="60"/>
                </a:cubicBezTo>
                <a:cubicBezTo>
                  <a:pt x="141" y="60"/>
                  <a:pt x="141" y="60"/>
                  <a:pt x="141" y="60"/>
                </a:cubicBezTo>
                <a:cubicBezTo>
                  <a:pt x="146" y="50"/>
                  <a:pt x="151" y="41"/>
                  <a:pt x="153" y="38"/>
                </a:cubicBezTo>
                <a:close/>
                <a:moveTo>
                  <a:pt x="218" y="280"/>
                </a:moveTo>
                <a:cubicBezTo>
                  <a:pt x="182" y="280"/>
                  <a:pt x="182" y="280"/>
                  <a:pt x="182" y="28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0" y="240"/>
                  <a:pt x="10" y="240"/>
                  <a:pt x="10" y="240"/>
                </a:cubicBezTo>
                <a:cubicBezTo>
                  <a:pt x="10" y="240"/>
                  <a:pt x="12" y="276"/>
                  <a:pt x="14" y="306"/>
                </a:cubicBezTo>
                <a:cubicBezTo>
                  <a:pt x="14" y="319"/>
                  <a:pt x="18" y="340"/>
                  <a:pt x="50" y="340"/>
                </a:cubicBezTo>
                <a:cubicBezTo>
                  <a:pt x="350" y="340"/>
                  <a:pt x="350" y="340"/>
                  <a:pt x="350" y="340"/>
                </a:cubicBezTo>
                <a:cubicBezTo>
                  <a:pt x="381" y="340"/>
                  <a:pt x="385" y="319"/>
                  <a:pt x="386" y="306"/>
                </a:cubicBezTo>
                <a:cubicBezTo>
                  <a:pt x="388" y="275"/>
                  <a:pt x="390" y="240"/>
                  <a:pt x="390" y="240"/>
                </a:cubicBezTo>
                <a:cubicBezTo>
                  <a:pt x="218" y="240"/>
                  <a:pt x="218" y="240"/>
                  <a:pt x="218" y="240"/>
                </a:cubicBezTo>
                <a:lnTo>
                  <a:pt x="218" y="28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16"/>
          <p:cNvSpPr>
            <a:spLocks noChangeAspect="1" noEditPoints="1"/>
          </p:cNvSpPr>
          <p:nvPr/>
        </p:nvSpPr>
        <p:spPr bwMode="auto">
          <a:xfrm>
            <a:off x="4152763" y="2065801"/>
            <a:ext cx="163740" cy="164134"/>
          </a:xfrm>
          <a:custGeom>
            <a:avLst/>
            <a:gdLst>
              <a:gd name="T0" fmla="*/ 136 w 360"/>
              <a:gd name="T1" fmla="*/ 226 h 361"/>
              <a:gd name="T2" fmla="*/ 56 w 360"/>
              <a:gd name="T3" fmla="*/ 194 h 361"/>
              <a:gd name="T4" fmla="*/ 56 w 360"/>
              <a:gd name="T5" fmla="*/ 221 h 361"/>
              <a:gd name="T6" fmla="*/ 136 w 360"/>
              <a:gd name="T7" fmla="*/ 253 h 361"/>
              <a:gd name="T8" fmla="*/ 136 w 360"/>
              <a:gd name="T9" fmla="*/ 226 h 361"/>
              <a:gd name="T10" fmla="*/ 136 w 360"/>
              <a:gd name="T11" fmla="*/ 143 h 361"/>
              <a:gd name="T12" fmla="*/ 56 w 360"/>
              <a:gd name="T13" fmla="*/ 111 h 361"/>
              <a:gd name="T14" fmla="*/ 56 w 360"/>
              <a:gd name="T15" fmla="*/ 138 h 361"/>
              <a:gd name="T16" fmla="*/ 136 w 360"/>
              <a:gd name="T17" fmla="*/ 170 h 361"/>
              <a:gd name="T18" fmla="*/ 136 w 360"/>
              <a:gd name="T19" fmla="*/ 143 h 361"/>
              <a:gd name="T20" fmla="*/ 351 w 360"/>
              <a:gd name="T21" fmla="*/ 4 h 361"/>
              <a:gd name="T22" fmla="*/ 332 w 360"/>
              <a:gd name="T23" fmla="*/ 2 h 361"/>
              <a:gd name="T24" fmla="*/ 180 w 360"/>
              <a:gd name="T25" fmla="*/ 63 h 361"/>
              <a:gd name="T26" fmla="*/ 27 w 360"/>
              <a:gd name="T27" fmla="*/ 2 h 361"/>
              <a:gd name="T28" fmla="*/ 8 w 360"/>
              <a:gd name="T29" fmla="*/ 4 h 361"/>
              <a:gd name="T30" fmla="*/ 0 w 360"/>
              <a:gd name="T31" fmla="*/ 21 h 361"/>
              <a:gd name="T32" fmla="*/ 0 w 360"/>
              <a:gd name="T33" fmla="*/ 277 h 361"/>
              <a:gd name="T34" fmla="*/ 12 w 360"/>
              <a:gd name="T35" fmla="*/ 295 h 361"/>
              <a:gd name="T36" fmla="*/ 172 w 360"/>
              <a:gd name="T37" fmla="*/ 359 h 361"/>
              <a:gd name="T38" fmla="*/ 176 w 360"/>
              <a:gd name="T39" fmla="*/ 361 h 361"/>
              <a:gd name="T40" fmla="*/ 180 w 360"/>
              <a:gd name="T41" fmla="*/ 361 h 361"/>
              <a:gd name="T42" fmla="*/ 184 w 360"/>
              <a:gd name="T43" fmla="*/ 361 h 361"/>
              <a:gd name="T44" fmla="*/ 187 w 360"/>
              <a:gd name="T45" fmla="*/ 359 h 361"/>
              <a:gd name="T46" fmla="*/ 347 w 360"/>
              <a:gd name="T47" fmla="*/ 295 h 361"/>
              <a:gd name="T48" fmla="*/ 360 w 360"/>
              <a:gd name="T49" fmla="*/ 277 h 361"/>
              <a:gd name="T50" fmla="*/ 360 w 360"/>
              <a:gd name="T51" fmla="*/ 21 h 361"/>
              <a:gd name="T52" fmla="*/ 351 w 360"/>
              <a:gd name="T53" fmla="*/ 4 h 361"/>
              <a:gd name="T54" fmla="*/ 160 w 360"/>
              <a:gd name="T55" fmla="*/ 320 h 361"/>
              <a:gd name="T56" fmla="*/ 32 w 360"/>
              <a:gd name="T57" fmla="*/ 269 h 361"/>
              <a:gd name="T58" fmla="*/ 32 w 360"/>
              <a:gd name="T59" fmla="*/ 45 h 361"/>
              <a:gd name="T60" fmla="*/ 160 w 360"/>
              <a:gd name="T61" fmla="*/ 96 h 361"/>
              <a:gd name="T62" fmla="*/ 160 w 360"/>
              <a:gd name="T63" fmla="*/ 320 h 361"/>
              <a:gd name="T64" fmla="*/ 328 w 360"/>
              <a:gd name="T65" fmla="*/ 269 h 361"/>
              <a:gd name="T66" fmla="*/ 200 w 360"/>
              <a:gd name="T67" fmla="*/ 320 h 361"/>
              <a:gd name="T68" fmla="*/ 200 w 360"/>
              <a:gd name="T69" fmla="*/ 96 h 361"/>
              <a:gd name="T70" fmla="*/ 328 w 360"/>
              <a:gd name="T71" fmla="*/ 45 h 361"/>
              <a:gd name="T72" fmla="*/ 328 w 360"/>
              <a:gd name="T73" fmla="*/ 269 h 361"/>
              <a:gd name="T74" fmla="*/ 304 w 360"/>
              <a:gd name="T75" fmla="*/ 194 h 361"/>
              <a:gd name="T76" fmla="*/ 224 w 360"/>
              <a:gd name="T77" fmla="*/ 226 h 361"/>
              <a:gd name="T78" fmla="*/ 224 w 360"/>
              <a:gd name="T79" fmla="*/ 253 h 361"/>
              <a:gd name="T80" fmla="*/ 304 w 360"/>
              <a:gd name="T81" fmla="*/ 221 h 361"/>
              <a:gd name="T82" fmla="*/ 304 w 360"/>
              <a:gd name="T83" fmla="*/ 194 h 361"/>
              <a:gd name="T84" fmla="*/ 304 w 360"/>
              <a:gd name="T85" fmla="*/ 111 h 361"/>
              <a:gd name="T86" fmla="*/ 224 w 360"/>
              <a:gd name="T87" fmla="*/ 143 h 361"/>
              <a:gd name="T88" fmla="*/ 224 w 360"/>
              <a:gd name="T89" fmla="*/ 170 h 361"/>
              <a:gd name="T90" fmla="*/ 304 w 360"/>
              <a:gd name="T91" fmla="*/ 138 h 361"/>
              <a:gd name="T92" fmla="*/ 304 w 360"/>
              <a:gd name="T93" fmla="*/ 11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60" h="361">
                <a:moveTo>
                  <a:pt x="136" y="226"/>
                </a:moveTo>
                <a:cubicBezTo>
                  <a:pt x="56" y="194"/>
                  <a:pt x="56" y="194"/>
                  <a:pt x="56" y="194"/>
                </a:cubicBezTo>
                <a:cubicBezTo>
                  <a:pt x="56" y="221"/>
                  <a:pt x="56" y="221"/>
                  <a:pt x="56" y="221"/>
                </a:cubicBezTo>
                <a:cubicBezTo>
                  <a:pt x="136" y="253"/>
                  <a:pt x="136" y="253"/>
                  <a:pt x="136" y="253"/>
                </a:cubicBezTo>
                <a:lnTo>
                  <a:pt x="136" y="226"/>
                </a:lnTo>
                <a:close/>
                <a:moveTo>
                  <a:pt x="136" y="143"/>
                </a:moveTo>
                <a:cubicBezTo>
                  <a:pt x="56" y="111"/>
                  <a:pt x="56" y="111"/>
                  <a:pt x="56" y="111"/>
                </a:cubicBezTo>
                <a:cubicBezTo>
                  <a:pt x="56" y="138"/>
                  <a:pt x="56" y="138"/>
                  <a:pt x="56" y="138"/>
                </a:cubicBezTo>
                <a:cubicBezTo>
                  <a:pt x="136" y="170"/>
                  <a:pt x="136" y="170"/>
                  <a:pt x="136" y="170"/>
                </a:cubicBezTo>
                <a:lnTo>
                  <a:pt x="136" y="143"/>
                </a:lnTo>
                <a:close/>
                <a:moveTo>
                  <a:pt x="351" y="4"/>
                </a:moveTo>
                <a:cubicBezTo>
                  <a:pt x="345" y="1"/>
                  <a:pt x="338" y="0"/>
                  <a:pt x="332" y="2"/>
                </a:cubicBezTo>
                <a:cubicBezTo>
                  <a:pt x="180" y="63"/>
                  <a:pt x="180" y="63"/>
                  <a:pt x="180" y="63"/>
                </a:cubicBezTo>
                <a:cubicBezTo>
                  <a:pt x="27" y="2"/>
                  <a:pt x="27" y="2"/>
                  <a:pt x="27" y="2"/>
                </a:cubicBezTo>
                <a:cubicBezTo>
                  <a:pt x="21" y="0"/>
                  <a:pt x="14" y="1"/>
                  <a:pt x="8" y="4"/>
                </a:cubicBezTo>
                <a:cubicBezTo>
                  <a:pt x="3" y="8"/>
                  <a:pt x="0" y="14"/>
                  <a:pt x="0" y="21"/>
                </a:cubicBezTo>
                <a:cubicBezTo>
                  <a:pt x="0" y="277"/>
                  <a:pt x="0" y="277"/>
                  <a:pt x="0" y="277"/>
                </a:cubicBezTo>
                <a:cubicBezTo>
                  <a:pt x="0" y="285"/>
                  <a:pt x="5" y="292"/>
                  <a:pt x="12" y="295"/>
                </a:cubicBezTo>
                <a:cubicBezTo>
                  <a:pt x="172" y="359"/>
                  <a:pt x="172" y="359"/>
                  <a:pt x="172" y="359"/>
                </a:cubicBezTo>
                <a:cubicBezTo>
                  <a:pt x="172" y="359"/>
                  <a:pt x="175" y="360"/>
                  <a:pt x="176" y="361"/>
                </a:cubicBezTo>
                <a:cubicBezTo>
                  <a:pt x="177" y="361"/>
                  <a:pt x="178" y="361"/>
                  <a:pt x="180" y="361"/>
                </a:cubicBezTo>
                <a:cubicBezTo>
                  <a:pt x="181" y="361"/>
                  <a:pt x="182" y="361"/>
                  <a:pt x="184" y="361"/>
                </a:cubicBezTo>
                <a:cubicBezTo>
                  <a:pt x="184" y="360"/>
                  <a:pt x="187" y="359"/>
                  <a:pt x="187" y="359"/>
                </a:cubicBezTo>
                <a:cubicBezTo>
                  <a:pt x="347" y="295"/>
                  <a:pt x="347" y="295"/>
                  <a:pt x="347" y="295"/>
                </a:cubicBezTo>
                <a:cubicBezTo>
                  <a:pt x="355" y="292"/>
                  <a:pt x="360" y="285"/>
                  <a:pt x="360" y="277"/>
                </a:cubicBezTo>
                <a:cubicBezTo>
                  <a:pt x="360" y="21"/>
                  <a:pt x="360" y="21"/>
                  <a:pt x="360" y="21"/>
                </a:cubicBezTo>
                <a:cubicBezTo>
                  <a:pt x="360" y="14"/>
                  <a:pt x="356" y="8"/>
                  <a:pt x="351" y="4"/>
                </a:cubicBezTo>
                <a:close/>
                <a:moveTo>
                  <a:pt x="160" y="320"/>
                </a:moveTo>
                <a:cubicBezTo>
                  <a:pt x="32" y="269"/>
                  <a:pt x="32" y="269"/>
                  <a:pt x="32" y="269"/>
                </a:cubicBezTo>
                <a:cubicBezTo>
                  <a:pt x="32" y="45"/>
                  <a:pt x="32" y="45"/>
                  <a:pt x="32" y="45"/>
                </a:cubicBezTo>
                <a:cubicBezTo>
                  <a:pt x="160" y="96"/>
                  <a:pt x="160" y="96"/>
                  <a:pt x="160" y="96"/>
                </a:cubicBezTo>
                <a:lnTo>
                  <a:pt x="160" y="320"/>
                </a:lnTo>
                <a:close/>
                <a:moveTo>
                  <a:pt x="328" y="269"/>
                </a:moveTo>
                <a:cubicBezTo>
                  <a:pt x="200" y="320"/>
                  <a:pt x="200" y="320"/>
                  <a:pt x="200" y="320"/>
                </a:cubicBezTo>
                <a:cubicBezTo>
                  <a:pt x="200" y="96"/>
                  <a:pt x="200" y="96"/>
                  <a:pt x="200" y="96"/>
                </a:cubicBezTo>
                <a:cubicBezTo>
                  <a:pt x="328" y="45"/>
                  <a:pt x="328" y="45"/>
                  <a:pt x="328" y="45"/>
                </a:cubicBezTo>
                <a:lnTo>
                  <a:pt x="328" y="269"/>
                </a:lnTo>
                <a:close/>
                <a:moveTo>
                  <a:pt x="304" y="194"/>
                </a:moveTo>
                <a:cubicBezTo>
                  <a:pt x="224" y="226"/>
                  <a:pt x="224" y="226"/>
                  <a:pt x="224" y="226"/>
                </a:cubicBezTo>
                <a:cubicBezTo>
                  <a:pt x="224" y="253"/>
                  <a:pt x="224" y="253"/>
                  <a:pt x="224" y="253"/>
                </a:cubicBezTo>
                <a:cubicBezTo>
                  <a:pt x="304" y="221"/>
                  <a:pt x="304" y="221"/>
                  <a:pt x="304" y="221"/>
                </a:cubicBezTo>
                <a:lnTo>
                  <a:pt x="304" y="194"/>
                </a:lnTo>
                <a:close/>
                <a:moveTo>
                  <a:pt x="304" y="111"/>
                </a:moveTo>
                <a:cubicBezTo>
                  <a:pt x="224" y="143"/>
                  <a:pt x="224" y="143"/>
                  <a:pt x="224" y="143"/>
                </a:cubicBezTo>
                <a:cubicBezTo>
                  <a:pt x="224" y="170"/>
                  <a:pt x="224" y="170"/>
                  <a:pt x="224" y="170"/>
                </a:cubicBezTo>
                <a:cubicBezTo>
                  <a:pt x="304" y="138"/>
                  <a:pt x="304" y="138"/>
                  <a:pt x="304" y="138"/>
                </a:cubicBezTo>
                <a:lnTo>
                  <a:pt x="304" y="11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9553" tIns="29777" rIns="59553" bIns="29777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Content Placeholder 2"/>
          <p:cNvSpPr txBox="1">
            <a:spLocks/>
          </p:cNvSpPr>
          <p:nvPr/>
        </p:nvSpPr>
        <p:spPr>
          <a:xfrm>
            <a:off x="1576500" y="2054339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Content Placeholder 2"/>
          <p:cNvSpPr txBox="1">
            <a:spLocks/>
          </p:cNvSpPr>
          <p:nvPr/>
        </p:nvSpPr>
        <p:spPr>
          <a:xfrm>
            <a:off x="1372686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Content Placeholder 2"/>
          <p:cNvSpPr txBox="1">
            <a:spLocks/>
          </p:cNvSpPr>
          <p:nvPr/>
        </p:nvSpPr>
        <p:spPr>
          <a:xfrm>
            <a:off x="2945709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Content Placeholder 2"/>
          <p:cNvSpPr txBox="1">
            <a:spLocks/>
          </p:cNvSpPr>
          <p:nvPr/>
        </p:nvSpPr>
        <p:spPr>
          <a:xfrm>
            <a:off x="2737603" y="2057990"/>
            <a:ext cx="756758" cy="2585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Content Placeholder 2"/>
          <p:cNvSpPr txBox="1">
            <a:spLocks/>
          </p:cNvSpPr>
          <p:nvPr/>
        </p:nvSpPr>
        <p:spPr>
          <a:xfrm>
            <a:off x="4348086" y="2055946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Content Placeholder 2"/>
          <p:cNvSpPr txBox="1">
            <a:spLocks/>
          </p:cNvSpPr>
          <p:nvPr/>
        </p:nvSpPr>
        <p:spPr>
          <a:xfrm>
            <a:off x="4189088" y="3467333"/>
            <a:ext cx="630430" cy="51706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5361054" y="1586934"/>
            <a:ext cx="1133365" cy="18466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Content Placeholder 2"/>
          <p:cNvSpPr txBox="1">
            <a:spLocks/>
          </p:cNvSpPr>
          <p:nvPr/>
        </p:nvSpPr>
        <p:spPr>
          <a:xfrm>
            <a:off x="5361055" y="1775709"/>
            <a:ext cx="2546099" cy="4431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361053" y="2346254"/>
            <a:ext cx="2546100" cy="180853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zh-CN" altLang="en-US" sz="11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76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75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75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25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56" grpId="0" animBg="1"/>
      <p:bldP spid="57" grpId="0" animBg="1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6" grpId="0"/>
      <p:bldP spid="67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4185584" y="2476034"/>
            <a:ext cx="976438" cy="985837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59544" tIns="29772" rIns="59544" bIns="297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5954147" y="2563764"/>
            <a:ext cx="793740" cy="571232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59544" tIns="29772" rIns="59544" bIns="297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5158873" y="2479366"/>
            <a:ext cx="795274" cy="652618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59544" tIns="29772" rIns="59544" bIns="297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2598104" y="2813229"/>
            <a:ext cx="793740" cy="1033439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59544" tIns="29772" rIns="59544" bIns="297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147585" y="3419143"/>
            <a:ext cx="709299" cy="709433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59544" tIns="29772" rIns="59544" bIns="297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07462" y="3650310"/>
            <a:ext cx="589547" cy="3322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63578" y="2525980"/>
            <a:ext cx="131358" cy="176413"/>
          </a:xfrm>
          <a:prstGeom prst="rect">
            <a:avLst/>
          </a:prstGeom>
        </p:spPr>
        <p:txBody>
          <a:bodyPr wrap="none" lIns="65012" tIns="32506" rIns="65012" bIns="32506">
            <a:spAutoFit/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843866" y="3720810"/>
            <a:ext cx="754237" cy="1242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3390269" y="2813190"/>
            <a:ext cx="795274" cy="657566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59544" tIns="29772" rIns="59544" bIns="297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6742640" y="1654344"/>
            <a:ext cx="793740" cy="1033439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59544" tIns="29772" rIns="59544" bIns="297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7086719" y="1585363"/>
            <a:ext cx="855460" cy="26964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just">
              <a:lnSpc>
                <a:spcPct val="120000"/>
              </a:lnSpc>
            </a:pPr>
            <a:endParaRPr lang="id-ID" sz="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3638284" y="3937474"/>
            <a:ext cx="4394520" cy="18460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776383" y="2080932"/>
            <a:ext cx="1443266" cy="694404"/>
            <a:chOff x="3379735" y="2343927"/>
            <a:chExt cx="2109071" cy="1066141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4" cy="396810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843195"/>
              <a:ext cx="2109071" cy="566873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</a:t>
              </a:r>
              <a:endParaRPr lang="zh-CN" alt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4697689" y="3187536"/>
            <a:ext cx="1443266" cy="667588"/>
            <a:chOff x="3379735" y="2359216"/>
            <a:chExt cx="2109071" cy="1024972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30" cy="396811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817314"/>
              <a:ext cx="2109071" cy="566874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314584" y="1697721"/>
            <a:ext cx="1443266" cy="717689"/>
            <a:chOff x="3379735" y="2351073"/>
            <a:chExt cx="2109071" cy="1101889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3"/>
              <a:ext cx="1870454" cy="39680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altLang="zh-CN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886091"/>
              <a:ext cx="2109071" cy="566871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199049" y="2760270"/>
            <a:ext cx="1443266" cy="662940"/>
            <a:chOff x="3379735" y="2368510"/>
            <a:chExt cx="2109071" cy="1017833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10"/>
              <a:ext cx="1665800" cy="396810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819471"/>
              <a:ext cx="2109071" cy="566872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368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218">
        <p:random/>
      </p:transition>
    </mc:Choice>
    <mc:Fallback xmlns="">
      <p:transition spd="slow" advClick="0" advTm="1021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0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8676" y="1137912"/>
            <a:ext cx="7347395" cy="204834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4"/>
          <p:cNvGrpSpPr/>
          <p:nvPr/>
        </p:nvGrpSpPr>
        <p:grpSpPr>
          <a:xfrm flipH="1">
            <a:off x="1523785" y="3358734"/>
            <a:ext cx="355625" cy="299723"/>
            <a:chOff x="6350" y="1588"/>
            <a:chExt cx="1403350" cy="1182687"/>
          </a:xfrm>
          <a:solidFill>
            <a:schemeClr val="accent1"/>
          </a:solidFill>
        </p:grpSpPr>
        <p:sp>
          <p:nvSpPr>
            <p:cNvPr id="26" name="Freeform 5"/>
            <p:cNvSpPr/>
            <p:nvPr/>
          </p:nvSpPr>
          <p:spPr bwMode="auto">
            <a:xfrm>
              <a:off x="498475" y="1588"/>
              <a:ext cx="627063" cy="625475"/>
            </a:xfrm>
            <a:custGeom>
              <a:avLst/>
              <a:gdLst>
                <a:gd name="T0" fmla="*/ 163 w 166"/>
                <a:gd name="T1" fmla="*/ 30 h 165"/>
                <a:gd name="T2" fmla="*/ 134 w 166"/>
                <a:gd name="T3" fmla="*/ 1 h 165"/>
                <a:gd name="T4" fmla="*/ 127 w 166"/>
                <a:gd name="T5" fmla="*/ 0 h 165"/>
                <a:gd name="T6" fmla="*/ 99 w 166"/>
                <a:gd name="T7" fmla="*/ 0 h 165"/>
                <a:gd name="T8" fmla="*/ 94 w 166"/>
                <a:gd name="T9" fmla="*/ 2 h 165"/>
                <a:gd name="T10" fmla="*/ 3 w 166"/>
                <a:gd name="T11" fmla="*/ 93 h 165"/>
                <a:gd name="T12" fmla="*/ 3 w 166"/>
                <a:gd name="T13" fmla="*/ 105 h 165"/>
                <a:gd name="T14" fmla="*/ 9 w 166"/>
                <a:gd name="T15" fmla="*/ 107 h 165"/>
                <a:gd name="T16" fmla="*/ 15 w 166"/>
                <a:gd name="T17" fmla="*/ 104 h 165"/>
                <a:gd name="T18" fmla="*/ 104 w 166"/>
                <a:gd name="T19" fmla="*/ 15 h 165"/>
                <a:gd name="T20" fmla="*/ 125 w 166"/>
                <a:gd name="T21" fmla="*/ 15 h 165"/>
                <a:gd name="T22" fmla="*/ 126 w 166"/>
                <a:gd name="T23" fmla="*/ 16 h 165"/>
                <a:gd name="T24" fmla="*/ 125 w 166"/>
                <a:gd name="T25" fmla="*/ 17 h 165"/>
                <a:gd name="T26" fmla="*/ 25 w 166"/>
                <a:gd name="T27" fmla="*/ 117 h 165"/>
                <a:gd name="T28" fmla="*/ 25 w 166"/>
                <a:gd name="T29" fmla="*/ 123 h 165"/>
                <a:gd name="T30" fmla="*/ 29 w 166"/>
                <a:gd name="T31" fmla="*/ 124 h 165"/>
                <a:gd name="T32" fmla="*/ 32 w 166"/>
                <a:gd name="T33" fmla="*/ 123 h 165"/>
                <a:gd name="T34" fmla="*/ 131 w 166"/>
                <a:gd name="T35" fmla="*/ 23 h 165"/>
                <a:gd name="T36" fmla="*/ 132 w 166"/>
                <a:gd name="T37" fmla="*/ 23 h 165"/>
                <a:gd name="T38" fmla="*/ 143 w 166"/>
                <a:gd name="T39" fmla="*/ 34 h 165"/>
                <a:gd name="T40" fmla="*/ 142 w 166"/>
                <a:gd name="T41" fmla="*/ 34 h 165"/>
                <a:gd name="T42" fmla="*/ 42 w 166"/>
                <a:gd name="T43" fmla="*/ 134 h 165"/>
                <a:gd name="T44" fmla="*/ 42 w 166"/>
                <a:gd name="T45" fmla="*/ 140 h 165"/>
                <a:gd name="T46" fmla="*/ 45 w 166"/>
                <a:gd name="T47" fmla="*/ 141 h 165"/>
                <a:gd name="T48" fmla="*/ 49 w 166"/>
                <a:gd name="T49" fmla="*/ 140 h 165"/>
                <a:gd name="T50" fmla="*/ 148 w 166"/>
                <a:gd name="T51" fmla="*/ 40 h 165"/>
                <a:gd name="T52" fmla="*/ 149 w 166"/>
                <a:gd name="T53" fmla="*/ 40 h 165"/>
                <a:gd name="T54" fmla="*/ 151 w 166"/>
                <a:gd name="T55" fmla="*/ 41 h 165"/>
                <a:gd name="T56" fmla="*/ 151 w 166"/>
                <a:gd name="T57" fmla="*/ 61 h 165"/>
                <a:gd name="T58" fmla="*/ 61 w 166"/>
                <a:gd name="T59" fmla="*/ 150 h 165"/>
                <a:gd name="T60" fmla="*/ 61 w 166"/>
                <a:gd name="T61" fmla="*/ 162 h 165"/>
                <a:gd name="T62" fmla="*/ 67 w 166"/>
                <a:gd name="T63" fmla="*/ 165 h 165"/>
                <a:gd name="T64" fmla="*/ 73 w 166"/>
                <a:gd name="T65" fmla="*/ 162 h 165"/>
                <a:gd name="T66" fmla="*/ 164 w 166"/>
                <a:gd name="T67" fmla="*/ 71 h 165"/>
                <a:gd name="T68" fmla="*/ 164 w 166"/>
                <a:gd name="T69" fmla="*/ 71 h 165"/>
                <a:gd name="T70" fmla="*/ 166 w 166"/>
                <a:gd name="T71" fmla="*/ 65 h 165"/>
                <a:gd name="T72" fmla="*/ 166 w 166"/>
                <a:gd name="T73" fmla="*/ 37 h 165"/>
                <a:gd name="T74" fmla="*/ 163 w 166"/>
                <a:gd name="T75" fmla="*/ 3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6" h="165">
                  <a:moveTo>
                    <a:pt x="163" y="30"/>
                  </a:moveTo>
                  <a:cubicBezTo>
                    <a:pt x="134" y="1"/>
                    <a:pt x="134" y="1"/>
                    <a:pt x="134" y="1"/>
                  </a:cubicBezTo>
                  <a:cubicBezTo>
                    <a:pt x="133" y="0"/>
                    <a:pt x="130" y="0"/>
                    <a:pt x="127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7" y="0"/>
                    <a:pt x="96" y="0"/>
                    <a:pt x="94" y="2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0" y="96"/>
                    <a:pt x="0" y="101"/>
                    <a:pt x="3" y="105"/>
                  </a:cubicBezTo>
                  <a:cubicBezTo>
                    <a:pt x="5" y="106"/>
                    <a:pt x="7" y="107"/>
                    <a:pt x="9" y="107"/>
                  </a:cubicBezTo>
                  <a:cubicBezTo>
                    <a:pt x="11" y="107"/>
                    <a:pt x="14" y="106"/>
                    <a:pt x="15" y="104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6" y="16"/>
                    <a:pt x="126" y="16"/>
                    <a:pt x="126" y="16"/>
                  </a:cubicBezTo>
                  <a:cubicBezTo>
                    <a:pt x="125" y="17"/>
                    <a:pt x="125" y="17"/>
                    <a:pt x="125" y="17"/>
                  </a:cubicBezTo>
                  <a:cubicBezTo>
                    <a:pt x="25" y="117"/>
                    <a:pt x="25" y="117"/>
                    <a:pt x="25" y="117"/>
                  </a:cubicBezTo>
                  <a:cubicBezTo>
                    <a:pt x="24" y="118"/>
                    <a:pt x="24" y="121"/>
                    <a:pt x="25" y="123"/>
                  </a:cubicBezTo>
                  <a:cubicBezTo>
                    <a:pt x="26" y="124"/>
                    <a:pt x="27" y="124"/>
                    <a:pt x="29" y="124"/>
                  </a:cubicBezTo>
                  <a:cubicBezTo>
                    <a:pt x="30" y="124"/>
                    <a:pt x="31" y="124"/>
                    <a:pt x="32" y="1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1" y="23"/>
                    <a:pt x="131" y="23"/>
                    <a:pt x="132" y="23"/>
                  </a:cubicBezTo>
                  <a:cubicBezTo>
                    <a:pt x="143" y="34"/>
                    <a:pt x="143" y="34"/>
                    <a:pt x="143" y="34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1" y="135"/>
                    <a:pt x="41" y="138"/>
                    <a:pt x="42" y="140"/>
                  </a:cubicBezTo>
                  <a:cubicBezTo>
                    <a:pt x="43" y="141"/>
                    <a:pt x="44" y="141"/>
                    <a:pt x="45" y="141"/>
                  </a:cubicBezTo>
                  <a:cubicBezTo>
                    <a:pt x="47" y="141"/>
                    <a:pt x="48" y="141"/>
                    <a:pt x="49" y="140"/>
                  </a:cubicBezTo>
                  <a:cubicBezTo>
                    <a:pt x="148" y="40"/>
                    <a:pt x="148" y="40"/>
                    <a:pt x="148" y="40"/>
                  </a:cubicBezTo>
                  <a:cubicBezTo>
                    <a:pt x="148" y="40"/>
                    <a:pt x="149" y="40"/>
                    <a:pt x="149" y="40"/>
                  </a:cubicBezTo>
                  <a:cubicBezTo>
                    <a:pt x="151" y="41"/>
                    <a:pt x="151" y="41"/>
                    <a:pt x="151" y="41"/>
                  </a:cubicBezTo>
                  <a:cubicBezTo>
                    <a:pt x="151" y="61"/>
                    <a:pt x="151" y="61"/>
                    <a:pt x="151" y="61"/>
                  </a:cubicBezTo>
                  <a:cubicBezTo>
                    <a:pt x="61" y="150"/>
                    <a:pt x="61" y="150"/>
                    <a:pt x="61" y="150"/>
                  </a:cubicBezTo>
                  <a:cubicBezTo>
                    <a:pt x="58" y="153"/>
                    <a:pt x="58" y="159"/>
                    <a:pt x="61" y="162"/>
                  </a:cubicBezTo>
                  <a:cubicBezTo>
                    <a:pt x="63" y="164"/>
                    <a:pt x="65" y="165"/>
                    <a:pt x="67" y="165"/>
                  </a:cubicBezTo>
                  <a:cubicBezTo>
                    <a:pt x="69" y="165"/>
                    <a:pt x="71" y="164"/>
                    <a:pt x="73" y="162"/>
                  </a:cubicBezTo>
                  <a:cubicBezTo>
                    <a:pt x="164" y="71"/>
                    <a:pt x="164" y="71"/>
                    <a:pt x="164" y="71"/>
                  </a:cubicBezTo>
                  <a:cubicBezTo>
                    <a:pt x="164" y="71"/>
                    <a:pt x="164" y="71"/>
                    <a:pt x="164" y="71"/>
                  </a:cubicBezTo>
                  <a:cubicBezTo>
                    <a:pt x="166" y="69"/>
                    <a:pt x="166" y="67"/>
                    <a:pt x="166" y="65"/>
                  </a:cubicBezTo>
                  <a:cubicBezTo>
                    <a:pt x="166" y="37"/>
                    <a:pt x="166" y="37"/>
                    <a:pt x="166" y="37"/>
                  </a:cubicBezTo>
                  <a:cubicBezTo>
                    <a:pt x="166" y="34"/>
                    <a:pt x="165" y="32"/>
                    <a:pt x="16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6"/>
            <p:cNvSpPr/>
            <p:nvPr/>
          </p:nvSpPr>
          <p:spPr bwMode="auto">
            <a:xfrm>
              <a:off x="6350" y="214313"/>
              <a:ext cx="1403350" cy="969962"/>
            </a:xfrm>
            <a:custGeom>
              <a:avLst/>
              <a:gdLst>
                <a:gd name="T0" fmla="*/ 346 w 371"/>
                <a:gd name="T1" fmla="*/ 209 h 256"/>
                <a:gd name="T2" fmla="*/ 346 w 371"/>
                <a:gd name="T3" fmla="*/ 25 h 256"/>
                <a:gd name="T4" fmla="*/ 321 w 371"/>
                <a:gd name="T5" fmla="*/ 0 h 256"/>
                <a:gd name="T6" fmla="*/ 309 w 371"/>
                <a:gd name="T7" fmla="*/ 0 h 256"/>
                <a:gd name="T8" fmla="*/ 309 w 371"/>
                <a:gd name="T9" fmla="*/ 9 h 256"/>
                <a:gd name="T10" fmla="*/ 309 w 371"/>
                <a:gd name="T11" fmla="*/ 12 h 256"/>
                <a:gd name="T12" fmla="*/ 321 w 371"/>
                <a:gd name="T13" fmla="*/ 12 h 256"/>
                <a:gd name="T14" fmla="*/ 334 w 371"/>
                <a:gd name="T15" fmla="*/ 25 h 256"/>
                <a:gd name="T16" fmla="*/ 334 w 371"/>
                <a:gd name="T17" fmla="*/ 209 h 256"/>
                <a:gd name="T18" fmla="*/ 231 w 371"/>
                <a:gd name="T19" fmla="*/ 209 h 256"/>
                <a:gd name="T20" fmla="*/ 231 w 371"/>
                <a:gd name="T21" fmla="*/ 212 h 256"/>
                <a:gd name="T22" fmla="*/ 218 w 371"/>
                <a:gd name="T23" fmla="*/ 225 h 256"/>
                <a:gd name="T24" fmla="*/ 150 w 371"/>
                <a:gd name="T25" fmla="*/ 225 h 256"/>
                <a:gd name="T26" fmla="*/ 137 w 371"/>
                <a:gd name="T27" fmla="*/ 212 h 256"/>
                <a:gd name="T28" fmla="*/ 137 w 371"/>
                <a:gd name="T29" fmla="*/ 209 h 256"/>
                <a:gd name="T30" fmla="*/ 40 w 371"/>
                <a:gd name="T31" fmla="*/ 209 h 256"/>
                <a:gd name="T32" fmla="*/ 40 w 371"/>
                <a:gd name="T33" fmla="*/ 25 h 256"/>
                <a:gd name="T34" fmla="*/ 53 w 371"/>
                <a:gd name="T35" fmla="*/ 12 h 256"/>
                <a:gd name="T36" fmla="*/ 140 w 371"/>
                <a:gd name="T37" fmla="*/ 12 h 256"/>
                <a:gd name="T38" fmla="*/ 152 w 371"/>
                <a:gd name="T39" fmla="*/ 0 h 256"/>
                <a:gd name="T40" fmla="*/ 53 w 371"/>
                <a:gd name="T41" fmla="*/ 0 h 256"/>
                <a:gd name="T42" fmla="*/ 28 w 371"/>
                <a:gd name="T43" fmla="*/ 25 h 256"/>
                <a:gd name="T44" fmla="*/ 28 w 371"/>
                <a:gd name="T45" fmla="*/ 209 h 256"/>
                <a:gd name="T46" fmla="*/ 0 w 371"/>
                <a:gd name="T47" fmla="*/ 209 h 256"/>
                <a:gd name="T48" fmla="*/ 0 w 371"/>
                <a:gd name="T49" fmla="*/ 231 h 256"/>
                <a:gd name="T50" fmla="*/ 25 w 371"/>
                <a:gd name="T51" fmla="*/ 256 h 256"/>
                <a:gd name="T52" fmla="*/ 346 w 371"/>
                <a:gd name="T53" fmla="*/ 256 h 256"/>
                <a:gd name="T54" fmla="*/ 371 w 371"/>
                <a:gd name="T55" fmla="*/ 231 h 256"/>
                <a:gd name="T56" fmla="*/ 371 w 371"/>
                <a:gd name="T57" fmla="*/ 209 h 256"/>
                <a:gd name="T58" fmla="*/ 346 w 371"/>
                <a:gd name="T59" fmla="*/ 209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71" h="256">
                  <a:moveTo>
                    <a:pt x="346" y="209"/>
                  </a:moveTo>
                  <a:cubicBezTo>
                    <a:pt x="346" y="25"/>
                    <a:pt x="346" y="25"/>
                    <a:pt x="346" y="25"/>
                  </a:cubicBezTo>
                  <a:cubicBezTo>
                    <a:pt x="346" y="11"/>
                    <a:pt x="335" y="0"/>
                    <a:pt x="321" y="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9" y="10"/>
                    <a:pt x="309" y="11"/>
                    <a:pt x="309" y="12"/>
                  </a:cubicBezTo>
                  <a:cubicBezTo>
                    <a:pt x="321" y="12"/>
                    <a:pt x="321" y="12"/>
                    <a:pt x="321" y="12"/>
                  </a:cubicBezTo>
                  <a:cubicBezTo>
                    <a:pt x="328" y="12"/>
                    <a:pt x="334" y="18"/>
                    <a:pt x="334" y="25"/>
                  </a:cubicBezTo>
                  <a:cubicBezTo>
                    <a:pt x="334" y="209"/>
                    <a:pt x="334" y="209"/>
                    <a:pt x="334" y="209"/>
                  </a:cubicBezTo>
                  <a:cubicBezTo>
                    <a:pt x="231" y="209"/>
                    <a:pt x="231" y="209"/>
                    <a:pt x="231" y="209"/>
                  </a:cubicBezTo>
                  <a:cubicBezTo>
                    <a:pt x="231" y="212"/>
                    <a:pt x="231" y="212"/>
                    <a:pt x="231" y="212"/>
                  </a:cubicBezTo>
                  <a:cubicBezTo>
                    <a:pt x="231" y="219"/>
                    <a:pt x="225" y="225"/>
                    <a:pt x="218" y="225"/>
                  </a:cubicBezTo>
                  <a:cubicBezTo>
                    <a:pt x="150" y="225"/>
                    <a:pt x="150" y="225"/>
                    <a:pt x="150" y="225"/>
                  </a:cubicBezTo>
                  <a:cubicBezTo>
                    <a:pt x="143" y="225"/>
                    <a:pt x="137" y="219"/>
                    <a:pt x="137" y="212"/>
                  </a:cubicBezTo>
                  <a:cubicBezTo>
                    <a:pt x="137" y="209"/>
                    <a:pt x="137" y="209"/>
                    <a:pt x="137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0" y="18"/>
                    <a:pt x="46" y="12"/>
                    <a:pt x="53" y="12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9" y="0"/>
                    <a:pt x="28" y="11"/>
                    <a:pt x="28" y="25"/>
                  </a:cubicBezTo>
                  <a:cubicBezTo>
                    <a:pt x="28" y="209"/>
                    <a:pt x="28" y="209"/>
                    <a:pt x="28" y="20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0" y="245"/>
                    <a:pt x="11" y="256"/>
                    <a:pt x="25" y="256"/>
                  </a:cubicBezTo>
                  <a:cubicBezTo>
                    <a:pt x="346" y="256"/>
                    <a:pt x="346" y="256"/>
                    <a:pt x="346" y="256"/>
                  </a:cubicBezTo>
                  <a:cubicBezTo>
                    <a:pt x="360" y="256"/>
                    <a:pt x="371" y="245"/>
                    <a:pt x="371" y="231"/>
                  </a:cubicBezTo>
                  <a:cubicBezTo>
                    <a:pt x="371" y="209"/>
                    <a:pt x="371" y="209"/>
                    <a:pt x="371" y="209"/>
                  </a:cubicBezTo>
                  <a:lnTo>
                    <a:pt x="346" y="2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7"/>
            <p:cNvSpPr/>
            <p:nvPr/>
          </p:nvSpPr>
          <p:spPr bwMode="auto">
            <a:xfrm>
              <a:off x="369888" y="411163"/>
              <a:ext cx="339725" cy="333375"/>
            </a:xfrm>
            <a:custGeom>
              <a:avLst/>
              <a:gdLst>
                <a:gd name="T0" fmla="*/ 88 w 90"/>
                <a:gd name="T1" fmla="*/ 59 h 88"/>
                <a:gd name="T2" fmla="*/ 78 w 90"/>
                <a:gd name="T3" fmla="*/ 53 h 88"/>
                <a:gd name="T4" fmla="*/ 40 w 90"/>
                <a:gd name="T5" fmla="*/ 63 h 88"/>
                <a:gd name="T6" fmla="*/ 39 w 90"/>
                <a:gd name="T7" fmla="*/ 61 h 88"/>
                <a:gd name="T8" fmla="*/ 27 w 90"/>
                <a:gd name="T9" fmla="*/ 48 h 88"/>
                <a:gd name="T10" fmla="*/ 37 w 90"/>
                <a:gd name="T11" fmla="*/ 12 h 88"/>
                <a:gd name="T12" fmla="*/ 31 w 90"/>
                <a:gd name="T13" fmla="*/ 2 h 88"/>
                <a:gd name="T14" fmla="*/ 21 w 90"/>
                <a:gd name="T15" fmla="*/ 7 h 88"/>
                <a:gd name="T16" fmla="*/ 0 w 90"/>
                <a:gd name="T17" fmla="*/ 77 h 88"/>
                <a:gd name="T18" fmla="*/ 0 w 90"/>
                <a:gd name="T19" fmla="*/ 78 h 88"/>
                <a:gd name="T20" fmla="*/ 0 w 90"/>
                <a:gd name="T21" fmla="*/ 82 h 88"/>
                <a:gd name="T22" fmla="*/ 9 w 90"/>
                <a:gd name="T23" fmla="*/ 88 h 88"/>
                <a:gd name="T24" fmla="*/ 11 w 90"/>
                <a:gd name="T25" fmla="*/ 88 h 88"/>
                <a:gd name="T26" fmla="*/ 82 w 90"/>
                <a:gd name="T27" fmla="*/ 70 h 88"/>
                <a:gd name="T28" fmla="*/ 88 w 90"/>
                <a:gd name="T29" fmla="*/ 5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88">
                  <a:moveTo>
                    <a:pt x="88" y="59"/>
                  </a:moveTo>
                  <a:cubicBezTo>
                    <a:pt x="87" y="55"/>
                    <a:pt x="83" y="52"/>
                    <a:pt x="78" y="53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40" y="62"/>
                    <a:pt x="39" y="61"/>
                    <a:pt x="39" y="61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8" y="8"/>
                    <a:pt x="36" y="3"/>
                    <a:pt x="31" y="2"/>
                  </a:cubicBezTo>
                  <a:cubicBezTo>
                    <a:pt x="27" y="0"/>
                    <a:pt x="22" y="3"/>
                    <a:pt x="21" y="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8"/>
                    <a:pt x="0" y="78"/>
                  </a:cubicBezTo>
                  <a:cubicBezTo>
                    <a:pt x="0" y="79"/>
                    <a:pt x="0" y="80"/>
                    <a:pt x="0" y="82"/>
                  </a:cubicBezTo>
                  <a:cubicBezTo>
                    <a:pt x="1" y="85"/>
                    <a:pt x="5" y="88"/>
                    <a:pt x="9" y="88"/>
                  </a:cubicBezTo>
                  <a:cubicBezTo>
                    <a:pt x="9" y="88"/>
                    <a:pt x="10" y="88"/>
                    <a:pt x="11" y="88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7" y="68"/>
                    <a:pt x="90" y="64"/>
                    <a:pt x="8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Freeform 54"/>
          <p:cNvSpPr>
            <a:spLocks noEditPoints="1"/>
          </p:cNvSpPr>
          <p:nvPr/>
        </p:nvSpPr>
        <p:spPr bwMode="auto">
          <a:xfrm>
            <a:off x="4400512" y="3358735"/>
            <a:ext cx="327177" cy="334206"/>
          </a:xfrm>
          <a:custGeom>
            <a:avLst/>
            <a:gdLst>
              <a:gd name="T0" fmla="*/ 126 w 175"/>
              <a:gd name="T1" fmla="*/ 34 h 178"/>
              <a:gd name="T2" fmla="*/ 53 w 175"/>
              <a:gd name="T3" fmla="*/ 28 h 178"/>
              <a:gd name="T4" fmla="*/ 11 w 175"/>
              <a:gd name="T5" fmla="*/ 44 h 178"/>
              <a:gd name="T6" fmla="*/ 0 w 175"/>
              <a:gd name="T7" fmla="*/ 57 h 178"/>
              <a:gd name="T8" fmla="*/ 14 w 175"/>
              <a:gd name="T9" fmla="*/ 83 h 178"/>
              <a:gd name="T10" fmla="*/ 50 w 175"/>
              <a:gd name="T11" fmla="*/ 145 h 178"/>
              <a:gd name="T12" fmla="*/ 62 w 175"/>
              <a:gd name="T13" fmla="*/ 167 h 178"/>
              <a:gd name="T14" fmla="*/ 79 w 175"/>
              <a:gd name="T15" fmla="*/ 176 h 178"/>
              <a:gd name="T16" fmla="*/ 123 w 175"/>
              <a:gd name="T17" fmla="*/ 151 h 178"/>
              <a:gd name="T18" fmla="*/ 164 w 175"/>
              <a:gd name="T19" fmla="*/ 134 h 178"/>
              <a:gd name="T20" fmla="*/ 171 w 175"/>
              <a:gd name="T21" fmla="*/ 57 h 178"/>
              <a:gd name="T22" fmla="*/ 158 w 175"/>
              <a:gd name="T23" fmla="*/ 89 h 178"/>
              <a:gd name="T24" fmla="*/ 159 w 175"/>
              <a:gd name="T25" fmla="*/ 79 h 178"/>
              <a:gd name="T26" fmla="*/ 142 w 175"/>
              <a:gd name="T27" fmla="*/ 70 h 178"/>
              <a:gd name="T28" fmla="*/ 129 w 175"/>
              <a:gd name="T29" fmla="*/ 40 h 178"/>
              <a:gd name="T30" fmla="*/ 154 w 175"/>
              <a:gd name="T31" fmla="*/ 94 h 178"/>
              <a:gd name="T32" fmla="*/ 154 w 175"/>
              <a:gd name="T33" fmla="*/ 95 h 178"/>
              <a:gd name="T34" fmla="*/ 136 w 175"/>
              <a:gd name="T35" fmla="*/ 89 h 178"/>
              <a:gd name="T36" fmla="*/ 138 w 175"/>
              <a:gd name="T37" fmla="*/ 75 h 178"/>
              <a:gd name="T38" fmla="*/ 148 w 175"/>
              <a:gd name="T39" fmla="*/ 90 h 178"/>
              <a:gd name="T40" fmla="*/ 154 w 175"/>
              <a:gd name="T41" fmla="*/ 94 h 178"/>
              <a:gd name="T42" fmla="*/ 113 w 175"/>
              <a:gd name="T43" fmla="*/ 47 h 178"/>
              <a:gd name="T44" fmla="*/ 122 w 175"/>
              <a:gd name="T45" fmla="*/ 40 h 178"/>
              <a:gd name="T46" fmla="*/ 88 w 175"/>
              <a:gd name="T47" fmla="*/ 7 h 178"/>
              <a:gd name="T48" fmla="*/ 92 w 175"/>
              <a:gd name="T49" fmla="*/ 37 h 178"/>
              <a:gd name="T50" fmla="*/ 88 w 175"/>
              <a:gd name="T51" fmla="*/ 7 h 178"/>
              <a:gd name="T52" fmla="*/ 82 w 175"/>
              <a:gd name="T53" fmla="*/ 40 h 178"/>
              <a:gd name="T54" fmla="*/ 50 w 175"/>
              <a:gd name="T55" fmla="*/ 54 h 178"/>
              <a:gd name="T56" fmla="*/ 48 w 175"/>
              <a:gd name="T57" fmla="*/ 34 h 178"/>
              <a:gd name="T58" fmla="*/ 42 w 175"/>
              <a:gd name="T59" fmla="*/ 58 h 178"/>
              <a:gd name="T60" fmla="*/ 15 w 175"/>
              <a:gd name="T61" fmla="*/ 67 h 178"/>
              <a:gd name="T62" fmla="*/ 17 w 175"/>
              <a:gd name="T63" fmla="*/ 48 h 178"/>
              <a:gd name="T64" fmla="*/ 48 w 175"/>
              <a:gd name="T65" fmla="*/ 34 h 178"/>
              <a:gd name="T66" fmla="*/ 22 w 175"/>
              <a:gd name="T67" fmla="*/ 84 h 178"/>
              <a:gd name="T68" fmla="*/ 22 w 175"/>
              <a:gd name="T69" fmla="*/ 83 h 178"/>
              <a:gd name="T70" fmla="*/ 39 w 175"/>
              <a:gd name="T71" fmla="*/ 89 h 178"/>
              <a:gd name="T72" fmla="*/ 11 w 175"/>
              <a:gd name="T73" fmla="*/ 119 h 178"/>
              <a:gd name="T74" fmla="*/ 42 w 175"/>
              <a:gd name="T75" fmla="*/ 116 h 178"/>
              <a:gd name="T76" fmla="*/ 11 w 175"/>
              <a:gd name="T77" fmla="*/ 119 h 178"/>
              <a:gd name="T78" fmla="*/ 48 w 175"/>
              <a:gd name="T79" fmla="*/ 62 h 178"/>
              <a:gd name="T80" fmla="*/ 92 w 175"/>
              <a:gd name="T81" fmla="*/ 44 h 178"/>
              <a:gd name="T82" fmla="*/ 128 w 175"/>
              <a:gd name="T83" fmla="*/ 66 h 178"/>
              <a:gd name="T84" fmla="*/ 128 w 175"/>
              <a:gd name="T85" fmla="*/ 116 h 178"/>
              <a:gd name="T86" fmla="*/ 84 w 175"/>
              <a:gd name="T87" fmla="*/ 134 h 178"/>
              <a:gd name="T88" fmla="*/ 48 w 175"/>
              <a:gd name="T89" fmla="*/ 112 h 178"/>
              <a:gd name="T90" fmla="*/ 49 w 175"/>
              <a:gd name="T91" fmla="*/ 122 h 178"/>
              <a:gd name="T92" fmla="*/ 74 w 175"/>
              <a:gd name="T93" fmla="*/ 137 h 178"/>
              <a:gd name="T94" fmla="*/ 49 w 175"/>
              <a:gd name="T95" fmla="*/ 122 h 178"/>
              <a:gd name="T96" fmla="*/ 83 w 175"/>
              <a:gd name="T97" fmla="*/ 171 h 178"/>
              <a:gd name="T98" fmla="*/ 73 w 175"/>
              <a:gd name="T99" fmla="*/ 156 h 178"/>
              <a:gd name="T100" fmla="*/ 57 w 175"/>
              <a:gd name="T101" fmla="*/ 145 h 178"/>
              <a:gd name="T102" fmla="*/ 116 w 175"/>
              <a:gd name="T103" fmla="*/ 150 h 178"/>
              <a:gd name="T104" fmla="*/ 119 w 175"/>
              <a:gd name="T105" fmla="*/ 144 h 178"/>
              <a:gd name="T106" fmla="*/ 105 w 175"/>
              <a:gd name="T107" fmla="*/ 134 h 178"/>
              <a:gd name="T108" fmla="*/ 119 w 175"/>
              <a:gd name="T109" fmla="*/ 144 h 178"/>
              <a:gd name="T110" fmla="*/ 128 w 175"/>
              <a:gd name="T111" fmla="*/ 144 h 178"/>
              <a:gd name="T112" fmla="*/ 133 w 175"/>
              <a:gd name="T113" fmla="*/ 120 h 178"/>
              <a:gd name="T114" fmla="*/ 159 w 175"/>
              <a:gd name="T115" fmla="*/ 131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75" h="178">
                <a:moveTo>
                  <a:pt x="171" y="57"/>
                </a:moveTo>
                <a:cubicBezTo>
                  <a:pt x="165" y="43"/>
                  <a:pt x="149" y="35"/>
                  <a:pt x="126" y="34"/>
                </a:cubicBezTo>
                <a:cubicBezTo>
                  <a:pt x="117" y="13"/>
                  <a:pt x="104" y="0"/>
                  <a:pt x="88" y="0"/>
                </a:cubicBezTo>
                <a:cubicBezTo>
                  <a:pt x="74" y="0"/>
                  <a:pt x="61" y="11"/>
                  <a:pt x="53" y="28"/>
                </a:cubicBezTo>
                <a:cubicBezTo>
                  <a:pt x="51" y="28"/>
                  <a:pt x="50" y="27"/>
                  <a:pt x="48" y="27"/>
                </a:cubicBezTo>
                <a:cubicBezTo>
                  <a:pt x="31" y="27"/>
                  <a:pt x="18" y="33"/>
                  <a:pt x="11" y="44"/>
                </a:cubicBezTo>
                <a:cubicBezTo>
                  <a:pt x="11" y="45"/>
                  <a:pt x="11" y="45"/>
                  <a:pt x="10" y="46"/>
                </a:cubicBezTo>
                <a:cubicBezTo>
                  <a:pt x="5" y="46"/>
                  <a:pt x="0" y="51"/>
                  <a:pt x="0" y="57"/>
                </a:cubicBezTo>
                <a:cubicBezTo>
                  <a:pt x="0" y="62"/>
                  <a:pt x="4" y="67"/>
                  <a:pt x="9" y="68"/>
                </a:cubicBezTo>
                <a:cubicBezTo>
                  <a:pt x="10" y="73"/>
                  <a:pt x="11" y="78"/>
                  <a:pt x="14" y="83"/>
                </a:cubicBezTo>
                <a:cubicBezTo>
                  <a:pt x="4" y="96"/>
                  <a:pt x="1" y="110"/>
                  <a:pt x="5" y="121"/>
                </a:cubicBezTo>
                <a:cubicBezTo>
                  <a:pt x="10" y="135"/>
                  <a:pt x="27" y="144"/>
                  <a:pt x="50" y="145"/>
                </a:cubicBezTo>
                <a:cubicBezTo>
                  <a:pt x="53" y="153"/>
                  <a:pt x="57" y="159"/>
                  <a:pt x="62" y="165"/>
                </a:cubicBezTo>
                <a:cubicBezTo>
                  <a:pt x="62" y="166"/>
                  <a:pt x="62" y="166"/>
                  <a:pt x="62" y="167"/>
                </a:cubicBezTo>
                <a:cubicBezTo>
                  <a:pt x="62" y="173"/>
                  <a:pt x="67" y="178"/>
                  <a:pt x="73" y="178"/>
                </a:cubicBezTo>
                <a:cubicBezTo>
                  <a:pt x="75" y="178"/>
                  <a:pt x="77" y="177"/>
                  <a:pt x="79" y="176"/>
                </a:cubicBezTo>
                <a:cubicBezTo>
                  <a:pt x="82" y="178"/>
                  <a:pt x="85" y="178"/>
                  <a:pt x="88" y="178"/>
                </a:cubicBezTo>
                <a:cubicBezTo>
                  <a:pt x="102" y="178"/>
                  <a:pt x="114" y="168"/>
                  <a:pt x="123" y="151"/>
                </a:cubicBezTo>
                <a:cubicBezTo>
                  <a:pt x="125" y="151"/>
                  <a:pt x="126" y="151"/>
                  <a:pt x="128" y="151"/>
                </a:cubicBezTo>
                <a:cubicBezTo>
                  <a:pt x="145" y="151"/>
                  <a:pt x="158" y="145"/>
                  <a:pt x="164" y="134"/>
                </a:cubicBezTo>
                <a:cubicBezTo>
                  <a:pt x="171" y="124"/>
                  <a:pt x="170" y="110"/>
                  <a:pt x="162" y="95"/>
                </a:cubicBezTo>
                <a:cubicBezTo>
                  <a:pt x="172" y="82"/>
                  <a:pt x="175" y="68"/>
                  <a:pt x="171" y="57"/>
                </a:cubicBezTo>
                <a:close/>
                <a:moveTo>
                  <a:pt x="165" y="59"/>
                </a:moveTo>
                <a:cubicBezTo>
                  <a:pt x="168" y="68"/>
                  <a:pt x="166" y="79"/>
                  <a:pt x="158" y="89"/>
                </a:cubicBezTo>
                <a:cubicBezTo>
                  <a:pt x="158" y="89"/>
                  <a:pt x="157" y="88"/>
                  <a:pt x="156" y="87"/>
                </a:cubicBezTo>
                <a:cubicBezTo>
                  <a:pt x="158" y="85"/>
                  <a:pt x="159" y="82"/>
                  <a:pt x="159" y="79"/>
                </a:cubicBezTo>
                <a:cubicBezTo>
                  <a:pt x="159" y="73"/>
                  <a:pt x="155" y="68"/>
                  <a:pt x="148" y="68"/>
                </a:cubicBezTo>
                <a:cubicBezTo>
                  <a:pt x="146" y="68"/>
                  <a:pt x="144" y="69"/>
                  <a:pt x="142" y="70"/>
                </a:cubicBezTo>
                <a:cubicBezTo>
                  <a:pt x="140" y="68"/>
                  <a:pt x="137" y="65"/>
                  <a:pt x="134" y="63"/>
                </a:cubicBezTo>
                <a:cubicBezTo>
                  <a:pt x="133" y="55"/>
                  <a:pt x="131" y="47"/>
                  <a:pt x="129" y="40"/>
                </a:cubicBezTo>
                <a:cubicBezTo>
                  <a:pt x="147" y="42"/>
                  <a:pt x="161" y="49"/>
                  <a:pt x="165" y="59"/>
                </a:cubicBezTo>
                <a:close/>
                <a:moveTo>
                  <a:pt x="154" y="94"/>
                </a:moveTo>
                <a:cubicBezTo>
                  <a:pt x="154" y="94"/>
                  <a:pt x="154" y="94"/>
                  <a:pt x="154" y="95"/>
                </a:cubicBezTo>
                <a:cubicBezTo>
                  <a:pt x="154" y="95"/>
                  <a:pt x="154" y="95"/>
                  <a:pt x="154" y="95"/>
                </a:cubicBezTo>
                <a:cubicBezTo>
                  <a:pt x="148" y="101"/>
                  <a:pt x="142" y="107"/>
                  <a:pt x="135" y="112"/>
                </a:cubicBezTo>
                <a:cubicBezTo>
                  <a:pt x="136" y="104"/>
                  <a:pt x="136" y="97"/>
                  <a:pt x="136" y="89"/>
                </a:cubicBezTo>
                <a:cubicBezTo>
                  <a:pt x="136" y="83"/>
                  <a:pt x="136" y="78"/>
                  <a:pt x="136" y="72"/>
                </a:cubicBezTo>
                <a:cubicBezTo>
                  <a:pt x="136" y="73"/>
                  <a:pt x="137" y="74"/>
                  <a:pt x="138" y="75"/>
                </a:cubicBezTo>
                <a:cubicBezTo>
                  <a:pt x="138" y="76"/>
                  <a:pt x="137" y="78"/>
                  <a:pt x="137" y="79"/>
                </a:cubicBezTo>
                <a:cubicBezTo>
                  <a:pt x="137" y="85"/>
                  <a:pt x="142" y="90"/>
                  <a:pt x="148" y="90"/>
                </a:cubicBezTo>
                <a:cubicBezTo>
                  <a:pt x="149" y="90"/>
                  <a:pt x="150" y="90"/>
                  <a:pt x="151" y="90"/>
                </a:cubicBezTo>
                <a:cubicBezTo>
                  <a:pt x="152" y="91"/>
                  <a:pt x="153" y="93"/>
                  <a:pt x="154" y="94"/>
                </a:cubicBezTo>
                <a:close/>
                <a:moveTo>
                  <a:pt x="127" y="57"/>
                </a:moveTo>
                <a:cubicBezTo>
                  <a:pt x="122" y="54"/>
                  <a:pt x="118" y="50"/>
                  <a:pt x="113" y="47"/>
                </a:cubicBezTo>
                <a:cubicBezTo>
                  <a:pt x="109" y="45"/>
                  <a:pt x="106" y="44"/>
                  <a:pt x="102" y="42"/>
                </a:cubicBezTo>
                <a:cubicBezTo>
                  <a:pt x="109" y="41"/>
                  <a:pt x="115" y="40"/>
                  <a:pt x="122" y="40"/>
                </a:cubicBezTo>
                <a:cubicBezTo>
                  <a:pt x="124" y="45"/>
                  <a:pt x="125" y="51"/>
                  <a:pt x="127" y="57"/>
                </a:cubicBezTo>
                <a:close/>
                <a:moveTo>
                  <a:pt x="88" y="7"/>
                </a:moveTo>
                <a:cubicBezTo>
                  <a:pt x="100" y="7"/>
                  <a:pt x="111" y="17"/>
                  <a:pt x="119" y="34"/>
                </a:cubicBezTo>
                <a:cubicBezTo>
                  <a:pt x="110" y="34"/>
                  <a:pt x="101" y="35"/>
                  <a:pt x="92" y="37"/>
                </a:cubicBezTo>
                <a:cubicBezTo>
                  <a:pt x="81" y="33"/>
                  <a:pt x="70" y="30"/>
                  <a:pt x="60" y="28"/>
                </a:cubicBezTo>
                <a:cubicBezTo>
                  <a:pt x="67" y="15"/>
                  <a:pt x="77" y="7"/>
                  <a:pt x="88" y="7"/>
                </a:cubicBezTo>
                <a:close/>
                <a:moveTo>
                  <a:pt x="57" y="34"/>
                </a:moveTo>
                <a:cubicBezTo>
                  <a:pt x="65" y="35"/>
                  <a:pt x="73" y="37"/>
                  <a:pt x="82" y="40"/>
                </a:cubicBezTo>
                <a:cubicBezTo>
                  <a:pt x="78" y="41"/>
                  <a:pt x="74" y="43"/>
                  <a:pt x="71" y="44"/>
                </a:cubicBezTo>
                <a:cubicBezTo>
                  <a:pt x="63" y="47"/>
                  <a:pt x="56" y="50"/>
                  <a:pt x="50" y="54"/>
                </a:cubicBezTo>
                <a:cubicBezTo>
                  <a:pt x="52" y="47"/>
                  <a:pt x="54" y="40"/>
                  <a:pt x="57" y="34"/>
                </a:cubicBezTo>
                <a:close/>
                <a:moveTo>
                  <a:pt x="48" y="34"/>
                </a:moveTo>
                <a:cubicBezTo>
                  <a:pt x="49" y="34"/>
                  <a:pt x="49" y="34"/>
                  <a:pt x="50" y="34"/>
                </a:cubicBezTo>
                <a:cubicBezTo>
                  <a:pt x="47" y="41"/>
                  <a:pt x="44" y="49"/>
                  <a:pt x="42" y="58"/>
                </a:cubicBezTo>
                <a:cubicBezTo>
                  <a:pt x="33" y="64"/>
                  <a:pt x="25" y="71"/>
                  <a:pt x="19" y="78"/>
                </a:cubicBezTo>
                <a:cubicBezTo>
                  <a:pt x="17" y="74"/>
                  <a:pt x="16" y="71"/>
                  <a:pt x="15" y="67"/>
                </a:cubicBezTo>
                <a:cubicBezTo>
                  <a:pt x="19" y="66"/>
                  <a:pt x="22" y="62"/>
                  <a:pt x="22" y="57"/>
                </a:cubicBezTo>
                <a:cubicBezTo>
                  <a:pt x="22" y="53"/>
                  <a:pt x="20" y="50"/>
                  <a:pt x="17" y="48"/>
                </a:cubicBezTo>
                <a:cubicBezTo>
                  <a:pt x="17" y="47"/>
                  <a:pt x="17" y="47"/>
                  <a:pt x="17" y="47"/>
                </a:cubicBezTo>
                <a:cubicBezTo>
                  <a:pt x="22" y="39"/>
                  <a:pt x="33" y="34"/>
                  <a:pt x="48" y="34"/>
                </a:cubicBezTo>
                <a:close/>
                <a:moveTo>
                  <a:pt x="40" y="106"/>
                </a:moveTo>
                <a:cubicBezTo>
                  <a:pt x="33" y="99"/>
                  <a:pt x="27" y="92"/>
                  <a:pt x="22" y="84"/>
                </a:cubicBezTo>
                <a:cubicBezTo>
                  <a:pt x="22" y="84"/>
                  <a:pt x="22" y="84"/>
                  <a:pt x="22" y="84"/>
                </a:cubicBezTo>
                <a:cubicBezTo>
                  <a:pt x="22" y="84"/>
                  <a:pt x="22" y="83"/>
                  <a:pt x="22" y="83"/>
                </a:cubicBezTo>
                <a:cubicBezTo>
                  <a:pt x="27" y="77"/>
                  <a:pt x="34" y="72"/>
                  <a:pt x="41" y="67"/>
                </a:cubicBezTo>
                <a:cubicBezTo>
                  <a:pt x="40" y="74"/>
                  <a:pt x="39" y="81"/>
                  <a:pt x="39" y="89"/>
                </a:cubicBezTo>
                <a:cubicBezTo>
                  <a:pt x="39" y="95"/>
                  <a:pt x="40" y="101"/>
                  <a:pt x="40" y="106"/>
                </a:cubicBezTo>
                <a:close/>
                <a:moveTo>
                  <a:pt x="11" y="119"/>
                </a:moveTo>
                <a:cubicBezTo>
                  <a:pt x="8" y="110"/>
                  <a:pt x="10" y="100"/>
                  <a:pt x="18" y="89"/>
                </a:cubicBezTo>
                <a:cubicBezTo>
                  <a:pt x="24" y="98"/>
                  <a:pt x="32" y="107"/>
                  <a:pt x="42" y="116"/>
                </a:cubicBezTo>
                <a:cubicBezTo>
                  <a:pt x="43" y="124"/>
                  <a:pt x="45" y="131"/>
                  <a:pt x="47" y="138"/>
                </a:cubicBezTo>
                <a:cubicBezTo>
                  <a:pt x="29" y="137"/>
                  <a:pt x="15" y="130"/>
                  <a:pt x="11" y="119"/>
                </a:cubicBezTo>
                <a:close/>
                <a:moveTo>
                  <a:pt x="46" y="89"/>
                </a:moveTo>
                <a:cubicBezTo>
                  <a:pt x="46" y="80"/>
                  <a:pt x="47" y="71"/>
                  <a:pt x="48" y="62"/>
                </a:cubicBezTo>
                <a:cubicBezTo>
                  <a:pt x="56" y="57"/>
                  <a:pt x="64" y="53"/>
                  <a:pt x="73" y="50"/>
                </a:cubicBezTo>
                <a:cubicBezTo>
                  <a:pt x="79" y="47"/>
                  <a:pt x="85" y="46"/>
                  <a:pt x="92" y="44"/>
                </a:cubicBezTo>
                <a:cubicBezTo>
                  <a:pt x="98" y="47"/>
                  <a:pt x="104" y="50"/>
                  <a:pt x="109" y="53"/>
                </a:cubicBezTo>
                <a:cubicBezTo>
                  <a:pt x="116" y="57"/>
                  <a:pt x="123" y="61"/>
                  <a:pt x="128" y="66"/>
                </a:cubicBezTo>
                <a:cubicBezTo>
                  <a:pt x="129" y="73"/>
                  <a:pt x="130" y="81"/>
                  <a:pt x="130" y="89"/>
                </a:cubicBezTo>
                <a:cubicBezTo>
                  <a:pt x="130" y="99"/>
                  <a:pt x="129" y="108"/>
                  <a:pt x="128" y="116"/>
                </a:cubicBezTo>
                <a:cubicBezTo>
                  <a:pt x="120" y="121"/>
                  <a:pt x="112" y="125"/>
                  <a:pt x="103" y="128"/>
                </a:cubicBezTo>
                <a:cubicBezTo>
                  <a:pt x="97" y="131"/>
                  <a:pt x="91" y="133"/>
                  <a:pt x="84" y="134"/>
                </a:cubicBezTo>
                <a:cubicBezTo>
                  <a:pt x="78" y="132"/>
                  <a:pt x="72" y="129"/>
                  <a:pt x="67" y="125"/>
                </a:cubicBezTo>
                <a:cubicBezTo>
                  <a:pt x="60" y="121"/>
                  <a:pt x="53" y="117"/>
                  <a:pt x="48" y="112"/>
                </a:cubicBezTo>
                <a:cubicBezTo>
                  <a:pt x="46" y="105"/>
                  <a:pt x="46" y="97"/>
                  <a:pt x="46" y="89"/>
                </a:cubicBezTo>
                <a:close/>
                <a:moveTo>
                  <a:pt x="49" y="122"/>
                </a:moveTo>
                <a:cubicBezTo>
                  <a:pt x="54" y="125"/>
                  <a:pt x="58" y="128"/>
                  <a:pt x="63" y="131"/>
                </a:cubicBezTo>
                <a:cubicBezTo>
                  <a:pt x="67" y="133"/>
                  <a:pt x="70" y="135"/>
                  <a:pt x="74" y="137"/>
                </a:cubicBezTo>
                <a:cubicBezTo>
                  <a:pt x="67" y="138"/>
                  <a:pt x="61" y="138"/>
                  <a:pt x="54" y="138"/>
                </a:cubicBezTo>
                <a:cubicBezTo>
                  <a:pt x="52" y="133"/>
                  <a:pt x="51" y="128"/>
                  <a:pt x="49" y="122"/>
                </a:cubicBezTo>
                <a:close/>
                <a:moveTo>
                  <a:pt x="88" y="172"/>
                </a:moveTo>
                <a:cubicBezTo>
                  <a:pt x="86" y="172"/>
                  <a:pt x="85" y="172"/>
                  <a:pt x="83" y="171"/>
                </a:cubicBezTo>
                <a:cubicBezTo>
                  <a:pt x="84" y="170"/>
                  <a:pt x="84" y="168"/>
                  <a:pt x="84" y="167"/>
                </a:cubicBezTo>
                <a:cubicBezTo>
                  <a:pt x="84" y="161"/>
                  <a:pt x="79" y="156"/>
                  <a:pt x="73" y="156"/>
                </a:cubicBezTo>
                <a:cubicBezTo>
                  <a:pt x="70" y="156"/>
                  <a:pt x="68" y="157"/>
                  <a:pt x="66" y="159"/>
                </a:cubicBezTo>
                <a:cubicBezTo>
                  <a:pt x="62" y="155"/>
                  <a:pt x="59" y="150"/>
                  <a:pt x="57" y="145"/>
                </a:cubicBezTo>
                <a:cubicBezTo>
                  <a:pt x="65" y="144"/>
                  <a:pt x="75" y="143"/>
                  <a:pt x="84" y="141"/>
                </a:cubicBezTo>
                <a:cubicBezTo>
                  <a:pt x="95" y="146"/>
                  <a:pt x="106" y="149"/>
                  <a:pt x="116" y="150"/>
                </a:cubicBezTo>
                <a:cubicBezTo>
                  <a:pt x="109" y="163"/>
                  <a:pt x="99" y="172"/>
                  <a:pt x="88" y="172"/>
                </a:cubicBezTo>
                <a:close/>
                <a:moveTo>
                  <a:pt x="119" y="144"/>
                </a:moveTo>
                <a:cubicBezTo>
                  <a:pt x="111" y="143"/>
                  <a:pt x="103" y="141"/>
                  <a:pt x="94" y="138"/>
                </a:cubicBezTo>
                <a:cubicBezTo>
                  <a:pt x="98" y="137"/>
                  <a:pt x="102" y="136"/>
                  <a:pt x="105" y="134"/>
                </a:cubicBezTo>
                <a:cubicBezTo>
                  <a:pt x="113" y="132"/>
                  <a:pt x="119" y="128"/>
                  <a:pt x="126" y="125"/>
                </a:cubicBezTo>
                <a:cubicBezTo>
                  <a:pt x="124" y="132"/>
                  <a:pt x="122" y="138"/>
                  <a:pt x="119" y="144"/>
                </a:cubicBezTo>
                <a:close/>
                <a:moveTo>
                  <a:pt x="159" y="131"/>
                </a:moveTo>
                <a:cubicBezTo>
                  <a:pt x="154" y="140"/>
                  <a:pt x="143" y="144"/>
                  <a:pt x="128" y="144"/>
                </a:cubicBezTo>
                <a:cubicBezTo>
                  <a:pt x="127" y="144"/>
                  <a:pt x="127" y="144"/>
                  <a:pt x="126" y="144"/>
                </a:cubicBezTo>
                <a:cubicBezTo>
                  <a:pt x="129" y="137"/>
                  <a:pt x="132" y="129"/>
                  <a:pt x="133" y="120"/>
                </a:cubicBezTo>
                <a:cubicBezTo>
                  <a:pt x="143" y="114"/>
                  <a:pt x="151" y="108"/>
                  <a:pt x="157" y="101"/>
                </a:cubicBezTo>
                <a:cubicBezTo>
                  <a:pt x="163" y="113"/>
                  <a:pt x="164" y="123"/>
                  <a:pt x="159" y="1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97"/>
          <p:cNvSpPr>
            <a:spLocks noEditPoints="1"/>
          </p:cNvSpPr>
          <p:nvPr/>
        </p:nvSpPr>
        <p:spPr bwMode="auto">
          <a:xfrm>
            <a:off x="7281018" y="3358735"/>
            <a:ext cx="364267" cy="309213"/>
          </a:xfrm>
          <a:custGeom>
            <a:avLst/>
            <a:gdLst>
              <a:gd name="T0" fmla="*/ 212 w 250"/>
              <a:gd name="T1" fmla="*/ 5 h 212"/>
              <a:gd name="T2" fmla="*/ 48 w 250"/>
              <a:gd name="T3" fmla="*/ 0 h 212"/>
              <a:gd name="T4" fmla="*/ 2 w 250"/>
              <a:gd name="T5" fmla="*/ 71 h 212"/>
              <a:gd name="T6" fmla="*/ 94 w 250"/>
              <a:gd name="T7" fmla="*/ 207 h 212"/>
              <a:gd name="T8" fmla="*/ 147 w 250"/>
              <a:gd name="T9" fmla="*/ 212 h 212"/>
              <a:gd name="T10" fmla="*/ 248 w 250"/>
              <a:gd name="T11" fmla="*/ 82 h 212"/>
              <a:gd name="T12" fmla="*/ 230 w 250"/>
              <a:gd name="T13" fmla="*/ 69 h 212"/>
              <a:gd name="T14" fmla="*/ 186 w 250"/>
              <a:gd name="T15" fmla="*/ 69 h 212"/>
              <a:gd name="T16" fmla="*/ 204 w 250"/>
              <a:gd name="T17" fmla="*/ 20 h 212"/>
              <a:gd name="T18" fmla="*/ 230 w 250"/>
              <a:gd name="T19" fmla="*/ 69 h 212"/>
              <a:gd name="T20" fmla="*/ 87 w 250"/>
              <a:gd name="T21" fmla="*/ 69 h 212"/>
              <a:gd name="T22" fmla="*/ 121 w 250"/>
              <a:gd name="T23" fmla="*/ 14 h 212"/>
              <a:gd name="T24" fmla="*/ 127 w 250"/>
              <a:gd name="T25" fmla="*/ 14 h 212"/>
              <a:gd name="T26" fmla="*/ 162 w 250"/>
              <a:gd name="T27" fmla="*/ 69 h 212"/>
              <a:gd name="T28" fmla="*/ 145 w 250"/>
              <a:gd name="T29" fmla="*/ 14 h 212"/>
              <a:gd name="T30" fmla="*/ 190 w 250"/>
              <a:gd name="T31" fmla="*/ 14 h 212"/>
              <a:gd name="T32" fmla="*/ 173 w 250"/>
              <a:gd name="T33" fmla="*/ 60 h 212"/>
              <a:gd name="T34" fmla="*/ 145 w 250"/>
              <a:gd name="T35" fmla="*/ 14 h 212"/>
              <a:gd name="T36" fmla="*/ 59 w 250"/>
              <a:gd name="T37" fmla="*/ 15 h 212"/>
              <a:gd name="T38" fmla="*/ 104 w 250"/>
              <a:gd name="T39" fmla="*/ 14 h 212"/>
              <a:gd name="T40" fmla="*/ 76 w 250"/>
              <a:gd name="T41" fmla="*/ 59 h 212"/>
              <a:gd name="T42" fmla="*/ 166 w 250"/>
              <a:gd name="T43" fmla="*/ 83 h 212"/>
              <a:gd name="T44" fmla="*/ 128 w 250"/>
              <a:gd name="T45" fmla="*/ 198 h 212"/>
              <a:gd name="T46" fmla="*/ 122 w 250"/>
              <a:gd name="T47" fmla="*/ 198 h 212"/>
              <a:gd name="T48" fmla="*/ 83 w 250"/>
              <a:gd name="T49" fmla="*/ 84 h 212"/>
              <a:gd name="T50" fmla="*/ 166 w 250"/>
              <a:gd name="T51" fmla="*/ 83 h 212"/>
              <a:gd name="T52" fmla="*/ 63 w 250"/>
              <a:gd name="T53" fmla="*/ 68 h 212"/>
              <a:gd name="T54" fmla="*/ 20 w 250"/>
              <a:gd name="T55" fmla="*/ 69 h 212"/>
              <a:gd name="T56" fmla="*/ 46 w 250"/>
              <a:gd name="T57" fmla="*/ 21 h 212"/>
              <a:gd name="T58" fmla="*/ 22 w 250"/>
              <a:gd name="T59" fmla="*/ 83 h 212"/>
              <a:gd name="T60" fmla="*/ 68 w 250"/>
              <a:gd name="T61" fmla="*/ 84 h 212"/>
              <a:gd name="T62" fmla="*/ 106 w 250"/>
              <a:gd name="T63" fmla="*/ 198 h 212"/>
              <a:gd name="T64" fmla="*/ 104 w 250"/>
              <a:gd name="T65" fmla="*/ 197 h 212"/>
              <a:gd name="T66" fmla="*/ 22 w 250"/>
              <a:gd name="T67" fmla="*/ 83 h 212"/>
              <a:gd name="T68" fmla="*/ 143 w 250"/>
              <a:gd name="T69" fmla="*/ 198 h 212"/>
              <a:gd name="T70" fmla="*/ 181 w 250"/>
              <a:gd name="T71" fmla="*/ 84 h 212"/>
              <a:gd name="T72" fmla="*/ 229 w 250"/>
              <a:gd name="T73" fmla="*/ 83 h 212"/>
              <a:gd name="T74" fmla="*/ 146 w 250"/>
              <a:gd name="T75" fmla="*/ 198 h 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0" h="211">
                <a:moveTo>
                  <a:pt x="248" y="71"/>
                </a:moveTo>
                <a:cubicBezTo>
                  <a:pt x="212" y="5"/>
                  <a:pt x="212" y="5"/>
                  <a:pt x="212" y="5"/>
                </a:cubicBezTo>
                <a:cubicBezTo>
                  <a:pt x="210" y="2"/>
                  <a:pt x="206" y="0"/>
                  <a:pt x="202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5" y="0"/>
                  <a:pt x="41" y="2"/>
                  <a:pt x="39" y="5"/>
                </a:cubicBezTo>
                <a:cubicBezTo>
                  <a:pt x="2" y="71"/>
                  <a:pt x="2" y="71"/>
                  <a:pt x="2" y="71"/>
                </a:cubicBezTo>
                <a:cubicBezTo>
                  <a:pt x="0" y="74"/>
                  <a:pt x="0" y="79"/>
                  <a:pt x="3" y="82"/>
                </a:cubicBezTo>
                <a:cubicBezTo>
                  <a:pt x="94" y="207"/>
                  <a:pt x="94" y="207"/>
                  <a:pt x="94" y="207"/>
                </a:cubicBezTo>
                <a:cubicBezTo>
                  <a:pt x="96" y="210"/>
                  <a:pt x="100" y="212"/>
                  <a:pt x="103" y="212"/>
                </a:cubicBezTo>
                <a:cubicBezTo>
                  <a:pt x="147" y="212"/>
                  <a:pt x="147" y="212"/>
                  <a:pt x="147" y="212"/>
                </a:cubicBezTo>
                <a:cubicBezTo>
                  <a:pt x="151" y="212"/>
                  <a:pt x="154" y="210"/>
                  <a:pt x="157" y="207"/>
                </a:cubicBezTo>
                <a:cubicBezTo>
                  <a:pt x="248" y="82"/>
                  <a:pt x="248" y="82"/>
                  <a:pt x="248" y="82"/>
                </a:cubicBezTo>
                <a:cubicBezTo>
                  <a:pt x="250" y="79"/>
                  <a:pt x="250" y="74"/>
                  <a:pt x="248" y="71"/>
                </a:cubicBezTo>
                <a:close/>
                <a:moveTo>
                  <a:pt x="230" y="69"/>
                </a:moveTo>
                <a:cubicBezTo>
                  <a:pt x="219" y="69"/>
                  <a:pt x="198" y="69"/>
                  <a:pt x="187" y="69"/>
                </a:cubicBezTo>
                <a:cubicBezTo>
                  <a:pt x="186" y="69"/>
                  <a:pt x="186" y="69"/>
                  <a:pt x="186" y="69"/>
                </a:cubicBezTo>
                <a:cubicBezTo>
                  <a:pt x="203" y="20"/>
                  <a:pt x="203" y="20"/>
                  <a:pt x="203" y="20"/>
                </a:cubicBezTo>
                <a:cubicBezTo>
                  <a:pt x="203" y="20"/>
                  <a:pt x="204" y="19"/>
                  <a:pt x="204" y="20"/>
                </a:cubicBezTo>
                <a:cubicBezTo>
                  <a:pt x="211" y="32"/>
                  <a:pt x="228" y="63"/>
                  <a:pt x="231" y="68"/>
                </a:cubicBezTo>
                <a:cubicBezTo>
                  <a:pt x="231" y="69"/>
                  <a:pt x="231" y="69"/>
                  <a:pt x="230" y="69"/>
                </a:cubicBezTo>
                <a:close/>
                <a:moveTo>
                  <a:pt x="161" y="69"/>
                </a:moveTo>
                <a:cubicBezTo>
                  <a:pt x="143" y="69"/>
                  <a:pt x="106" y="69"/>
                  <a:pt x="87" y="69"/>
                </a:cubicBezTo>
                <a:cubicBezTo>
                  <a:pt x="86" y="69"/>
                  <a:pt x="86" y="68"/>
                  <a:pt x="86" y="68"/>
                </a:cubicBezTo>
                <a:cubicBezTo>
                  <a:pt x="121" y="14"/>
                  <a:pt x="121" y="14"/>
                  <a:pt x="121" y="14"/>
                </a:cubicBezTo>
                <a:cubicBezTo>
                  <a:pt x="121" y="14"/>
                  <a:pt x="121" y="14"/>
                  <a:pt x="122" y="14"/>
                </a:cubicBezTo>
                <a:cubicBezTo>
                  <a:pt x="123" y="14"/>
                  <a:pt x="126" y="14"/>
                  <a:pt x="127" y="14"/>
                </a:cubicBezTo>
                <a:cubicBezTo>
                  <a:pt x="128" y="14"/>
                  <a:pt x="128" y="14"/>
                  <a:pt x="128" y="14"/>
                </a:cubicBezTo>
                <a:cubicBezTo>
                  <a:pt x="162" y="69"/>
                  <a:pt x="162" y="69"/>
                  <a:pt x="162" y="69"/>
                </a:cubicBezTo>
                <a:cubicBezTo>
                  <a:pt x="162" y="69"/>
                  <a:pt x="163" y="69"/>
                  <a:pt x="161" y="69"/>
                </a:cubicBezTo>
                <a:close/>
                <a:moveTo>
                  <a:pt x="145" y="14"/>
                </a:moveTo>
                <a:cubicBezTo>
                  <a:pt x="155" y="14"/>
                  <a:pt x="185" y="14"/>
                  <a:pt x="190" y="14"/>
                </a:cubicBezTo>
                <a:cubicBezTo>
                  <a:pt x="190" y="14"/>
                  <a:pt x="190" y="14"/>
                  <a:pt x="190" y="14"/>
                </a:cubicBezTo>
                <a:cubicBezTo>
                  <a:pt x="190" y="14"/>
                  <a:pt x="179" y="48"/>
                  <a:pt x="175" y="60"/>
                </a:cubicBezTo>
                <a:cubicBezTo>
                  <a:pt x="174" y="61"/>
                  <a:pt x="173" y="60"/>
                  <a:pt x="173" y="60"/>
                </a:cubicBezTo>
                <a:cubicBezTo>
                  <a:pt x="144" y="14"/>
                  <a:pt x="144" y="14"/>
                  <a:pt x="144" y="14"/>
                </a:cubicBezTo>
                <a:cubicBezTo>
                  <a:pt x="144" y="14"/>
                  <a:pt x="144" y="14"/>
                  <a:pt x="145" y="14"/>
                </a:cubicBezTo>
                <a:close/>
                <a:moveTo>
                  <a:pt x="74" y="59"/>
                </a:moveTo>
                <a:cubicBezTo>
                  <a:pt x="71" y="48"/>
                  <a:pt x="59" y="15"/>
                  <a:pt x="59" y="15"/>
                </a:cubicBezTo>
                <a:cubicBezTo>
                  <a:pt x="59" y="15"/>
                  <a:pt x="59" y="14"/>
                  <a:pt x="60" y="14"/>
                </a:cubicBezTo>
                <a:cubicBezTo>
                  <a:pt x="70" y="14"/>
                  <a:pt x="98" y="14"/>
                  <a:pt x="104" y="14"/>
                </a:cubicBezTo>
                <a:cubicBezTo>
                  <a:pt x="105" y="14"/>
                  <a:pt x="104" y="14"/>
                  <a:pt x="104" y="14"/>
                </a:cubicBezTo>
                <a:cubicBezTo>
                  <a:pt x="76" y="59"/>
                  <a:pt x="76" y="59"/>
                  <a:pt x="76" y="59"/>
                </a:cubicBezTo>
                <a:cubicBezTo>
                  <a:pt x="76" y="59"/>
                  <a:pt x="75" y="60"/>
                  <a:pt x="74" y="59"/>
                </a:cubicBezTo>
                <a:close/>
                <a:moveTo>
                  <a:pt x="166" y="83"/>
                </a:moveTo>
                <a:cubicBezTo>
                  <a:pt x="167" y="83"/>
                  <a:pt x="166" y="84"/>
                  <a:pt x="166" y="84"/>
                </a:cubicBezTo>
                <a:cubicBezTo>
                  <a:pt x="128" y="198"/>
                  <a:pt x="128" y="198"/>
                  <a:pt x="128" y="198"/>
                </a:cubicBezTo>
                <a:cubicBezTo>
                  <a:pt x="128" y="198"/>
                  <a:pt x="127" y="198"/>
                  <a:pt x="127" y="198"/>
                </a:cubicBezTo>
                <a:cubicBezTo>
                  <a:pt x="126" y="198"/>
                  <a:pt x="123" y="198"/>
                  <a:pt x="122" y="198"/>
                </a:cubicBezTo>
                <a:cubicBezTo>
                  <a:pt x="122" y="198"/>
                  <a:pt x="121" y="198"/>
                  <a:pt x="121" y="198"/>
                </a:cubicBezTo>
                <a:cubicBezTo>
                  <a:pt x="83" y="84"/>
                  <a:pt x="83" y="84"/>
                  <a:pt x="83" y="84"/>
                </a:cubicBezTo>
                <a:cubicBezTo>
                  <a:pt x="83" y="84"/>
                  <a:pt x="83" y="83"/>
                  <a:pt x="83" y="83"/>
                </a:cubicBezTo>
                <a:cubicBezTo>
                  <a:pt x="104" y="83"/>
                  <a:pt x="145" y="83"/>
                  <a:pt x="166" y="83"/>
                </a:cubicBezTo>
                <a:close/>
                <a:moveTo>
                  <a:pt x="47" y="21"/>
                </a:moveTo>
                <a:cubicBezTo>
                  <a:pt x="51" y="32"/>
                  <a:pt x="61" y="63"/>
                  <a:pt x="63" y="68"/>
                </a:cubicBezTo>
                <a:cubicBezTo>
                  <a:pt x="63" y="69"/>
                  <a:pt x="63" y="69"/>
                  <a:pt x="62" y="69"/>
                </a:cubicBezTo>
                <a:cubicBezTo>
                  <a:pt x="52" y="69"/>
                  <a:pt x="31" y="69"/>
                  <a:pt x="20" y="69"/>
                </a:cubicBezTo>
                <a:cubicBezTo>
                  <a:pt x="19" y="69"/>
                  <a:pt x="20" y="68"/>
                  <a:pt x="20" y="68"/>
                </a:cubicBezTo>
                <a:cubicBezTo>
                  <a:pt x="46" y="21"/>
                  <a:pt x="46" y="21"/>
                  <a:pt x="46" y="21"/>
                </a:cubicBezTo>
                <a:cubicBezTo>
                  <a:pt x="46" y="21"/>
                  <a:pt x="46" y="20"/>
                  <a:pt x="47" y="21"/>
                </a:cubicBezTo>
                <a:close/>
                <a:moveTo>
                  <a:pt x="22" y="83"/>
                </a:moveTo>
                <a:cubicBezTo>
                  <a:pt x="33" y="83"/>
                  <a:pt x="56" y="83"/>
                  <a:pt x="67" y="83"/>
                </a:cubicBezTo>
                <a:cubicBezTo>
                  <a:pt x="68" y="83"/>
                  <a:pt x="68" y="84"/>
                  <a:pt x="68" y="84"/>
                </a:cubicBezTo>
                <a:cubicBezTo>
                  <a:pt x="107" y="197"/>
                  <a:pt x="107" y="197"/>
                  <a:pt x="107" y="197"/>
                </a:cubicBezTo>
                <a:cubicBezTo>
                  <a:pt x="107" y="197"/>
                  <a:pt x="107" y="198"/>
                  <a:pt x="106" y="198"/>
                </a:cubicBezTo>
                <a:cubicBezTo>
                  <a:pt x="106" y="198"/>
                  <a:pt x="105" y="198"/>
                  <a:pt x="105" y="198"/>
                </a:cubicBezTo>
                <a:cubicBezTo>
                  <a:pt x="105" y="198"/>
                  <a:pt x="104" y="197"/>
                  <a:pt x="104" y="197"/>
                </a:cubicBezTo>
                <a:cubicBezTo>
                  <a:pt x="21" y="84"/>
                  <a:pt x="21" y="84"/>
                  <a:pt x="21" y="84"/>
                </a:cubicBezTo>
                <a:cubicBezTo>
                  <a:pt x="21" y="84"/>
                  <a:pt x="21" y="83"/>
                  <a:pt x="22" y="83"/>
                </a:cubicBezTo>
                <a:close/>
                <a:moveTo>
                  <a:pt x="146" y="198"/>
                </a:moveTo>
                <a:cubicBezTo>
                  <a:pt x="145" y="198"/>
                  <a:pt x="143" y="198"/>
                  <a:pt x="143" y="198"/>
                </a:cubicBezTo>
                <a:cubicBezTo>
                  <a:pt x="142" y="198"/>
                  <a:pt x="142" y="198"/>
                  <a:pt x="142" y="198"/>
                </a:cubicBezTo>
                <a:cubicBezTo>
                  <a:pt x="181" y="84"/>
                  <a:pt x="181" y="84"/>
                  <a:pt x="181" y="84"/>
                </a:cubicBezTo>
                <a:cubicBezTo>
                  <a:pt x="181" y="84"/>
                  <a:pt x="181" y="83"/>
                  <a:pt x="182" y="83"/>
                </a:cubicBezTo>
                <a:cubicBezTo>
                  <a:pt x="194" y="83"/>
                  <a:pt x="217" y="83"/>
                  <a:pt x="229" y="83"/>
                </a:cubicBezTo>
                <a:cubicBezTo>
                  <a:pt x="230" y="83"/>
                  <a:pt x="229" y="84"/>
                  <a:pt x="229" y="84"/>
                </a:cubicBezTo>
                <a:cubicBezTo>
                  <a:pt x="146" y="198"/>
                  <a:pt x="146" y="198"/>
                  <a:pt x="146" y="198"/>
                </a:cubicBezTo>
                <a:cubicBezTo>
                  <a:pt x="146" y="198"/>
                  <a:pt x="146" y="198"/>
                  <a:pt x="146" y="19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</a:pPr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39"/>
          <p:cNvSpPr txBox="1"/>
          <p:nvPr/>
        </p:nvSpPr>
        <p:spPr>
          <a:xfrm>
            <a:off x="908677" y="3750522"/>
            <a:ext cx="1585840" cy="7848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3771181" y="3750522"/>
            <a:ext cx="1585840" cy="7848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43" name="TextBox 39"/>
          <p:cNvSpPr txBox="1"/>
          <p:nvPr/>
        </p:nvSpPr>
        <p:spPr>
          <a:xfrm>
            <a:off x="6670232" y="3750522"/>
            <a:ext cx="1585840" cy="7848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56472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1" grpId="0" animBg="1"/>
      <p:bldP spid="27" grpId="0"/>
      <p:bldP spid="33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305191" y="1852687"/>
            <a:ext cx="233910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lvl="1" indent="0"/>
            <a:r>
              <a:rPr lang="zh-CN" altLang="en-US" sz="1100" b="1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第二部分</a:t>
            </a:r>
            <a:endParaRPr lang="en-US" altLang="zh-CN" sz="20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0" lvl="1" indent="0"/>
            <a:r>
              <a:rPr lang="zh-CN" altLang="en-US" sz="28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标题文字内容</a:t>
            </a:r>
            <a:endParaRPr lang="en-US" altLang="zh-CN" sz="28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4089291" y="1779662"/>
            <a:ext cx="0" cy="1925638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795677" y="3373512"/>
            <a:ext cx="903288" cy="2444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altLang="zh-CN" sz="1600" dirty="0">
                <a:solidFill>
                  <a:srgbClr val="080808"/>
                </a:solidFill>
                <a:latin typeface="+mj-ea"/>
                <a:ea typeface="+mj-ea"/>
              </a:rPr>
              <a:t>PART 02</a:t>
            </a:r>
            <a:endParaRPr lang="zh-CN" altLang="en-US" sz="16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627784" y="1878322"/>
            <a:ext cx="1144917" cy="114491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02029" y="2932187"/>
            <a:ext cx="1028700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61424" y="2932187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27108" y="2932187"/>
            <a:ext cx="1027112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402029" y="3279850"/>
            <a:ext cx="985837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361424" y="3279850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25520" y="3279850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7" name="TextBox 13"/>
          <p:cNvSpPr txBox="1"/>
          <p:nvPr/>
        </p:nvSpPr>
        <p:spPr>
          <a:xfrm>
            <a:off x="2852083" y="2127062"/>
            <a:ext cx="901700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altLang="zh-CN" sz="4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705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896"/>
          <p:cNvSpPr/>
          <p:nvPr/>
        </p:nvSpPr>
        <p:spPr>
          <a:xfrm>
            <a:off x="6606802" y="3574689"/>
            <a:ext cx="1939209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97"/>
          <p:cNvSpPr/>
          <p:nvPr/>
        </p:nvSpPr>
        <p:spPr>
          <a:xfrm>
            <a:off x="1294704" y="2699593"/>
            <a:ext cx="1929496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Shape 1899"/>
          <p:cNvSpPr/>
          <p:nvPr/>
        </p:nvSpPr>
        <p:spPr>
          <a:xfrm>
            <a:off x="2698267" y="3472036"/>
            <a:ext cx="3747467" cy="862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557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18043" y="0"/>
                </a:lnTo>
                <a:lnTo>
                  <a:pt x="3557" y="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19049" tIns="19049" rIns="19049" bIns="19049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900"/>
          <p:cNvSpPr/>
          <p:nvPr/>
        </p:nvSpPr>
        <p:spPr>
          <a:xfrm>
            <a:off x="3313927" y="2601103"/>
            <a:ext cx="2516146" cy="8709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347" y="0"/>
                </a:moveTo>
                <a:lnTo>
                  <a:pt x="0" y="21600"/>
                </a:lnTo>
                <a:lnTo>
                  <a:pt x="21600" y="21600"/>
                </a:lnTo>
                <a:lnTo>
                  <a:pt x="16251" y="0"/>
                </a:lnTo>
                <a:lnTo>
                  <a:pt x="5347" y="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49" tIns="19049" rIns="19049" bIns="19049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901"/>
          <p:cNvSpPr/>
          <p:nvPr/>
        </p:nvSpPr>
        <p:spPr>
          <a:xfrm>
            <a:off x="3938199" y="1709693"/>
            <a:ext cx="1267604" cy="8868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8183" y="5234"/>
                </a:lnTo>
                <a:lnTo>
                  <a:pt x="8190" y="5234"/>
                </a:lnTo>
                <a:lnTo>
                  <a:pt x="0" y="21600"/>
                </a:lnTo>
                <a:lnTo>
                  <a:pt x="21600" y="21600"/>
                </a:lnTo>
                <a:lnTo>
                  <a:pt x="13410" y="5234"/>
                </a:lnTo>
                <a:lnTo>
                  <a:pt x="13417" y="5234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19049" tIns="19049" rIns="19049" bIns="19049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811588"/>
            <a:ext cx="1155700" cy="184150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000" dirty="0">
                <a:solidFill>
                  <a:srgbClr val="FCFCFC"/>
                </a:solidFill>
                <a:latin typeface="+mn-ea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rgbClr val="FCFCFC"/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4272359" y="2147954"/>
            <a:ext cx="599280" cy="3693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4084319" y="2948126"/>
            <a:ext cx="975361" cy="1846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Shape 1896"/>
          <p:cNvSpPr/>
          <p:nvPr/>
        </p:nvSpPr>
        <p:spPr>
          <a:xfrm>
            <a:off x="5309259" y="1819978"/>
            <a:ext cx="1939209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 algn="l">
              <a:lnSpc>
                <a:spcPct val="120000"/>
              </a:lnSpc>
              <a:spcBef>
                <a:spcPts val="2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30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14" grpId="0" animBg="1"/>
      <p:bldP spid="4" grpId="0" build="p"/>
      <p:bldP spid="20" grpId="0"/>
      <p:bldP spid="19" grpId="0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994637" y="1311437"/>
            <a:ext cx="3577363" cy="3422037"/>
            <a:chOff x="1325919" y="1748582"/>
            <a:chExt cx="4770079" cy="4562716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2142039" y="3052003"/>
              <a:ext cx="455457" cy="379918"/>
            </a:xfrm>
            <a:custGeom>
              <a:avLst/>
              <a:gdLst>
                <a:gd name="T0" fmla="*/ 231 w 260"/>
                <a:gd name="T1" fmla="*/ 138 h 217"/>
                <a:gd name="T2" fmla="*/ 230 w 260"/>
                <a:gd name="T3" fmla="*/ 161 h 217"/>
                <a:gd name="T4" fmla="*/ 222 w 260"/>
                <a:gd name="T5" fmla="*/ 182 h 217"/>
                <a:gd name="T6" fmla="*/ 215 w 260"/>
                <a:gd name="T7" fmla="*/ 209 h 217"/>
                <a:gd name="T8" fmla="*/ 230 w 260"/>
                <a:gd name="T9" fmla="*/ 201 h 217"/>
                <a:gd name="T10" fmla="*/ 246 w 260"/>
                <a:gd name="T11" fmla="*/ 173 h 217"/>
                <a:gd name="T12" fmla="*/ 251 w 260"/>
                <a:gd name="T13" fmla="*/ 114 h 217"/>
                <a:gd name="T14" fmla="*/ 230 w 260"/>
                <a:gd name="T15" fmla="*/ 55 h 217"/>
                <a:gd name="T16" fmla="*/ 177 w 260"/>
                <a:gd name="T17" fmla="*/ 13 h 217"/>
                <a:gd name="T18" fmla="*/ 70 w 260"/>
                <a:gd name="T19" fmla="*/ 36 h 217"/>
                <a:gd name="T20" fmla="*/ 23 w 260"/>
                <a:gd name="T21" fmla="*/ 101 h 217"/>
                <a:gd name="T22" fmla="*/ 17 w 260"/>
                <a:gd name="T23" fmla="*/ 184 h 217"/>
                <a:gd name="T24" fmla="*/ 33 w 260"/>
                <a:gd name="T25" fmla="*/ 209 h 217"/>
                <a:gd name="T26" fmla="*/ 39 w 260"/>
                <a:gd name="T27" fmla="*/ 166 h 217"/>
                <a:gd name="T28" fmla="*/ 62 w 260"/>
                <a:gd name="T29" fmla="*/ 134 h 217"/>
                <a:gd name="T30" fmla="*/ 143 w 260"/>
                <a:gd name="T31" fmla="*/ 81 h 217"/>
                <a:gd name="T32" fmla="*/ 231 w 260"/>
                <a:gd name="T33" fmla="*/ 107 h 217"/>
                <a:gd name="T34" fmla="*/ 231 w 260"/>
                <a:gd name="T35" fmla="*/ 13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217">
                  <a:moveTo>
                    <a:pt x="231" y="138"/>
                  </a:moveTo>
                  <a:cubicBezTo>
                    <a:pt x="231" y="138"/>
                    <a:pt x="235" y="148"/>
                    <a:pt x="230" y="161"/>
                  </a:cubicBezTo>
                  <a:cubicBezTo>
                    <a:pt x="226" y="174"/>
                    <a:pt x="222" y="182"/>
                    <a:pt x="222" y="182"/>
                  </a:cubicBezTo>
                  <a:cubicBezTo>
                    <a:pt x="222" y="182"/>
                    <a:pt x="220" y="202"/>
                    <a:pt x="215" y="209"/>
                  </a:cubicBezTo>
                  <a:cubicBezTo>
                    <a:pt x="209" y="217"/>
                    <a:pt x="226" y="210"/>
                    <a:pt x="230" y="201"/>
                  </a:cubicBezTo>
                  <a:cubicBezTo>
                    <a:pt x="234" y="192"/>
                    <a:pt x="237" y="189"/>
                    <a:pt x="246" y="173"/>
                  </a:cubicBezTo>
                  <a:cubicBezTo>
                    <a:pt x="255" y="157"/>
                    <a:pt x="260" y="132"/>
                    <a:pt x="251" y="114"/>
                  </a:cubicBezTo>
                  <a:cubicBezTo>
                    <a:pt x="241" y="95"/>
                    <a:pt x="258" y="74"/>
                    <a:pt x="230" y="55"/>
                  </a:cubicBezTo>
                  <a:cubicBezTo>
                    <a:pt x="201" y="35"/>
                    <a:pt x="214" y="21"/>
                    <a:pt x="177" y="13"/>
                  </a:cubicBezTo>
                  <a:cubicBezTo>
                    <a:pt x="139" y="5"/>
                    <a:pt x="98" y="0"/>
                    <a:pt x="70" y="36"/>
                  </a:cubicBezTo>
                  <a:cubicBezTo>
                    <a:pt x="42" y="71"/>
                    <a:pt x="18" y="52"/>
                    <a:pt x="23" y="101"/>
                  </a:cubicBezTo>
                  <a:cubicBezTo>
                    <a:pt x="29" y="150"/>
                    <a:pt x="0" y="163"/>
                    <a:pt x="17" y="184"/>
                  </a:cubicBezTo>
                  <a:cubicBezTo>
                    <a:pt x="34" y="205"/>
                    <a:pt x="31" y="209"/>
                    <a:pt x="33" y="209"/>
                  </a:cubicBezTo>
                  <a:cubicBezTo>
                    <a:pt x="34" y="209"/>
                    <a:pt x="28" y="181"/>
                    <a:pt x="39" y="166"/>
                  </a:cubicBezTo>
                  <a:cubicBezTo>
                    <a:pt x="39" y="166"/>
                    <a:pt x="47" y="141"/>
                    <a:pt x="62" y="134"/>
                  </a:cubicBezTo>
                  <a:cubicBezTo>
                    <a:pt x="78" y="127"/>
                    <a:pt x="75" y="90"/>
                    <a:pt x="143" y="81"/>
                  </a:cubicBezTo>
                  <a:cubicBezTo>
                    <a:pt x="211" y="72"/>
                    <a:pt x="221" y="89"/>
                    <a:pt x="231" y="107"/>
                  </a:cubicBezTo>
                  <a:cubicBezTo>
                    <a:pt x="240" y="124"/>
                    <a:pt x="231" y="138"/>
                    <a:pt x="231" y="13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194620" y="3144576"/>
              <a:ext cx="365847" cy="197735"/>
            </a:xfrm>
            <a:custGeom>
              <a:avLst/>
              <a:gdLst>
                <a:gd name="T0" fmla="*/ 204 w 209"/>
                <a:gd name="T1" fmla="*/ 99 h 113"/>
                <a:gd name="T2" fmla="*/ 145 w 209"/>
                <a:gd name="T3" fmla="*/ 38 h 113"/>
                <a:gd name="T4" fmla="*/ 38 w 209"/>
                <a:gd name="T5" fmla="*/ 106 h 113"/>
                <a:gd name="T6" fmla="*/ 19 w 209"/>
                <a:gd name="T7" fmla="*/ 100 h 113"/>
                <a:gd name="T8" fmla="*/ 9 w 209"/>
                <a:gd name="T9" fmla="*/ 113 h 113"/>
                <a:gd name="T10" fmla="*/ 1 w 209"/>
                <a:gd name="T11" fmla="*/ 86 h 113"/>
                <a:gd name="T12" fmla="*/ 127 w 209"/>
                <a:gd name="T13" fmla="*/ 1 h 113"/>
                <a:gd name="T14" fmla="*/ 209 w 209"/>
                <a:gd name="T15" fmla="*/ 82 h 113"/>
                <a:gd name="T16" fmla="*/ 204 w 209"/>
                <a:gd name="T17" fmla="*/ 99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9" h="113">
                  <a:moveTo>
                    <a:pt x="204" y="99"/>
                  </a:moveTo>
                  <a:cubicBezTo>
                    <a:pt x="204" y="99"/>
                    <a:pt x="197" y="45"/>
                    <a:pt x="145" y="38"/>
                  </a:cubicBezTo>
                  <a:cubicBezTo>
                    <a:pt x="93" y="31"/>
                    <a:pt x="51" y="64"/>
                    <a:pt x="38" y="106"/>
                  </a:cubicBezTo>
                  <a:cubicBezTo>
                    <a:pt x="38" y="106"/>
                    <a:pt x="26" y="95"/>
                    <a:pt x="19" y="100"/>
                  </a:cubicBezTo>
                  <a:cubicBezTo>
                    <a:pt x="12" y="104"/>
                    <a:pt x="9" y="113"/>
                    <a:pt x="9" y="113"/>
                  </a:cubicBezTo>
                  <a:cubicBezTo>
                    <a:pt x="9" y="113"/>
                    <a:pt x="0" y="100"/>
                    <a:pt x="1" y="86"/>
                  </a:cubicBezTo>
                  <a:cubicBezTo>
                    <a:pt x="2" y="73"/>
                    <a:pt x="61" y="0"/>
                    <a:pt x="127" y="1"/>
                  </a:cubicBezTo>
                  <a:cubicBezTo>
                    <a:pt x="192" y="2"/>
                    <a:pt x="209" y="62"/>
                    <a:pt x="209" y="82"/>
                  </a:cubicBezTo>
                  <a:cubicBezTo>
                    <a:pt x="209" y="82"/>
                    <a:pt x="209" y="93"/>
                    <a:pt x="204" y="9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1325919" y="4130289"/>
              <a:ext cx="907211" cy="960533"/>
            </a:xfrm>
            <a:custGeom>
              <a:avLst/>
              <a:gdLst>
                <a:gd name="T0" fmla="*/ 125 w 518"/>
                <a:gd name="T1" fmla="*/ 13 h 548"/>
                <a:gd name="T2" fmla="*/ 300 w 518"/>
                <a:gd name="T3" fmla="*/ 112 h 548"/>
                <a:gd name="T4" fmla="*/ 404 w 518"/>
                <a:gd name="T5" fmla="*/ 112 h 548"/>
                <a:gd name="T6" fmla="*/ 448 w 518"/>
                <a:gd name="T7" fmla="*/ 192 h 548"/>
                <a:gd name="T8" fmla="*/ 491 w 518"/>
                <a:gd name="T9" fmla="*/ 383 h 548"/>
                <a:gd name="T10" fmla="*/ 517 w 518"/>
                <a:gd name="T11" fmla="*/ 509 h 548"/>
                <a:gd name="T12" fmla="*/ 455 w 518"/>
                <a:gd name="T13" fmla="*/ 523 h 548"/>
                <a:gd name="T14" fmla="*/ 407 w 518"/>
                <a:gd name="T15" fmla="*/ 548 h 548"/>
                <a:gd name="T16" fmla="*/ 336 w 518"/>
                <a:gd name="T17" fmla="*/ 466 h 548"/>
                <a:gd name="T18" fmla="*/ 254 w 518"/>
                <a:gd name="T19" fmla="*/ 354 h 548"/>
                <a:gd name="T20" fmla="*/ 207 w 518"/>
                <a:gd name="T21" fmla="*/ 419 h 548"/>
                <a:gd name="T22" fmla="*/ 183 w 518"/>
                <a:gd name="T23" fmla="*/ 511 h 548"/>
                <a:gd name="T24" fmla="*/ 52 w 518"/>
                <a:gd name="T25" fmla="*/ 487 h 548"/>
                <a:gd name="T26" fmla="*/ 4 w 518"/>
                <a:gd name="T27" fmla="*/ 476 h 548"/>
                <a:gd name="T28" fmla="*/ 31 w 518"/>
                <a:gd name="T29" fmla="*/ 377 h 548"/>
                <a:gd name="T30" fmla="*/ 64 w 518"/>
                <a:gd name="T31" fmla="*/ 153 h 548"/>
                <a:gd name="T32" fmla="*/ 85 w 518"/>
                <a:gd name="T33" fmla="*/ 79 h 548"/>
                <a:gd name="T34" fmla="*/ 125 w 518"/>
                <a:gd name="T35" fmla="*/ 13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8" h="548">
                  <a:moveTo>
                    <a:pt x="125" y="13"/>
                  </a:moveTo>
                  <a:cubicBezTo>
                    <a:pt x="125" y="13"/>
                    <a:pt x="192" y="99"/>
                    <a:pt x="300" y="112"/>
                  </a:cubicBezTo>
                  <a:cubicBezTo>
                    <a:pt x="409" y="126"/>
                    <a:pt x="404" y="112"/>
                    <a:pt x="404" y="112"/>
                  </a:cubicBezTo>
                  <a:cubicBezTo>
                    <a:pt x="404" y="112"/>
                    <a:pt x="440" y="124"/>
                    <a:pt x="448" y="192"/>
                  </a:cubicBezTo>
                  <a:cubicBezTo>
                    <a:pt x="455" y="260"/>
                    <a:pt x="475" y="312"/>
                    <a:pt x="491" y="383"/>
                  </a:cubicBezTo>
                  <a:cubicBezTo>
                    <a:pt x="508" y="454"/>
                    <a:pt x="515" y="490"/>
                    <a:pt x="517" y="509"/>
                  </a:cubicBezTo>
                  <a:cubicBezTo>
                    <a:pt x="518" y="529"/>
                    <a:pt x="503" y="505"/>
                    <a:pt x="455" y="523"/>
                  </a:cubicBezTo>
                  <a:cubicBezTo>
                    <a:pt x="407" y="541"/>
                    <a:pt x="407" y="548"/>
                    <a:pt x="407" y="548"/>
                  </a:cubicBezTo>
                  <a:cubicBezTo>
                    <a:pt x="407" y="548"/>
                    <a:pt x="348" y="497"/>
                    <a:pt x="336" y="466"/>
                  </a:cubicBezTo>
                  <a:cubicBezTo>
                    <a:pt x="324" y="434"/>
                    <a:pt x="260" y="362"/>
                    <a:pt x="254" y="354"/>
                  </a:cubicBezTo>
                  <a:cubicBezTo>
                    <a:pt x="248" y="347"/>
                    <a:pt x="221" y="393"/>
                    <a:pt x="207" y="419"/>
                  </a:cubicBezTo>
                  <a:cubicBezTo>
                    <a:pt x="194" y="444"/>
                    <a:pt x="183" y="511"/>
                    <a:pt x="183" y="511"/>
                  </a:cubicBezTo>
                  <a:cubicBezTo>
                    <a:pt x="183" y="511"/>
                    <a:pt x="100" y="497"/>
                    <a:pt x="52" y="487"/>
                  </a:cubicBezTo>
                  <a:cubicBezTo>
                    <a:pt x="4" y="476"/>
                    <a:pt x="0" y="482"/>
                    <a:pt x="4" y="476"/>
                  </a:cubicBezTo>
                  <a:cubicBezTo>
                    <a:pt x="9" y="470"/>
                    <a:pt x="25" y="426"/>
                    <a:pt x="31" y="377"/>
                  </a:cubicBezTo>
                  <a:cubicBezTo>
                    <a:pt x="37" y="327"/>
                    <a:pt x="70" y="188"/>
                    <a:pt x="64" y="153"/>
                  </a:cubicBezTo>
                  <a:cubicBezTo>
                    <a:pt x="58" y="118"/>
                    <a:pt x="73" y="102"/>
                    <a:pt x="85" y="79"/>
                  </a:cubicBezTo>
                  <a:cubicBezTo>
                    <a:pt x="97" y="57"/>
                    <a:pt x="114" y="0"/>
                    <a:pt x="125" y="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" name="Group 47"/>
            <p:cNvGrpSpPr/>
            <p:nvPr/>
          </p:nvGrpSpPr>
          <p:grpSpPr>
            <a:xfrm>
              <a:off x="1389609" y="3207526"/>
              <a:ext cx="1134570" cy="1324157"/>
              <a:chOff x="1950944" y="3207526"/>
              <a:chExt cx="1134570" cy="1324157"/>
            </a:xfrm>
            <a:solidFill>
              <a:schemeClr val="accent4"/>
            </a:solidFill>
          </p:grpSpPr>
          <p:sp>
            <p:nvSpPr>
              <p:cNvPr id="9" name="Freeform 7"/>
              <p:cNvSpPr>
                <a:spLocks/>
              </p:cNvSpPr>
              <p:nvPr/>
            </p:nvSpPr>
            <p:spPr bwMode="auto">
              <a:xfrm>
                <a:off x="2111650" y="3207526"/>
                <a:ext cx="973864" cy="1267873"/>
              </a:xfrm>
              <a:custGeom>
                <a:avLst/>
                <a:gdLst>
                  <a:gd name="T0" fmla="*/ 476 w 556"/>
                  <a:gd name="T1" fmla="*/ 244 h 724"/>
                  <a:gd name="T2" fmla="*/ 519 w 556"/>
                  <a:gd name="T3" fmla="*/ 330 h 724"/>
                  <a:gd name="T4" fmla="*/ 548 w 556"/>
                  <a:gd name="T5" fmla="*/ 457 h 724"/>
                  <a:gd name="T6" fmla="*/ 503 w 556"/>
                  <a:gd name="T7" fmla="*/ 582 h 724"/>
                  <a:gd name="T8" fmla="*/ 456 w 556"/>
                  <a:gd name="T9" fmla="*/ 539 h 724"/>
                  <a:gd name="T10" fmla="*/ 431 w 556"/>
                  <a:gd name="T11" fmla="*/ 532 h 724"/>
                  <a:gd name="T12" fmla="*/ 424 w 556"/>
                  <a:gd name="T13" fmla="*/ 533 h 724"/>
                  <a:gd name="T14" fmla="*/ 425 w 556"/>
                  <a:gd name="T15" fmla="*/ 510 h 724"/>
                  <a:gd name="T16" fmla="*/ 370 w 556"/>
                  <a:gd name="T17" fmla="*/ 549 h 724"/>
                  <a:gd name="T18" fmla="*/ 325 w 556"/>
                  <a:gd name="T19" fmla="*/ 706 h 724"/>
                  <a:gd name="T20" fmla="*/ 194 w 556"/>
                  <a:gd name="T21" fmla="*/ 639 h 724"/>
                  <a:gd name="T22" fmla="*/ 54 w 556"/>
                  <a:gd name="T23" fmla="*/ 483 h 724"/>
                  <a:gd name="T24" fmla="*/ 40 w 556"/>
                  <a:gd name="T25" fmla="*/ 393 h 724"/>
                  <a:gd name="T26" fmla="*/ 142 w 556"/>
                  <a:gd name="T27" fmla="*/ 223 h 724"/>
                  <a:gd name="T28" fmla="*/ 176 w 556"/>
                  <a:gd name="T29" fmla="*/ 111 h 724"/>
                  <a:gd name="T30" fmla="*/ 162 w 556"/>
                  <a:gd name="T31" fmla="*/ 36 h 724"/>
                  <a:gd name="T32" fmla="*/ 213 w 556"/>
                  <a:gd name="T33" fmla="*/ 1 h 724"/>
                  <a:gd name="T34" fmla="*/ 302 w 556"/>
                  <a:gd name="T35" fmla="*/ 50 h 724"/>
                  <a:gd name="T36" fmla="*/ 345 w 556"/>
                  <a:gd name="T37" fmla="*/ 122 h 724"/>
                  <a:gd name="T38" fmla="*/ 384 w 556"/>
                  <a:gd name="T39" fmla="*/ 129 h 724"/>
                  <a:gd name="T40" fmla="*/ 403 w 556"/>
                  <a:gd name="T41" fmla="*/ 163 h 724"/>
                  <a:gd name="T42" fmla="*/ 410 w 556"/>
                  <a:gd name="T43" fmla="*/ 210 h 724"/>
                  <a:gd name="T44" fmla="*/ 403 w 556"/>
                  <a:gd name="T45" fmla="*/ 291 h 724"/>
                  <a:gd name="T46" fmla="*/ 449 w 556"/>
                  <a:gd name="T47" fmla="*/ 296 h 724"/>
                  <a:gd name="T48" fmla="*/ 476 w 556"/>
                  <a:gd name="T49" fmla="*/ 244 h 7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6" h="724">
                    <a:moveTo>
                      <a:pt x="476" y="244"/>
                    </a:moveTo>
                    <a:cubicBezTo>
                      <a:pt x="476" y="244"/>
                      <a:pt x="485" y="292"/>
                      <a:pt x="519" y="330"/>
                    </a:cubicBezTo>
                    <a:cubicBezTo>
                      <a:pt x="554" y="368"/>
                      <a:pt x="556" y="424"/>
                      <a:pt x="548" y="457"/>
                    </a:cubicBezTo>
                    <a:cubicBezTo>
                      <a:pt x="540" y="490"/>
                      <a:pt x="503" y="582"/>
                      <a:pt x="503" y="582"/>
                    </a:cubicBezTo>
                    <a:cubicBezTo>
                      <a:pt x="503" y="582"/>
                      <a:pt x="480" y="546"/>
                      <a:pt x="456" y="539"/>
                    </a:cubicBezTo>
                    <a:cubicBezTo>
                      <a:pt x="431" y="532"/>
                      <a:pt x="431" y="532"/>
                      <a:pt x="431" y="532"/>
                    </a:cubicBezTo>
                    <a:cubicBezTo>
                      <a:pt x="424" y="533"/>
                      <a:pt x="424" y="533"/>
                      <a:pt x="424" y="533"/>
                    </a:cubicBezTo>
                    <a:cubicBezTo>
                      <a:pt x="424" y="533"/>
                      <a:pt x="432" y="515"/>
                      <a:pt x="425" y="510"/>
                    </a:cubicBezTo>
                    <a:cubicBezTo>
                      <a:pt x="417" y="506"/>
                      <a:pt x="391" y="514"/>
                      <a:pt x="370" y="549"/>
                    </a:cubicBezTo>
                    <a:cubicBezTo>
                      <a:pt x="349" y="583"/>
                      <a:pt x="316" y="630"/>
                      <a:pt x="325" y="706"/>
                    </a:cubicBezTo>
                    <a:cubicBezTo>
                      <a:pt x="325" y="706"/>
                      <a:pt x="222" y="724"/>
                      <a:pt x="194" y="639"/>
                    </a:cubicBezTo>
                    <a:cubicBezTo>
                      <a:pt x="166" y="555"/>
                      <a:pt x="108" y="527"/>
                      <a:pt x="54" y="483"/>
                    </a:cubicBezTo>
                    <a:cubicBezTo>
                      <a:pt x="0" y="439"/>
                      <a:pt x="16" y="415"/>
                      <a:pt x="40" y="393"/>
                    </a:cubicBezTo>
                    <a:cubicBezTo>
                      <a:pt x="64" y="371"/>
                      <a:pt x="130" y="265"/>
                      <a:pt x="142" y="223"/>
                    </a:cubicBezTo>
                    <a:cubicBezTo>
                      <a:pt x="154" y="181"/>
                      <a:pt x="180" y="137"/>
                      <a:pt x="176" y="111"/>
                    </a:cubicBezTo>
                    <a:cubicBezTo>
                      <a:pt x="172" y="84"/>
                      <a:pt x="162" y="36"/>
                      <a:pt x="162" y="36"/>
                    </a:cubicBezTo>
                    <a:cubicBezTo>
                      <a:pt x="162" y="36"/>
                      <a:pt x="168" y="2"/>
                      <a:pt x="213" y="1"/>
                    </a:cubicBezTo>
                    <a:cubicBezTo>
                      <a:pt x="258" y="0"/>
                      <a:pt x="293" y="23"/>
                      <a:pt x="302" y="50"/>
                    </a:cubicBezTo>
                    <a:cubicBezTo>
                      <a:pt x="312" y="76"/>
                      <a:pt x="334" y="123"/>
                      <a:pt x="345" y="122"/>
                    </a:cubicBezTo>
                    <a:cubicBezTo>
                      <a:pt x="356" y="122"/>
                      <a:pt x="384" y="129"/>
                      <a:pt x="384" y="129"/>
                    </a:cubicBezTo>
                    <a:cubicBezTo>
                      <a:pt x="403" y="163"/>
                      <a:pt x="403" y="163"/>
                      <a:pt x="403" y="163"/>
                    </a:cubicBezTo>
                    <a:cubicBezTo>
                      <a:pt x="403" y="163"/>
                      <a:pt x="411" y="181"/>
                      <a:pt x="410" y="210"/>
                    </a:cubicBezTo>
                    <a:cubicBezTo>
                      <a:pt x="409" y="238"/>
                      <a:pt x="403" y="291"/>
                      <a:pt x="403" y="291"/>
                    </a:cubicBezTo>
                    <a:cubicBezTo>
                      <a:pt x="403" y="291"/>
                      <a:pt x="440" y="291"/>
                      <a:pt x="449" y="296"/>
                    </a:cubicBezTo>
                    <a:cubicBezTo>
                      <a:pt x="459" y="301"/>
                      <a:pt x="476" y="244"/>
                      <a:pt x="476" y="2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"/>
              <p:cNvSpPr>
                <a:spLocks/>
              </p:cNvSpPr>
              <p:nvPr/>
            </p:nvSpPr>
            <p:spPr bwMode="auto">
              <a:xfrm>
                <a:off x="1950944" y="3846646"/>
                <a:ext cx="820563" cy="685037"/>
              </a:xfrm>
              <a:custGeom>
                <a:avLst/>
                <a:gdLst>
                  <a:gd name="T0" fmla="*/ 120 w 469"/>
                  <a:gd name="T1" fmla="*/ 46 h 391"/>
                  <a:gd name="T2" fmla="*/ 94 w 469"/>
                  <a:gd name="T3" fmla="*/ 112 h 391"/>
                  <a:gd name="T4" fmla="*/ 40 w 469"/>
                  <a:gd name="T5" fmla="*/ 218 h 391"/>
                  <a:gd name="T6" fmla="*/ 389 w 469"/>
                  <a:gd name="T7" fmla="*/ 365 h 391"/>
                  <a:gd name="T8" fmla="*/ 411 w 469"/>
                  <a:gd name="T9" fmla="*/ 170 h 391"/>
                  <a:gd name="T10" fmla="*/ 120 w 469"/>
                  <a:gd name="T11" fmla="*/ 46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69" h="391">
                    <a:moveTo>
                      <a:pt x="120" y="46"/>
                    </a:moveTo>
                    <a:cubicBezTo>
                      <a:pt x="120" y="46"/>
                      <a:pt x="104" y="60"/>
                      <a:pt x="94" y="112"/>
                    </a:cubicBezTo>
                    <a:cubicBezTo>
                      <a:pt x="84" y="164"/>
                      <a:pt x="0" y="192"/>
                      <a:pt x="40" y="218"/>
                    </a:cubicBezTo>
                    <a:cubicBezTo>
                      <a:pt x="80" y="244"/>
                      <a:pt x="308" y="391"/>
                      <a:pt x="389" y="365"/>
                    </a:cubicBezTo>
                    <a:cubicBezTo>
                      <a:pt x="469" y="339"/>
                      <a:pt x="354" y="341"/>
                      <a:pt x="411" y="170"/>
                    </a:cubicBezTo>
                    <a:cubicBezTo>
                      <a:pt x="467" y="0"/>
                      <a:pt x="182" y="16"/>
                      <a:pt x="120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2296079" y="5607006"/>
              <a:ext cx="271793" cy="704292"/>
            </a:xfrm>
            <a:custGeom>
              <a:avLst/>
              <a:gdLst>
                <a:gd name="T0" fmla="*/ 0 w 155"/>
                <a:gd name="T1" fmla="*/ 34 h 402"/>
                <a:gd name="T2" fmla="*/ 73 w 155"/>
                <a:gd name="T3" fmla="*/ 6 h 402"/>
                <a:gd name="T4" fmla="*/ 85 w 155"/>
                <a:gd name="T5" fmla="*/ 53 h 402"/>
                <a:gd name="T6" fmla="*/ 110 w 155"/>
                <a:gd name="T7" fmla="*/ 164 h 402"/>
                <a:gd name="T8" fmla="*/ 153 w 155"/>
                <a:gd name="T9" fmla="*/ 293 h 402"/>
                <a:gd name="T10" fmla="*/ 109 w 155"/>
                <a:gd name="T11" fmla="*/ 389 h 402"/>
                <a:gd name="T12" fmla="*/ 46 w 155"/>
                <a:gd name="T13" fmla="*/ 367 h 402"/>
                <a:gd name="T14" fmla="*/ 32 w 155"/>
                <a:gd name="T15" fmla="*/ 272 h 402"/>
                <a:gd name="T16" fmla="*/ 26 w 155"/>
                <a:gd name="T17" fmla="*/ 179 h 402"/>
                <a:gd name="T18" fmla="*/ 0 w 155"/>
                <a:gd name="T19" fmla="*/ 34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5" h="402">
                  <a:moveTo>
                    <a:pt x="0" y="34"/>
                  </a:moveTo>
                  <a:cubicBezTo>
                    <a:pt x="0" y="34"/>
                    <a:pt x="50" y="36"/>
                    <a:pt x="73" y="6"/>
                  </a:cubicBezTo>
                  <a:cubicBezTo>
                    <a:pt x="73" y="6"/>
                    <a:pt x="77" y="0"/>
                    <a:pt x="85" y="53"/>
                  </a:cubicBezTo>
                  <a:cubicBezTo>
                    <a:pt x="93" y="106"/>
                    <a:pt x="98" y="138"/>
                    <a:pt x="110" y="164"/>
                  </a:cubicBezTo>
                  <a:cubicBezTo>
                    <a:pt x="122" y="190"/>
                    <a:pt x="151" y="270"/>
                    <a:pt x="153" y="293"/>
                  </a:cubicBezTo>
                  <a:cubicBezTo>
                    <a:pt x="155" y="316"/>
                    <a:pt x="141" y="376"/>
                    <a:pt x="109" y="389"/>
                  </a:cubicBezTo>
                  <a:cubicBezTo>
                    <a:pt x="77" y="402"/>
                    <a:pt x="61" y="394"/>
                    <a:pt x="46" y="367"/>
                  </a:cubicBezTo>
                  <a:cubicBezTo>
                    <a:pt x="31" y="340"/>
                    <a:pt x="25" y="317"/>
                    <a:pt x="32" y="272"/>
                  </a:cubicBezTo>
                  <a:cubicBezTo>
                    <a:pt x="39" y="227"/>
                    <a:pt x="23" y="206"/>
                    <a:pt x="26" y="179"/>
                  </a:cubicBezTo>
                  <a:cubicBezTo>
                    <a:pt x="29" y="152"/>
                    <a:pt x="0" y="34"/>
                    <a:pt x="0" y="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1505140" y="5552944"/>
              <a:ext cx="395470" cy="644305"/>
            </a:xfrm>
            <a:custGeom>
              <a:avLst/>
              <a:gdLst>
                <a:gd name="T0" fmla="*/ 89 w 226"/>
                <a:gd name="T1" fmla="*/ 2 h 368"/>
                <a:gd name="T2" fmla="*/ 95 w 226"/>
                <a:gd name="T3" fmla="*/ 59 h 368"/>
                <a:gd name="T4" fmla="*/ 112 w 226"/>
                <a:gd name="T5" fmla="*/ 109 h 368"/>
                <a:gd name="T6" fmla="*/ 183 w 226"/>
                <a:gd name="T7" fmla="*/ 144 h 368"/>
                <a:gd name="T8" fmla="*/ 198 w 226"/>
                <a:gd name="T9" fmla="*/ 210 h 368"/>
                <a:gd name="T10" fmla="*/ 226 w 226"/>
                <a:gd name="T11" fmla="*/ 290 h 368"/>
                <a:gd name="T12" fmla="*/ 203 w 226"/>
                <a:gd name="T13" fmla="*/ 364 h 368"/>
                <a:gd name="T14" fmla="*/ 139 w 226"/>
                <a:gd name="T15" fmla="*/ 313 h 368"/>
                <a:gd name="T16" fmla="*/ 56 w 226"/>
                <a:gd name="T17" fmla="*/ 188 h 368"/>
                <a:gd name="T18" fmla="*/ 1 w 226"/>
                <a:gd name="T19" fmla="*/ 31 h 368"/>
                <a:gd name="T20" fmla="*/ 89 w 226"/>
                <a:gd name="T21" fmla="*/ 2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6" h="368">
                  <a:moveTo>
                    <a:pt x="89" y="2"/>
                  </a:moveTo>
                  <a:cubicBezTo>
                    <a:pt x="92" y="0"/>
                    <a:pt x="92" y="41"/>
                    <a:pt x="95" y="59"/>
                  </a:cubicBezTo>
                  <a:cubicBezTo>
                    <a:pt x="98" y="77"/>
                    <a:pt x="92" y="101"/>
                    <a:pt x="112" y="109"/>
                  </a:cubicBezTo>
                  <a:cubicBezTo>
                    <a:pt x="131" y="116"/>
                    <a:pt x="175" y="107"/>
                    <a:pt x="183" y="144"/>
                  </a:cubicBezTo>
                  <a:cubicBezTo>
                    <a:pt x="190" y="182"/>
                    <a:pt x="181" y="182"/>
                    <a:pt x="198" y="210"/>
                  </a:cubicBezTo>
                  <a:cubicBezTo>
                    <a:pt x="216" y="238"/>
                    <a:pt x="226" y="252"/>
                    <a:pt x="226" y="290"/>
                  </a:cubicBezTo>
                  <a:cubicBezTo>
                    <a:pt x="226" y="328"/>
                    <a:pt x="213" y="359"/>
                    <a:pt x="203" y="364"/>
                  </a:cubicBezTo>
                  <a:cubicBezTo>
                    <a:pt x="193" y="368"/>
                    <a:pt x="159" y="345"/>
                    <a:pt x="139" y="313"/>
                  </a:cubicBezTo>
                  <a:cubicBezTo>
                    <a:pt x="119" y="282"/>
                    <a:pt x="75" y="229"/>
                    <a:pt x="56" y="188"/>
                  </a:cubicBezTo>
                  <a:cubicBezTo>
                    <a:pt x="36" y="148"/>
                    <a:pt x="0" y="43"/>
                    <a:pt x="1" y="31"/>
                  </a:cubicBezTo>
                  <a:cubicBezTo>
                    <a:pt x="1" y="20"/>
                    <a:pt x="50" y="34"/>
                    <a:pt x="89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2"/>
            <p:cNvSpPr>
              <a:spLocks noEditPoints="1"/>
            </p:cNvSpPr>
            <p:nvPr/>
          </p:nvSpPr>
          <p:spPr bwMode="auto">
            <a:xfrm>
              <a:off x="1873949" y="1748582"/>
              <a:ext cx="573209" cy="835374"/>
            </a:xfrm>
            <a:custGeom>
              <a:avLst/>
              <a:gdLst>
                <a:gd name="T0" fmla="*/ 152 w 327"/>
                <a:gd name="T1" fmla="*/ 17 h 477"/>
                <a:gd name="T2" fmla="*/ 75 w 327"/>
                <a:gd name="T3" fmla="*/ 230 h 477"/>
                <a:gd name="T4" fmla="*/ 87 w 327"/>
                <a:gd name="T5" fmla="*/ 340 h 477"/>
                <a:gd name="T6" fmla="*/ 42 w 327"/>
                <a:gd name="T7" fmla="*/ 448 h 477"/>
                <a:gd name="T8" fmla="*/ 65 w 327"/>
                <a:gd name="T9" fmla="*/ 477 h 477"/>
                <a:gd name="T10" fmla="*/ 117 w 327"/>
                <a:gd name="T11" fmla="*/ 344 h 477"/>
                <a:gd name="T12" fmla="*/ 205 w 327"/>
                <a:gd name="T13" fmla="*/ 261 h 477"/>
                <a:gd name="T14" fmla="*/ 324 w 327"/>
                <a:gd name="T15" fmla="*/ 118 h 477"/>
                <a:gd name="T16" fmla="*/ 152 w 327"/>
                <a:gd name="T17" fmla="*/ 17 h 477"/>
                <a:gd name="T18" fmla="*/ 107 w 327"/>
                <a:gd name="T19" fmla="*/ 330 h 477"/>
                <a:gd name="T20" fmla="*/ 93 w 327"/>
                <a:gd name="T21" fmla="*/ 241 h 477"/>
                <a:gd name="T22" fmla="*/ 174 w 327"/>
                <a:gd name="T23" fmla="*/ 264 h 477"/>
                <a:gd name="T24" fmla="*/ 107 w 327"/>
                <a:gd name="T25" fmla="*/ 330 h 477"/>
                <a:gd name="T26" fmla="*/ 174 w 327"/>
                <a:gd name="T27" fmla="*/ 247 h 477"/>
                <a:gd name="T28" fmla="*/ 61 w 327"/>
                <a:gd name="T29" fmla="*/ 171 h 477"/>
                <a:gd name="T30" fmla="*/ 126 w 327"/>
                <a:gd name="T31" fmla="*/ 40 h 477"/>
                <a:gd name="T32" fmla="*/ 232 w 327"/>
                <a:gd name="T33" fmla="*/ 28 h 477"/>
                <a:gd name="T34" fmla="*/ 309 w 327"/>
                <a:gd name="T35" fmla="*/ 135 h 477"/>
                <a:gd name="T36" fmla="*/ 174 w 327"/>
                <a:gd name="T37" fmla="*/ 247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7" h="477">
                  <a:moveTo>
                    <a:pt x="152" y="17"/>
                  </a:moveTo>
                  <a:cubicBezTo>
                    <a:pt x="87" y="34"/>
                    <a:pt x="0" y="104"/>
                    <a:pt x="75" y="230"/>
                  </a:cubicBezTo>
                  <a:cubicBezTo>
                    <a:pt x="75" y="230"/>
                    <a:pt x="93" y="300"/>
                    <a:pt x="87" y="340"/>
                  </a:cubicBezTo>
                  <a:cubicBezTo>
                    <a:pt x="80" y="380"/>
                    <a:pt x="42" y="448"/>
                    <a:pt x="42" y="448"/>
                  </a:cubicBezTo>
                  <a:cubicBezTo>
                    <a:pt x="42" y="448"/>
                    <a:pt x="41" y="467"/>
                    <a:pt x="65" y="477"/>
                  </a:cubicBezTo>
                  <a:cubicBezTo>
                    <a:pt x="65" y="477"/>
                    <a:pt x="105" y="360"/>
                    <a:pt x="117" y="344"/>
                  </a:cubicBezTo>
                  <a:cubicBezTo>
                    <a:pt x="129" y="328"/>
                    <a:pt x="202" y="262"/>
                    <a:pt x="205" y="261"/>
                  </a:cubicBezTo>
                  <a:cubicBezTo>
                    <a:pt x="208" y="260"/>
                    <a:pt x="321" y="204"/>
                    <a:pt x="324" y="118"/>
                  </a:cubicBezTo>
                  <a:cubicBezTo>
                    <a:pt x="327" y="32"/>
                    <a:pt x="217" y="0"/>
                    <a:pt x="152" y="17"/>
                  </a:cubicBezTo>
                  <a:close/>
                  <a:moveTo>
                    <a:pt x="107" y="330"/>
                  </a:moveTo>
                  <a:cubicBezTo>
                    <a:pt x="96" y="334"/>
                    <a:pt x="101" y="263"/>
                    <a:pt x="93" y="241"/>
                  </a:cubicBezTo>
                  <a:cubicBezTo>
                    <a:pt x="93" y="241"/>
                    <a:pt x="136" y="263"/>
                    <a:pt x="174" y="264"/>
                  </a:cubicBezTo>
                  <a:cubicBezTo>
                    <a:pt x="174" y="264"/>
                    <a:pt x="117" y="325"/>
                    <a:pt x="107" y="330"/>
                  </a:cubicBezTo>
                  <a:close/>
                  <a:moveTo>
                    <a:pt x="174" y="247"/>
                  </a:moveTo>
                  <a:cubicBezTo>
                    <a:pt x="102" y="243"/>
                    <a:pt x="71" y="214"/>
                    <a:pt x="61" y="171"/>
                  </a:cubicBezTo>
                  <a:cubicBezTo>
                    <a:pt x="51" y="128"/>
                    <a:pt x="62" y="76"/>
                    <a:pt x="126" y="40"/>
                  </a:cubicBezTo>
                  <a:cubicBezTo>
                    <a:pt x="126" y="40"/>
                    <a:pt x="181" y="11"/>
                    <a:pt x="232" y="28"/>
                  </a:cubicBezTo>
                  <a:cubicBezTo>
                    <a:pt x="283" y="46"/>
                    <a:pt x="320" y="90"/>
                    <a:pt x="309" y="135"/>
                  </a:cubicBezTo>
                  <a:cubicBezTo>
                    <a:pt x="298" y="180"/>
                    <a:pt x="245" y="251"/>
                    <a:pt x="174" y="2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3665413" y="253359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3661710" y="2111466"/>
              <a:ext cx="429536" cy="422131"/>
            </a:xfrm>
            <a:custGeom>
              <a:avLst/>
              <a:gdLst>
                <a:gd name="T0" fmla="*/ 245 w 245"/>
                <a:gd name="T1" fmla="*/ 0 h 241"/>
                <a:gd name="T2" fmla="*/ 40 w 245"/>
                <a:gd name="T3" fmla="*/ 0 h 241"/>
                <a:gd name="T4" fmla="*/ 2 w 245"/>
                <a:gd name="T5" fmla="*/ 16 h 241"/>
                <a:gd name="T6" fmla="*/ 2 w 245"/>
                <a:gd name="T7" fmla="*/ 113 h 241"/>
                <a:gd name="T8" fmla="*/ 2 w 245"/>
                <a:gd name="T9" fmla="*/ 114 h 241"/>
                <a:gd name="T10" fmla="*/ 2 w 245"/>
                <a:gd name="T11" fmla="*/ 241 h 241"/>
                <a:gd name="T12" fmla="*/ 40 w 245"/>
                <a:gd name="T13" fmla="*/ 227 h 241"/>
                <a:gd name="T14" fmla="*/ 245 w 245"/>
                <a:gd name="T15" fmla="*/ 227 h 241"/>
                <a:gd name="T16" fmla="*/ 245 w 245"/>
                <a:gd name="T17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5" h="241">
                  <a:moveTo>
                    <a:pt x="245" y="0"/>
                  </a:moveTo>
                  <a:cubicBezTo>
                    <a:pt x="245" y="0"/>
                    <a:pt x="81" y="0"/>
                    <a:pt x="40" y="0"/>
                  </a:cubicBezTo>
                  <a:cubicBezTo>
                    <a:pt x="0" y="0"/>
                    <a:pt x="2" y="16"/>
                    <a:pt x="2" y="16"/>
                  </a:cubicBezTo>
                  <a:cubicBezTo>
                    <a:pt x="2" y="113"/>
                    <a:pt x="2" y="113"/>
                    <a:pt x="2" y="113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241"/>
                    <a:pt x="2" y="241"/>
                    <a:pt x="2" y="241"/>
                  </a:cubicBezTo>
                  <a:cubicBezTo>
                    <a:pt x="2" y="239"/>
                    <a:pt x="3" y="227"/>
                    <a:pt x="40" y="227"/>
                  </a:cubicBezTo>
                  <a:cubicBezTo>
                    <a:pt x="81" y="227"/>
                    <a:pt x="245" y="227"/>
                    <a:pt x="245" y="227"/>
                  </a:cubicBezTo>
                  <a:lnTo>
                    <a:pt x="2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092728" y="1941133"/>
              <a:ext cx="188848" cy="710957"/>
            </a:xfrm>
            <a:custGeom>
              <a:avLst/>
              <a:gdLst>
                <a:gd name="T0" fmla="*/ 0 w 255"/>
                <a:gd name="T1" fmla="*/ 232 h 960"/>
                <a:gd name="T2" fmla="*/ 255 w 255"/>
                <a:gd name="T3" fmla="*/ 0 h 960"/>
                <a:gd name="T4" fmla="*/ 255 w 255"/>
                <a:gd name="T5" fmla="*/ 960 h 960"/>
                <a:gd name="T6" fmla="*/ 0 w 255"/>
                <a:gd name="T7" fmla="*/ 766 h 960"/>
                <a:gd name="T8" fmla="*/ 0 w 255"/>
                <a:gd name="T9" fmla="*/ 232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960">
                  <a:moveTo>
                    <a:pt x="0" y="232"/>
                  </a:moveTo>
                  <a:lnTo>
                    <a:pt x="255" y="0"/>
                  </a:lnTo>
                  <a:lnTo>
                    <a:pt x="255" y="960"/>
                  </a:lnTo>
                  <a:lnTo>
                    <a:pt x="0" y="766"/>
                  </a:lnTo>
                  <a:lnTo>
                    <a:pt x="0" y="232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/>
          </p:nvSpPr>
          <p:spPr bwMode="auto">
            <a:xfrm>
              <a:off x="4281576" y="1941133"/>
              <a:ext cx="1814422" cy="70799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3665413" y="340229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3661710" y="2980168"/>
              <a:ext cx="429536" cy="422131"/>
            </a:xfrm>
            <a:custGeom>
              <a:avLst/>
              <a:gdLst>
                <a:gd name="T0" fmla="*/ 245 w 245"/>
                <a:gd name="T1" fmla="*/ 0 h 241"/>
                <a:gd name="T2" fmla="*/ 40 w 245"/>
                <a:gd name="T3" fmla="*/ 0 h 241"/>
                <a:gd name="T4" fmla="*/ 2 w 245"/>
                <a:gd name="T5" fmla="*/ 16 h 241"/>
                <a:gd name="T6" fmla="*/ 2 w 245"/>
                <a:gd name="T7" fmla="*/ 113 h 241"/>
                <a:gd name="T8" fmla="*/ 2 w 245"/>
                <a:gd name="T9" fmla="*/ 114 h 241"/>
                <a:gd name="T10" fmla="*/ 2 w 245"/>
                <a:gd name="T11" fmla="*/ 241 h 241"/>
                <a:gd name="T12" fmla="*/ 40 w 245"/>
                <a:gd name="T13" fmla="*/ 227 h 241"/>
                <a:gd name="T14" fmla="*/ 245 w 245"/>
                <a:gd name="T15" fmla="*/ 227 h 241"/>
                <a:gd name="T16" fmla="*/ 245 w 245"/>
                <a:gd name="T17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5" h="241">
                  <a:moveTo>
                    <a:pt x="245" y="0"/>
                  </a:moveTo>
                  <a:cubicBezTo>
                    <a:pt x="245" y="0"/>
                    <a:pt x="81" y="0"/>
                    <a:pt x="40" y="0"/>
                  </a:cubicBezTo>
                  <a:cubicBezTo>
                    <a:pt x="0" y="0"/>
                    <a:pt x="2" y="16"/>
                    <a:pt x="2" y="16"/>
                  </a:cubicBezTo>
                  <a:cubicBezTo>
                    <a:pt x="2" y="113"/>
                    <a:pt x="2" y="113"/>
                    <a:pt x="2" y="113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241"/>
                    <a:pt x="2" y="241"/>
                    <a:pt x="2" y="241"/>
                  </a:cubicBezTo>
                  <a:cubicBezTo>
                    <a:pt x="2" y="239"/>
                    <a:pt x="3" y="227"/>
                    <a:pt x="40" y="227"/>
                  </a:cubicBezTo>
                  <a:cubicBezTo>
                    <a:pt x="81" y="227"/>
                    <a:pt x="245" y="227"/>
                    <a:pt x="245" y="227"/>
                  </a:cubicBezTo>
                  <a:lnTo>
                    <a:pt x="2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4092728" y="2809834"/>
              <a:ext cx="188848" cy="710957"/>
            </a:xfrm>
            <a:custGeom>
              <a:avLst/>
              <a:gdLst>
                <a:gd name="T0" fmla="*/ 0 w 255"/>
                <a:gd name="T1" fmla="*/ 232 h 960"/>
                <a:gd name="T2" fmla="*/ 255 w 255"/>
                <a:gd name="T3" fmla="*/ 0 h 960"/>
                <a:gd name="T4" fmla="*/ 255 w 255"/>
                <a:gd name="T5" fmla="*/ 960 h 960"/>
                <a:gd name="T6" fmla="*/ 0 w 255"/>
                <a:gd name="T7" fmla="*/ 767 h 960"/>
                <a:gd name="T8" fmla="*/ 0 w 255"/>
                <a:gd name="T9" fmla="*/ 232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960">
                  <a:moveTo>
                    <a:pt x="0" y="232"/>
                  </a:moveTo>
                  <a:lnTo>
                    <a:pt x="255" y="0"/>
                  </a:lnTo>
                  <a:lnTo>
                    <a:pt x="255" y="960"/>
                  </a:lnTo>
                  <a:lnTo>
                    <a:pt x="0" y="767"/>
                  </a:lnTo>
                  <a:lnTo>
                    <a:pt x="0" y="232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4281576" y="2809834"/>
              <a:ext cx="1814422" cy="70799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3665413" y="42709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3661710" y="3848869"/>
              <a:ext cx="429536" cy="422131"/>
            </a:xfrm>
            <a:custGeom>
              <a:avLst/>
              <a:gdLst>
                <a:gd name="T0" fmla="*/ 245 w 245"/>
                <a:gd name="T1" fmla="*/ 0 h 241"/>
                <a:gd name="T2" fmla="*/ 40 w 245"/>
                <a:gd name="T3" fmla="*/ 0 h 241"/>
                <a:gd name="T4" fmla="*/ 2 w 245"/>
                <a:gd name="T5" fmla="*/ 16 h 241"/>
                <a:gd name="T6" fmla="*/ 2 w 245"/>
                <a:gd name="T7" fmla="*/ 113 h 241"/>
                <a:gd name="T8" fmla="*/ 2 w 245"/>
                <a:gd name="T9" fmla="*/ 114 h 241"/>
                <a:gd name="T10" fmla="*/ 2 w 245"/>
                <a:gd name="T11" fmla="*/ 241 h 241"/>
                <a:gd name="T12" fmla="*/ 40 w 245"/>
                <a:gd name="T13" fmla="*/ 227 h 241"/>
                <a:gd name="T14" fmla="*/ 245 w 245"/>
                <a:gd name="T15" fmla="*/ 227 h 241"/>
                <a:gd name="T16" fmla="*/ 245 w 245"/>
                <a:gd name="T17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5" h="241">
                  <a:moveTo>
                    <a:pt x="245" y="0"/>
                  </a:moveTo>
                  <a:cubicBezTo>
                    <a:pt x="245" y="0"/>
                    <a:pt x="81" y="0"/>
                    <a:pt x="40" y="0"/>
                  </a:cubicBezTo>
                  <a:cubicBezTo>
                    <a:pt x="0" y="0"/>
                    <a:pt x="2" y="16"/>
                    <a:pt x="2" y="16"/>
                  </a:cubicBezTo>
                  <a:cubicBezTo>
                    <a:pt x="2" y="113"/>
                    <a:pt x="2" y="113"/>
                    <a:pt x="2" y="113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241"/>
                    <a:pt x="2" y="241"/>
                    <a:pt x="2" y="241"/>
                  </a:cubicBezTo>
                  <a:cubicBezTo>
                    <a:pt x="2" y="239"/>
                    <a:pt x="3" y="227"/>
                    <a:pt x="40" y="227"/>
                  </a:cubicBezTo>
                  <a:cubicBezTo>
                    <a:pt x="81" y="227"/>
                    <a:pt x="245" y="227"/>
                    <a:pt x="245" y="227"/>
                  </a:cubicBezTo>
                  <a:lnTo>
                    <a:pt x="24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4092728" y="3678535"/>
              <a:ext cx="188848" cy="711697"/>
            </a:xfrm>
            <a:custGeom>
              <a:avLst/>
              <a:gdLst>
                <a:gd name="T0" fmla="*/ 0 w 255"/>
                <a:gd name="T1" fmla="*/ 232 h 961"/>
                <a:gd name="T2" fmla="*/ 255 w 255"/>
                <a:gd name="T3" fmla="*/ 0 h 961"/>
                <a:gd name="T4" fmla="*/ 255 w 255"/>
                <a:gd name="T5" fmla="*/ 961 h 961"/>
                <a:gd name="T6" fmla="*/ 0 w 255"/>
                <a:gd name="T7" fmla="*/ 767 h 961"/>
                <a:gd name="T8" fmla="*/ 0 w 255"/>
                <a:gd name="T9" fmla="*/ 232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961">
                  <a:moveTo>
                    <a:pt x="0" y="232"/>
                  </a:moveTo>
                  <a:lnTo>
                    <a:pt x="255" y="0"/>
                  </a:lnTo>
                  <a:lnTo>
                    <a:pt x="255" y="961"/>
                  </a:lnTo>
                  <a:lnTo>
                    <a:pt x="0" y="767"/>
                  </a:lnTo>
                  <a:lnTo>
                    <a:pt x="0" y="23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auto">
            <a:xfrm>
              <a:off x="4281576" y="3678535"/>
              <a:ext cx="1814422" cy="70799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3665413" y="51397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3661710" y="4717569"/>
              <a:ext cx="429536" cy="422131"/>
            </a:xfrm>
            <a:custGeom>
              <a:avLst/>
              <a:gdLst>
                <a:gd name="T0" fmla="*/ 245 w 245"/>
                <a:gd name="T1" fmla="*/ 0 h 241"/>
                <a:gd name="T2" fmla="*/ 40 w 245"/>
                <a:gd name="T3" fmla="*/ 0 h 241"/>
                <a:gd name="T4" fmla="*/ 2 w 245"/>
                <a:gd name="T5" fmla="*/ 16 h 241"/>
                <a:gd name="T6" fmla="*/ 2 w 245"/>
                <a:gd name="T7" fmla="*/ 113 h 241"/>
                <a:gd name="T8" fmla="*/ 2 w 245"/>
                <a:gd name="T9" fmla="*/ 114 h 241"/>
                <a:gd name="T10" fmla="*/ 2 w 245"/>
                <a:gd name="T11" fmla="*/ 241 h 241"/>
                <a:gd name="T12" fmla="*/ 40 w 245"/>
                <a:gd name="T13" fmla="*/ 227 h 241"/>
                <a:gd name="T14" fmla="*/ 245 w 245"/>
                <a:gd name="T15" fmla="*/ 227 h 241"/>
                <a:gd name="T16" fmla="*/ 245 w 245"/>
                <a:gd name="T17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5" h="241">
                  <a:moveTo>
                    <a:pt x="245" y="0"/>
                  </a:moveTo>
                  <a:cubicBezTo>
                    <a:pt x="245" y="0"/>
                    <a:pt x="81" y="0"/>
                    <a:pt x="40" y="0"/>
                  </a:cubicBezTo>
                  <a:cubicBezTo>
                    <a:pt x="0" y="0"/>
                    <a:pt x="2" y="16"/>
                    <a:pt x="2" y="16"/>
                  </a:cubicBezTo>
                  <a:cubicBezTo>
                    <a:pt x="2" y="113"/>
                    <a:pt x="2" y="113"/>
                    <a:pt x="2" y="113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241"/>
                    <a:pt x="2" y="241"/>
                    <a:pt x="2" y="241"/>
                  </a:cubicBezTo>
                  <a:cubicBezTo>
                    <a:pt x="2" y="239"/>
                    <a:pt x="3" y="227"/>
                    <a:pt x="40" y="227"/>
                  </a:cubicBezTo>
                  <a:cubicBezTo>
                    <a:pt x="81" y="227"/>
                    <a:pt x="245" y="227"/>
                    <a:pt x="245" y="227"/>
                  </a:cubicBezTo>
                  <a:lnTo>
                    <a:pt x="245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4092728" y="4547235"/>
              <a:ext cx="188848" cy="711697"/>
            </a:xfrm>
            <a:custGeom>
              <a:avLst/>
              <a:gdLst>
                <a:gd name="T0" fmla="*/ 0 w 255"/>
                <a:gd name="T1" fmla="*/ 232 h 961"/>
                <a:gd name="T2" fmla="*/ 255 w 255"/>
                <a:gd name="T3" fmla="*/ 0 h 961"/>
                <a:gd name="T4" fmla="*/ 255 w 255"/>
                <a:gd name="T5" fmla="*/ 961 h 961"/>
                <a:gd name="T6" fmla="*/ 0 w 255"/>
                <a:gd name="T7" fmla="*/ 767 h 961"/>
                <a:gd name="T8" fmla="*/ 0 w 255"/>
                <a:gd name="T9" fmla="*/ 232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961">
                  <a:moveTo>
                    <a:pt x="0" y="232"/>
                  </a:moveTo>
                  <a:lnTo>
                    <a:pt x="255" y="0"/>
                  </a:lnTo>
                  <a:lnTo>
                    <a:pt x="255" y="961"/>
                  </a:lnTo>
                  <a:lnTo>
                    <a:pt x="0" y="767"/>
                  </a:lnTo>
                  <a:lnTo>
                    <a:pt x="0" y="23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Rectangle 28"/>
            <p:cNvSpPr>
              <a:spLocks noChangeArrowheads="1"/>
            </p:cNvSpPr>
            <p:nvPr/>
          </p:nvSpPr>
          <p:spPr bwMode="auto">
            <a:xfrm>
              <a:off x="4281576" y="4547235"/>
              <a:ext cx="1814422" cy="7079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3665413" y="60084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3661710" y="5586270"/>
              <a:ext cx="429536" cy="422131"/>
            </a:xfrm>
            <a:custGeom>
              <a:avLst/>
              <a:gdLst>
                <a:gd name="T0" fmla="*/ 245 w 245"/>
                <a:gd name="T1" fmla="*/ 0 h 241"/>
                <a:gd name="T2" fmla="*/ 40 w 245"/>
                <a:gd name="T3" fmla="*/ 0 h 241"/>
                <a:gd name="T4" fmla="*/ 2 w 245"/>
                <a:gd name="T5" fmla="*/ 16 h 241"/>
                <a:gd name="T6" fmla="*/ 2 w 245"/>
                <a:gd name="T7" fmla="*/ 113 h 241"/>
                <a:gd name="T8" fmla="*/ 2 w 245"/>
                <a:gd name="T9" fmla="*/ 114 h 241"/>
                <a:gd name="T10" fmla="*/ 2 w 245"/>
                <a:gd name="T11" fmla="*/ 241 h 241"/>
                <a:gd name="T12" fmla="*/ 40 w 245"/>
                <a:gd name="T13" fmla="*/ 227 h 241"/>
                <a:gd name="T14" fmla="*/ 245 w 245"/>
                <a:gd name="T15" fmla="*/ 227 h 241"/>
                <a:gd name="T16" fmla="*/ 245 w 245"/>
                <a:gd name="T17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5" h="241">
                  <a:moveTo>
                    <a:pt x="245" y="0"/>
                  </a:moveTo>
                  <a:cubicBezTo>
                    <a:pt x="245" y="0"/>
                    <a:pt x="81" y="0"/>
                    <a:pt x="40" y="0"/>
                  </a:cubicBezTo>
                  <a:cubicBezTo>
                    <a:pt x="0" y="0"/>
                    <a:pt x="2" y="16"/>
                    <a:pt x="2" y="16"/>
                  </a:cubicBezTo>
                  <a:cubicBezTo>
                    <a:pt x="2" y="113"/>
                    <a:pt x="2" y="113"/>
                    <a:pt x="2" y="113"/>
                  </a:cubicBezTo>
                  <a:cubicBezTo>
                    <a:pt x="2" y="114"/>
                    <a:pt x="2" y="114"/>
                    <a:pt x="2" y="114"/>
                  </a:cubicBezTo>
                  <a:cubicBezTo>
                    <a:pt x="2" y="241"/>
                    <a:pt x="2" y="241"/>
                    <a:pt x="2" y="241"/>
                  </a:cubicBezTo>
                  <a:cubicBezTo>
                    <a:pt x="2" y="239"/>
                    <a:pt x="3" y="227"/>
                    <a:pt x="40" y="227"/>
                  </a:cubicBezTo>
                  <a:cubicBezTo>
                    <a:pt x="81" y="227"/>
                    <a:pt x="245" y="227"/>
                    <a:pt x="245" y="227"/>
                  </a:cubicBezTo>
                  <a:lnTo>
                    <a:pt x="24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4092728" y="5415936"/>
              <a:ext cx="188848" cy="711697"/>
            </a:xfrm>
            <a:custGeom>
              <a:avLst/>
              <a:gdLst>
                <a:gd name="T0" fmla="*/ 0 w 255"/>
                <a:gd name="T1" fmla="*/ 232 h 961"/>
                <a:gd name="T2" fmla="*/ 255 w 255"/>
                <a:gd name="T3" fmla="*/ 0 h 961"/>
                <a:gd name="T4" fmla="*/ 255 w 255"/>
                <a:gd name="T5" fmla="*/ 961 h 961"/>
                <a:gd name="T6" fmla="*/ 0 w 255"/>
                <a:gd name="T7" fmla="*/ 767 h 961"/>
                <a:gd name="T8" fmla="*/ 0 w 255"/>
                <a:gd name="T9" fmla="*/ 232 h 9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" h="961">
                  <a:moveTo>
                    <a:pt x="0" y="232"/>
                  </a:moveTo>
                  <a:lnTo>
                    <a:pt x="255" y="0"/>
                  </a:lnTo>
                  <a:lnTo>
                    <a:pt x="255" y="961"/>
                  </a:lnTo>
                  <a:lnTo>
                    <a:pt x="0" y="767"/>
                  </a:lnTo>
                  <a:lnTo>
                    <a:pt x="0" y="232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Rectangle 32"/>
            <p:cNvSpPr>
              <a:spLocks noChangeArrowheads="1"/>
            </p:cNvSpPr>
            <p:nvPr/>
          </p:nvSpPr>
          <p:spPr bwMode="auto">
            <a:xfrm>
              <a:off x="4281576" y="5415936"/>
              <a:ext cx="1814422" cy="70799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3"/>
            <p:cNvSpPr>
              <a:spLocks noEditPoints="1"/>
            </p:cNvSpPr>
            <p:nvPr/>
          </p:nvSpPr>
          <p:spPr bwMode="auto">
            <a:xfrm>
              <a:off x="3807604" y="3093476"/>
              <a:ext cx="139969" cy="180702"/>
            </a:xfrm>
            <a:custGeom>
              <a:avLst/>
              <a:gdLst>
                <a:gd name="T0" fmla="*/ 34 w 80"/>
                <a:gd name="T1" fmla="*/ 0 h 103"/>
                <a:gd name="T2" fmla="*/ 45 w 80"/>
                <a:gd name="T3" fmla="*/ 1 h 103"/>
                <a:gd name="T4" fmla="*/ 54 w 80"/>
                <a:gd name="T5" fmla="*/ 2 h 103"/>
                <a:gd name="T6" fmla="*/ 69 w 80"/>
                <a:gd name="T7" fmla="*/ 8 h 103"/>
                <a:gd name="T8" fmla="*/ 76 w 80"/>
                <a:gd name="T9" fmla="*/ 25 h 103"/>
                <a:gd name="T10" fmla="*/ 77 w 80"/>
                <a:gd name="T11" fmla="*/ 29 h 103"/>
                <a:gd name="T12" fmla="*/ 70 w 80"/>
                <a:gd name="T13" fmla="*/ 44 h 103"/>
                <a:gd name="T14" fmla="*/ 59 w 80"/>
                <a:gd name="T15" fmla="*/ 50 h 103"/>
                <a:gd name="T16" fmla="*/ 74 w 80"/>
                <a:gd name="T17" fmla="*/ 59 h 103"/>
                <a:gd name="T18" fmla="*/ 80 w 80"/>
                <a:gd name="T19" fmla="*/ 75 h 103"/>
                <a:gd name="T20" fmla="*/ 80 w 80"/>
                <a:gd name="T21" fmla="*/ 78 h 103"/>
                <a:gd name="T22" fmla="*/ 68 w 80"/>
                <a:gd name="T23" fmla="*/ 98 h 103"/>
                <a:gd name="T24" fmla="*/ 44 w 80"/>
                <a:gd name="T25" fmla="*/ 103 h 103"/>
                <a:gd name="T26" fmla="*/ 0 w 80"/>
                <a:gd name="T27" fmla="*/ 103 h 103"/>
                <a:gd name="T28" fmla="*/ 0 w 80"/>
                <a:gd name="T29" fmla="*/ 0 h 103"/>
                <a:gd name="T30" fmla="*/ 34 w 80"/>
                <a:gd name="T31" fmla="*/ 0 h 103"/>
                <a:gd name="T32" fmla="*/ 40 w 80"/>
                <a:gd name="T33" fmla="*/ 44 h 103"/>
                <a:gd name="T34" fmla="*/ 51 w 80"/>
                <a:gd name="T35" fmla="*/ 41 h 103"/>
                <a:gd name="T36" fmla="*/ 56 w 80"/>
                <a:gd name="T37" fmla="*/ 29 h 103"/>
                <a:gd name="T38" fmla="*/ 51 w 80"/>
                <a:gd name="T39" fmla="*/ 19 h 103"/>
                <a:gd name="T40" fmla="*/ 39 w 80"/>
                <a:gd name="T41" fmla="*/ 16 h 103"/>
                <a:gd name="T42" fmla="*/ 19 w 80"/>
                <a:gd name="T43" fmla="*/ 16 h 103"/>
                <a:gd name="T44" fmla="*/ 19 w 80"/>
                <a:gd name="T45" fmla="*/ 44 h 103"/>
                <a:gd name="T46" fmla="*/ 40 w 80"/>
                <a:gd name="T47" fmla="*/ 44 h 103"/>
                <a:gd name="T48" fmla="*/ 19 w 80"/>
                <a:gd name="T49" fmla="*/ 59 h 103"/>
                <a:gd name="T50" fmla="*/ 19 w 80"/>
                <a:gd name="T51" fmla="*/ 88 h 103"/>
                <a:gd name="T52" fmla="*/ 41 w 80"/>
                <a:gd name="T53" fmla="*/ 88 h 103"/>
                <a:gd name="T54" fmla="*/ 54 w 80"/>
                <a:gd name="T55" fmla="*/ 85 h 103"/>
                <a:gd name="T56" fmla="*/ 60 w 80"/>
                <a:gd name="T57" fmla="*/ 73 h 103"/>
                <a:gd name="T58" fmla="*/ 54 w 80"/>
                <a:gd name="T59" fmla="*/ 62 h 103"/>
                <a:gd name="T60" fmla="*/ 41 w 80"/>
                <a:gd name="T61" fmla="*/ 59 h 103"/>
                <a:gd name="T62" fmla="*/ 19 w 80"/>
                <a:gd name="T63" fmla="*/ 59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" h="103">
                  <a:moveTo>
                    <a:pt x="34" y="0"/>
                  </a:moveTo>
                  <a:cubicBezTo>
                    <a:pt x="38" y="0"/>
                    <a:pt x="42" y="0"/>
                    <a:pt x="45" y="1"/>
                  </a:cubicBezTo>
                  <a:cubicBezTo>
                    <a:pt x="48" y="1"/>
                    <a:pt x="51" y="1"/>
                    <a:pt x="54" y="2"/>
                  </a:cubicBezTo>
                  <a:cubicBezTo>
                    <a:pt x="60" y="3"/>
                    <a:pt x="65" y="5"/>
                    <a:pt x="69" y="8"/>
                  </a:cubicBezTo>
                  <a:cubicBezTo>
                    <a:pt x="72" y="12"/>
                    <a:pt x="75" y="18"/>
                    <a:pt x="76" y="25"/>
                  </a:cubicBezTo>
                  <a:cubicBezTo>
                    <a:pt x="77" y="29"/>
                    <a:pt x="77" y="29"/>
                    <a:pt x="77" y="29"/>
                  </a:cubicBezTo>
                  <a:cubicBezTo>
                    <a:pt x="77" y="35"/>
                    <a:pt x="74" y="40"/>
                    <a:pt x="70" y="44"/>
                  </a:cubicBezTo>
                  <a:cubicBezTo>
                    <a:pt x="68" y="46"/>
                    <a:pt x="64" y="48"/>
                    <a:pt x="59" y="50"/>
                  </a:cubicBezTo>
                  <a:cubicBezTo>
                    <a:pt x="65" y="52"/>
                    <a:pt x="70" y="55"/>
                    <a:pt x="74" y="59"/>
                  </a:cubicBezTo>
                  <a:cubicBezTo>
                    <a:pt x="78" y="64"/>
                    <a:pt x="80" y="69"/>
                    <a:pt x="80" y="75"/>
                  </a:cubicBezTo>
                  <a:cubicBezTo>
                    <a:pt x="80" y="78"/>
                    <a:pt x="80" y="78"/>
                    <a:pt x="80" y="78"/>
                  </a:cubicBezTo>
                  <a:cubicBezTo>
                    <a:pt x="79" y="87"/>
                    <a:pt x="75" y="94"/>
                    <a:pt x="68" y="98"/>
                  </a:cubicBezTo>
                  <a:cubicBezTo>
                    <a:pt x="62" y="101"/>
                    <a:pt x="54" y="103"/>
                    <a:pt x="44" y="10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4" y="0"/>
                  </a:lnTo>
                  <a:close/>
                  <a:moveTo>
                    <a:pt x="40" y="44"/>
                  </a:moveTo>
                  <a:cubicBezTo>
                    <a:pt x="45" y="44"/>
                    <a:pt x="49" y="43"/>
                    <a:pt x="51" y="41"/>
                  </a:cubicBezTo>
                  <a:cubicBezTo>
                    <a:pt x="55" y="38"/>
                    <a:pt x="56" y="34"/>
                    <a:pt x="56" y="29"/>
                  </a:cubicBezTo>
                  <a:cubicBezTo>
                    <a:pt x="56" y="24"/>
                    <a:pt x="55" y="21"/>
                    <a:pt x="51" y="19"/>
                  </a:cubicBezTo>
                  <a:cubicBezTo>
                    <a:pt x="48" y="17"/>
                    <a:pt x="44" y="16"/>
                    <a:pt x="39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44"/>
                    <a:pt x="19" y="44"/>
                    <a:pt x="19" y="44"/>
                  </a:cubicBezTo>
                  <a:lnTo>
                    <a:pt x="40" y="44"/>
                  </a:lnTo>
                  <a:close/>
                  <a:moveTo>
                    <a:pt x="19" y="59"/>
                  </a:moveTo>
                  <a:cubicBezTo>
                    <a:pt x="19" y="88"/>
                    <a:pt x="19" y="88"/>
                    <a:pt x="19" y="88"/>
                  </a:cubicBezTo>
                  <a:cubicBezTo>
                    <a:pt x="41" y="88"/>
                    <a:pt x="41" y="88"/>
                    <a:pt x="41" y="88"/>
                  </a:cubicBezTo>
                  <a:cubicBezTo>
                    <a:pt x="47" y="88"/>
                    <a:pt x="51" y="87"/>
                    <a:pt x="54" y="85"/>
                  </a:cubicBezTo>
                  <a:cubicBezTo>
                    <a:pt x="58" y="82"/>
                    <a:pt x="60" y="78"/>
                    <a:pt x="60" y="73"/>
                  </a:cubicBezTo>
                  <a:cubicBezTo>
                    <a:pt x="60" y="68"/>
                    <a:pt x="58" y="64"/>
                    <a:pt x="54" y="62"/>
                  </a:cubicBezTo>
                  <a:cubicBezTo>
                    <a:pt x="51" y="60"/>
                    <a:pt x="46" y="59"/>
                    <a:pt x="41" y="59"/>
                  </a:cubicBezTo>
                  <a:lnTo>
                    <a:pt x="19" y="59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4"/>
            <p:cNvSpPr>
              <a:spLocks noEditPoints="1"/>
            </p:cNvSpPr>
            <p:nvPr/>
          </p:nvSpPr>
          <p:spPr bwMode="auto">
            <a:xfrm>
              <a:off x="3807604" y="2219591"/>
              <a:ext cx="154040" cy="178480"/>
            </a:xfrm>
            <a:custGeom>
              <a:avLst/>
              <a:gdLst>
                <a:gd name="T0" fmla="*/ 208 w 208"/>
                <a:gd name="T1" fmla="*/ 241 h 241"/>
                <a:gd name="T2" fmla="*/ 158 w 208"/>
                <a:gd name="T3" fmla="*/ 241 h 241"/>
                <a:gd name="T4" fmla="*/ 139 w 208"/>
                <a:gd name="T5" fmla="*/ 185 h 241"/>
                <a:gd name="T6" fmla="*/ 56 w 208"/>
                <a:gd name="T7" fmla="*/ 185 h 241"/>
                <a:gd name="T8" fmla="*/ 37 w 208"/>
                <a:gd name="T9" fmla="*/ 241 h 241"/>
                <a:gd name="T10" fmla="*/ 0 w 208"/>
                <a:gd name="T11" fmla="*/ 241 h 241"/>
                <a:gd name="T12" fmla="*/ 78 w 208"/>
                <a:gd name="T13" fmla="*/ 0 h 241"/>
                <a:gd name="T14" fmla="*/ 127 w 208"/>
                <a:gd name="T15" fmla="*/ 0 h 241"/>
                <a:gd name="T16" fmla="*/ 208 w 208"/>
                <a:gd name="T17" fmla="*/ 241 h 241"/>
                <a:gd name="T18" fmla="*/ 66 w 208"/>
                <a:gd name="T19" fmla="*/ 149 h 241"/>
                <a:gd name="T20" fmla="*/ 130 w 208"/>
                <a:gd name="T21" fmla="*/ 149 h 241"/>
                <a:gd name="T22" fmla="*/ 96 w 208"/>
                <a:gd name="T23" fmla="*/ 50 h 241"/>
                <a:gd name="T24" fmla="*/ 66 w 208"/>
                <a:gd name="T25" fmla="*/ 149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8" h="241">
                  <a:moveTo>
                    <a:pt x="208" y="241"/>
                  </a:moveTo>
                  <a:lnTo>
                    <a:pt x="158" y="241"/>
                  </a:lnTo>
                  <a:lnTo>
                    <a:pt x="139" y="185"/>
                  </a:lnTo>
                  <a:lnTo>
                    <a:pt x="56" y="185"/>
                  </a:lnTo>
                  <a:lnTo>
                    <a:pt x="37" y="241"/>
                  </a:lnTo>
                  <a:lnTo>
                    <a:pt x="0" y="241"/>
                  </a:lnTo>
                  <a:lnTo>
                    <a:pt x="78" y="0"/>
                  </a:lnTo>
                  <a:lnTo>
                    <a:pt x="127" y="0"/>
                  </a:lnTo>
                  <a:lnTo>
                    <a:pt x="208" y="241"/>
                  </a:lnTo>
                  <a:close/>
                  <a:moveTo>
                    <a:pt x="66" y="149"/>
                  </a:moveTo>
                  <a:lnTo>
                    <a:pt x="130" y="149"/>
                  </a:lnTo>
                  <a:lnTo>
                    <a:pt x="96" y="50"/>
                  </a:lnTo>
                  <a:lnTo>
                    <a:pt x="66" y="149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3807604" y="3951809"/>
              <a:ext cx="148857" cy="187367"/>
            </a:xfrm>
            <a:custGeom>
              <a:avLst/>
              <a:gdLst>
                <a:gd name="T0" fmla="*/ 84 w 85"/>
                <a:gd name="T1" fmla="*/ 37 h 107"/>
                <a:gd name="T2" fmla="*/ 66 w 85"/>
                <a:gd name="T3" fmla="*/ 39 h 107"/>
                <a:gd name="T4" fmla="*/ 59 w 85"/>
                <a:gd name="T5" fmla="*/ 22 h 107"/>
                <a:gd name="T6" fmla="*/ 43 w 85"/>
                <a:gd name="T7" fmla="*/ 16 h 107"/>
                <a:gd name="T8" fmla="*/ 25 w 85"/>
                <a:gd name="T9" fmla="*/ 28 h 107"/>
                <a:gd name="T10" fmla="*/ 21 w 85"/>
                <a:gd name="T11" fmla="*/ 53 h 107"/>
                <a:gd name="T12" fmla="*/ 26 w 85"/>
                <a:gd name="T13" fmla="*/ 78 h 107"/>
                <a:gd name="T14" fmla="*/ 45 w 85"/>
                <a:gd name="T15" fmla="*/ 90 h 107"/>
                <a:gd name="T16" fmla="*/ 61 w 85"/>
                <a:gd name="T17" fmla="*/ 84 h 107"/>
                <a:gd name="T18" fmla="*/ 67 w 85"/>
                <a:gd name="T19" fmla="*/ 69 h 107"/>
                <a:gd name="T20" fmla="*/ 85 w 85"/>
                <a:gd name="T21" fmla="*/ 71 h 107"/>
                <a:gd name="T22" fmla="*/ 72 w 85"/>
                <a:gd name="T23" fmla="*/ 97 h 107"/>
                <a:gd name="T24" fmla="*/ 44 w 85"/>
                <a:gd name="T25" fmla="*/ 107 h 107"/>
                <a:gd name="T26" fmla="*/ 11 w 85"/>
                <a:gd name="T27" fmla="*/ 90 h 107"/>
                <a:gd name="T28" fmla="*/ 0 w 85"/>
                <a:gd name="T29" fmla="*/ 53 h 107"/>
                <a:gd name="T30" fmla="*/ 11 w 85"/>
                <a:gd name="T31" fmla="*/ 16 h 107"/>
                <a:gd name="T32" fmla="*/ 43 w 85"/>
                <a:gd name="T33" fmla="*/ 0 h 107"/>
                <a:gd name="T34" fmla="*/ 72 w 85"/>
                <a:gd name="T35" fmla="*/ 11 h 107"/>
                <a:gd name="T36" fmla="*/ 84 w 85"/>
                <a:gd name="T37" fmla="*/ 3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5" h="107">
                  <a:moveTo>
                    <a:pt x="84" y="37"/>
                  </a:moveTo>
                  <a:cubicBezTo>
                    <a:pt x="66" y="39"/>
                    <a:pt x="66" y="39"/>
                    <a:pt x="66" y="39"/>
                  </a:cubicBezTo>
                  <a:cubicBezTo>
                    <a:pt x="65" y="32"/>
                    <a:pt x="63" y="26"/>
                    <a:pt x="59" y="22"/>
                  </a:cubicBezTo>
                  <a:cubicBezTo>
                    <a:pt x="55" y="18"/>
                    <a:pt x="50" y="16"/>
                    <a:pt x="43" y="16"/>
                  </a:cubicBezTo>
                  <a:cubicBezTo>
                    <a:pt x="35" y="16"/>
                    <a:pt x="29" y="20"/>
                    <a:pt x="25" y="28"/>
                  </a:cubicBezTo>
                  <a:cubicBezTo>
                    <a:pt x="22" y="34"/>
                    <a:pt x="21" y="43"/>
                    <a:pt x="21" y="53"/>
                  </a:cubicBezTo>
                  <a:cubicBezTo>
                    <a:pt x="21" y="63"/>
                    <a:pt x="22" y="72"/>
                    <a:pt x="26" y="78"/>
                  </a:cubicBezTo>
                  <a:cubicBezTo>
                    <a:pt x="30" y="86"/>
                    <a:pt x="36" y="90"/>
                    <a:pt x="45" y="90"/>
                  </a:cubicBezTo>
                  <a:cubicBezTo>
                    <a:pt x="52" y="90"/>
                    <a:pt x="57" y="88"/>
                    <a:pt x="61" y="84"/>
                  </a:cubicBezTo>
                  <a:cubicBezTo>
                    <a:pt x="64" y="80"/>
                    <a:pt x="66" y="75"/>
                    <a:pt x="67" y="69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3" y="82"/>
                    <a:pt x="79" y="90"/>
                    <a:pt x="72" y="97"/>
                  </a:cubicBezTo>
                  <a:cubicBezTo>
                    <a:pt x="64" y="103"/>
                    <a:pt x="55" y="107"/>
                    <a:pt x="44" y="107"/>
                  </a:cubicBezTo>
                  <a:cubicBezTo>
                    <a:pt x="30" y="107"/>
                    <a:pt x="19" y="101"/>
                    <a:pt x="11" y="90"/>
                  </a:cubicBezTo>
                  <a:cubicBezTo>
                    <a:pt x="3" y="80"/>
                    <a:pt x="0" y="67"/>
                    <a:pt x="0" y="53"/>
                  </a:cubicBezTo>
                  <a:cubicBezTo>
                    <a:pt x="0" y="38"/>
                    <a:pt x="3" y="26"/>
                    <a:pt x="11" y="16"/>
                  </a:cubicBezTo>
                  <a:cubicBezTo>
                    <a:pt x="19" y="6"/>
                    <a:pt x="30" y="0"/>
                    <a:pt x="43" y="0"/>
                  </a:cubicBezTo>
                  <a:cubicBezTo>
                    <a:pt x="55" y="0"/>
                    <a:pt x="65" y="4"/>
                    <a:pt x="72" y="11"/>
                  </a:cubicBezTo>
                  <a:cubicBezTo>
                    <a:pt x="79" y="17"/>
                    <a:pt x="83" y="26"/>
                    <a:pt x="84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6"/>
            <p:cNvSpPr>
              <a:spLocks noEditPoints="1"/>
            </p:cNvSpPr>
            <p:nvPr/>
          </p:nvSpPr>
          <p:spPr bwMode="auto">
            <a:xfrm>
              <a:off x="3807604" y="4844949"/>
              <a:ext cx="142932" cy="180702"/>
            </a:xfrm>
            <a:custGeom>
              <a:avLst/>
              <a:gdLst>
                <a:gd name="T0" fmla="*/ 28 w 82"/>
                <a:gd name="T1" fmla="*/ 103 h 103"/>
                <a:gd name="T2" fmla="*/ 0 w 82"/>
                <a:gd name="T3" fmla="*/ 103 h 103"/>
                <a:gd name="T4" fmla="*/ 0 w 82"/>
                <a:gd name="T5" fmla="*/ 0 h 103"/>
                <a:gd name="T6" fmla="*/ 28 w 82"/>
                <a:gd name="T7" fmla="*/ 0 h 103"/>
                <a:gd name="T8" fmla="*/ 52 w 82"/>
                <a:gd name="T9" fmla="*/ 4 h 103"/>
                <a:gd name="T10" fmla="*/ 72 w 82"/>
                <a:gd name="T11" fmla="*/ 19 h 103"/>
                <a:gd name="T12" fmla="*/ 79 w 82"/>
                <a:gd name="T13" fmla="*/ 34 h 103"/>
                <a:gd name="T14" fmla="*/ 82 w 82"/>
                <a:gd name="T15" fmla="*/ 52 h 103"/>
                <a:gd name="T16" fmla="*/ 81 w 82"/>
                <a:gd name="T17" fmla="*/ 64 h 103"/>
                <a:gd name="T18" fmla="*/ 77 w 82"/>
                <a:gd name="T19" fmla="*/ 75 h 103"/>
                <a:gd name="T20" fmla="*/ 58 w 82"/>
                <a:gd name="T21" fmla="*/ 97 h 103"/>
                <a:gd name="T22" fmla="*/ 28 w 82"/>
                <a:gd name="T23" fmla="*/ 103 h 103"/>
                <a:gd name="T24" fmla="*/ 55 w 82"/>
                <a:gd name="T25" fmla="*/ 74 h 103"/>
                <a:gd name="T26" fmla="*/ 59 w 82"/>
                <a:gd name="T27" fmla="*/ 63 h 103"/>
                <a:gd name="T28" fmla="*/ 61 w 82"/>
                <a:gd name="T29" fmla="*/ 52 h 103"/>
                <a:gd name="T30" fmla="*/ 59 w 82"/>
                <a:gd name="T31" fmla="*/ 39 h 103"/>
                <a:gd name="T32" fmla="*/ 54 w 82"/>
                <a:gd name="T33" fmla="*/ 29 h 103"/>
                <a:gd name="T34" fmla="*/ 45 w 82"/>
                <a:gd name="T35" fmla="*/ 20 h 103"/>
                <a:gd name="T36" fmla="*/ 29 w 82"/>
                <a:gd name="T37" fmla="*/ 17 h 103"/>
                <a:gd name="T38" fmla="*/ 27 w 82"/>
                <a:gd name="T39" fmla="*/ 16 h 103"/>
                <a:gd name="T40" fmla="*/ 20 w 82"/>
                <a:gd name="T41" fmla="*/ 17 h 103"/>
                <a:gd name="T42" fmla="*/ 19 w 82"/>
                <a:gd name="T43" fmla="*/ 17 h 103"/>
                <a:gd name="T44" fmla="*/ 19 w 82"/>
                <a:gd name="T45" fmla="*/ 87 h 103"/>
                <a:gd name="T46" fmla="*/ 28 w 82"/>
                <a:gd name="T47" fmla="*/ 87 h 103"/>
                <a:gd name="T48" fmla="*/ 45 w 82"/>
                <a:gd name="T49" fmla="*/ 84 h 103"/>
                <a:gd name="T50" fmla="*/ 55 w 82"/>
                <a:gd name="T51" fmla="*/ 7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2" h="103">
                  <a:moveTo>
                    <a:pt x="28" y="103"/>
                  </a:moveTo>
                  <a:cubicBezTo>
                    <a:pt x="0" y="103"/>
                    <a:pt x="0" y="103"/>
                    <a:pt x="0" y="10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8" y="0"/>
                    <a:pt x="46" y="2"/>
                    <a:pt x="52" y="4"/>
                  </a:cubicBezTo>
                  <a:cubicBezTo>
                    <a:pt x="60" y="7"/>
                    <a:pt x="66" y="12"/>
                    <a:pt x="72" y="19"/>
                  </a:cubicBezTo>
                  <a:cubicBezTo>
                    <a:pt x="75" y="24"/>
                    <a:pt x="77" y="29"/>
                    <a:pt x="79" y="34"/>
                  </a:cubicBezTo>
                  <a:cubicBezTo>
                    <a:pt x="81" y="40"/>
                    <a:pt x="82" y="46"/>
                    <a:pt x="82" y="52"/>
                  </a:cubicBezTo>
                  <a:cubicBezTo>
                    <a:pt x="82" y="56"/>
                    <a:pt x="81" y="60"/>
                    <a:pt x="81" y="64"/>
                  </a:cubicBezTo>
                  <a:cubicBezTo>
                    <a:pt x="80" y="68"/>
                    <a:pt x="79" y="71"/>
                    <a:pt x="77" y="75"/>
                  </a:cubicBezTo>
                  <a:cubicBezTo>
                    <a:pt x="73" y="85"/>
                    <a:pt x="66" y="92"/>
                    <a:pt x="58" y="97"/>
                  </a:cubicBezTo>
                  <a:cubicBezTo>
                    <a:pt x="50" y="101"/>
                    <a:pt x="40" y="103"/>
                    <a:pt x="28" y="103"/>
                  </a:cubicBezTo>
                  <a:close/>
                  <a:moveTo>
                    <a:pt x="55" y="74"/>
                  </a:moveTo>
                  <a:cubicBezTo>
                    <a:pt x="57" y="71"/>
                    <a:pt x="58" y="67"/>
                    <a:pt x="59" y="63"/>
                  </a:cubicBezTo>
                  <a:cubicBezTo>
                    <a:pt x="60" y="59"/>
                    <a:pt x="61" y="56"/>
                    <a:pt x="61" y="52"/>
                  </a:cubicBezTo>
                  <a:cubicBezTo>
                    <a:pt x="61" y="47"/>
                    <a:pt x="60" y="43"/>
                    <a:pt x="59" y="39"/>
                  </a:cubicBezTo>
                  <a:cubicBezTo>
                    <a:pt x="58" y="35"/>
                    <a:pt x="56" y="31"/>
                    <a:pt x="54" y="29"/>
                  </a:cubicBezTo>
                  <a:cubicBezTo>
                    <a:pt x="51" y="24"/>
                    <a:pt x="48" y="21"/>
                    <a:pt x="45" y="20"/>
                  </a:cubicBezTo>
                  <a:cubicBezTo>
                    <a:pt x="41" y="18"/>
                    <a:pt x="36" y="17"/>
                    <a:pt x="29" y="17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87"/>
                    <a:pt x="19" y="87"/>
                    <a:pt x="19" y="87"/>
                  </a:cubicBezTo>
                  <a:cubicBezTo>
                    <a:pt x="28" y="87"/>
                    <a:pt x="28" y="87"/>
                    <a:pt x="28" y="87"/>
                  </a:cubicBezTo>
                  <a:cubicBezTo>
                    <a:pt x="35" y="87"/>
                    <a:pt x="40" y="86"/>
                    <a:pt x="45" y="84"/>
                  </a:cubicBezTo>
                  <a:cubicBezTo>
                    <a:pt x="49" y="82"/>
                    <a:pt x="52" y="78"/>
                    <a:pt x="55" y="7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3807604" y="5706984"/>
              <a:ext cx="115531" cy="180702"/>
            </a:xfrm>
            <a:custGeom>
              <a:avLst/>
              <a:gdLst>
                <a:gd name="T0" fmla="*/ 156 w 156"/>
                <a:gd name="T1" fmla="*/ 244 h 244"/>
                <a:gd name="T2" fmla="*/ 0 w 156"/>
                <a:gd name="T3" fmla="*/ 244 h 244"/>
                <a:gd name="T4" fmla="*/ 0 w 156"/>
                <a:gd name="T5" fmla="*/ 0 h 244"/>
                <a:gd name="T6" fmla="*/ 156 w 156"/>
                <a:gd name="T7" fmla="*/ 0 h 244"/>
                <a:gd name="T8" fmla="*/ 156 w 156"/>
                <a:gd name="T9" fmla="*/ 36 h 244"/>
                <a:gd name="T10" fmla="*/ 44 w 156"/>
                <a:gd name="T11" fmla="*/ 36 h 244"/>
                <a:gd name="T12" fmla="*/ 44 w 156"/>
                <a:gd name="T13" fmla="*/ 104 h 244"/>
                <a:gd name="T14" fmla="*/ 134 w 156"/>
                <a:gd name="T15" fmla="*/ 104 h 244"/>
                <a:gd name="T16" fmla="*/ 134 w 156"/>
                <a:gd name="T17" fmla="*/ 140 h 244"/>
                <a:gd name="T18" fmla="*/ 44 w 156"/>
                <a:gd name="T19" fmla="*/ 140 h 244"/>
                <a:gd name="T20" fmla="*/ 44 w 156"/>
                <a:gd name="T21" fmla="*/ 208 h 244"/>
                <a:gd name="T22" fmla="*/ 156 w 156"/>
                <a:gd name="T23" fmla="*/ 208 h 244"/>
                <a:gd name="T24" fmla="*/ 156 w 156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6" h="244">
                  <a:moveTo>
                    <a:pt x="156" y="244"/>
                  </a:moveTo>
                  <a:lnTo>
                    <a:pt x="0" y="244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36"/>
                  </a:lnTo>
                  <a:lnTo>
                    <a:pt x="44" y="36"/>
                  </a:lnTo>
                  <a:lnTo>
                    <a:pt x="44" y="104"/>
                  </a:lnTo>
                  <a:lnTo>
                    <a:pt x="134" y="104"/>
                  </a:lnTo>
                  <a:lnTo>
                    <a:pt x="134" y="140"/>
                  </a:lnTo>
                  <a:lnTo>
                    <a:pt x="44" y="140"/>
                  </a:lnTo>
                  <a:lnTo>
                    <a:pt x="44" y="208"/>
                  </a:lnTo>
                  <a:lnTo>
                    <a:pt x="156" y="208"/>
                  </a:lnTo>
                  <a:lnTo>
                    <a:pt x="156" y="24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2204988" y="2315867"/>
              <a:ext cx="1421915" cy="21477"/>
            </a:xfrm>
            <a:custGeom>
              <a:avLst/>
              <a:gdLst>
                <a:gd name="T0" fmla="*/ 806 w 812"/>
                <a:gd name="T1" fmla="*/ 12 h 12"/>
                <a:gd name="T2" fmla="*/ 6 w 812"/>
                <a:gd name="T3" fmla="*/ 12 h 12"/>
                <a:gd name="T4" fmla="*/ 0 w 812"/>
                <a:gd name="T5" fmla="*/ 6 h 12"/>
                <a:gd name="T6" fmla="*/ 6 w 812"/>
                <a:gd name="T7" fmla="*/ 0 h 12"/>
                <a:gd name="T8" fmla="*/ 806 w 812"/>
                <a:gd name="T9" fmla="*/ 0 h 12"/>
                <a:gd name="T10" fmla="*/ 812 w 812"/>
                <a:gd name="T11" fmla="*/ 6 h 12"/>
                <a:gd name="T12" fmla="*/ 806 w 812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2" h="12">
                  <a:moveTo>
                    <a:pt x="806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806" y="0"/>
                    <a:pt x="806" y="0"/>
                    <a:pt x="806" y="0"/>
                  </a:cubicBezTo>
                  <a:cubicBezTo>
                    <a:pt x="809" y="0"/>
                    <a:pt x="812" y="3"/>
                    <a:pt x="812" y="6"/>
                  </a:cubicBezTo>
                  <a:cubicBezTo>
                    <a:pt x="812" y="10"/>
                    <a:pt x="809" y="12"/>
                    <a:pt x="806" y="1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2604161" y="3170497"/>
              <a:ext cx="1022741" cy="21477"/>
            </a:xfrm>
            <a:custGeom>
              <a:avLst/>
              <a:gdLst>
                <a:gd name="T0" fmla="*/ 578 w 584"/>
                <a:gd name="T1" fmla="*/ 12 h 12"/>
                <a:gd name="T2" fmla="*/ 6 w 584"/>
                <a:gd name="T3" fmla="*/ 12 h 12"/>
                <a:gd name="T4" fmla="*/ 0 w 584"/>
                <a:gd name="T5" fmla="*/ 6 h 12"/>
                <a:gd name="T6" fmla="*/ 6 w 584"/>
                <a:gd name="T7" fmla="*/ 0 h 12"/>
                <a:gd name="T8" fmla="*/ 578 w 584"/>
                <a:gd name="T9" fmla="*/ 0 h 12"/>
                <a:gd name="T10" fmla="*/ 584 w 584"/>
                <a:gd name="T11" fmla="*/ 6 h 12"/>
                <a:gd name="T12" fmla="*/ 578 w 584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4" h="12">
                  <a:moveTo>
                    <a:pt x="578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8" y="0"/>
                    <a:pt x="578" y="0"/>
                    <a:pt x="578" y="0"/>
                  </a:cubicBezTo>
                  <a:cubicBezTo>
                    <a:pt x="581" y="0"/>
                    <a:pt x="584" y="3"/>
                    <a:pt x="584" y="6"/>
                  </a:cubicBezTo>
                  <a:cubicBezTo>
                    <a:pt x="584" y="10"/>
                    <a:pt x="581" y="12"/>
                    <a:pt x="578" y="1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2583425" y="4032532"/>
              <a:ext cx="1043478" cy="20736"/>
            </a:xfrm>
            <a:custGeom>
              <a:avLst/>
              <a:gdLst>
                <a:gd name="T0" fmla="*/ 590 w 596"/>
                <a:gd name="T1" fmla="*/ 12 h 12"/>
                <a:gd name="T2" fmla="*/ 6 w 596"/>
                <a:gd name="T3" fmla="*/ 12 h 12"/>
                <a:gd name="T4" fmla="*/ 0 w 596"/>
                <a:gd name="T5" fmla="*/ 6 h 12"/>
                <a:gd name="T6" fmla="*/ 6 w 596"/>
                <a:gd name="T7" fmla="*/ 0 h 12"/>
                <a:gd name="T8" fmla="*/ 590 w 596"/>
                <a:gd name="T9" fmla="*/ 0 h 12"/>
                <a:gd name="T10" fmla="*/ 596 w 596"/>
                <a:gd name="T11" fmla="*/ 6 h 12"/>
                <a:gd name="T12" fmla="*/ 590 w 596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6" h="12">
                  <a:moveTo>
                    <a:pt x="590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90" y="0"/>
                    <a:pt x="590" y="0"/>
                    <a:pt x="590" y="0"/>
                  </a:cubicBezTo>
                  <a:cubicBezTo>
                    <a:pt x="593" y="0"/>
                    <a:pt x="596" y="3"/>
                    <a:pt x="596" y="6"/>
                  </a:cubicBezTo>
                  <a:cubicBezTo>
                    <a:pt x="596" y="10"/>
                    <a:pt x="593" y="12"/>
                    <a:pt x="590" y="1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2275343" y="4929375"/>
              <a:ext cx="1351559" cy="20736"/>
            </a:xfrm>
            <a:custGeom>
              <a:avLst/>
              <a:gdLst>
                <a:gd name="T0" fmla="*/ 766 w 772"/>
                <a:gd name="T1" fmla="*/ 12 h 12"/>
                <a:gd name="T2" fmla="*/ 6 w 772"/>
                <a:gd name="T3" fmla="*/ 12 h 12"/>
                <a:gd name="T4" fmla="*/ 0 w 772"/>
                <a:gd name="T5" fmla="*/ 6 h 12"/>
                <a:gd name="T6" fmla="*/ 6 w 772"/>
                <a:gd name="T7" fmla="*/ 0 h 12"/>
                <a:gd name="T8" fmla="*/ 766 w 772"/>
                <a:gd name="T9" fmla="*/ 0 h 12"/>
                <a:gd name="T10" fmla="*/ 772 w 772"/>
                <a:gd name="T11" fmla="*/ 6 h 12"/>
                <a:gd name="T12" fmla="*/ 766 w 772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2" h="12">
                  <a:moveTo>
                    <a:pt x="766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66" y="0"/>
                    <a:pt x="766" y="0"/>
                    <a:pt x="766" y="0"/>
                  </a:cubicBezTo>
                  <a:cubicBezTo>
                    <a:pt x="769" y="0"/>
                    <a:pt x="772" y="3"/>
                    <a:pt x="772" y="6"/>
                  </a:cubicBezTo>
                  <a:cubicBezTo>
                    <a:pt x="772" y="10"/>
                    <a:pt x="769" y="12"/>
                    <a:pt x="766" y="1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2555282" y="5791410"/>
              <a:ext cx="1071620" cy="20736"/>
            </a:xfrm>
            <a:custGeom>
              <a:avLst/>
              <a:gdLst>
                <a:gd name="T0" fmla="*/ 606 w 612"/>
                <a:gd name="T1" fmla="*/ 12 h 12"/>
                <a:gd name="T2" fmla="*/ 6 w 612"/>
                <a:gd name="T3" fmla="*/ 12 h 12"/>
                <a:gd name="T4" fmla="*/ 0 w 612"/>
                <a:gd name="T5" fmla="*/ 6 h 12"/>
                <a:gd name="T6" fmla="*/ 6 w 612"/>
                <a:gd name="T7" fmla="*/ 0 h 12"/>
                <a:gd name="T8" fmla="*/ 606 w 612"/>
                <a:gd name="T9" fmla="*/ 0 h 12"/>
                <a:gd name="T10" fmla="*/ 612 w 612"/>
                <a:gd name="T11" fmla="*/ 6 h 12"/>
                <a:gd name="T12" fmla="*/ 606 w 612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2" h="12">
                  <a:moveTo>
                    <a:pt x="606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609" y="0"/>
                    <a:pt x="612" y="3"/>
                    <a:pt x="612" y="6"/>
                  </a:cubicBezTo>
                  <a:cubicBezTo>
                    <a:pt x="612" y="10"/>
                    <a:pt x="609" y="12"/>
                    <a:pt x="606" y="1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4561618" y="2174089"/>
              <a:ext cx="1243999" cy="2462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4561618" y="3048138"/>
              <a:ext cx="1243999" cy="2462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561618" y="3899435"/>
              <a:ext cx="1243999" cy="2462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561618" y="5636837"/>
              <a:ext cx="1243999" cy="2462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561618" y="4768135"/>
              <a:ext cx="1243999" cy="2462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4" name="Group 77"/>
          <p:cNvGrpSpPr/>
          <p:nvPr/>
        </p:nvGrpSpPr>
        <p:grpSpPr>
          <a:xfrm>
            <a:off x="5135263" y="1455850"/>
            <a:ext cx="3021029" cy="2436170"/>
            <a:chOff x="689317" y="2256183"/>
            <a:chExt cx="3854548" cy="3248226"/>
          </a:xfrm>
        </p:grpSpPr>
        <p:sp>
          <p:nvSpPr>
            <p:cNvPr id="79" name="Rectangle 78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84024" y="2844894"/>
              <a:ext cx="1532567" cy="88639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Rectangle 80"/>
            <p:cNvSpPr/>
            <p:nvPr/>
          </p:nvSpPr>
          <p:spPr>
            <a:xfrm>
              <a:off x="1097003" y="3288419"/>
              <a:ext cx="3055524" cy="22159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</a:pPr>
              <a:endParaRPr lang="en-GB" altLang="zh-CN" sz="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3" name="TextBox 82"/>
          <p:cNvSpPr txBox="1"/>
          <p:nvPr/>
        </p:nvSpPr>
        <p:spPr>
          <a:xfrm>
            <a:off x="5135262" y="3879203"/>
            <a:ext cx="93396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5135263" y="4071702"/>
            <a:ext cx="3021029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3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3"/>
          <p:cNvGrpSpPr>
            <a:grpSpLocks noChangeAspect="1"/>
          </p:cNvGrpSpPr>
          <p:nvPr/>
        </p:nvGrpSpPr>
        <p:grpSpPr bwMode="auto">
          <a:xfrm>
            <a:off x="3177827" y="1444151"/>
            <a:ext cx="2788346" cy="2790275"/>
            <a:chOff x="2270" y="588"/>
            <a:chExt cx="3140" cy="3142"/>
          </a:xfrm>
          <a:effectLst/>
        </p:grpSpPr>
        <p:sp>
          <p:nvSpPr>
            <p:cNvPr id="7" name="Freeform 164"/>
            <p:cNvSpPr>
              <a:spLocks/>
            </p:cNvSpPr>
            <p:nvPr/>
          </p:nvSpPr>
          <p:spPr bwMode="auto">
            <a:xfrm>
              <a:off x="4375" y="2778"/>
              <a:ext cx="590" cy="585"/>
            </a:xfrm>
            <a:custGeom>
              <a:avLst/>
              <a:gdLst>
                <a:gd name="T0" fmla="*/ 135 w 249"/>
                <a:gd name="T1" fmla="*/ 111 h 247"/>
                <a:gd name="T2" fmla="*/ 42 w 249"/>
                <a:gd name="T3" fmla="*/ 0 h 247"/>
                <a:gd name="T4" fmla="*/ 13 w 249"/>
                <a:gd name="T5" fmla="*/ 29 h 247"/>
                <a:gd name="T6" fmla="*/ 91 w 249"/>
                <a:gd name="T7" fmla="*/ 155 h 247"/>
                <a:gd name="T8" fmla="*/ 217 w 249"/>
                <a:gd name="T9" fmla="*/ 234 h 247"/>
                <a:gd name="T10" fmla="*/ 249 w 249"/>
                <a:gd name="T11" fmla="*/ 201 h 247"/>
                <a:gd name="T12" fmla="*/ 135 w 249"/>
                <a:gd name="T13" fmla="*/ 111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" h="247">
                  <a:moveTo>
                    <a:pt x="135" y="111"/>
                  </a:moveTo>
                  <a:cubicBezTo>
                    <a:pt x="79" y="55"/>
                    <a:pt x="29" y="13"/>
                    <a:pt x="42" y="0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0" y="42"/>
                    <a:pt x="35" y="99"/>
                    <a:pt x="91" y="155"/>
                  </a:cubicBezTo>
                  <a:cubicBezTo>
                    <a:pt x="147" y="212"/>
                    <a:pt x="204" y="247"/>
                    <a:pt x="217" y="234"/>
                  </a:cubicBezTo>
                  <a:cubicBezTo>
                    <a:pt x="249" y="201"/>
                    <a:pt x="249" y="201"/>
                    <a:pt x="249" y="201"/>
                  </a:cubicBezTo>
                  <a:cubicBezTo>
                    <a:pt x="236" y="214"/>
                    <a:pt x="192" y="167"/>
                    <a:pt x="135" y="111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65"/>
            <p:cNvSpPr>
              <a:spLocks/>
            </p:cNvSpPr>
            <p:nvPr/>
          </p:nvSpPr>
          <p:spPr bwMode="auto">
            <a:xfrm>
              <a:off x="4368" y="2856"/>
              <a:ext cx="511" cy="512"/>
            </a:xfrm>
            <a:custGeom>
              <a:avLst/>
              <a:gdLst>
                <a:gd name="T0" fmla="*/ 97 w 216"/>
                <a:gd name="T1" fmla="*/ 119 h 216"/>
                <a:gd name="T2" fmla="*/ 26 w 216"/>
                <a:gd name="T3" fmla="*/ 14 h 216"/>
                <a:gd name="T4" fmla="*/ 12 w 216"/>
                <a:gd name="T5" fmla="*/ 0 h 216"/>
                <a:gd name="T6" fmla="*/ 91 w 216"/>
                <a:gd name="T7" fmla="*/ 125 h 216"/>
                <a:gd name="T8" fmla="*/ 216 w 216"/>
                <a:gd name="T9" fmla="*/ 204 h 216"/>
                <a:gd name="T10" fmla="*/ 202 w 216"/>
                <a:gd name="T11" fmla="*/ 190 h 216"/>
                <a:gd name="T12" fmla="*/ 97 w 216"/>
                <a:gd name="T13" fmla="*/ 119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16">
                  <a:moveTo>
                    <a:pt x="97" y="119"/>
                  </a:moveTo>
                  <a:cubicBezTo>
                    <a:pt x="49" y="71"/>
                    <a:pt x="18" y="24"/>
                    <a:pt x="26" y="14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4"/>
                    <a:pt x="35" y="69"/>
                    <a:pt x="91" y="125"/>
                  </a:cubicBezTo>
                  <a:cubicBezTo>
                    <a:pt x="147" y="181"/>
                    <a:pt x="202" y="216"/>
                    <a:pt x="216" y="204"/>
                  </a:cubicBezTo>
                  <a:cubicBezTo>
                    <a:pt x="202" y="190"/>
                    <a:pt x="202" y="190"/>
                    <a:pt x="202" y="190"/>
                  </a:cubicBezTo>
                  <a:cubicBezTo>
                    <a:pt x="192" y="199"/>
                    <a:pt x="145" y="167"/>
                    <a:pt x="97" y="119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66"/>
            <p:cNvSpPr>
              <a:spLocks/>
            </p:cNvSpPr>
            <p:nvPr/>
          </p:nvSpPr>
          <p:spPr bwMode="auto">
            <a:xfrm>
              <a:off x="3885" y="2934"/>
              <a:ext cx="919" cy="640"/>
            </a:xfrm>
            <a:custGeom>
              <a:avLst/>
              <a:gdLst>
                <a:gd name="T0" fmla="*/ 388 w 388"/>
                <a:gd name="T1" fmla="*/ 78 h 270"/>
                <a:gd name="T2" fmla="*/ 309 w 388"/>
                <a:gd name="T3" fmla="*/ 0 h 270"/>
                <a:gd name="T4" fmla="*/ 82 w 388"/>
                <a:gd name="T5" fmla="*/ 125 h 270"/>
                <a:gd name="T6" fmla="*/ 82 w 388"/>
                <a:gd name="T7" fmla="*/ 107 h 270"/>
                <a:gd name="T8" fmla="*/ 61 w 388"/>
                <a:gd name="T9" fmla="*/ 98 h 270"/>
                <a:gd name="T10" fmla="*/ 12 w 388"/>
                <a:gd name="T11" fmla="*/ 153 h 270"/>
                <a:gd name="T12" fmla="*/ 12 w 388"/>
                <a:gd name="T13" fmla="*/ 202 h 270"/>
                <a:gd name="T14" fmla="*/ 61 w 388"/>
                <a:gd name="T15" fmla="*/ 257 h 270"/>
                <a:gd name="T16" fmla="*/ 82 w 388"/>
                <a:gd name="T17" fmla="*/ 248 h 270"/>
                <a:gd name="T18" fmla="*/ 82 w 388"/>
                <a:gd name="T19" fmla="*/ 238 h 270"/>
                <a:gd name="T20" fmla="*/ 388 w 388"/>
                <a:gd name="T21" fmla="*/ 78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8" h="270">
                  <a:moveTo>
                    <a:pt x="388" y="78"/>
                  </a:moveTo>
                  <a:cubicBezTo>
                    <a:pt x="309" y="0"/>
                    <a:pt x="309" y="0"/>
                    <a:pt x="309" y="0"/>
                  </a:cubicBezTo>
                  <a:cubicBezTo>
                    <a:pt x="248" y="61"/>
                    <a:pt x="170" y="105"/>
                    <a:pt x="82" y="125"/>
                  </a:cubicBezTo>
                  <a:cubicBezTo>
                    <a:pt x="82" y="107"/>
                    <a:pt x="82" y="107"/>
                    <a:pt x="82" y="107"/>
                  </a:cubicBezTo>
                  <a:cubicBezTo>
                    <a:pt x="82" y="89"/>
                    <a:pt x="73" y="85"/>
                    <a:pt x="61" y="98"/>
                  </a:cubicBezTo>
                  <a:cubicBezTo>
                    <a:pt x="12" y="153"/>
                    <a:pt x="12" y="153"/>
                    <a:pt x="12" y="153"/>
                  </a:cubicBezTo>
                  <a:cubicBezTo>
                    <a:pt x="0" y="167"/>
                    <a:pt x="0" y="189"/>
                    <a:pt x="12" y="202"/>
                  </a:cubicBezTo>
                  <a:cubicBezTo>
                    <a:pt x="61" y="257"/>
                    <a:pt x="61" y="257"/>
                    <a:pt x="61" y="257"/>
                  </a:cubicBezTo>
                  <a:cubicBezTo>
                    <a:pt x="73" y="270"/>
                    <a:pt x="82" y="266"/>
                    <a:pt x="82" y="248"/>
                  </a:cubicBezTo>
                  <a:cubicBezTo>
                    <a:pt x="82" y="238"/>
                    <a:pt x="82" y="238"/>
                    <a:pt x="82" y="238"/>
                  </a:cubicBezTo>
                  <a:cubicBezTo>
                    <a:pt x="201" y="217"/>
                    <a:pt x="306" y="160"/>
                    <a:pt x="388" y="78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10" name="Picture 167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09" y="2926"/>
              <a:ext cx="107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Freeform 168"/>
            <p:cNvSpPr>
              <a:spLocks/>
            </p:cNvSpPr>
            <p:nvPr/>
          </p:nvSpPr>
          <p:spPr bwMode="auto">
            <a:xfrm>
              <a:off x="4053" y="3148"/>
              <a:ext cx="109" cy="82"/>
            </a:xfrm>
            <a:custGeom>
              <a:avLst/>
              <a:gdLst>
                <a:gd name="T0" fmla="*/ 4 w 46"/>
                <a:gd name="T1" fmla="*/ 0 h 35"/>
                <a:gd name="T2" fmla="*/ 0 w 46"/>
                <a:gd name="T3" fmla="*/ 1 h 35"/>
                <a:gd name="T4" fmla="*/ 3 w 46"/>
                <a:gd name="T5" fmla="*/ 0 h 35"/>
                <a:gd name="T6" fmla="*/ 11 w 46"/>
                <a:gd name="T7" fmla="*/ 17 h 35"/>
                <a:gd name="T8" fmla="*/ 11 w 46"/>
                <a:gd name="T9" fmla="*/ 35 h 35"/>
                <a:gd name="T10" fmla="*/ 46 w 46"/>
                <a:gd name="T11" fmla="*/ 26 h 35"/>
                <a:gd name="T12" fmla="*/ 12 w 46"/>
                <a:gd name="T13" fmla="*/ 34 h 35"/>
                <a:gd name="T14" fmla="*/ 12 w 46"/>
                <a:gd name="T15" fmla="*/ 16 h 35"/>
                <a:gd name="T16" fmla="*/ 4 w 46"/>
                <a:gd name="T1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35">
                  <a:moveTo>
                    <a:pt x="4" y="0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8" y="0"/>
                    <a:pt x="11" y="6"/>
                    <a:pt x="11" y="17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23" y="32"/>
                    <a:pt x="35" y="29"/>
                    <a:pt x="46" y="26"/>
                  </a:cubicBezTo>
                  <a:cubicBezTo>
                    <a:pt x="35" y="29"/>
                    <a:pt x="24" y="32"/>
                    <a:pt x="12" y="34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6"/>
                    <a:pt x="9" y="0"/>
                    <a:pt x="4" y="0"/>
                  </a:cubicBezTo>
                </a:path>
              </a:pathLst>
            </a:custGeom>
            <a:solidFill>
              <a:srgbClr val="ACAD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69"/>
            <p:cNvSpPr>
              <a:spLocks/>
            </p:cNvSpPr>
            <p:nvPr/>
          </p:nvSpPr>
          <p:spPr bwMode="auto">
            <a:xfrm>
              <a:off x="3890" y="2934"/>
              <a:ext cx="817" cy="455"/>
            </a:xfrm>
            <a:custGeom>
              <a:avLst/>
              <a:gdLst>
                <a:gd name="T0" fmla="*/ 308 w 345"/>
                <a:gd name="T1" fmla="*/ 0 h 192"/>
                <a:gd name="T2" fmla="*/ 115 w 345"/>
                <a:gd name="T3" fmla="*/ 116 h 192"/>
                <a:gd name="T4" fmla="*/ 80 w 345"/>
                <a:gd name="T5" fmla="*/ 125 h 192"/>
                <a:gd name="T6" fmla="*/ 80 w 345"/>
                <a:gd name="T7" fmla="*/ 107 h 192"/>
                <a:gd name="T8" fmla="*/ 72 w 345"/>
                <a:gd name="T9" fmla="*/ 90 h 192"/>
                <a:gd name="T10" fmla="*/ 69 w 345"/>
                <a:gd name="T11" fmla="*/ 91 h 192"/>
                <a:gd name="T12" fmla="*/ 60 w 345"/>
                <a:gd name="T13" fmla="*/ 98 h 192"/>
                <a:gd name="T14" fmla="*/ 11 w 345"/>
                <a:gd name="T15" fmla="*/ 153 h 192"/>
                <a:gd name="T16" fmla="*/ 5 w 345"/>
                <a:gd name="T17" fmla="*/ 192 h 192"/>
                <a:gd name="T18" fmla="*/ 345 w 345"/>
                <a:gd name="T19" fmla="*/ 37 h 192"/>
                <a:gd name="T20" fmla="*/ 308 w 345"/>
                <a:gd name="T21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5" h="192">
                  <a:moveTo>
                    <a:pt x="308" y="0"/>
                  </a:moveTo>
                  <a:cubicBezTo>
                    <a:pt x="255" y="53"/>
                    <a:pt x="189" y="93"/>
                    <a:pt x="115" y="116"/>
                  </a:cubicBezTo>
                  <a:cubicBezTo>
                    <a:pt x="104" y="119"/>
                    <a:pt x="92" y="122"/>
                    <a:pt x="80" y="125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0" y="96"/>
                    <a:pt x="77" y="90"/>
                    <a:pt x="72" y="90"/>
                  </a:cubicBezTo>
                  <a:cubicBezTo>
                    <a:pt x="71" y="90"/>
                    <a:pt x="70" y="90"/>
                    <a:pt x="69" y="91"/>
                  </a:cubicBezTo>
                  <a:cubicBezTo>
                    <a:pt x="66" y="92"/>
                    <a:pt x="63" y="94"/>
                    <a:pt x="60" y="98"/>
                  </a:cubicBezTo>
                  <a:cubicBezTo>
                    <a:pt x="11" y="153"/>
                    <a:pt x="11" y="153"/>
                    <a:pt x="11" y="153"/>
                  </a:cubicBezTo>
                  <a:cubicBezTo>
                    <a:pt x="2" y="163"/>
                    <a:pt x="0" y="179"/>
                    <a:pt x="5" y="192"/>
                  </a:cubicBezTo>
                  <a:cubicBezTo>
                    <a:pt x="138" y="185"/>
                    <a:pt x="257" y="127"/>
                    <a:pt x="345" y="37"/>
                  </a:cubicBezTo>
                  <a:cubicBezTo>
                    <a:pt x="308" y="0"/>
                    <a:pt x="308" y="0"/>
                    <a:pt x="308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70"/>
            <p:cNvSpPr>
              <a:spLocks/>
            </p:cNvSpPr>
            <p:nvPr/>
          </p:nvSpPr>
          <p:spPr bwMode="auto">
            <a:xfrm>
              <a:off x="2270" y="1992"/>
              <a:ext cx="684" cy="189"/>
            </a:xfrm>
            <a:custGeom>
              <a:avLst/>
              <a:gdLst>
                <a:gd name="T0" fmla="*/ 144 w 289"/>
                <a:gd name="T1" fmla="*/ 63 h 80"/>
                <a:gd name="T2" fmla="*/ 289 w 289"/>
                <a:gd name="T3" fmla="*/ 75 h 80"/>
                <a:gd name="T4" fmla="*/ 289 w 289"/>
                <a:gd name="T5" fmla="*/ 34 h 80"/>
                <a:gd name="T6" fmla="*/ 144 w 289"/>
                <a:gd name="T7" fmla="*/ 0 h 80"/>
                <a:gd name="T8" fmla="*/ 0 w 289"/>
                <a:gd name="T9" fmla="*/ 34 h 80"/>
                <a:gd name="T10" fmla="*/ 0 w 289"/>
                <a:gd name="T11" fmla="*/ 80 h 80"/>
                <a:gd name="T12" fmla="*/ 144 w 289"/>
                <a:gd name="T13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9" h="80">
                  <a:moveTo>
                    <a:pt x="144" y="63"/>
                  </a:moveTo>
                  <a:cubicBezTo>
                    <a:pt x="224" y="63"/>
                    <a:pt x="289" y="56"/>
                    <a:pt x="289" y="75"/>
                  </a:cubicBezTo>
                  <a:cubicBezTo>
                    <a:pt x="289" y="34"/>
                    <a:pt x="289" y="34"/>
                    <a:pt x="289" y="34"/>
                  </a:cubicBezTo>
                  <a:cubicBezTo>
                    <a:pt x="289" y="15"/>
                    <a:pt x="224" y="0"/>
                    <a:pt x="144" y="0"/>
                  </a:cubicBezTo>
                  <a:cubicBezTo>
                    <a:pt x="65" y="0"/>
                    <a:pt x="0" y="15"/>
                    <a:pt x="0" y="34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61"/>
                    <a:pt x="65" y="63"/>
                    <a:pt x="144" y="63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71"/>
            <p:cNvSpPr>
              <a:spLocks/>
            </p:cNvSpPr>
            <p:nvPr/>
          </p:nvSpPr>
          <p:spPr bwMode="auto">
            <a:xfrm>
              <a:off x="2270" y="1980"/>
              <a:ext cx="684" cy="81"/>
            </a:xfrm>
            <a:custGeom>
              <a:avLst/>
              <a:gdLst>
                <a:gd name="T0" fmla="*/ 145 w 289"/>
                <a:gd name="T1" fmla="*/ 10 h 34"/>
                <a:gd name="T2" fmla="*/ 269 w 289"/>
                <a:gd name="T3" fmla="*/ 34 h 34"/>
                <a:gd name="T4" fmla="*/ 289 w 289"/>
                <a:gd name="T5" fmla="*/ 34 h 34"/>
                <a:gd name="T6" fmla="*/ 145 w 289"/>
                <a:gd name="T7" fmla="*/ 0 h 34"/>
                <a:gd name="T8" fmla="*/ 0 w 289"/>
                <a:gd name="T9" fmla="*/ 34 h 34"/>
                <a:gd name="T10" fmla="*/ 20 w 289"/>
                <a:gd name="T11" fmla="*/ 34 h 34"/>
                <a:gd name="T12" fmla="*/ 145 w 289"/>
                <a:gd name="T13" fmla="*/ 1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9" h="34">
                  <a:moveTo>
                    <a:pt x="145" y="10"/>
                  </a:moveTo>
                  <a:cubicBezTo>
                    <a:pt x="213" y="10"/>
                    <a:pt x="268" y="20"/>
                    <a:pt x="269" y="34"/>
                  </a:cubicBezTo>
                  <a:cubicBezTo>
                    <a:pt x="289" y="34"/>
                    <a:pt x="289" y="34"/>
                    <a:pt x="289" y="34"/>
                  </a:cubicBezTo>
                  <a:cubicBezTo>
                    <a:pt x="288" y="15"/>
                    <a:pt x="224" y="0"/>
                    <a:pt x="145" y="0"/>
                  </a:cubicBezTo>
                  <a:cubicBezTo>
                    <a:pt x="66" y="0"/>
                    <a:pt x="1" y="15"/>
                    <a:pt x="0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20"/>
                    <a:pt x="77" y="10"/>
                    <a:pt x="145" y="10"/>
                  </a:cubicBezTo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72"/>
            <p:cNvSpPr>
              <a:spLocks/>
            </p:cNvSpPr>
            <p:nvPr/>
          </p:nvSpPr>
          <p:spPr bwMode="auto">
            <a:xfrm>
              <a:off x="2481" y="1308"/>
              <a:ext cx="504" cy="850"/>
            </a:xfrm>
            <a:custGeom>
              <a:avLst/>
              <a:gdLst>
                <a:gd name="T0" fmla="*/ 212 w 213"/>
                <a:gd name="T1" fmla="*/ 113 h 359"/>
                <a:gd name="T2" fmla="*/ 208 w 213"/>
                <a:gd name="T3" fmla="*/ 39 h 359"/>
                <a:gd name="T4" fmla="*/ 173 w 213"/>
                <a:gd name="T5" fmla="*/ 5 h 359"/>
                <a:gd name="T6" fmla="*/ 100 w 213"/>
                <a:gd name="T7" fmla="*/ 1 h 359"/>
                <a:gd name="T8" fmla="*/ 91 w 213"/>
                <a:gd name="T9" fmla="*/ 22 h 359"/>
                <a:gd name="T10" fmla="*/ 102 w 213"/>
                <a:gd name="T11" fmla="*/ 33 h 359"/>
                <a:gd name="T12" fmla="*/ 0 w 213"/>
                <a:gd name="T13" fmla="*/ 359 h 359"/>
                <a:gd name="T14" fmla="*/ 111 w 213"/>
                <a:gd name="T15" fmla="*/ 359 h 359"/>
                <a:gd name="T16" fmla="*/ 182 w 213"/>
                <a:gd name="T17" fmla="*/ 113 h 359"/>
                <a:gd name="T18" fmla="*/ 191 w 213"/>
                <a:gd name="T19" fmla="*/ 122 h 359"/>
                <a:gd name="T20" fmla="*/ 212 w 213"/>
                <a:gd name="T21" fmla="*/ 113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3" h="359">
                  <a:moveTo>
                    <a:pt x="212" y="113"/>
                  </a:moveTo>
                  <a:cubicBezTo>
                    <a:pt x="208" y="39"/>
                    <a:pt x="208" y="39"/>
                    <a:pt x="208" y="39"/>
                  </a:cubicBezTo>
                  <a:cubicBezTo>
                    <a:pt x="207" y="21"/>
                    <a:pt x="191" y="6"/>
                    <a:pt x="173" y="5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82" y="0"/>
                    <a:pt x="78" y="9"/>
                    <a:pt x="91" y="22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38" y="126"/>
                    <a:pt x="0" y="238"/>
                    <a:pt x="0" y="359"/>
                  </a:cubicBezTo>
                  <a:cubicBezTo>
                    <a:pt x="111" y="359"/>
                    <a:pt x="111" y="359"/>
                    <a:pt x="111" y="359"/>
                  </a:cubicBezTo>
                  <a:cubicBezTo>
                    <a:pt x="111" y="269"/>
                    <a:pt x="137" y="184"/>
                    <a:pt x="182" y="113"/>
                  </a:cubicBezTo>
                  <a:cubicBezTo>
                    <a:pt x="191" y="122"/>
                    <a:pt x="191" y="122"/>
                    <a:pt x="191" y="122"/>
                  </a:cubicBezTo>
                  <a:cubicBezTo>
                    <a:pt x="203" y="135"/>
                    <a:pt x="213" y="130"/>
                    <a:pt x="212" y="113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73"/>
            <p:cNvSpPr>
              <a:spLocks/>
            </p:cNvSpPr>
            <p:nvPr/>
          </p:nvSpPr>
          <p:spPr bwMode="auto">
            <a:xfrm>
              <a:off x="2943" y="1341"/>
              <a:ext cx="42" cy="272"/>
            </a:xfrm>
            <a:custGeom>
              <a:avLst/>
              <a:gdLst>
                <a:gd name="T0" fmla="*/ 1 w 18"/>
                <a:gd name="T1" fmla="*/ 0 h 115"/>
                <a:gd name="T2" fmla="*/ 0 w 18"/>
                <a:gd name="T3" fmla="*/ 0 h 115"/>
                <a:gd name="T4" fmla="*/ 13 w 18"/>
                <a:gd name="T5" fmla="*/ 25 h 115"/>
                <a:gd name="T6" fmla="*/ 17 w 18"/>
                <a:gd name="T7" fmla="*/ 99 h 115"/>
                <a:gd name="T8" fmla="*/ 11 w 18"/>
                <a:gd name="T9" fmla="*/ 115 h 115"/>
                <a:gd name="T10" fmla="*/ 18 w 18"/>
                <a:gd name="T11" fmla="*/ 98 h 115"/>
                <a:gd name="T12" fmla="*/ 14 w 18"/>
                <a:gd name="T13" fmla="*/ 25 h 115"/>
                <a:gd name="T14" fmla="*/ 1 w 18"/>
                <a:gd name="T1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115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" y="6"/>
                    <a:pt x="12" y="15"/>
                    <a:pt x="13" y="25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7" y="108"/>
                    <a:pt x="15" y="113"/>
                    <a:pt x="11" y="115"/>
                  </a:cubicBezTo>
                  <a:cubicBezTo>
                    <a:pt x="16" y="114"/>
                    <a:pt x="18" y="108"/>
                    <a:pt x="18" y="9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3" y="15"/>
                    <a:pt x="8" y="6"/>
                    <a:pt x="1" y="0"/>
                  </a:cubicBezTo>
                </a:path>
              </a:pathLst>
            </a:custGeom>
            <a:solidFill>
              <a:srgbClr val="ACAD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74"/>
            <p:cNvSpPr>
              <a:spLocks/>
            </p:cNvSpPr>
            <p:nvPr/>
          </p:nvSpPr>
          <p:spPr bwMode="auto">
            <a:xfrm>
              <a:off x="2755" y="1840"/>
              <a:ext cx="36" cy="150"/>
            </a:xfrm>
            <a:custGeom>
              <a:avLst/>
              <a:gdLst>
                <a:gd name="T0" fmla="*/ 15 w 15"/>
                <a:gd name="T1" fmla="*/ 0 h 63"/>
                <a:gd name="T2" fmla="*/ 0 w 15"/>
                <a:gd name="T3" fmla="*/ 63 h 63"/>
                <a:gd name="T4" fmla="*/ 1 w 15"/>
                <a:gd name="T5" fmla="*/ 63 h 63"/>
                <a:gd name="T6" fmla="*/ 15 w 15"/>
                <a:gd name="T7" fmla="*/ 1 h 63"/>
                <a:gd name="T8" fmla="*/ 15 w 15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63">
                  <a:moveTo>
                    <a:pt x="15" y="0"/>
                  </a:moveTo>
                  <a:cubicBezTo>
                    <a:pt x="9" y="21"/>
                    <a:pt x="4" y="41"/>
                    <a:pt x="0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5" y="42"/>
                    <a:pt x="9" y="21"/>
                    <a:pt x="15" y="1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B3B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5"/>
            <p:cNvSpPr>
              <a:spLocks/>
            </p:cNvSpPr>
            <p:nvPr/>
          </p:nvSpPr>
          <p:spPr bwMode="auto">
            <a:xfrm>
              <a:off x="2791" y="1575"/>
              <a:ext cx="121" cy="268"/>
            </a:xfrm>
            <a:custGeom>
              <a:avLst/>
              <a:gdLst>
                <a:gd name="T0" fmla="*/ 51 w 51"/>
                <a:gd name="T1" fmla="*/ 0 h 113"/>
                <a:gd name="T2" fmla="*/ 0 w 51"/>
                <a:gd name="T3" fmla="*/ 112 h 113"/>
                <a:gd name="T4" fmla="*/ 0 w 51"/>
                <a:gd name="T5" fmla="*/ 113 h 113"/>
                <a:gd name="T6" fmla="*/ 51 w 51"/>
                <a:gd name="T7" fmla="*/ 0 h 113"/>
                <a:gd name="T8" fmla="*/ 51 w 51"/>
                <a:gd name="T9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113">
                  <a:moveTo>
                    <a:pt x="51" y="0"/>
                  </a:moveTo>
                  <a:cubicBezTo>
                    <a:pt x="29" y="35"/>
                    <a:pt x="12" y="72"/>
                    <a:pt x="0" y="112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12" y="73"/>
                    <a:pt x="29" y="35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</a:path>
              </a:pathLst>
            </a:custGeom>
            <a:solidFill>
              <a:srgbClr val="ACAD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76"/>
            <p:cNvSpPr>
              <a:spLocks/>
            </p:cNvSpPr>
            <p:nvPr/>
          </p:nvSpPr>
          <p:spPr bwMode="auto">
            <a:xfrm>
              <a:off x="2744" y="2139"/>
              <a:ext cx="2" cy="19"/>
            </a:xfrm>
            <a:custGeom>
              <a:avLst/>
              <a:gdLst>
                <a:gd name="T0" fmla="*/ 1 w 1"/>
                <a:gd name="T1" fmla="*/ 0 h 8"/>
                <a:gd name="T2" fmla="*/ 0 w 1"/>
                <a:gd name="T3" fmla="*/ 0 h 8"/>
                <a:gd name="T4" fmla="*/ 0 w 1"/>
                <a:gd name="T5" fmla="*/ 8 h 8"/>
                <a:gd name="T6" fmla="*/ 1 w 1"/>
                <a:gd name="T7" fmla="*/ 8 h 8"/>
                <a:gd name="T8" fmla="*/ 1 w 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8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5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5"/>
                    <a:pt x="1" y="3"/>
                    <a:pt x="1" y="0"/>
                  </a:cubicBezTo>
                </a:path>
              </a:pathLst>
            </a:custGeom>
            <a:solidFill>
              <a:srgbClr val="ACAD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77"/>
            <p:cNvSpPr>
              <a:spLocks/>
            </p:cNvSpPr>
            <p:nvPr/>
          </p:nvSpPr>
          <p:spPr bwMode="auto">
            <a:xfrm>
              <a:off x="2744" y="2011"/>
              <a:ext cx="11" cy="128"/>
            </a:xfrm>
            <a:custGeom>
              <a:avLst/>
              <a:gdLst>
                <a:gd name="T0" fmla="*/ 4 w 5"/>
                <a:gd name="T1" fmla="*/ 0 h 54"/>
                <a:gd name="T2" fmla="*/ 0 w 5"/>
                <a:gd name="T3" fmla="*/ 54 h 54"/>
                <a:gd name="T4" fmla="*/ 1 w 5"/>
                <a:gd name="T5" fmla="*/ 54 h 54"/>
                <a:gd name="T6" fmla="*/ 5 w 5"/>
                <a:gd name="T7" fmla="*/ 0 h 54"/>
                <a:gd name="T8" fmla="*/ 4 w 5"/>
                <a:gd name="T9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4">
                  <a:moveTo>
                    <a:pt x="4" y="0"/>
                  </a:moveTo>
                  <a:cubicBezTo>
                    <a:pt x="2" y="17"/>
                    <a:pt x="0" y="35"/>
                    <a:pt x="0" y="54"/>
                  </a:cubicBezTo>
                  <a:cubicBezTo>
                    <a:pt x="1" y="54"/>
                    <a:pt x="1" y="54"/>
                    <a:pt x="1" y="54"/>
                  </a:cubicBezTo>
                  <a:cubicBezTo>
                    <a:pt x="1" y="35"/>
                    <a:pt x="3" y="17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4822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78"/>
            <p:cNvSpPr>
              <a:spLocks/>
            </p:cNvSpPr>
            <p:nvPr/>
          </p:nvSpPr>
          <p:spPr bwMode="auto">
            <a:xfrm>
              <a:off x="2753" y="1990"/>
              <a:ext cx="5" cy="21"/>
            </a:xfrm>
            <a:custGeom>
              <a:avLst/>
              <a:gdLst>
                <a:gd name="T0" fmla="*/ 1 w 2"/>
                <a:gd name="T1" fmla="*/ 0 h 9"/>
                <a:gd name="T2" fmla="*/ 0 w 2"/>
                <a:gd name="T3" fmla="*/ 9 h 9"/>
                <a:gd name="T4" fmla="*/ 1 w 2"/>
                <a:gd name="T5" fmla="*/ 9 h 9"/>
                <a:gd name="T6" fmla="*/ 2 w 2"/>
                <a:gd name="T7" fmla="*/ 0 h 9"/>
                <a:gd name="T8" fmla="*/ 1 w 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9">
                  <a:moveTo>
                    <a:pt x="1" y="0"/>
                  </a:moveTo>
                  <a:cubicBezTo>
                    <a:pt x="1" y="3"/>
                    <a:pt x="1" y="6"/>
                    <a:pt x="0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6"/>
                    <a:pt x="2" y="3"/>
                    <a:pt x="2" y="0"/>
                  </a:cubicBezTo>
                  <a:cubicBezTo>
                    <a:pt x="2" y="0"/>
                    <a:pt x="2" y="0"/>
                    <a:pt x="1" y="0"/>
                  </a:cubicBezTo>
                </a:path>
              </a:pathLst>
            </a:custGeom>
            <a:solidFill>
              <a:srgbClr val="7941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79"/>
            <p:cNvSpPr>
              <a:spLocks/>
            </p:cNvSpPr>
            <p:nvPr/>
          </p:nvSpPr>
          <p:spPr bwMode="auto">
            <a:xfrm>
              <a:off x="2618" y="1341"/>
              <a:ext cx="365" cy="817"/>
            </a:xfrm>
            <a:custGeom>
              <a:avLst/>
              <a:gdLst>
                <a:gd name="T0" fmla="*/ 137 w 154"/>
                <a:gd name="T1" fmla="*/ 0 h 345"/>
                <a:gd name="T2" fmla="*/ 0 w 154"/>
                <a:gd name="T3" fmla="*/ 345 h 345"/>
                <a:gd name="T4" fmla="*/ 53 w 154"/>
                <a:gd name="T5" fmla="*/ 345 h 345"/>
                <a:gd name="T6" fmla="*/ 53 w 154"/>
                <a:gd name="T7" fmla="*/ 337 h 345"/>
                <a:gd name="T8" fmla="*/ 57 w 154"/>
                <a:gd name="T9" fmla="*/ 283 h 345"/>
                <a:gd name="T10" fmla="*/ 58 w 154"/>
                <a:gd name="T11" fmla="*/ 274 h 345"/>
                <a:gd name="T12" fmla="*/ 73 w 154"/>
                <a:gd name="T13" fmla="*/ 211 h 345"/>
                <a:gd name="T14" fmla="*/ 124 w 154"/>
                <a:gd name="T15" fmla="*/ 99 h 345"/>
                <a:gd name="T16" fmla="*/ 124 w 154"/>
                <a:gd name="T17" fmla="*/ 99 h 345"/>
                <a:gd name="T18" fmla="*/ 125 w 154"/>
                <a:gd name="T19" fmla="*/ 99 h 345"/>
                <a:gd name="T20" fmla="*/ 134 w 154"/>
                <a:gd name="T21" fmla="*/ 108 h 345"/>
                <a:gd name="T22" fmla="*/ 146 w 154"/>
                <a:gd name="T23" fmla="*/ 115 h 345"/>
                <a:gd name="T24" fmla="*/ 148 w 154"/>
                <a:gd name="T25" fmla="*/ 115 h 345"/>
                <a:gd name="T26" fmla="*/ 154 w 154"/>
                <a:gd name="T27" fmla="*/ 99 h 345"/>
                <a:gd name="T28" fmla="*/ 150 w 154"/>
                <a:gd name="T29" fmla="*/ 25 h 345"/>
                <a:gd name="T30" fmla="*/ 137 w 154"/>
                <a:gd name="T31" fmla="*/ 0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4" h="345">
                  <a:moveTo>
                    <a:pt x="137" y="0"/>
                  </a:moveTo>
                  <a:cubicBezTo>
                    <a:pt x="53" y="91"/>
                    <a:pt x="2" y="212"/>
                    <a:pt x="0" y="345"/>
                  </a:cubicBezTo>
                  <a:cubicBezTo>
                    <a:pt x="53" y="345"/>
                    <a:pt x="53" y="345"/>
                    <a:pt x="53" y="345"/>
                  </a:cubicBezTo>
                  <a:cubicBezTo>
                    <a:pt x="53" y="342"/>
                    <a:pt x="53" y="340"/>
                    <a:pt x="53" y="337"/>
                  </a:cubicBezTo>
                  <a:cubicBezTo>
                    <a:pt x="53" y="318"/>
                    <a:pt x="55" y="300"/>
                    <a:pt x="57" y="283"/>
                  </a:cubicBezTo>
                  <a:cubicBezTo>
                    <a:pt x="58" y="280"/>
                    <a:pt x="58" y="277"/>
                    <a:pt x="58" y="274"/>
                  </a:cubicBezTo>
                  <a:cubicBezTo>
                    <a:pt x="62" y="252"/>
                    <a:pt x="67" y="232"/>
                    <a:pt x="73" y="211"/>
                  </a:cubicBezTo>
                  <a:cubicBezTo>
                    <a:pt x="85" y="171"/>
                    <a:pt x="102" y="134"/>
                    <a:pt x="124" y="99"/>
                  </a:cubicBezTo>
                  <a:cubicBezTo>
                    <a:pt x="124" y="99"/>
                    <a:pt x="124" y="99"/>
                    <a:pt x="124" y="99"/>
                  </a:cubicBezTo>
                  <a:cubicBezTo>
                    <a:pt x="124" y="99"/>
                    <a:pt x="124" y="99"/>
                    <a:pt x="125" y="99"/>
                  </a:cubicBezTo>
                  <a:cubicBezTo>
                    <a:pt x="134" y="108"/>
                    <a:pt x="134" y="108"/>
                    <a:pt x="134" y="108"/>
                  </a:cubicBezTo>
                  <a:cubicBezTo>
                    <a:pt x="138" y="113"/>
                    <a:pt x="143" y="115"/>
                    <a:pt x="146" y="115"/>
                  </a:cubicBezTo>
                  <a:cubicBezTo>
                    <a:pt x="147" y="115"/>
                    <a:pt x="148" y="115"/>
                    <a:pt x="148" y="115"/>
                  </a:cubicBezTo>
                  <a:cubicBezTo>
                    <a:pt x="152" y="113"/>
                    <a:pt x="154" y="108"/>
                    <a:pt x="154" y="99"/>
                  </a:cubicBezTo>
                  <a:cubicBezTo>
                    <a:pt x="150" y="25"/>
                    <a:pt x="150" y="25"/>
                    <a:pt x="150" y="25"/>
                  </a:cubicBezTo>
                  <a:cubicBezTo>
                    <a:pt x="149" y="15"/>
                    <a:pt x="144" y="6"/>
                    <a:pt x="137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80"/>
            <p:cNvSpPr>
              <a:spLocks/>
            </p:cNvSpPr>
            <p:nvPr/>
          </p:nvSpPr>
          <p:spPr bwMode="auto">
            <a:xfrm>
              <a:off x="2637" y="2693"/>
              <a:ext cx="585" cy="592"/>
            </a:xfrm>
            <a:custGeom>
              <a:avLst/>
              <a:gdLst>
                <a:gd name="T0" fmla="*/ 136 w 247"/>
                <a:gd name="T1" fmla="*/ 136 h 250"/>
                <a:gd name="T2" fmla="*/ 247 w 247"/>
                <a:gd name="T3" fmla="*/ 43 h 250"/>
                <a:gd name="T4" fmla="*/ 217 w 247"/>
                <a:gd name="T5" fmla="*/ 13 h 250"/>
                <a:gd name="T6" fmla="*/ 92 w 247"/>
                <a:gd name="T7" fmla="*/ 92 h 250"/>
                <a:gd name="T8" fmla="*/ 14 w 247"/>
                <a:gd name="T9" fmla="*/ 218 h 250"/>
                <a:gd name="T10" fmla="*/ 46 w 247"/>
                <a:gd name="T11" fmla="*/ 250 h 250"/>
                <a:gd name="T12" fmla="*/ 136 w 247"/>
                <a:gd name="T13" fmla="*/ 136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7" h="250">
                  <a:moveTo>
                    <a:pt x="136" y="136"/>
                  </a:moveTo>
                  <a:cubicBezTo>
                    <a:pt x="192" y="80"/>
                    <a:pt x="233" y="30"/>
                    <a:pt x="247" y="43"/>
                  </a:cubicBezTo>
                  <a:cubicBezTo>
                    <a:pt x="217" y="13"/>
                    <a:pt x="217" y="13"/>
                    <a:pt x="217" y="13"/>
                  </a:cubicBezTo>
                  <a:cubicBezTo>
                    <a:pt x="204" y="0"/>
                    <a:pt x="148" y="35"/>
                    <a:pt x="92" y="92"/>
                  </a:cubicBezTo>
                  <a:cubicBezTo>
                    <a:pt x="35" y="148"/>
                    <a:pt x="0" y="204"/>
                    <a:pt x="14" y="218"/>
                  </a:cubicBezTo>
                  <a:cubicBezTo>
                    <a:pt x="46" y="250"/>
                    <a:pt x="46" y="250"/>
                    <a:pt x="46" y="250"/>
                  </a:cubicBezTo>
                  <a:cubicBezTo>
                    <a:pt x="33" y="237"/>
                    <a:pt x="80" y="192"/>
                    <a:pt x="136" y="136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181"/>
            <p:cNvSpPr>
              <a:spLocks/>
            </p:cNvSpPr>
            <p:nvPr/>
          </p:nvSpPr>
          <p:spPr bwMode="auto">
            <a:xfrm>
              <a:off x="2641" y="2688"/>
              <a:ext cx="512" cy="512"/>
            </a:xfrm>
            <a:custGeom>
              <a:avLst/>
              <a:gdLst>
                <a:gd name="T0" fmla="*/ 97 w 216"/>
                <a:gd name="T1" fmla="*/ 97 h 216"/>
                <a:gd name="T2" fmla="*/ 202 w 216"/>
                <a:gd name="T3" fmla="*/ 26 h 216"/>
                <a:gd name="T4" fmla="*/ 216 w 216"/>
                <a:gd name="T5" fmla="*/ 12 h 216"/>
                <a:gd name="T6" fmla="*/ 91 w 216"/>
                <a:gd name="T7" fmla="*/ 91 h 216"/>
                <a:gd name="T8" fmla="*/ 12 w 216"/>
                <a:gd name="T9" fmla="*/ 216 h 216"/>
                <a:gd name="T10" fmla="*/ 26 w 216"/>
                <a:gd name="T11" fmla="*/ 202 h 216"/>
                <a:gd name="T12" fmla="*/ 97 w 216"/>
                <a:gd name="T13" fmla="*/ 9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16">
                  <a:moveTo>
                    <a:pt x="97" y="97"/>
                  </a:moveTo>
                  <a:cubicBezTo>
                    <a:pt x="145" y="49"/>
                    <a:pt x="192" y="17"/>
                    <a:pt x="202" y="26"/>
                  </a:cubicBezTo>
                  <a:cubicBezTo>
                    <a:pt x="216" y="12"/>
                    <a:pt x="216" y="12"/>
                    <a:pt x="216" y="12"/>
                  </a:cubicBezTo>
                  <a:cubicBezTo>
                    <a:pt x="202" y="0"/>
                    <a:pt x="146" y="35"/>
                    <a:pt x="91" y="91"/>
                  </a:cubicBezTo>
                  <a:cubicBezTo>
                    <a:pt x="35" y="146"/>
                    <a:pt x="0" y="202"/>
                    <a:pt x="12" y="216"/>
                  </a:cubicBezTo>
                  <a:cubicBezTo>
                    <a:pt x="26" y="202"/>
                    <a:pt x="26" y="202"/>
                    <a:pt x="26" y="202"/>
                  </a:cubicBezTo>
                  <a:cubicBezTo>
                    <a:pt x="17" y="192"/>
                    <a:pt x="49" y="145"/>
                    <a:pt x="97" y="97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182"/>
            <p:cNvSpPr>
              <a:spLocks/>
            </p:cNvSpPr>
            <p:nvPr/>
          </p:nvSpPr>
          <p:spPr bwMode="auto">
            <a:xfrm>
              <a:off x="2424" y="2191"/>
              <a:ext cx="644" cy="928"/>
            </a:xfrm>
            <a:custGeom>
              <a:avLst/>
              <a:gdLst>
                <a:gd name="T0" fmla="*/ 272 w 272"/>
                <a:gd name="T1" fmla="*/ 314 h 392"/>
                <a:gd name="T2" fmla="*/ 146 w 272"/>
                <a:gd name="T3" fmla="*/ 83 h 392"/>
                <a:gd name="T4" fmla="*/ 163 w 272"/>
                <a:gd name="T5" fmla="*/ 83 h 392"/>
                <a:gd name="T6" fmla="*/ 171 w 272"/>
                <a:gd name="T7" fmla="*/ 61 h 392"/>
                <a:gd name="T8" fmla="*/ 116 w 272"/>
                <a:gd name="T9" fmla="*/ 12 h 392"/>
                <a:gd name="T10" fmla="*/ 68 w 272"/>
                <a:gd name="T11" fmla="*/ 12 h 392"/>
                <a:gd name="T12" fmla="*/ 13 w 272"/>
                <a:gd name="T13" fmla="*/ 61 h 392"/>
                <a:gd name="T14" fmla="*/ 21 w 272"/>
                <a:gd name="T15" fmla="*/ 83 h 392"/>
                <a:gd name="T16" fmla="*/ 34 w 272"/>
                <a:gd name="T17" fmla="*/ 83 h 392"/>
                <a:gd name="T18" fmla="*/ 193 w 272"/>
                <a:gd name="T19" fmla="*/ 392 h 392"/>
                <a:gd name="T20" fmla="*/ 272 w 272"/>
                <a:gd name="T21" fmla="*/ 314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2" h="392">
                  <a:moveTo>
                    <a:pt x="272" y="314"/>
                  </a:moveTo>
                  <a:cubicBezTo>
                    <a:pt x="210" y="252"/>
                    <a:pt x="165" y="172"/>
                    <a:pt x="146" y="83"/>
                  </a:cubicBezTo>
                  <a:cubicBezTo>
                    <a:pt x="163" y="83"/>
                    <a:pt x="163" y="83"/>
                    <a:pt x="163" y="83"/>
                  </a:cubicBezTo>
                  <a:cubicBezTo>
                    <a:pt x="181" y="83"/>
                    <a:pt x="184" y="73"/>
                    <a:pt x="171" y="61"/>
                  </a:cubicBezTo>
                  <a:cubicBezTo>
                    <a:pt x="116" y="12"/>
                    <a:pt x="116" y="12"/>
                    <a:pt x="116" y="12"/>
                  </a:cubicBezTo>
                  <a:cubicBezTo>
                    <a:pt x="103" y="0"/>
                    <a:pt x="81" y="0"/>
                    <a:pt x="68" y="12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0" y="73"/>
                    <a:pt x="3" y="83"/>
                    <a:pt x="21" y="83"/>
                  </a:cubicBezTo>
                  <a:cubicBezTo>
                    <a:pt x="34" y="83"/>
                    <a:pt x="34" y="83"/>
                    <a:pt x="34" y="83"/>
                  </a:cubicBezTo>
                  <a:cubicBezTo>
                    <a:pt x="54" y="203"/>
                    <a:pt x="111" y="310"/>
                    <a:pt x="193" y="392"/>
                  </a:cubicBezTo>
                  <a:cubicBezTo>
                    <a:pt x="272" y="314"/>
                    <a:pt x="272" y="314"/>
                    <a:pt x="272" y="314"/>
                  </a:cubicBez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183"/>
            <p:cNvSpPr>
              <a:spLocks/>
            </p:cNvSpPr>
            <p:nvPr/>
          </p:nvSpPr>
          <p:spPr bwMode="auto">
            <a:xfrm>
              <a:off x="2616" y="2198"/>
              <a:ext cx="64" cy="9"/>
            </a:xfrm>
            <a:custGeom>
              <a:avLst/>
              <a:gdLst>
                <a:gd name="T0" fmla="*/ 11 w 27"/>
                <a:gd name="T1" fmla="*/ 0 h 4"/>
                <a:gd name="T2" fmla="*/ 0 w 27"/>
                <a:gd name="T3" fmla="*/ 2 h 4"/>
                <a:gd name="T4" fmla="*/ 0 w 27"/>
                <a:gd name="T5" fmla="*/ 2 h 4"/>
                <a:gd name="T6" fmla="*/ 11 w 27"/>
                <a:gd name="T7" fmla="*/ 0 h 4"/>
                <a:gd name="T8" fmla="*/ 27 w 27"/>
                <a:gd name="T9" fmla="*/ 4 h 4"/>
                <a:gd name="T10" fmla="*/ 11 w 27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4">
                  <a:moveTo>
                    <a:pt x="11" y="0"/>
                  </a:moveTo>
                  <a:cubicBezTo>
                    <a:pt x="7" y="0"/>
                    <a:pt x="3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4" y="1"/>
                    <a:pt x="7" y="0"/>
                    <a:pt x="11" y="0"/>
                  </a:cubicBezTo>
                  <a:cubicBezTo>
                    <a:pt x="17" y="0"/>
                    <a:pt x="22" y="1"/>
                    <a:pt x="27" y="4"/>
                  </a:cubicBezTo>
                  <a:cubicBezTo>
                    <a:pt x="22" y="1"/>
                    <a:pt x="16" y="0"/>
                    <a:pt x="11" y="0"/>
                  </a:cubicBezTo>
                </a:path>
              </a:pathLst>
            </a:custGeom>
            <a:solidFill>
              <a:srgbClr val="ACAD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84"/>
            <p:cNvSpPr>
              <a:spLocks/>
            </p:cNvSpPr>
            <p:nvPr/>
          </p:nvSpPr>
          <p:spPr bwMode="auto">
            <a:xfrm>
              <a:off x="2616" y="2198"/>
              <a:ext cx="450" cy="831"/>
            </a:xfrm>
            <a:custGeom>
              <a:avLst/>
              <a:gdLst>
                <a:gd name="T0" fmla="*/ 11 w 190"/>
                <a:gd name="T1" fmla="*/ 0 h 351"/>
                <a:gd name="T2" fmla="*/ 0 w 190"/>
                <a:gd name="T3" fmla="*/ 2 h 351"/>
                <a:gd name="T4" fmla="*/ 149 w 190"/>
                <a:gd name="T5" fmla="*/ 351 h 351"/>
                <a:gd name="T6" fmla="*/ 190 w 190"/>
                <a:gd name="T7" fmla="*/ 311 h 351"/>
                <a:gd name="T8" fmla="*/ 190 w 190"/>
                <a:gd name="T9" fmla="*/ 311 h 351"/>
                <a:gd name="T10" fmla="*/ 65 w 190"/>
                <a:gd name="T11" fmla="*/ 80 h 351"/>
                <a:gd name="T12" fmla="*/ 81 w 190"/>
                <a:gd name="T13" fmla="*/ 80 h 351"/>
                <a:gd name="T14" fmla="*/ 90 w 190"/>
                <a:gd name="T15" fmla="*/ 58 h 351"/>
                <a:gd name="T16" fmla="*/ 35 w 190"/>
                <a:gd name="T17" fmla="*/ 9 h 351"/>
                <a:gd name="T18" fmla="*/ 27 w 190"/>
                <a:gd name="T19" fmla="*/ 4 h 351"/>
                <a:gd name="T20" fmla="*/ 11 w 190"/>
                <a:gd name="T21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0" h="351">
                  <a:moveTo>
                    <a:pt x="11" y="0"/>
                  </a:moveTo>
                  <a:cubicBezTo>
                    <a:pt x="7" y="0"/>
                    <a:pt x="4" y="1"/>
                    <a:pt x="0" y="2"/>
                  </a:cubicBezTo>
                  <a:cubicBezTo>
                    <a:pt x="3" y="138"/>
                    <a:pt x="60" y="261"/>
                    <a:pt x="149" y="351"/>
                  </a:cubicBezTo>
                  <a:cubicBezTo>
                    <a:pt x="190" y="311"/>
                    <a:pt x="190" y="311"/>
                    <a:pt x="190" y="311"/>
                  </a:cubicBezTo>
                  <a:cubicBezTo>
                    <a:pt x="190" y="311"/>
                    <a:pt x="190" y="311"/>
                    <a:pt x="190" y="311"/>
                  </a:cubicBezTo>
                  <a:cubicBezTo>
                    <a:pt x="128" y="248"/>
                    <a:pt x="84" y="169"/>
                    <a:pt x="65" y="80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99" y="80"/>
                    <a:pt x="103" y="70"/>
                    <a:pt x="90" y="58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2" y="7"/>
                    <a:pt x="30" y="5"/>
                    <a:pt x="27" y="4"/>
                  </a:cubicBezTo>
                  <a:cubicBezTo>
                    <a:pt x="22" y="1"/>
                    <a:pt x="17" y="0"/>
                    <a:pt x="11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185"/>
            <p:cNvSpPr>
              <a:spLocks/>
            </p:cNvSpPr>
            <p:nvPr/>
          </p:nvSpPr>
          <p:spPr bwMode="auto">
            <a:xfrm>
              <a:off x="3674" y="3046"/>
              <a:ext cx="187" cy="684"/>
            </a:xfrm>
            <a:custGeom>
              <a:avLst/>
              <a:gdLst>
                <a:gd name="T0" fmla="*/ 62 w 79"/>
                <a:gd name="T1" fmla="*/ 145 h 289"/>
                <a:gd name="T2" fmla="*/ 75 w 79"/>
                <a:gd name="T3" fmla="*/ 0 h 289"/>
                <a:gd name="T4" fmla="*/ 33 w 79"/>
                <a:gd name="T5" fmla="*/ 0 h 289"/>
                <a:gd name="T6" fmla="*/ 0 w 79"/>
                <a:gd name="T7" fmla="*/ 145 h 289"/>
                <a:gd name="T8" fmla="*/ 33 w 79"/>
                <a:gd name="T9" fmla="*/ 289 h 289"/>
                <a:gd name="T10" fmla="*/ 79 w 79"/>
                <a:gd name="T11" fmla="*/ 289 h 289"/>
                <a:gd name="T12" fmla="*/ 62 w 79"/>
                <a:gd name="T13" fmla="*/ 145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289">
                  <a:moveTo>
                    <a:pt x="62" y="145"/>
                  </a:moveTo>
                  <a:cubicBezTo>
                    <a:pt x="62" y="65"/>
                    <a:pt x="56" y="0"/>
                    <a:pt x="7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0"/>
                    <a:pt x="0" y="65"/>
                    <a:pt x="0" y="145"/>
                  </a:cubicBezTo>
                  <a:cubicBezTo>
                    <a:pt x="0" y="224"/>
                    <a:pt x="15" y="289"/>
                    <a:pt x="33" y="289"/>
                  </a:cubicBezTo>
                  <a:cubicBezTo>
                    <a:pt x="79" y="289"/>
                    <a:pt x="79" y="289"/>
                    <a:pt x="79" y="289"/>
                  </a:cubicBezTo>
                  <a:cubicBezTo>
                    <a:pt x="61" y="289"/>
                    <a:pt x="62" y="224"/>
                    <a:pt x="62" y="145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186"/>
            <p:cNvSpPr>
              <a:spLocks/>
            </p:cNvSpPr>
            <p:nvPr/>
          </p:nvSpPr>
          <p:spPr bwMode="auto">
            <a:xfrm>
              <a:off x="3662" y="3046"/>
              <a:ext cx="79" cy="684"/>
            </a:xfrm>
            <a:custGeom>
              <a:avLst/>
              <a:gdLst>
                <a:gd name="T0" fmla="*/ 9 w 33"/>
                <a:gd name="T1" fmla="*/ 144 h 289"/>
                <a:gd name="T2" fmla="*/ 33 w 33"/>
                <a:gd name="T3" fmla="*/ 20 h 289"/>
                <a:gd name="T4" fmla="*/ 33 w 33"/>
                <a:gd name="T5" fmla="*/ 0 h 289"/>
                <a:gd name="T6" fmla="*/ 0 w 33"/>
                <a:gd name="T7" fmla="*/ 144 h 289"/>
                <a:gd name="T8" fmla="*/ 33 w 33"/>
                <a:gd name="T9" fmla="*/ 289 h 289"/>
                <a:gd name="T10" fmla="*/ 33 w 33"/>
                <a:gd name="T11" fmla="*/ 269 h 289"/>
                <a:gd name="T12" fmla="*/ 9 w 33"/>
                <a:gd name="T13" fmla="*/ 144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289">
                  <a:moveTo>
                    <a:pt x="9" y="144"/>
                  </a:moveTo>
                  <a:cubicBezTo>
                    <a:pt x="9" y="76"/>
                    <a:pt x="20" y="21"/>
                    <a:pt x="33" y="2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1"/>
                    <a:pt x="0" y="65"/>
                    <a:pt x="0" y="144"/>
                  </a:cubicBezTo>
                  <a:cubicBezTo>
                    <a:pt x="0" y="224"/>
                    <a:pt x="15" y="288"/>
                    <a:pt x="33" y="289"/>
                  </a:cubicBezTo>
                  <a:cubicBezTo>
                    <a:pt x="33" y="269"/>
                    <a:pt x="33" y="269"/>
                    <a:pt x="33" y="269"/>
                  </a:cubicBezTo>
                  <a:cubicBezTo>
                    <a:pt x="20" y="268"/>
                    <a:pt x="9" y="213"/>
                    <a:pt x="9" y="144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87"/>
            <p:cNvSpPr>
              <a:spLocks/>
            </p:cNvSpPr>
            <p:nvPr/>
          </p:nvSpPr>
          <p:spPr bwMode="auto">
            <a:xfrm>
              <a:off x="3821" y="3254"/>
              <a:ext cx="24" cy="135"/>
            </a:xfrm>
            <a:custGeom>
              <a:avLst/>
              <a:gdLst>
                <a:gd name="T0" fmla="*/ 0 w 10"/>
                <a:gd name="T1" fmla="*/ 0 h 57"/>
                <a:gd name="T2" fmla="*/ 0 w 10"/>
                <a:gd name="T3" fmla="*/ 1 h 57"/>
                <a:gd name="T4" fmla="*/ 9 w 10"/>
                <a:gd name="T5" fmla="*/ 1 h 57"/>
                <a:gd name="T6" fmla="*/ 9 w 10"/>
                <a:gd name="T7" fmla="*/ 57 h 57"/>
                <a:gd name="T8" fmla="*/ 10 w 10"/>
                <a:gd name="T9" fmla="*/ 57 h 57"/>
                <a:gd name="T10" fmla="*/ 10 w 10"/>
                <a:gd name="T11" fmla="*/ 0 h 57"/>
                <a:gd name="T12" fmla="*/ 0 w 10"/>
                <a:gd name="T13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57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3" y="1"/>
                    <a:pt x="6" y="1"/>
                    <a:pt x="9" y="1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0"/>
                    <a:pt x="3" y="0"/>
                    <a:pt x="0" y="0"/>
                  </a:cubicBezTo>
                </a:path>
              </a:pathLst>
            </a:custGeom>
            <a:solidFill>
              <a:srgbClr val="ACAD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88"/>
            <p:cNvSpPr>
              <a:spLocks/>
            </p:cNvSpPr>
            <p:nvPr/>
          </p:nvSpPr>
          <p:spPr bwMode="auto">
            <a:xfrm>
              <a:off x="4726" y="2136"/>
              <a:ext cx="684" cy="190"/>
            </a:xfrm>
            <a:custGeom>
              <a:avLst/>
              <a:gdLst>
                <a:gd name="T0" fmla="*/ 145 w 289"/>
                <a:gd name="T1" fmla="*/ 17 h 80"/>
                <a:gd name="T2" fmla="*/ 0 w 289"/>
                <a:gd name="T3" fmla="*/ 5 h 80"/>
                <a:gd name="T4" fmla="*/ 0 w 289"/>
                <a:gd name="T5" fmla="*/ 46 h 80"/>
                <a:gd name="T6" fmla="*/ 145 w 289"/>
                <a:gd name="T7" fmla="*/ 80 h 80"/>
                <a:gd name="T8" fmla="*/ 289 w 289"/>
                <a:gd name="T9" fmla="*/ 46 h 80"/>
                <a:gd name="T10" fmla="*/ 289 w 289"/>
                <a:gd name="T11" fmla="*/ 0 h 80"/>
                <a:gd name="T12" fmla="*/ 145 w 289"/>
                <a:gd name="T13" fmla="*/ 1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9" h="80">
                  <a:moveTo>
                    <a:pt x="145" y="17"/>
                  </a:moveTo>
                  <a:cubicBezTo>
                    <a:pt x="65" y="17"/>
                    <a:pt x="0" y="23"/>
                    <a:pt x="0" y="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65"/>
                    <a:pt x="65" y="80"/>
                    <a:pt x="145" y="80"/>
                  </a:cubicBezTo>
                  <a:cubicBezTo>
                    <a:pt x="224" y="80"/>
                    <a:pt x="289" y="65"/>
                    <a:pt x="289" y="46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89" y="18"/>
                    <a:pt x="224" y="17"/>
                    <a:pt x="145" y="17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89"/>
            <p:cNvSpPr>
              <a:spLocks/>
            </p:cNvSpPr>
            <p:nvPr/>
          </p:nvSpPr>
          <p:spPr bwMode="auto">
            <a:xfrm>
              <a:off x="4726" y="2257"/>
              <a:ext cx="684" cy="78"/>
            </a:xfrm>
            <a:custGeom>
              <a:avLst/>
              <a:gdLst>
                <a:gd name="T0" fmla="*/ 144 w 289"/>
                <a:gd name="T1" fmla="*/ 24 h 33"/>
                <a:gd name="T2" fmla="*/ 20 w 289"/>
                <a:gd name="T3" fmla="*/ 0 h 33"/>
                <a:gd name="T4" fmla="*/ 0 w 289"/>
                <a:gd name="T5" fmla="*/ 0 h 33"/>
                <a:gd name="T6" fmla="*/ 144 w 289"/>
                <a:gd name="T7" fmla="*/ 33 h 33"/>
                <a:gd name="T8" fmla="*/ 289 w 289"/>
                <a:gd name="T9" fmla="*/ 0 h 33"/>
                <a:gd name="T10" fmla="*/ 269 w 289"/>
                <a:gd name="T11" fmla="*/ 0 h 33"/>
                <a:gd name="T12" fmla="*/ 144 w 289"/>
                <a:gd name="T13" fmla="*/ 2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9" h="33">
                  <a:moveTo>
                    <a:pt x="144" y="24"/>
                  </a:moveTo>
                  <a:cubicBezTo>
                    <a:pt x="76" y="24"/>
                    <a:pt x="21" y="13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8"/>
                    <a:pt x="65" y="33"/>
                    <a:pt x="144" y="33"/>
                  </a:cubicBezTo>
                  <a:cubicBezTo>
                    <a:pt x="223" y="33"/>
                    <a:pt x="288" y="18"/>
                    <a:pt x="289" y="0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268" y="13"/>
                    <a:pt x="212" y="24"/>
                    <a:pt x="144" y="2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90"/>
            <p:cNvSpPr>
              <a:spLocks/>
            </p:cNvSpPr>
            <p:nvPr/>
          </p:nvSpPr>
          <p:spPr bwMode="auto">
            <a:xfrm>
              <a:off x="4697" y="2158"/>
              <a:ext cx="505" cy="852"/>
            </a:xfrm>
            <a:custGeom>
              <a:avLst/>
              <a:gdLst>
                <a:gd name="T0" fmla="*/ 111 w 213"/>
                <a:gd name="T1" fmla="*/ 326 h 360"/>
                <a:gd name="T2" fmla="*/ 213 w 213"/>
                <a:gd name="T3" fmla="*/ 0 h 360"/>
                <a:gd name="T4" fmla="*/ 102 w 213"/>
                <a:gd name="T5" fmla="*/ 0 h 360"/>
                <a:gd name="T6" fmla="*/ 31 w 213"/>
                <a:gd name="T7" fmla="*/ 246 h 360"/>
                <a:gd name="T8" fmla="*/ 22 w 213"/>
                <a:gd name="T9" fmla="*/ 237 h 360"/>
                <a:gd name="T10" fmla="*/ 1 w 213"/>
                <a:gd name="T11" fmla="*/ 247 h 360"/>
                <a:gd name="T12" fmla="*/ 5 w 213"/>
                <a:gd name="T13" fmla="*/ 320 h 360"/>
                <a:gd name="T14" fmla="*/ 40 w 213"/>
                <a:gd name="T15" fmla="*/ 354 h 360"/>
                <a:gd name="T16" fmla="*/ 113 w 213"/>
                <a:gd name="T17" fmla="*/ 359 h 360"/>
                <a:gd name="T18" fmla="*/ 122 w 213"/>
                <a:gd name="T19" fmla="*/ 337 h 360"/>
                <a:gd name="T20" fmla="*/ 111 w 213"/>
                <a:gd name="T21" fmla="*/ 326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3" h="360">
                  <a:moveTo>
                    <a:pt x="111" y="326"/>
                  </a:moveTo>
                  <a:cubicBezTo>
                    <a:pt x="175" y="233"/>
                    <a:pt x="213" y="121"/>
                    <a:pt x="213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02" y="91"/>
                    <a:pt x="76" y="175"/>
                    <a:pt x="31" y="246"/>
                  </a:cubicBezTo>
                  <a:cubicBezTo>
                    <a:pt x="22" y="237"/>
                    <a:pt x="22" y="237"/>
                    <a:pt x="22" y="237"/>
                  </a:cubicBezTo>
                  <a:cubicBezTo>
                    <a:pt x="10" y="225"/>
                    <a:pt x="0" y="229"/>
                    <a:pt x="1" y="247"/>
                  </a:cubicBezTo>
                  <a:cubicBezTo>
                    <a:pt x="5" y="320"/>
                    <a:pt x="5" y="320"/>
                    <a:pt x="5" y="320"/>
                  </a:cubicBezTo>
                  <a:cubicBezTo>
                    <a:pt x="6" y="338"/>
                    <a:pt x="22" y="353"/>
                    <a:pt x="40" y="354"/>
                  </a:cubicBezTo>
                  <a:cubicBezTo>
                    <a:pt x="113" y="359"/>
                    <a:pt x="113" y="359"/>
                    <a:pt x="113" y="359"/>
                  </a:cubicBezTo>
                  <a:cubicBezTo>
                    <a:pt x="131" y="360"/>
                    <a:pt x="135" y="350"/>
                    <a:pt x="122" y="337"/>
                  </a:cubicBezTo>
                  <a:cubicBezTo>
                    <a:pt x="111" y="326"/>
                    <a:pt x="111" y="326"/>
                    <a:pt x="111" y="326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91"/>
            <p:cNvSpPr>
              <a:spLocks/>
            </p:cNvSpPr>
            <p:nvPr/>
          </p:nvSpPr>
          <p:spPr bwMode="auto">
            <a:xfrm>
              <a:off x="4941" y="2158"/>
              <a:ext cx="111" cy="0"/>
            </a:xfrm>
            <a:custGeom>
              <a:avLst/>
              <a:gdLst>
                <a:gd name="T0" fmla="*/ 47 w 47"/>
                <a:gd name="T1" fmla="*/ 0 w 47"/>
                <a:gd name="T2" fmla="*/ 0 w 47"/>
                <a:gd name="T3" fmla="*/ 47 w 47"/>
                <a:gd name="T4" fmla="*/ 47 w 4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47">
                  <a:moveTo>
                    <a:pt x="4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</a:path>
              </a:pathLst>
            </a:custGeom>
            <a:solidFill>
              <a:srgbClr val="DCD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35" name="Picture 19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6" y="2693"/>
              <a:ext cx="78" cy="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Freeform 193"/>
            <p:cNvSpPr>
              <a:spLocks/>
            </p:cNvSpPr>
            <p:nvPr/>
          </p:nvSpPr>
          <p:spPr bwMode="auto">
            <a:xfrm>
              <a:off x="4702" y="2158"/>
              <a:ext cx="350" cy="821"/>
            </a:xfrm>
            <a:custGeom>
              <a:avLst/>
              <a:gdLst>
                <a:gd name="T0" fmla="*/ 148 w 148"/>
                <a:gd name="T1" fmla="*/ 0 h 347"/>
                <a:gd name="T2" fmla="*/ 101 w 148"/>
                <a:gd name="T3" fmla="*/ 0 h 347"/>
                <a:gd name="T4" fmla="*/ 30 w 148"/>
                <a:gd name="T5" fmla="*/ 246 h 347"/>
                <a:gd name="T6" fmla="*/ 30 w 148"/>
                <a:gd name="T7" fmla="*/ 246 h 347"/>
                <a:gd name="T8" fmla="*/ 29 w 148"/>
                <a:gd name="T9" fmla="*/ 246 h 347"/>
                <a:gd name="T10" fmla="*/ 20 w 148"/>
                <a:gd name="T11" fmla="*/ 237 h 347"/>
                <a:gd name="T12" fmla="*/ 7 w 148"/>
                <a:gd name="T13" fmla="*/ 230 h 347"/>
                <a:gd name="T14" fmla="*/ 6 w 148"/>
                <a:gd name="T15" fmla="*/ 230 h 347"/>
                <a:gd name="T16" fmla="*/ 0 w 148"/>
                <a:gd name="T17" fmla="*/ 246 h 347"/>
                <a:gd name="T18" fmla="*/ 4 w 148"/>
                <a:gd name="T19" fmla="*/ 320 h 347"/>
                <a:gd name="T20" fmla="*/ 19 w 148"/>
                <a:gd name="T21" fmla="*/ 347 h 347"/>
                <a:gd name="T22" fmla="*/ 148 w 148"/>
                <a:gd name="T23" fmla="*/ 5 h 347"/>
                <a:gd name="T24" fmla="*/ 148 w 148"/>
                <a:gd name="T25" fmla="*/ 0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8" h="347">
                  <a:moveTo>
                    <a:pt x="148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101" y="90"/>
                    <a:pt x="75" y="175"/>
                    <a:pt x="30" y="246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0" y="246"/>
                    <a:pt x="30" y="246"/>
                    <a:pt x="29" y="246"/>
                  </a:cubicBezTo>
                  <a:cubicBezTo>
                    <a:pt x="20" y="237"/>
                    <a:pt x="20" y="237"/>
                    <a:pt x="20" y="237"/>
                  </a:cubicBezTo>
                  <a:cubicBezTo>
                    <a:pt x="15" y="232"/>
                    <a:pt x="11" y="230"/>
                    <a:pt x="7" y="230"/>
                  </a:cubicBezTo>
                  <a:cubicBezTo>
                    <a:pt x="6" y="230"/>
                    <a:pt x="6" y="230"/>
                    <a:pt x="6" y="230"/>
                  </a:cubicBezTo>
                  <a:cubicBezTo>
                    <a:pt x="2" y="232"/>
                    <a:pt x="0" y="237"/>
                    <a:pt x="0" y="246"/>
                  </a:cubicBezTo>
                  <a:cubicBezTo>
                    <a:pt x="4" y="320"/>
                    <a:pt x="4" y="320"/>
                    <a:pt x="4" y="320"/>
                  </a:cubicBezTo>
                  <a:cubicBezTo>
                    <a:pt x="5" y="331"/>
                    <a:pt x="11" y="340"/>
                    <a:pt x="19" y="347"/>
                  </a:cubicBezTo>
                  <a:cubicBezTo>
                    <a:pt x="100" y="256"/>
                    <a:pt x="148" y="136"/>
                    <a:pt x="148" y="5"/>
                  </a:cubicBezTo>
                  <a:cubicBezTo>
                    <a:pt x="148" y="3"/>
                    <a:pt x="148" y="2"/>
                    <a:pt x="148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194"/>
            <p:cNvSpPr>
              <a:spLocks/>
            </p:cNvSpPr>
            <p:nvPr/>
          </p:nvSpPr>
          <p:spPr bwMode="auto">
            <a:xfrm>
              <a:off x="4458" y="1030"/>
              <a:ext cx="585" cy="592"/>
            </a:xfrm>
            <a:custGeom>
              <a:avLst/>
              <a:gdLst>
                <a:gd name="T0" fmla="*/ 111 w 247"/>
                <a:gd name="T1" fmla="*/ 114 h 250"/>
                <a:gd name="T2" fmla="*/ 0 w 247"/>
                <a:gd name="T3" fmla="*/ 208 h 250"/>
                <a:gd name="T4" fmla="*/ 30 w 247"/>
                <a:gd name="T5" fmla="*/ 237 h 250"/>
                <a:gd name="T6" fmla="*/ 155 w 247"/>
                <a:gd name="T7" fmla="*/ 159 h 250"/>
                <a:gd name="T8" fmla="*/ 234 w 247"/>
                <a:gd name="T9" fmla="*/ 33 h 250"/>
                <a:gd name="T10" fmla="*/ 201 w 247"/>
                <a:gd name="T11" fmla="*/ 0 h 250"/>
                <a:gd name="T12" fmla="*/ 111 w 247"/>
                <a:gd name="T13" fmla="*/ 11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7" h="250">
                  <a:moveTo>
                    <a:pt x="111" y="114"/>
                  </a:moveTo>
                  <a:cubicBezTo>
                    <a:pt x="55" y="171"/>
                    <a:pt x="14" y="221"/>
                    <a:pt x="0" y="208"/>
                  </a:cubicBezTo>
                  <a:cubicBezTo>
                    <a:pt x="30" y="237"/>
                    <a:pt x="30" y="237"/>
                    <a:pt x="30" y="237"/>
                  </a:cubicBezTo>
                  <a:cubicBezTo>
                    <a:pt x="43" y="250"/>
                    <a:pt x="99" y="215"/>
                    <a:pt x="155" y="159"/>
                  </a:cubicBezTo>
                  <a:cubicBezTo>
                    <a:pt x="212" y="102"/>
                    <a:pt x="247" y="46"/>
                    <a:pt x="234" y="33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214" y="13"/>
                    <a:pt x="167" y="58"/>
                    <a:pt x="111" y="114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195"/>
            <p:cNvSpPr>
              <a:spLocks/>
            </p:cNvSpPr>
            <p:nvPr/>
          </p:nvSpPr>
          <p:spPr bwMode="auto">
            <a:xfrm>
              <a:off x="4536" y="1116"/>
              <a:ext cx="512" cy="514"/>
            </a:xfrm>
            <a:custGeom>
              <a:avLst/>
              <a:gdLst>
                <a:gd name="T0" fmla="*/ 119 w 216"/>
                <a:gd name="T1" fmla="*/ 119 h 217"/>
                <a:gd name="T2" fmla="*/ 14 w 216"/>
                <a:gd name="T3" fmla="*/ 191 h 217"/>
                <a:gd name="T4" fmla="*/ 0 w 216"/>
                <a:gd name="T5" fmla="*/ 205 h 217"/>
                <a:gd name="T6" fmla="*/ 125 w 216"/>
                <a:gd name="T7" fmla="*/ 126 h 217"/>
                <a:gd name="T8" fmla="*/ 204 w 216"/>
                <a:gd name="T9" fmla="*/ 0 h 217"/>
                <a:gd name="T10" fmla="*/ 190 w 216"/>
                <a:gd name="T11" fmla="*/ 14 h 217"/>
                <a:gd name="T12" fmla="*/ 119 w 216"/>
                <a:gd name="T13" fmla="*/ 11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17">
                  <a:moveTo>
                    <a:pt x="119" y="119"/>
                  </a:moveTo>
                  <a:cubicBezTo>
                    <a:pt x="71" y="168"/>
                    <a:pt x="24" y="199"/>
                    <a:pt x="14" y="191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14" y="217"/>
                    <a:pt x="70" y="182"/>
                    <a:pt x="125" y="126"/>
                  </a:cubicBezTo>
                  <a:cubicBezTo>
                    <a:pt x="181" y="70"/>
                    <a:pt x="216" y="14"/>
                    <a:pt x="204" y="0"/>
                  </a:cubicBezTo>
                  <a:cubicBezTo>
                    <a:pt x="190" y="14"/>
                    <a:pt x="190" y="14"/>
                    <a:pt x="190" y="14"/>
                  </a:cubicBezTo>
                  <a:cubicBezTo>
                    <a:pt x="199" y="25"/>
                    <a:pt x="167" y="71"/>
                    <a:pt x="119" y="119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196"/>
            <p:cNvSpPr>
              <a:spLocks/>
            </p:cNvSpPr>
            <p:nvPr/>
          </p:nvSpPr>
          <p:spPr bwMode="auto">
            <a:xfrm>
              <a:off x="4614" y="1196"/>
              <a:ext cx="644" cy="929"/>
            </a:xfrm>
            <a:custGeom>
              <a:avLst/>
              <a:gdLst>
                <a:gd name="T0" fmla="*/ 251 w 272"/>
                <a:gd name="T1" fmla="*/ 309 h 392"/>
                <a:gd name="T2" fmla="*/ 238 w 272"/>
                <a:gd name="T3" fmla="*/ 309 h 392"/>
                <a:gd name="T4" fmla="*/ 79 w 272"/>
                <a:gd name="T5" fmla="*/ 0 h 392"/>
                <a:gd name="T6" fmla="*/ 0 w 272"/>
                <a:gd name="T7" fmla="*/ 78 h 392"/>
                <a:gd name="T8" fmla="*/ 126 w 272"/>
                <a:gd name="T9" fmla="*/ 309 h 392"/>
                <a:gd name="T10" fmla="*/ 109 w 272"/>
                <a:gd name="T11" fmla="*/ 309 h 392"/>
                <a:gd name="T12" fmla="*/ 101 w 272"/>
                <a:gd name="T13" fmla="*/ 331 h 392"/>
                <a:gd name="T14" fmla="*/ 156 w 272"/>
                <a:gd name="T15" fmla="*/ 380 h 392"/>
                <a:gd name="T16" fmla="*/ 204 w 272"/>
                <a:gd name="T17" fmla="*/ 380 h 392"/>
                <a:gd name="T18" fmla="*/ 259 w 272"/>
                <a:gd name="T19" fmla="*/ 331 h 392"/>
                <a:gd name="T20" fmla="*/ 251 w 272"/>
                <a:gd name="T21" fmla="*/ 30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2" h="392">
                  <a:moveTo>
                    <a:pt x="251" y="309"/>
                  </a:moveTo>
                  <a:cubicBezTo>
                    <a:pt x="238" y="309"/>
                    <a:pt x="238" y="309"/>
                    <a:pt x="238" y="309"/>
                  </a:cubicBezTo>
                  <a:cubicBezTo>
                    <a:pt x="218" y="190"/>
                    <a:pt x="161" y="82"/>
                    <a:pt x="79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63" y="141"/>
                    <a:pt x="107" y="220"/>
                    <a:pt x="126" y="309"/>
                  </a:cubicBezTo>
                  <a:cubicBezTo>
                    <a:pt x="109" y="309"/>
                    <a:pt x="109" y="309"/>
                    <a:pt x="109" y="309"/>
                  </a:cubicBezTo>
                  <a:cubicBezTo>
                    <a:pt x="91" y="309"/>
                    <a:pt x="88" y="319"/>
                    <a:pt x="101" y="331"/>
                  </a:cubicBezTo>
                  <a:cubicBezTo>
                    <a:pt x="156" y="380"/>
                    <a:pt x="156" y="380"/>
                    <a:pt x="156" y="380"/>
                  </a:cubicBezTo>
                  <a:cubicBezTo>
                    <a:pt x="169" y="392"/>
                    <a:pt x="191" y="392"/>
                    <a:pt x="204" y="380"/>
                  </a:cubicBezTo>
                  <a:cubicBezTo>
                    <a:pt x="259" y="331"/>
                    <a:pt x="259" y="331"/>
                    <a:pt x="259" y="331"/>
                  </a:cubicBezTo>
                  <a:cubicBezTo>
                    <a:pt x="272" y="319"/>
                    <a:pt x="269" y="309"/>
                    <a:pt x="251" y="309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97"/>
            <p:cNvSpPr>
              <a:spLocks/>
            </p:cNvSpPr>
            <p:nvPr/>
          </p:nvSpPr>
          <p:spPr bwMode="auto">
            <a:xfrm>
              <a:off x="4853" y="1928"/>
              <a:ext cx="60" cy="2"/>
            </a:xfrm>
            <a:custGeom>
              <a:avLst/>
              <a:gdLst>
                <a:gd name="T0" fmla="*/ 25 w 25"/>
                <a:gd name="T1" fmla="*/ 0 h 1"/>
                <a:gd name="T2" fmla="*/ 9 w 25"/>
                <a:gd name="T3" fmla="*/ 0 h 1"/>
                <a:gd name="T4" fmla="*/ 0 w 25"/>
                <a:gd name="T5" fmla="*/ 1 h 1"/>
                <a:gd name="T6" fmla="*/ 8 w 25"/>
                <a:gd name="T7" fmla="*/ 0 h 1"/>
                <a:gd name="T8" fmla="*/ 25 w 25"/>
                <a:gd name="T9" fmla="*/ 0 h 1"/>
                <a:gd name="T10" fmla="*/ 25 w 2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1">
                  <a:moveTo>
                    <a:pt x="2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5" y="0"/>
                    <a:pt x="2" y="1"/>
                    <a:pt x="0" y="1"/>
                  </a:cubicBezTo>
                  <a:cubicBezTo>
                    <a:pt x="2" y="1"/>
                    <a:pt x="5" y="0"/>
                    <a:pt x="8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</a:path>
              </a:pathLst>
            </a:custGeom>
            <a:solidFill>
              <a:srgbClr val="ACAD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98"/>
            <p:cNvSpPr>
              <a:spLocks/>
            </p:cNvSpPr>
            <p:nvPr/>
          </p:nvSpPr>
          <p:spPr bwMode="auto">
            <a:xfrm>
              <a:off x="4617" y="1305"/>
              <a:ext cx="435" cy="812"/>
            </a:xfrm>
            <a:custGeom>
              <a:avLst/>
              <a:gdLst>
                <a:gd name="T0" fmla="*/ 32 w 184"/>
                <a:gd name="T1" fmla="*/ 0 h 343"/>
                <a:gd name="T2" fmla="*/ 0 w 184"/>
                <a:gd name="T3" fmla="*/ 32 h 343"/>
                <a:gd name="T4" fmla="*/ 126 w 184"/>
                <a:gd name="T5" fmla="*/ 263 h 343"/>
                <a:gd name="T6" fmla="*/ 125 w 184"/>
                <a:gd name="T7" fmla="*/ 263 h 343"/>
                <a:gd name="T8" fmla="*/ 125 w 184"/>
                <a:gd name="T9" fmla="*/ 263 h 343"/>
                <a:gd name="T10" fmla="*/ 108 w 184"/>
                <a:gd name="T11" fmla="*/ 263 h 343"/>
                <a:gd name="T12" fmla="*/ 100 w 184"/>
                <a:gd name="T13" fmla="*/ 264 h 343"/>
                <a:gd name="T14" fmla="*/ 101 w 184"/>
                <a:gd name="T15" fmla="*/ 285 h 343"/>
                <a:gd name="T16" fmla="*/ 156 w 184"/>
                <a:gd name="T17" fmla="*/ 334 h 343"/>
                <a:gd name="T18" fmla="*/ 180 w 184"/>
                <a:gd name="T19" fmla="*/ 343 h 343"/>
                <a:gd name="T20" fmla="*/ 184 w 184"/>
                <a:gd name="T21" fmla="*/ 342 h 343"/>
                <a:gd name="T22" fmla="*/ 32 w 184"/>
                <a:gd name="T23" fmla="*/ 0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4" h="343">
                  <a:moveTo>
                    <a:pt x="32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62" y="94"/>
                    <a:pt x="107" y="174"/>
                    <a:pt x="126" y="263"/>
                  </a:cubicBezTo>
                  <a:cubicBezTo>
                    <a:pt x="125" y="263"/>
                    <a:pt x="125" y="263"/>
                    <a:pt x="125" y="263"/>
                  </a:cubicBezTo>
                  <a:cubicBezTo>
                    <a:pt x="125" y="263"/>
                    <a:pt x="125" y="263"/>
                    <a:pt x="125" y="263"/>
                  </a:cubicBezTo>
                  <a:cubicBezTo>
                    <a:pt x="108" y="263"/>
                    <a:pt x="108" y="263"/>
                    <a:pt x="108" y="263"/>
                  </a:cubicBezTo>
                  <a:cubicBezTo>
                    <a:pt x="105" y="263"/>
                    <a:pt x="102" y="264"/>
                    <a:pt x="100" y="264"/>
                  </a:cubicBezTo>
                  <a:cubicBezTo>
                    <a:pt x="90" y="267"/>
                    <a:pt x="90" y="275"/>
                    <a:pt x="101" y="285"/>
                  </a:cubicBezTo>
                  <a:cubicBezTo>
                    <a:pt x="156" y="334"/>
                    <a:pt x="156" y="334"/>
                    <a:pt x="156" y="334"/>
                  </a:cubicBezTo>
                  <a:cubicBezTo>
                    <a:pt x="162" y="340"/>
                    <a:pt x="171" y="343"/>
                    <a:pt x="180" y="343"/>
                  </a:cubicBezTo>
                  <a:cubicBezTo>
                    <a:pt x="181" y="343"/>
                    <a:pt x="183" y="343"/>
                    <a:pt x="184" y="342"/>
                  </a:cubicBezTo>
                  <a:cubicBezTo>
                    <a:pt x="178" y="209"/>
                    <a:pt x="121" y="88"/>
                    <a:pt x="32" y="0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99"/>
            <p:cNvSpPr>
              <a:spLocks/>
            </p:cNvSpPr>
            <p:nvPr/>
          </p:nvSpPr>
          <p:spPr bwMode="auto">
            <a:xfrm>
              <a:off x="2715" y="955"/>
              <a:ext cx="590" cy="582"/>
            </a:xfrm>
            <a:custGeom>
              <a:avLst/>
              <a:gdLst>
                <a:gd name="T0" fmla="*/ 114 w 249"/>
                <a:gd name="T1" fmla="*/ 135 h 246"/>
                <a:gd name="T2" fmla="*/ 207 w 249"/>
                <a:gd name="T3" fmla="*/ 246 h 246"/>
                <a:gd name="T4" fmla="*/ 236 w 249"/>
                <a:gd name="T5" fmla="*/ 217 h 246"/>
                <a:gd name="T6" fmla="*/ 158 w 249"/>
                <a:gd name="T7" fmla="*/ 91 h 246"/>
                <a:gd name="T8" fmla="*/ 32 w 249"/>
                <a:gd name="T9" fmla="*/ 13 h 246"/>
                <a:gd name="T10" fmla="*/ 0 w 249"/>
                <a:gd name="T11" fmla="*/ 46 h 246"/>
                <a:gd name="T12" fmla="*/ 114 w 249"/>
                <a:gd name="T13" fmla="*/ 135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9" h="246">
                  <a:moveTo>
                    <a:pt x="114" y="135"/>
                  </a:moveTo>
                  <a:cubicBezTo>
                    <a:pt x="170" y="192"/>
                    <a:pt x="220" y="233"/>
                    <a:pt x="207" y="246"/>
                  </a:cubicBezTo>
                  <a:cubicBezTo>
                    <a:pt x="236" y="217"/>
                    <a:pt x="236" y="217"/>
                    <a:pt x="236" y="217"/>
                  </a:cubicBezTo>
                  <a:cubicBezTo>
                    <a:pt x="249" y="204"/>
                    <a:pt x="214" y="148"/>
                    <a:pt x="158" y="91"/>
                  </a:cubicBezTo>
                  <a:cubicBezTo>
                    <a:pt x="102" y="35"/>
                    <a:pt x="45" y="0"/>
                    <a:pt x="32" y="1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13" y="32"/>
                    <a:pt x="57" y="79"/>
                    <a:pt x="114" y="135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200"/>
            <p:cNvSpPr>
              <a:spLocks/>
            </p:cNvSpPr>
            <p:nvPr/>
          </p:nvSpPr>
          <p:spPr bwMode="auto">
            <a:xfrm>
              <a:off x="2800" y="948"/>
              <a:ext cx="512" cy="513"/>
            </a:xfrm>
            <a:custGeom>
              <a:avLst/>
              <a:gdLst>
                <a:gd name="T0" fmla="*/ 119 w 216"/>
                <a:gd name="T1" fmla="*/ 98 h 217"/>
                <a:gd name="T2" fmla="*/ 190 w 216"/>
                <a:gd name="T3" fmla="*/ 203 h 217"/>
                <a:gd name="T4" fmla="*/ 204 w 216"/>
                <a:gd name="T5" fmla="*/ 217 h 217"/>
                <a:gd name="T6" fmla="*/ 125 w 216"/>
                <a:gd name="T7" fmla="*/ 91 h 217"/>
                <a:gd name="T8" fmla="*/ 0 w 216"/>
                <a:gd name="T9" fmla="*/ 12 h 217"/>
                <a:gd name="T10" fmla="*/ 14 w 216"/>
                <a:gd name="T11" fmla="*/ 26 h 217"/>
                <a:gd name="T12" fmla="*/ 119 w 216"/>
                <a:gd name="T13" fmla="*/ 9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" h="217">
                  <a:moveTo>
                    <a:pt x="119" y="98"/>
                  </a:moveTo>
                  <a:cubicBezTo>
                    <a:pt x="167" y="146"/>
                    <a:pt x="198" y="193"/>
                    <a:pt x="190" y="203"/>
                  </a:cubicBezTo>
                  <a:cubicBezTo>
                    <a:pt x="204" y="217"/>
                    <a:pt x="204" y="217"/>
                    <a:pt x="204" y="217"/>
                  </a:cubicBezTo>
                  <a:cubicBezTo>
                    <a:pt x="216" y="203"/>
                    <a:pt x="181" y="147"/>
                    <a:pt x="125" y="91"/>
                  </a:cubicBezTo>
                  <a:cubicBezTo>
                    <a:pt x="69" y="35"/>
                    <a:pt x="14" y="0"/>
                    <a:pt x="0" y="12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24" y="18"/>
                    <a:pt x="71" y="49"/>
                    <a:pt x="119" y="98"/>
                  </a:cubicBezTo>
                </a:path>
              </a:pathLst>
            </a:custGeom>
            <a:solidFill>
              <a:schemeClr val="tx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201"/>
            <p:cNvSpPr>
              <a:spLocks/>
            </p:cNvSpPr>
            <p:nvPr/>
          </p:nvSpPr>
          <p:spPr bwMode="auto">
            <a:xfrm>
              <a:off x="2879" y="742"/>
              <a:ext cx="918" cy="639"/>
            </a:xfrm>
            <a:custGeom>
              <a:avLst/>
              <a:gdLst>
                <a:gd name="T0" fmla="*/ 376 w 388"/>
                <a:gd name="T1" fmla="*/ 68 h 270"/>
                <a:gd name="T2" fmla="*/ 327 w 388"/>
                <a:gd name="T3" fmla="*/ 13 h 270"/>
                <a:gd name="T4" fmla="*/ 306 w 388"/>
                <a:gd name="T5" fmla="*/ 22 h 270"/>
                <a:gd name="T6" fmla="*/ 306 w 388"/>
                <a:gd name="T7" fmla="*/ 33 h 270"/>
                <a:gd name="T8" fmla="*/ 0 w 388"/>
                <a:gd name="T9" fmla="*/ 192 h 270"/>
                <a:gd name="T10" fmla="*/ 79 w 388"/>
                <a:gd name="T11" fmla="*/ 270 h 270"/>
                <a:gd name="T12" fmla="*/ 306 w 388"/>
                <a:gd name="T13" fmla="*/ 145 h 270"/>
                <a:gd name="T14" fmla="*/ 306 w 388"/>
                <a:gd name="T15" fmla="*/ 163 h 270"/>
                <a:gd name="T16" fmla="*/ 327 w 388"/>
                <a:gd name="T17" fmla="*/ 172 h 270"/>
                <a:gd name="T18" fmla="*/ 376 w 388"/>
                <a:gd name="T19" fmla="*/ 117 h 270"/>
                <a:gd name="T20" fmla="*/ 376 w 388"/>
                <a:gd name="T21" fmla="*/ 68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8" h="270">
                  <a:moveTo>
                    <a:pt x="376" y="68"/>
                  </a:moveTo>
                  <a:cubicBezTo>
                    <a:pt x="327" y="13"/>
                    <a:pt x="327" y="13"/>
                    <a:pt x="327" y="13"/>
                  </a:cubicBezTo>
                  <a:cubicBezTo>
                    <a:pt x="315" y="0"/>
                    <a:pt x="306" y="4"/>
                    <a:pt x="306" y="22"/>
                  </a:cubicBezTo>
                  <a:cubicBezTo>
                    <a:pt x="306" y="33"/>
                    <a:pt x="306" y="33"/>
                    <a:pt x="306" y="33"/>
                  </a:cubicBezTo>
                  <a:cubicBezTo>
                    <a:pt x="187" y="53"/>
                    <a:pt x="82" y="111"/>
                    <a:pt x="0" y="192"/>
                  </a:cubicBezTo>
                  <a:cubicBezTo>
                    <a:pt x="79" y="270"/>
                    <a:pt x="79" y="270"/>
                    <a:pt x="79" y="270"/>
                  </a:cubicBezTo>
                  <a:cubicBezTo>
                    <a:pt x="140" y="209"/>
                    <a:pt x="218" y="165"/>
                    <a:pt x="306" y="145"/>
                  </a:cubicBezTo>
                  <a:cubicBezTo>
                    <a:pt x="306" y="163"/>
                    <a:pt x="306" y="163"/>
                    <a:pt x="306" y="163"/>
                  </a:cubicBezTo>
                  <a:cubicBezTo>
                    <a:pt x="306" y="181"/>
                    <a:pt x="315" y="185"/>
                    <a:pt x="327" y="172"/>
                  </a:cubicBezTo>
                  <a:cubicBezTo>
                    <a:pt x="376" y="117"/>
                    <a:pt x="376" y="117"/>
                    <a:pt x="376" y="117"/>
                  </a:cubicBezTo>
                  <a:cubicBezTo>
                    <a:pt x="388" y="104"/>
                    <a:pt x="388" y="82"/>
                    <a:pt x="376" y="68"/>
                  </a:cubicBezTo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202"/>
            <p:cNvSpPr>
              <a:spLocks/>
            </p:cNvSpPr>
            <p:nvPr/>
          </p:nvSpPr>
          <p:spPr bwMode="auto">
            <a:xfrm>
              <a:off x="3629" y="952"/>
              <a:ext cx="166" cy="213"/>
            </a:xfrm>
            <a:custGeom>
              <a:avLst/>
              <a:gdLst>
                <a:gd name="T0" fmla="*/ 69 w 70"/>
                <a:gd name="T1" fmla="*/ 0 h 90"/>
                <a:gd name="T2" fmla="*/ 68 w 70"/>
                <a:gd name="T3" fmla="*/ 0 h 90"/>
                <a:gd name="T4" fmla="*/ 59 w 70"/>
                <a:gd name="T5" fmla="*/ 28 h 90"/>
                <a:gd name="T6" fmla="*/ 10 w 70"/>
                <a:gd name="T7" fmla="*/ 83 h 90"/>
                <a:gd name="T8" fmla="*/ 0 w 70"/>
                <a:gd name="T9" fmla="*/ 90 h 90"/>
                <a:gd name="T10" fmla="*/ 11 w 70"/>
                <a:gd name="T11" fmla="*/ 82 h 90"/>
                <a:gd name="T12" fmla="*/ 60 w 70"/>
                <a:gd name="T13" fmla="*/ 28 h 90"/>
                <a:gd name="T14" fmla="*/ 69 w 70"/>
                <a:gd name="T1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90">
                  <a:moveTo>
                    <a:pt x="69" y="0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69" y="10"/>
                    <a:pt x="66" y="20"/>
                    <a:pt x="59" y="28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7" y="87"/>
                    <a:pt x="3" y="89"/>
                    <a:pt x="0" y="90"/>
                  </a:cubicBezTo>
                  <a:cubicBezTo>
                    <a:pt x="4" y="89"/>
                    <a:pt x="7" y="87"/>
                    <a:pt x="11" y="82"/>
                  </a:cubicBezTo>
                  <a:cubicBezTo>
                    <a:pt x="60" y="28"/>
                    <a:pt x="60" y="28"/>
                    <a:pt x="60" y="28"/>
                  </a:cubicBezTo>
                  <a:cubicBezTo>
                    <a:pt x="67" y="20"/>
                    <a:pt x="70" y="10"/>
                    <a:pt x="69" y="0"/>
                  </a:cubicBezTo>
                </a:path>
              </a:pathLst>
            </a:custGeom>
            <a:solidFill>
              <a:srgbClr val="B2B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203"/>
            <p:cNvSpPr>
              <a:spLocks/>
            </p:cNvSpPr>
            <p:nvPr/>
          </p:nvSpPr>
          <p:spPr bwMode="auto">
            <a:xfrm>
              <a:off x="3194" y="1189"/>
              <a:ext cx="127" cy="83"/>
            </a:xfrm>
            <a:custGeom>
              <a:avLst/>
              <a:gdLst>
                <a:gd name="T0" fmla="*/ 54 w 54"/>
                <a:gd name="T1" fmla="*/ 0 h 35"/>
                <a:gd name="T2" fmla="*/ 0 w 54"/>
                <a:gd name="T3" fmla="*/ 35 h 35"/>
                <a:gd name="T4" fmla="*/ 0 w 54"/>
                <a:gd name="T5" fmla="*/ 35 h 35"/>
                <a:gd name="T6" fmla="*/ 54 w 54"/>
                <a:gd name="T7" fmla="*/ 1 h 35"/>
                <a:gd name="T8" fmla="*/ 54 w 54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35">
                  <a:moveTo>
                    <a:pt x="54" y="0"/>
                  </a:moveTo>
                  <a:cubicBezTo>
                    <a:pt x="35" y="11"/>
                    <a:pt x="17" y="2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7" y="22"/>
                    <a:pt x="35" y="11"/>
                    <a:pt x="54" y="1"/>
                  </a:cubicBezTo>
                  <a:cubicBezTo>
                    <a:pt x="54" y="0"/>
                    <a:pt x="54" y="0"/>
                    <a:pt x="54" y="0"/>
                  </a:cubicBezTo>
                </a:path>
              </a:pathLst>
            </a:custGeom>
            <a:solidFill>
              <a:srgbClr val="B3B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204"/>
            <p:cNvSpPr>
              <a:spLocks/>
            </p:cNvSpPr>
            <p:nvPr/>
          </p:nvSpPr>
          <p:spPr bwMode="auto">
            <a:xfrm>
              <a:off x="3321" y="1109"/>
              <a:ext cx="199" cy="82"/>
            </a:xfrm>
            <a:custGeom>
              <a:avLst/>
              <a:gdLst>
                <a:gd name="T0" fmla="*/ 84 w 84"/>
                <a:gd name="T1" fmla="*/ 0 h 35"/>
                <a:gd name="T2" fmla="*/ 0 w 84"/>
                <a:gd name="T3" fmla="*/ 34 h 35"/>
                <a:gd name="T4" fmla="*/ 0 w 84"/>
                <a:gd name="T5" fmla="*/ 35 h 35"/>
                <a:gd name="T6" fmla="*/ 84 w 84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" h="35">
                  <a:moveTo>
                    <a:pt x="84" y="0"/>
                  </a:moveTo>
                  <a:cubicBezTo>
                    <a:pt x="55" y="8"/>
                    <a:pt x="27" y="20"/>
                    <a:pt x="0" y="34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27" y="20"/>
                    <a:pt x="55" y="9"/>
                    <a:pt x="84" y="0"/>
                  </a:cubicBezTo>
                </a:path>
              </a:pathLst>
            </a:custGeom>
            <a:solidFill>
              <a:srgbClr val="B2B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5"/>
            <p:cNvSpPr>
              <a:spLocks/>
            </p:cNvSpPr>
            <p:nvPr/>
          </p:nvSpPr>
          <p:spPr bwMode="auto">
            <a:xfrm>
              <a:off x="3066" y="1367"/>
              <a:ext cx="14" cy="14"/>
            </a:xfrm>
            <a:custGeom>
              <a:avLst/>
              <a:gdLst>
                <a:gd name="T0" fmla="*/ 6 w 6"/>
                <a:gd name="T1" fmla="*/ 0 h 6"/>
                <a:gd name="T2" fmla="*/ 0 w 6"/>
                <a:gd name="T3" fmla="*/ 6 h 6"/>
                <a:gd name="T4" fmla="*/ 0 w 6"/>
                <a:gd name="T5" fmla="*/ 6 h 6"/>
                <a:gd name="T6" fmla="*/ 6 w 6"/>
                <a:gd name="T7" fmla="*/ 1 h 6"/>
                <a:gd name="T8" fmla="*/ 6 w 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6" y="0"/>
                  </a:moveTo>
                  <a:cubicBezTo>
                    <a:pt x="4" y="2"/>
                    <a:pt x="2" y="4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4"/>
                    <a:pt x="4" y="2"/>
                    <a:pt x="6" y="1"/>
                  </a:cubicBezTo>
                  <a:cubicBezTo>
                    <a:pt x="6" y="1"/>
                    <a:pt x="6" y="1"/>
                    <a:pt x="6" y="0"/>
                  </a:cubicBezTo>
                </a:path>
              </a:pathLst>
            </a:custGeom>
            <a:solidFill>
              <a:srgbClr val="ACAD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06"/>
            <p:cNvSpPr>
              <a:spLocks/>
            </p:cNvSpPr>
            <p:nvPr/>
          </p:nvSpPr>
          <p:spPr bwMode="auto">
            <a:xfrm>
              <a:off x="3080" y="1284"/>
              <a:ext cx="97" cy="85"/>
            </a:xfrm>
            <a:custGeom>
              <a:avLst/>
              <a:gdLst>
                <a:gd name="T0" fmla="*/ 41 w 41"/>
                <a:gd name="T1" fmla="*/ 0 h 36"/>
                <a:gd name="T2" fmla="*/ 0 w 41"/>
                <a:gd name="T3" fmla="*/ 35 h 36"/>
                <a:gd name="T4" fmla="*/ 0 w 41"/>
                <a:gd name="T5" fmla="*/ 36 h 36"/>
                <a:gd name="T6" fmla="*/ 41 w 41"/>
                <a:gd name="T7" fmla="*/ 0 h 36"/>
                <a:gd name="T8" fmla="*/ 41 w 41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36">
                  <a:moveTo>
                    <a:pt x="41" y="0"/>
                  </a:moveTo>
                  <a:cubicBezTo>
                    <a:pt x="26" y="11"/>
                    <a:pt x="13" y="23"/>
                    <a:pt x="0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3" y="23"/>
                    <a:pt x="27" y="11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4325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07"/>
            <p:cNvSpPr>
              <a:spLocks/>
            </p:cNvSpPr>
            <p:nvPr/>
          </p:nvSpPr>
          <p:spPr bwMode="auto">
            <a:xfrm>
              <a:off x="3177" y="1272"/>
              <a:ext cx="17" cy="12"/>
            </a:xfrm>
            <a:custGeom>
              <a:avLst/>
              <a:gdLst>
                <a:gd name="T0" fmla="*/ 7 w 7"/>
                <a:gd name="T1" fmla="*/ 0 h 5"/>
                <a:gd name="T2" fmla="*/ 0 w 7"/>
                <a:gd name="T3" fmla="*/ 5 h 5"/>
                <a:gd name="T4" fmla="*/ 0 w 7"/>
                <a:gd name="T5" fmla="*/ 5 h 5"/>
                <a:gd name="T6" fmla="*/ 7 w 7"/>
                <a:gd name="T7" fmla="*/ 0 h 5"/>
                <a:gd name="T8" fmla="*/ 7 w 7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7" y="0"/>
                  </a:moveTo>
                  <a:cubicBezTo>
                    <a:pt x="5" y="1"/>
                    <a:pt x="2" y="3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" y="3"/>
                    <a:pt x="5" y="2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BA75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208"/>
            <p:cNvSpPr>
              <a:spLocks/>
            </p:cNvSpPr>
            <p:nvPr/>
          </p:nvSpPr>
          <p:spPr bwMode="auto">
            <a:xfrm>
              <a:off x="2985" y="952"/>
              <a:ext cx="808" cy="429"/>
            </a:xfrm>
            <a:custGeom>
              <a:avLst/>
              <a:gdLst>
                <a:gd name="T0" fmla="*/ 340 w 341"/>
                <a:gd name="T1" fmla="*/ 0 h 181"/>
                <a:gd name="T2" fmla="*/ 0 w 341"/>
                <a:gd name="T3" fmla="*/ 146 h 181"/>
                <a:gd name="T4" fmla="*/ 34 w 341"/>
                <a:gd name="T5" fmla="*/ 181 h 181"/>
                <a:gd name="T6" fmla="*/ 40 w 341"/>
                <a:gd name="T7" fmla="*/ 175 h 181"/>
                <a:gd name="T8" fmla="*/ 81 w 341"/>
                <a:gd name="T9" fmla="*/ 140 h 181"/>
                <a:gd name="T10" fmla="*/ 88 w 341"/>
                <a:gd name="T11" fmla="*/ 135 h 181"/>
                <a:gd name="T12" fmla="*/ 142 w 341"/>
                <a:gd name="T13" fmla="*/ 100 h 181"/>
                <a:gd name="T14" fmla="*/ 226 w 341"/>
                <a:gd name="T15" fmla="*/ 66 h 181"/>
                <a:gd name="T16" fmla="*/ 262 w 341"/>
                <a:gd name="T17" fmla="*/ 56 h 181"/>
                <a:gd name="T18" fmla="*/ 262 w 341"/>
                <a:gd name="T19" fmla="*/ 74 h 181"/>
                <a:gd name="T20" fmla="*/ 270 w 341"/>
                <a:gd name="T21" fmla="*/ 91 h 181"/>
                <a:gd name="T22" fmla="*/ 272 w 341"/>
                <a:gd name="T23" fmla="*/ 90 h 181"/>
                <a:gd name="T24" fmla="*/ 282 w 341"/>
                <a:gd name="T25" fmla="*/ 83 h 181"/>
                <a:gd name="T26" fmla="*/ 331 w 341"/>
                <a:gd name="T27" fmla="*/ 28 h 181"/>
                <a:gd name="T28" fmla="*/ 340 w 341"/>
                <a:gd name="T29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1" h="181">
                  <a:moveTo>
                    <a:pt x="340" y="0"/>
                  </a:moveTo>
                  <a:cubicBezTo>
                    <a:pt x="208" y="5"/>
                    <a:pt x="88" y="60"/>
                    <a:pt x="0" y="146"/>
                  </a:cubicBezTo>
                  <a:cubicBezTo>
                    <a:pt x="34" y="181"/>
                    <a:pt x="34" y="181"/>
                    <a:pt x="34" y="181"/>
                  </a:cubicBezTo>
                  <a:cubicBezTo>
                    <a:pt x="36" y="179"/>
                    <a:pt x="38" y="177"/>
                    <a:pt x="40" y="175"/>
                  </a:cubicBezTo>
                  <a:cubicBezTo>
                    <a:pt x="53" y="163"/>
                    <a:pt x="66" y="151"/>
                    <a:pt x="81" y="140"/>
                  </a:cubicBezTo>
                  <a:cubicBezTo>
                    <a:pt x="83" y="138"/>
                    <a:pt x="86" y="136"/>
                    <a:pt x="88" y="135"/>
                  </a:cubicBezTo>
                  <a:cubicBezTo>
                    <a:pt x="105" y="122"/>
                    <a:pt x="123" y="111"/>
                    <a:pt x="142" y="100"/>
                  </a:cubicBezTo>
                  <a:cubicBezTo>
                    <a:pt x="169" y="86"/>
                    <a:pt x="197" y="74"/>
                    <a:pt x="226" y="66"/>
                  </a:cubicBezTo>
                  <a:cubicBezTo>
                    <a:pt x="238" y="62"/>
                    <a:pt x="249" y="59"/>
                    <a:pt x="262" y="56"/>
                  </a:cubicBezTo>
                  <a:cubicBezTo>
                    <a:pt x="262" y="74"/>
                    <a:pt x="262" y="74"/>
                    <a:pt x="262" y="74"/>
                  </a:cubicBezTo>
                  <a:cubicBezTo>
                    <a:pt x="262" y="85"/>
                    <a:pt x="265" y="91"/>
                    <a:pt x="270" y="91"/>
                  </a:cubicBezTo>
                  <a:cubicBezTo>
                    <a:pt x="271" y="91"/>
                    <a:pt x="272" y="90"/>
                    <a:pt x="272" y="90"/>
                  </a:cubicBezTo>
                  <a:cubicBezTo>
                    <a:pt x="275" y="89"/>
                    <a:pt x="279" y="87"/>
                    <a:pt x="282" y="83"/>
                  </a:cubicBezTo>
                  <a:cubicBezTo>
                    <a:pt x="331" y="28"/>
                    <a:pt x="331" y="28"/>
                    <a:pt x="331" y="28"/>
                  </a:cubicBezTo>
                  <a:cubicBezTo>
                    <a:pt x="338" y="20"/>
                    <a:pt x="341" y="10"/>
                    <a:pt x="340" y="0"/>
                  </a:cubicBezTo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209"/>
            <p:cNvSpPr>
              <a:spLocks/>
            </p:cNvSpPr>
            <p:nvPr/>
          </p:nvSpPr>
          <p:spPr bwMode="auto">
            <a:xfrm>
              <a:off x="3819" y="588"/>
              <a:ext cx="187" cy="682"/>
            </a:xfrm>
            <a:custGeom>
              <a:avLst/>
              <a:gdLst>
                <a:gd name="T0" fmla="*/ 17 w 79"/>
                <a:gd name="T1" fmla="*/ 144 h 288"/>
                <a:gd name="T2" fmla="*/ 4 w 79"/>
                <a:gd name="T3" fmla="*/ 288 h 288"/>
                <a:gd name="T4" fmla="*/ 46 w 79"/>
                <a:gd name="T5" fmla="*/ 288 h 288"/>
                <a:gd name="T6" fmla="*/ 79 w 79"/>
                <a:gd name="T7" fmla="*/ 144 h 288"/>
                <a:gd name="T8" fmla="*/ 46 w 79"/>
                <a:gd name="T9" fmla="*/ 0 h 288"/>
                <a:gd name="T10" fmla="*/ 0 w 79"/>
                <a:gd name="T11" fmla="*/ 0 h 288"/>
                <a:gd name="T12" fmla="*/ 17 w 79"/>
                <a:gd name="T13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288">
                  <a:moveTo>
                    <a:pt x="17" y="144"/>
                  </a:moveTo>
                  <a:cubicBezTo>
                    <a:pt x="17" y="224"/>
                    <a:pt x="23" y="288"/>
                    <a:pt x="4" y="288"/>
                  </a:cubicBezTo>
                  <a:cubicBezTo>
                    <a:pt x="46" y="288"/>
                    <a:pt x="46" y="288"/>
                    <a:pt x="46" y="288"/>
                  </a:cubicBezTo>
                  <a:cubicBezTo>
                    <a:pt x="64" y="288"/>
                    <a:pt x="79" y="224"/>
                    <a:pt x="79" y="144"/>
                  </a:cubicBezTo>
                  <a:cubicBezTo>
                    <a:pt x="79" y="64"/>
                    <a:pt x="64" y="0"/>
                    <a:pt x="4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17" y="64"/>
                    <a:pt x="17" y="144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210"/>
            <p:cNvSpPr>
              <a:spLocks/>
            </p:cNvSpPr>
            <p:nvPr/>
          </p:nvSpPr>
          <p:spPr bwMode="auto">
            <a:xfrm>
              <a:off x="3939" y="588"/>
              <a:ext cx="79" cy="682"/>
            </a:xfrm>
            <a:custGeom>
              <a:avLst/>
              <a:gdLst>
                <a:gd name="T0" fmla="*/ 24 w 33"/>
                <a:gd name="T1" fmla="*/ 144 h 288"/>
                <a:gd name="T2" fmla="*/ 0 w 33"/>
                <a:gd name="T3" fmla="*/ 269 h 288"/>
                <a:gd name="T4" fmla="*/ 0 w 33"/>
                <a:gd name="T5" fmla="*/ 288 h 288"/>
                <a:gd name="T6" fmla="*/ 33 w 33"/>
                <a:gd name="T7" fmla="*/ 144 h 288"/>
                <a:gd name="T8" fmla="*/ 0 w 33"/>
                <a:gd name="T9" fmla="*/ 0 h 288"/>
                <a:gd name="T10" fmla="*/ 0 w 33"/>
                <a:gd name="T11" fmla="*/ 19 h 288"/>
                <a:gd name="T12" fmla="*/ 24 w 33"/>
                <a:gd name="T13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288">
                  <a:moveTo>
                    <a:pt x="24" y="144"/>
                  </a:moveTo>
                  <a:cubicBezTo>
                    <a:pt x="24" y="212"/>
                    <a:pt x="13" y="267"/>
                    <a:pt x="0" y="269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8" y="287"/>
                    <a:pt x="33" y="223"/>
                    <a:pt x="33" y="144"/>
                  </a:cubicBezTo>
                  <a:cubicBezTo>
                    <a:pt x="33" y="65"/>
                    <a:pt x="18" y="1"/>
                    <a:pt x="0" y="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3" y="20"/>
                    <a:pt x="24" y="76"/>
                    <a:pt x="24" y="144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211"/>
            <p:cNvSpPr>
              <a:spLocks/>
            </p:cNvSpPr>
            <p:nvPr/>
          </p:nvSpPr>
          <p:spPr bwMode="auto">
            <a:xfrm>
              <a:off x="3840" y="798"/>
              <a:ext cx="874" cy="517"/>
            </a:xfrm>
            <a:custGeom>
              <a:avLst/>
              <a:gdLst>
                <a:gd name="T0" fmla="*/ 346 w 369"/>
                <a:gd name="T1" fmla="*/ 96 h 218"/>
                <a:gd name="T2" fmla="*/ 335 w 369"/>
                <a:gd name="T3" fmla="*/ 108 h 218"/>
                <a:gd name="T4" fmla="*/ 0 w 369"/>
                <a:gd name="T5" fmla="*/ 0 h 218"/>
                <a:gd name="T6" fmla="*/ 0 w 369"/>
                <a:gd name="T7" fmla="*/ 110 h 218"/>
                <a:gd name="T8" fmla="*/ 255 w 369"/>
                <a:gd name="T9" fmla="*/ 187 h 218"/>
                <a:gd name="T10" fmla="*/ 246 w 369"/>
                <a:gd name="T11" fmla="*/ 196 h 218"/>
                <a:gd name="T12" fmla="*/ 256 w 369"/>
                <a:gd name="T13" fmla="*/ 217 h 218"/>
                <a:gd name="T14" fmla="*/ 329 w 369"/>
                <a:gd name="T15" fmla="*/ 213 h 218"/>
                <a:gd name="T16" fmla="*/ 363 w 369"/>
                <a:gd name="T17" fmla="*/ 178 h 218"/>
                <a:gd name="T18" fmla="*/ 368 w 369"/>
                <a:gd name="T19" fmla="*/ 105 h 218"/>
                <a:gd name="T20" fmla="*/ 346 w 369"/>
                <a:gd name="T21" fmla="*/ 9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9" h="218">
                  <a:moveTo>
                    <a:pt x="346" y="96"/>
                  </a:moveTo>
                  <a:cubicBezTo>
                    <a:pt x="335" y="108"/>
                    <a:pt x="335" y="108"/>
                    <a:pt x="335" y="108"/>
                  </a:cubicBezTo>
                  <a:cubicBezTo>
                    <a:pt x="240" y="40"/>
                    <a:pt x="125" y="0"/>
                    <a:pt x="0" y="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4" y="111"/>
                    <a:pt x="182" y="139"/>
                    <a:pt x="255" y="187"/>
                  </a:cubicBezTo>
                  <a:cubicBezTo>
                    <a:pt x="246" y="196"/>
                    <a:pt x="246" y="196"/>
                    <a:pt x="246" y="196"/>
                  </a:cubicBezTo>
                  <a:cubicBezTo>
                    <a:pt x="234" y="208"/>
                    <a:pt x="238" y="218"/>
                    <a:pt x="256" y="217"/>
                  </a:cubicBezTo>
                  <a:cubicBezTo>
                    <a:pt x="329" y="213"/>
                    <a:pt x="329" y="213"/>
                    <a:pt x="329" y="213"/>
                  </a:cubicBezTo>
                  <a:cubicBezTo>
                    <a:pt x="347" y="212"/>
                    <a:pt x="362" y="196"/>
                    <a:pt x="363" y="178"/>
                  </a:cubicBezTo>
                  <a:cubicBezTo>
                    <a:pt x="368" y="105"/>
                    <a:pt x="368" y="105"/>
                    <a:pt x="368" y="105"/>
                  </a:cubicBezTo>
                  <a:cubicBezTo>
                    <a:pt x="369" y="87"/>
                    <a:pt x="359" y="83"/>
                    <a:pt x="346" y="96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212"/>
            <p:cNvSpPr>
              <a:spLocks/>
            </p:cNvSpPr>
            <p:nvPr/>
          </p:nvSpPr>
          <p:spPr bwMode="auto">
            <a:xfrm>
              <a:off x="4640" y="1281"/>
              <a:ext cx="31" cy="17"/>
            </a:xfrm>
            <a:custGeom>
              <a:avLst/>
              <a:gdLst>
                <a:gd name="T0" fmla="*/ 12 w 13"/>
                <a:gd name="T1" fmla="*/ 0 h 7"/>
                <a:gd name="T2" fmla="*/ 0 w 13"/>
                <a:gd name="T3" fmla="*/ 7 h 7"/>
                <a:gd name="T4" fmla="*/ 13 w 13"/>
                <a:gd name="T5" fmla="*/ 0 h 7"/>
                <a:gd name="T6" fmla="*/ 12 w 13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7">
                  <a:moveTo>
                    <a:pt x="12" y="0"/>
                  </a:moveTo>
                  <a:cubicBezTo>
                    <a:pt x="9" y="3"/>
                    <a:pt x="4" y="6"/>
                    <a:pt x="0" y="7"/>
                  </a:cubicBezTo>
                  <a:cubicBezTo>
                    <a:pt x="4" y="6"/>
                    <a:pt x="9" y="3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rgbClr val="A4A6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213"/>
            <p:cNvSpPr>
              <a:spLocks/>
            </p:cNvSpPr>
            <p:nvPr/>
          </p:nvSpPr>
          <p:spPr bwMode="auto">
            <a:xfrm>
              <a:off x="3842" y="950"/>
              <a:ext cx="827" cy="362"/>
            </a:xfrm>
            <a:custGeom>
              <a:avLst/>
              <a:gdLst>
                <a:gd name="T0" fmla="*/ 0 w 349"/>
                <a:gd name="T1" fmla="*/ 0 h 153"/>
                <a:gd name="T2" fmla="*/ 0 w 349"/>
                <a:gd name="T3" fmla="*/ 46 h 153"/>
                <a:gd name="T4" fmla="*/ 255 w 349"/>
                <a:gd name="T5" fmla="*/ 123 h 153"/>
                <a:gd name="T6" fmla="*/ 246 w 349"/>
                <a:gd name="T7" fmla="*/ 132 h 153"/>
                <a:gd name="T8" fmla="*/ 253 w 349"/>
                <a:gd name="T9" fmla="*/ 153 h 153"/>
                <a:gd name="T10" fmla="*/ 256 w 349"/>
                <a:gd name="T11" fmla="*/ 153 h 153"/>
                <a:gd name="T12" fmla="*/ 329 w 349"/>
                <a:gd name="T13" fmla="*/ 149 h 153"/>
                <a:gd name="T14" fmla="*/ 337 w 349"/>
                <a:gd name="T15" fmla="*/ 147 h 153"/>
                <a:gd name="T16" fmla="*/ 349 w 349"/>
                <a:gd name="T17" fmla="*/ 140 h 153"/>
                <a:gd name="T18" fmla="*/ 0 w 349"/>
                <a:gd name="T1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9" h="153">
                  <a:moveTo>
                    <a:pt x="0" y="0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94" y="46"/>
                    <a:pt x="182" y="74"/>
                    <a:pt x="255" y="123"/>
                  </a:cubicBezTo>
                  <a:cubicBezTo>
                    <a:pt x="246" y="132"/>
                    <a:pt x="246" y="132"/>
                    <a:pt x="246" y="132"/>
                  </a:cubicBezTo>
                  <a:cubicBezTo>
                    <a:pt x="234" y="144"/>
                    <a:pt x="237" y="153"/>
                    <a:pt x="253" y="153"/>
                  </a:cubicBezTo>
                  <a:cubicBezTo>
                    <a:pt x="254" y="153"/>
                    <a:pt x="255" y="153"/>
                    <a:pt x="256" y="153"/>
                  </a:cubicBezTo>
                  <a:cubicBezTo>
                    <a:pt x="329" y="149"/>
                    <a:pt x="329" y="149"/>
                    <a:pt x="329" y="149"/>
                  </a:cubicBezTo>
                  <a:cubicBezTo>
                    <a:pt x="332" y="148"/>
                    <a:pt x="334" y="148"/>
                    <a:pt x="337" y="147"/>
                  </a:cubicBezTo>
                  <a:cubicBezTo>
                    <a:pt x="341" y="146"/>
                    <a:pt x="346" y="143"/>
                    <a:pt x="349" y="140"/>
                  </a:cubicBezTo>
                  <a:cubicBezTo>
                    <a:pt x="258" y="54"/>
                    <a:pt x="135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214"/>
            <p:cNvSpPr>
              <a:spLocks/>
            </p:cNvSpPr>
            <p:nvPr/>
          </p:nvSpPr>
          <p:spPr bwMode="auto">
            <a:xfrm>
              <a:off x="3710" y="588"/>
              <a:ext cx="229" cy="682"/>
            </a:xfrm>
            <a:custGeom>
              <a:avLst/>
              <a:gdLst>
                <a:gd name="T0" fmla="*/ 63 w 97"/>
                <a:gd name="T1" fmla="*/ 144 h 288"/>
                <a:gd name="T2" fmla="*/ 97 w 97"/>
                <a:gd name="T3" fmla="*/ 0 h 288"/>
                <a:gd name="T4" fmla="*/ 34 w 97"/>
                <a:gd name="T5" fmla="*/ 0 h 288"/>
                <a:gd name="T6" fmla="*/ 0 w 97"/>
                <a:gd name="T7" fmla="*/ 144 h 288"/>
                <a:gd name="T8" fmla="*/ 34 w 97"/>
                <a:gd name="T9" fmla="*/ 288 h 288"/>
                <a:gd name="T10" fmla="*/ 97 w 97"/>
                <a:gd name="T11" fmla="*/ 288 h 288"/>
                <a:gd name="T12" fmla="*/ 63 w 97"/>
                <a:gd name="T13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288">
                  <a:moveTo>
                    <a:pt x="63" y="144"/>
                  </a:moveTo>
                  <a:cubicBezTo>
                    <a:pt x="63" y="64"/>
                    <a:pt x="78" y="0"/>
                    <a:pt x="9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5" y="0"/>
                    <a:pt x="0" y="64"/>
                    <a:pt x="0" y="144"/>
                  </a:cubicBezTo>
                  <a:cubicBezTo>
                    <a:pt x="0" y="224"/>
                    <a:pt x="15" y="288"/>
                    <a:pt x="34" y="288"/>
                  </a:cubicBezTo>
                  <a:cubicBezTo>
                    <a:pt x="97" y="288"/>
                    <a:pt x="97" y="288"/>
                    <a:pt x="97" y="288"/>
                  </a:cubicBezTo>
                  <a:cubicBezTo>
                    <a:pt x="78" y="288"/>
                    <a:pt x="63" y="224"/>
                    <a:pt x="63" y="1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215"/>
            <p:cNvSpPr>
              <a:spLocks/>
            </p:cNvSpPr>
            <p:nvPr/>
          </p:nvSpPr>
          <p:spPr bwMode="auto">
            <a:xfrm>
              <a:off x="3857" y="588"/>
              <a:ext cx="82" cy="682"/>
            </a:xfrm>
            <a:custGeom>
              <a:avLst/>
              <a:gdLst>
                <a:gd name="T0" fmla="*/ 35 w 35"/>
                <a:gd name="T1" fmla="*/ 269 h 288"/>
                <a:gd name="T2" fmla="*/ 34 w 35"/>
                <a:gd name="T3" fmla="*/ 269 h 288"/>
                <a:gd name="T4" fmla="*/ 10 w 35"/>
                <a:gd name="T5" fmla="*/ 144 h 288"/>
                <a:gd name="T6" fmla="*/ 34 w 35"/>
                <a:gd name="T7" fmla="*/ 19 h 288"/>
                <a:gd name="T8" fmla="*/ 35 w 35"/>
                <a:gd name="T9" fmla="*/ 19 h 288"/>
                <a:gd name="T10" fmla="*/ 35 w 35"/>
                <a:gd name="T11" fmla="*/ 0 h 288"/>
                <a:gd name="T12" fmla="*/ 34 w 35"/>
                <a:gd name="T13" fmla="*/ 0 h 288"/>
                <a:gd name="T14" fmla="*/ 0 w 35"/>
                <a:gd name="T15" fmla="*/ 144 h 288"/>
                <a:gd name="T16" fmla="*/ 34 w 35"/>
                <a:gd name="T17" fmla="*/ 288 h 288"/>
                <a:gd name="T18" fmla="*/ 35 w 35"/>
                <a:gd name="T19" fmla="*/ 288 h 288"/>
                <a:gd name="T20" fmla="*/ 35 w 35"/>
                <a:gd name="T21" fmla="*/ 26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288">
                  <a:moveTo>
                    <a:pt x="35" y="269"/>
                  </a:moveTo>
                  <a:cubicBezTo>
                    <a:pt x="34" y="269"/>
                    <a:pt x="34" y="269"/>
                    <a:pt x="34" y="269"/>
                  </a:cubicBezTo>
                  <a:cubicBezTo>
                    <a:pt x="21" y="269"/>
                    <a:pt x="10" y="213"/>
                    <a:pt x="10" y="144"/>
                  </a:cubicBezTo>
                  <a:cubicBezTo>
                    <a:pt x="10" y="75"/>
                    <a:pt x="21" y="19"/>
                    <a:pt x="34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6" y="0"/>
                    <a:pt x="0" y="64"/>
                    <a:pt x="0" y="144"/>
                  </a:cubicBezTo>
                  <a:cubicBezTo>
                    <a:pt x="0" y="224"/>
                    <a:pt x="16" y="288"/>
                    <a:pt x="34" y="288"/>
                  </a:cubicBezTo>
                  <a:cubicBezTo>
                    <a:pt x="35" y="288"/>
                    <a:pt x="35" y="288"/>
                    <a:pt x="35" y="288"/>
                  </a:cubicBezTo>
                  <a:lnTo>
                    <a:pt x="35" y="26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216"/>
            <p:cNvSpPr>
              <a:spLocks/>
            </p:cNvSpPr>
            <p:nvPr/>
          </p:nvSpPr>
          <p:spPr bwMode="auto">
            <a:xfrm>
              <a:off x="2663" y="976"/>
              <a:ext cx="620" cy="620"/>
            </a:xfrm>
            <a:custGeom>
              <a:avLst/>
              <a:gdLst>
                <a:gd name="T0" fmla="*/ 136 w 262"/>
                <a:gd name="T1" fmla="*/ 126 h 262"/>
                <a:gd name="T2" fmla="*/ 58 w 262"/>
                <a:gd name="T3" fmla="*/ 0 h 262"/>
                <a:gd name="T4" fmla="*/ 14 w 262"/>
                <a:gd name="T5" fmla="*/ 45 h 262"/>
                <a:gd name="T6" fmla="*/ 92 w 262"/>
                <a:gd name="T7" fmla="*/ 171 h 262"/>
                <a:gd name="T8" fmla="*/ 217 w 262"/>
                <a:gd name="T9" fmla="*/ 249 h 262"/>
                <a:gd name="T10" fmla="*/ 262 w 262"/>
                <a:gd name="T11" fmla="*/ 205 h 262"/>
                <a:gd name="T12" fmla="*/ 136 w 262"/>
                <a:gd name="T13" fmla="*/ 12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2" h="262">
                  <a:moveTo>
                    <a:pt x="136" y="126"/>
                  </a:moveTo>
                  <a:cubicBezTo>
                    <a:pt x="80" y="70"/>
                    <a:pt x="45" y="14"/>
                    <a:pt x="58" y="0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0" y="58"/>
                    <a:pt x="35" y="114"/>
                    <a:pt x="92" y="171"/>
                  </a:cubicBezTo>
                  <a:cubicBezTo>
                    <a:pt x="148" y="227"/>
                    <a:pt x="204" y="262"/>
                    <a:pt x="217" y="249"/>
                  </a:cubicBezTo>
                  <a:cubicBezTo>
                    <a:pt x="262" y="205"/>
                    <a:pt x="262" y="205"/>
                    <a:pt x="262" y="205"/>
                  </a:cubicBezTo>
                  <a:cubicBezTo>
                    <a:pt x="249" y="218"/>
                    <a:pt x="192" y="183"/>
                    <a:pt x="136" y="126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217"/>
            <p:cNvSpPr>
              <a:spLocks/>
            </p:cNvSpPr>
            <p:nvPr/>
          </p:nvSpPr>
          <p:spPr bwMode="auto">
            <a:xfrm>
              <a:off x="2767" y="976"/>
              <a:ext cx="516" cy="516"/>
            </a:xfrm>
            <a:custGeom>
              <a:avLst/>
              <a:gdLst>
                <a:gd name="T0" fmla="*/ 204 w 218"/>
                <a:gd name="T1" fmla="*/ 191 h 218"/>
                <a:gd name="T2" fmla="*/ 204 w 218"/>
                <a:gd name="T3" fmla="*/ 191 h 218"/>
                <a:gd name="T4" fmla="*/ 98 w 218"/>
                <a:gd name="T5" fmla="*/ 120 h 218"/>
                <a:gd name="T6" fmla="*/ 27 w 218"/>
                <a:gd name="T7" fmla="*/ 15 h 218"/>
                <a:gd name="T8" fmla="*/ 28 w 218"/>
                <a:gd name="T9" fmla="*/ 14 h 218"/>
                <a:gd name="T10" fmla="*/ 14 w 218"/>
                <a:gd name="T11" fmla="*/ 0 h 218"/>
                <a:gd name="T12" fmla="*/ 13 w 218"/>
                <a:gd name="T13" fmla="*/ 1 h 218"/>
                <a:gd name="T14" fmla="*/ 92 w 218"/>
                <a:gd name="T15" fmla="*/ 127 h 218"/>
                <a:gd name="T16" fmla="*/ 217 w 218"/>
                <a:gd name="T17" fmla="*/ 205 h 218"/>
                <a:gd name="T18" fmla="*/ 218 w 218"/>
                <a:gd name="T19" fmla="*/ 205 h 218"/>
                <a:gd name="T20" fmla="*/ 204 w 218"/>
                <a:gd name="T21" fmla="*/ 191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8" h="218">
                  <a:moveTo>
                    <a:pt x="204" y="191"/>
                  </a:moveTo>
                  <a:cubicBezTo>
                    <a:pt x="204" y="191"/>
                    <a:pt x="204" y="191"/>
                    <a:pt x="204" y="191"/>
                  </a:cubicBezTo>
                  <a:cubicBezTo>
                    <a:pt x="194" y="201"/>
                    <a:pt x="147" y="169"/>
                    <a:pt x="98" y="120"/>
                  </a:cubicBezTo>
                  <a:cubicBezTo>
                    <a:pt x="49" y="72"/>
                    <a:pt x="18" y="24"/>
                    <a:pt x="27" y="15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0" y="14"/>
                    <a:pt x="35" y="70"/>
                    <a:pt x="92" y="127"/>
                  </a:cubicBezTo>
                  <a:cubicBezTo>
                    <a:pt x="148" y="183"/>
                    <a:pt x="204" y="218"/>
                    <a:pt x="217" y="205"/>
                  </a:cubicBezTo>
                  <a:cubicBezTo>
                    <a:pt x="218" y="205"/>
                    <a:pt x="218" y="205"/>
                    <a:pt x="218" y="205"/>
                  </a:cubicBezTo>
                  <a:lnTo>
                    <a:pt x="204" y="191"/>
                  </a:lnTo>
                  <a:close/>
                </a:path>
              </a:pathLst>
            </a:custGeom>
            <a:solidFill>
              <a:schemeClr val="tx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218"/>
            <p:cNvSpPr>
              <a:spLocks/>
            </p:cNvSpPr>
            <p:nvPr/>
          </p:nvSpPr>
          <p:spPr bwMode="auto">
            <a:xfrm>
              <a:off x="2270" y="2061"/>
              <a:ext cx="684" cy="227"/>
            </a:xfrm>
            <a:custGeom>
              <a:avLst/>
              <a:gdLst>
                <a:gd name="T0" fmla="*/ 145 w 289"/>
                <a:gd name="T1" fmla="*/ 33 h 96"/>
                <a:gd name="T2" fmla="*/ 0 w 289"/>
                <a:gd name="T3" fmla="*/ 0 h 96"/>
                <a:gd name="T4" fmla="*/ 0 w 289"/>
                <a:gd name="T5" fmla="*/ 62 h 96"/>
                <a:gd name="T6" fmla="*/ 145 w 289"/>
                <a:gd name="T7" fmla="*/ 96 h 96"/>
                <a:gd name="T8" fmla="*/ 289 w 289"/>
                <a:gd name="T9" fmla="*/ 62 h 96"/>
                <a:gd name="T10" fmla="*/ 289 w 289"/>
                <a:gd name="T11" fmla="*/ 0 h 96"/>
                <a:gd name="T12" fmla="*/ 145 w 289"/>
                <a:gd name="T13" fmla="*/ 3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9" h="96">
                  <a:moveTo>
                    <a:pt x="145" y="33"/>
                  </a:moveTo>
                  <a:cubicBezTo>
                    <a:pt x="65" y="33"/>
                    <a:pt x="0" y="18"/>
                    <a:pt x="0" y="0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81"/>
                    <a:pt x="65" y="96"/>
                    <a:pt x="145" y="96"/>
                  </a:cubicBezTo>
                  <a:cubicBezTo>
                    <a:pt x="224" y="96"/>
                    <a:pt x="289" y="81"/>
                    <a:pt x="289" y="62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89" y="18"/>
                    <a:pt x="224" y="33"/>
                    <a:pt x="145" y="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219"/>
            <p:cNvSpPr>
              <a:spLocks/>
            </p:cNvSpPr>
            <p:nvPr/>
          </p:nvSpPr>
          <p:spPr bwMode="auto">
            <a:xfrm>
              <a:off x="2270" y="2061"/>
              <a:ext cx="684" cy="80"/>
            </a:xfrm>
            <a:custGeom>
              <a:avLst/>
              <a:gdLst>
                <a:gd name="T0" fmla="*/ 269 w 289"/>
                <a:gd name="T1" fmla="*/ 0 h 34"/>
                <a:gd name="T2" fmla="*/ 269 w 289"/>
                <a:gd name="T3" fmla="*/ 0 h 34"/>
                <a:gd name="T4" fmla="*/ 145 w 289"/>
                <a:gd name="T5" fmla="*/ 25 h 34"/>
                <a:gd name="T6" fmla="*/ 20 w 289"/>
                <a:gd name="T7" fmla="*/ 0 h 34"/>
                <a:gd name="T8" fmla="*/ 20 w 289"/>
                <a:gd name="T9" fmla="*/ 0 h 34"/>
                <a:gd name="T10" fmla="*/ 0 w 289"/>
                <a:gd name="T11" fmla="*/ 0 h 34"/>
                <a:gd name="T12" fmla="*/ 0 w 289"/>
                <a:gd name="T13" fmla="*/ 0 h 34"/>
                <a:gd name="T14" fmla="*/ 145 w 289"/>
                <a:gd name="T15" fmla="*/ 34 h 34"/>
                <a:gd name="T16" fmla="*/ 289 w 289"/>
                <a:gd name="T17" fmla="*/ 0 h 34"/>
                <a:gd name="T18" fmla="*/ 289 w 289"/>
                <a:gd name="T19" fmla="*/ 0 h 34"/>
                <a:gd name="T20" fmla="*/ 269 w 289"/>
                <a:gd name="T2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9" h="34">
                  <a:moveTo>
                    <a:pt x="269" y="0"/>
                  </a:moveTo>
                  <a:cubicBezTo>
                    <a:pt x="269" y="0"/>
                    <a:pt x="269" y="0"/>
                    <a:pt x="269" y="0"/>
                  </a:cubicBezTo>
                  <a:cubicBezTo>
                    <a:pt x="269" y="14"/>
                    <a:pt x="213" y="25"/>
                    <a:pt x="145" y="25"/>
                  </a:cubicBezTo>
                  <a:cubicBezTo>
                    <a:pt x="76" y="25"/>
                    <a:pt x="20" y="14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"/>
                    <a:pt x="65" y="34"/>
                    <a:pt x="145" y="34"/>
                  </a:cubicBezTo>
                  <a:cubicBezTo>
                    <a:pt x="224" y="34"/>
                    <a:pt x="289" y="19"/>
                    <a:pt x="289" y="0"/>
                  </a:cubicBezTo>
                  <a:cubicBezTo>
                    <a:pt x="289" y="0"/>
                    <a:pt x="289" y="0"/>
                    <a:pt x="289" y="0"/>
                  </a:cubicBezTo>
                  <a:lnTo>
                    <a:pt x="269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220"/>
            <p:cNvSpPr>
              <a:spLocks/>
            </p:cNvSpPr>
            <p:nvPr/>
          </p:nvSpPr>
          <p:spPr bwMode="auto">
            <a:xfrm>
              <a:off x="2670" y="2717"/>
              <a:ext cx="514" cy="516"/>
            </a:xfrm>
            <a:custGeom>
              <a:avLst/>
              <a:gdLst>
                <a:gd name="T0" fmla="*/ 190 w 217"/>
                <a:gd name="T1" fmla="*/ 14 h 218"/>
                <a:gd name="T2" fmla="*/ 190 w 217"/>
                <a:gd name="T3" fmla="*/ 14 h 218"/>
                <a:gd name="T4" fmla="*/ 120 w 217"/>
                <a:gd name="T5" fmla="*/ 120 h 218"/>
                <a:gd name="T6" fmla="*/ 14 w 217"/>
                <a:gd name="T7" fmla="*/ 191 h 218"/>
                <a:gd name="T8" fmla="*/ 14 w 217"/>
                <a:gd name="T9" fmla="*/ 190 h 218"/>
                <a:gd name="T10" fmla="*/ 0 w 217"/>
                <a:gd name="T11" fmla="*/ 204 h 218"/>
                <a:gd name="T12" fmla="*/ 0 w 217"/>
                <a:gd name="T13" fmla="*/ 204 h 218"/>
                <a:gd name="T14" fmla="*/ 126 w 217"/>
                <a:gd name="T15" fmla="*/ 126 h 218"/>
                <a:gd name="T16" fmla="*/ 204 w 217"/>
                <a:gd name="T17" fmla="*/ 0 h 218"/>
                <a:gd name="T18" fmla="*/ 204 w 217"/>
                <a:gd name="T19" fmla="*/ 0 h 218"/>
                <a:gd name="T20" fmla="*/ 190 w 217"/>
                <a:gd name="T21" fmla="*/ 14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7" h="218">
                  <a:moveTo>
                    <a:pt x="190" y="14"/>
                  </a:moveTo>
                  <a:cubicBezTo>
                    <a:pt x="190" y="14"/>
                    <a:pt x="190" y="14"/>
                    <a:pt x="190" y="14"/>
                  </a:cubicBezTo>
                  <a:cubicBezTo>
                    <a:pt x="200" y="24"/>
                    <a:pt x="168" y="71"/>
                    <a:pt x="120" y="120"/>
                  </a:cubicBezTo>
                  <a:cubicBezTo>
                    <a:pt x="71" y="168"/>
                    <a:pt x="24" y="200"/>
                    <a:pt x="14" y="191"/>
                  </a:cubicBezTo>
                  <a:cubicBezTo>
                    <a:pt x="14" y="190"/>
                    <a:pt x="14" y="190"/>
                    <a:pt x="14" y="190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13" y="218"/>
                    <a:pt x="70" y="183"/>
                    <a:pt x="126" y="126"/>
                  </a:cubicBezTo>
                  <a:cubicBezTo>
                    <a:pt x="182" y="70"/>
                    <a:pt x="217" y="13"/>
                    <a:pt x="204" y="0"/>
                  </a:cubicBezTo>
                  <a:cubicBezTo>
                    <a:pt x="204" y="0"/>
                    <a:pt x="204" y="0"/>
                    <a:pt x="204" y="0"/>
                  </a:cubicBezTo>
                  <a:lnTo>
                    <a:pt x="190" y="14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Freeform 221"/>
            <p:cNvSpPr>
              <a:spLocks/>
            </p:cNvSpPr>
            <p:nvPr/>
          </p:nvSpPr>
          <p:spPr bwMode="auto">
            <a:xfrm>
              <a:off x="3741" y="3046"/>
              <a:ext cx="229" cy="684"/>
            </a:xfrm>
            <a:custGeom>
              <a:avLst/>
              <a:gdLst>
                <a:gd name="T0" fmla="*/ 34 w 97"/>
                <a:gd name="T1" fmla="*/ 144 h 289"/>
                <a:gd name="T2" fmla="*/ 0 w 97"/>
                <a:gd name="T3" fmla="*/ 289 h 289"/>
                <a:gd name="T4" fmla="*/ 63 w 97"/>
                <a:gd name="T5" fmla="*/ 289 h 289"/>
                <a:gd name="T6" fmla="*/ 97 w 97"/>
                <a:gd name="T7" fmla="*/ 144 h 289"/>
                <a:gd name="T8" fmla="*/ 63 w 97"/>
                <a:gd name="T9" fmla="*/ 0 h 289"/>
                <a:gd name="T10" fmla="*/ 0 w 97"/>
                <a:gd name="T11" fmla="*/ 0 h 289"/>
                <a:gd name="T12" fmla="*/ 34 w 97"/>
                <a:gd name="T13" fmla="*/ 144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289">
                  <a:moveTo>
                    <a:pt x="34" y="144"/>
                  </a:moveTo>
                  <a:cubicBezTo>
                    <a:pt x="34" y="224"/>
                    <a:pt x="19" y="289"/>
                    <a:pt x="0" y="289"/>
                  </a:cubicBezTo>
                  <a:cubicBezTo>
                    <a:pt x="63" y="289"/>
                    <a:pt x="63" y="289"/>
                    <a:pt x="63" y="289"/>
                  </a:cubicBezTo>
                  <a:cubicBezTo>
                    <a:pt x="82" y="289"/>
                    <a:pt x="97" y="224"/>
                    <a:pt x="97" y="144"/>
                  </a:cubicBezTo>
                  <a:cubicBezTo>
                    <a:pt x="97" y="65"/>
                    <a:pt x="82" y="0"/>
                    <a:pt x="6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0"/>
                    <a:pt x="34" y="65"/>
                    <a:pt x="34" y="14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Freeform 222"/>
            <p:cNvSpPr>
              <a:spLocks/>
            </p:cNvSpPr>
            <p:nvPr/>
          </p:nvSpPr>
          <p:spPr bwMode="auto">
            <a:xfrm>
              <a:off x="4396" y="2719"/>
              <a:ext cx="621" cy="620"/>
            </a:xfrm>
            <a:custGeom>
              <a:avLst/>
              <a:gdLst>
                <a:gd name="T0" fmla="*/ 126 w 262"/>
                <a:gd name="T1" fmla="*/ 136 h 262"/>
                <a:gd name="T2" fmla="*/ 204 w 262"/>
                <a:gd name="T3" fmla="*/ 262 h 262"/>
                <a:gd name="T4" fmla="*/ 248 w 262"/>
                <a:gd name="T5" fmla="*/ 218 h 262"/>
                <a:gd name="T6" fmla="*/ 170 w 262"/>
                <a:gd name="T7" fmla="*/ 92 h 262"/>
                <a:gd name="T8" fmla="*/ 45 w 262"/>
                <a:gd name="T9" fmla="*/ 13 h 262"/>
                <a:gd name="T10" fmla="*/ 0 w 262"/>
                <a:gd name="T11" fmla="*/ 58 h 262"/>
                <a:gd name="T12" fmla="*/ 126 w 262"/>
                <a:gd name="T13" fmla="*/ 13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2" h="262">
                  <a:moveTo>
                    <a:pt x="126" y="136"/>
                  </a:moveTo>
                  <a:cubicBezTo>
                    <a:pt x="182" y="192"/>
                    <a:pt x="217" y="249"/>
                    <a:pt x="204" y="262"/>
                  </a:cubicBezTo>
                  <a:cubicBezTo>
                    <a:pt x="248" y="218"/>
                    <a:pt x="248" y="218"/>
                    <a:pt x="248" y="218"/>
                  </a:cubicBezTo>
                  <a:cubicBezTo>
                    <a:pt x="262" y="205"/>
                    <a:pt x="227" y="148"/>
                    <a:pt x="170" y="92"/>
                  </a:cubicBezTo>
                  <a:cubicBezTo>
                    <a:pt x="114" y="35"/>
                    <a:pt x="58" y="0"/>
                    <a:pt x="45" y="13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3" y="45"/>
                    <a:pt x="70" y="80"/>
                    <a:pt x="126" y="1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Freeform 223"/>
            <p:cNvSpPr>
              <a:spLocks/>
            </p:cNvSpPr>
            <p:nvPr/>
          </p:nvSpPr>
          <p:spPr bwMode="auto">
            <a:xfrm>
              <a:off x="4396" y="2823"/>
              <a:ext cx="517" cy="516"/>
            </a:xfrm>
            <a:custGeom>
              <a:avLst/>
              <a:gdLst>
                <a:gd name="T0" fmla="*/ 14 w 218"/>
                <a:gd name="T1" fmla="*/ 28 h 218"/>
                <a:gd name="T2" fmla="*/ 14 w 218"/>
                <a:gd name="T3" fmla="*/ 27 h 218"/>
                <a:gd name="T4" fmla="*/ 120 w 218"/>
                <a:gd name="T5" fmla="*/ 98 h 218"/>
                <a:gd name="T6" fmla="*/ 191 w 218"/>
                <a:gd name="T7" fmla="*/ 204 h 218"/>
                <a:gd name="T8" fmla="*/ 190 w 218"/>
                <a:gd name="T9" fmla="*/ 204 h 218"/>
                <a:gd name="T10" fmla="*/ 204 w 218"/>
                <a:gd name="T11" fmla="*/ 218 h 218"/>
                <a:gd name="T12" fmla="*/ 205 w 218"/>
                <a:gd name="T13" fmla="*/ 218 h 218"/>
                <a:gd name="T14" fmla="*/ 126 w 218"/>
                <a:gd name="T15" fmla="*/ 92 h 218"/>
                <a:gd name="T16" fmla="*/ 1 w 218"/>
                <a:gd name="T17" fmla="*/ 13 h 218"/>
                <a:gd name="T18" fmla="*/ 0 w 218"/>
                <a:gd name="T19" fmla="*/ 14 h 218"/>
                <a:gd name="T20" fmla="*/ 14 w 218"/>
                <a:gd name="T21" fmla="*/ 28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8" h="218">
                  <a:moveTo>
                    <a:pt x="14" y="28"/>
                  </a:moveTo>
                  <a:cubicBezTo>
                    <a:pt x="14" y="27"/>
                    <a:pt x="14" y="27"/>
                    <a:pt x="14" y="27"/>
                  </a:cubicBezTo>
                  <a:cubicBezTo>
                    <a:pt x="24" y="18"/>
                    <a:pt x="71" y="49"/>
                    <a:pt x="120" y="98"/>
                  </a:cubicBezTo>
                  <a:cubicBezTo>
                    <a:pt x="168" y="147"/>
                    <a:pt x="200" y="194"/>
                    <a:pt x="191" y="204"/>
                  </a:cubicBezTo>
                  <a:cubicBezTo>
                    <a:pt x="190" y="204"/>
                    <a:pt x="190" y="204"/>
                    <a:pt x="190" y="204"/>
                  </a:cubicBezTo>
                  <a:cubicBezTo>
                    <a:pt x="204" y="218"/>
                    <a:pt x="204" y="218"/>
                    <a:pt x="204" y="218"/>
                  </a:cubicBezTo>
                  <a:cubicBezTo>
                    <a:pt x="205" y="218"/>
                    <a:pt x="205" y="218"/>
                    <a:pt x="205" y="218"/>
                  </a:cubicBezTo>
                  <a:cubicBezTo>
                    <a:pt x="218" y="205"/>
                    <a:pt x="183" y="148"/>
                    <a:pt x="126" y="92"/>
                  </a:cubicBezTo>
                  <a:cubicBezTo>
                    <a:pt x="70" y="35"/>
                    <a:pt x="14" y="0"/>
                    <a:pt x="1" y="13"/>
                  </a:cubicBezTo>
                  <a:cubicBezTo>
                    <a:pt x="0" y="14"/>
                    <a:pt x="0" y="14"/>
                    <a:pt x="0" y="14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224"/>
            <p:cNvSpPr>
              <a:spLocks/>
            </p:cNvSpPr>
            <p:nvPr/>
          </p:nvSpPr>
          <p:spPr bwMode="auto">
            <a:xfrm>
              <a:off x="4726" y="2038"/>
              <a:ext cx="684" cy="227"/>
            </a:xfrm>
            <a:custGeom>
              <a:avLst/>
              <a:gdLst>
                <a:gd name="T0" fmla="*/ 144 w 289"/>
                <a:gd name="T1" fmla="*/ 62 h 96"/>
                <a:gd name="T2" fmla="*/ 289 w 289"/>
                <a:gd name="T3" fmla="*/ 96 h 96"/>
                <a:gd name="T4" fmla="*/ 289 w 289"/>
                <a:gd name="T5" fmla="*/ 33 h 96"/>
                <a:gd name="T6" fmla="*/ 144 w 289"/>
                <a:gd name="T7" fmla="*/ 0 h 96"/>
                <a:gd name="T8" fmla="*/ 0 w 289"/>
                <a:gd name="T9" fmla="*/ 33 h 96"/>
                <a:gd name="T10" fmla="*/ 0 w 289"/>
                <a:gd name="T11" fmla="*/ 96 h 96"/>
                <a:gd name="T12" fmla="*/ 144 w 289"/>
                <a:gd name="T13" fmla="*/ 6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9" h="96">
                  <a:moveTo>
                    <a:pt x="144" y="62"/>
                  </a:moveTo>
                  <a:cubicBezTo>
                    <a:pt x="224" y="62"/>
                    <a:pt x="289" y="77"/>
                    <a:pt x="289" y="96"/>
                  </a:cubicBezTo>
                  <a:cubicBezTo>
                    <a:pt x="289" y="33"/>
                    <a:pt x="289" y="33"/>
                    <a:pt x="289" y="33"/>
                  </a:cubicBezTo>
                  <a:cubicBezTo>
                    <a:pt x="289" y="15"/>
                    <a:pt x="224" y="0"/>
                    <a:pt x="144" y="0"/>
                  </a:cubicBezTo>
                  <a:cubicBezTo>
                    <a:pt x="65" y="0"/>
                    <a:pt x="0" y="15"/>
                    <a:pt x="0" y="33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77"/>
                    <a:pt x="65" y="62"/>
                    <a:pt x="144" y="6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225"/>
            <p:cNvSpPr>
              <a:spLocks/>
            </p:cNvSpPr>
            <p:nvPr/>
          </p:nvSpPr>
          <p:spPr bwMode="auto">
            <a:xfrm>
              <a:off x="4726" y="2177"/>
              <a:ext cx="684" cy="80"/>
            </a:xfrm>
            <a:custGeom>
              <a:avLst/>
              <a:gdLst>
                <a:gd name="T0" fmla="*/ 20 w 289"/>
                <a:gd name="T1" fmla="*/ 34 h 34"/>
                <a:gd name="T2" fmla="*/ 20 w 289"/>
                <a:gd name="T3" fmla="*/ 33 h 34"/>
                <a:gd name="T4" fmla="*/ 144 w 289"/>
                <a:gd name="T5" fmla="*/ 9 h 34"/>
                <a:gd name="T6" fmla="*/ 269 w 289"/>
                <a:gd name="T7" fmla="*/ 33 h 34"/>
                <a:gd name="T8" fmla="*/ 269 w 289"/>
                <a:gd name="T9" fmla="*/ 34 h 34"/>
                <a:gd name="T10" fmla="*/ 289 w 289"/>
                <a:gd name="T11" fmla="*/ 34 h 34"/>
                <a:gd name="T12" fmla="*/ 289 w 289"/>
                <a:gd name="T13" fmla="*/ 33 h 34"/>
                <a:gd name="T14" fmla="*/ 144 w 289"/>
                <a:gd name="T15" fmla="*/ 0 h 34"/>
                <a:gd name="T16" fmla="*/ 0 w 289"/>
                <a:gd name="T17" fmla="*/ 33 h 34"/>
                <a:gd name="T18" fmla="*/ 0 w 289"/>
                <a:gd name="T19" fmla="*/ 34 h 34"/>
                <a:gd name="T20" fmla="*/ 20 w 289"/>
                <a:gd name="T21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9" h="34">
                  <a:moveTo>
                    <a:pt x="20" y="34"/>
                  </a:moveTo>
                  <a:cubicBezTo>
                    <a:pt x="20" y="33"/>
                    <a:pt x="20" y="33"/>
                    <a:pt x="20" y="33"/>
                  </a:cubicBezTo>
                  <a:cubicBezTo>
                    <a:pt x="20" y="20"/>
                    <a:pt x="76" y="9"/>
                    <a:pt x="144" y="9"/>
                  </a:cubicBezTo>
                  <a:cubicBezTo>
                    <a:pt x="213" y="9"/>
                    <a:pt x="269" y="20"/>
                    <a:pt x="269" y="33"/>
                  </a:cubicBezTo>
                  <a:cubicBezTo>
                    <a:pt x="269" y="34"/>
                    <a:pt x="269" y="34"/>
                    <a:pt x="269" y="34"/>
                  </a:cubicBezTo>
                  <a:cubicBezTo>
                    <a:pt x="289" y="34"/>
                    <a:pt x="289" y="34"/>
                    <a:pt x="289" y="34"/>
                  </a:cubicBezTo>
                  <a:cubicBezTo>
                    <a:pt x="289" y="33"/>
                    <a:pt x="289" y="33"/>
                    <a:pt x="289" y="33"/>
                  </a:cubicBezTo>
                  <a:cubicBezTo>
                    <a:pt x="289" y="15"/>
                    <a:pt x="224" y="0"/>
                    <a:pt x="144" y="0"/>
                  </a:cubicBezTo>
                  <a:cubicBezTo>
                    <a:pt x="65" y="0"/>
                    <a:pt x="0" y="15"/>
                    <a:pt x="0" y="33"/>
                  </a:cubicBezTo>
                  <a:cubicBezTo>
                    <a:pt x="0" y="34"/>
                    <a:pt x="0" y="34"/>
                    <a:pt x="0" y="34"/>
                  </a:cubicBezTo>
                  <a:lnTo>
                    <a:pt x="20" y="3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226"/>
            <p:cNvSpPr>
              <a:spLocks/>
            </p:cNvSpPr>
            <p:nvPr/>
          </p:nvSpPr>
          <p:spPr bwMode="auto">
            <a:xfrm>
              <a:off x="4401" y="981"/>
              <a:ext cx="618" cy="620"/>
            </a:xfrm>
            <a:custGeom>
              <a:avLst/>
              <a:gdLst>
                <a:gd name="T0" fmla="*/ 135 w 261"/>
                <a:gd name="T1" fmla="*/ 136 h 262"/>
                <a:gd name="T2" fmla="*/ 261 w 261"/>
                <a:gd name="T3" fmla="*/ 57 h 262"/>
                <a:gd name="T4" fmla="*/ 217 w 261"/>
                <a:gd name="T5" fmla="*/ 13 h 262"/>
                <a:gd name="T6" fmla="*/ 91 w 261"/>
                <a:gd name="T7" fmla="*/ 91 h 262"/>
                <a:gd name="T8" fmla="*/ 13 w 261"/>
                <a:gd name="T9" fmla="*/ 217 h 262"/>
                <a:gd name="T10" fmla="*/ 57 w 261"/>
                <a:gd name="T11" fmla="*/ 262 h 262"/>
                <a:gd name="T12" fmla="*/ 135 w 261"/>
                <a:gd name="T13" fmla="*/ 13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1" h="262">
                  <a:moveTo>
                    <a:pt x="135" y="136"/>
                  </a:moveTo>
                  <a:cubicBezTo>
                    <a:pt x="192" y="79"/>
                    <a:pt x="248" y="44"/>
                    <a:pt x="261" y="57"/>
                  </a:cubicBezTo>
                  <a:cubicBezTo>
                    <a:pt x="217" y="13"/>
                    <a:pt x="217" y="13"/>
                    <a:pt x="217" y="13"/>
                  </a:cubicBezTo>
                  <a:cubicBezTo>
                    <a:pt x="204" y="0"/>
                    <a:pt x="147" y="35"/>
                    <a:pt x="91" y="91"/>
                  </a:cubicBezTo>
                  <a:cubicBezTo>
                    <a:pt x="35" y="148"/>
                    <a:pt x="0" y="204"/>
                    <a:pt x="13" y="217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44" y="248"/>
                    <a:pt x="79" y="192"/>
                    <a:pt x="135" y="1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227"/>
            <p:cNvSpPr>
              <a:spLocks/>
            </p:cNvSpPr>
            <p:nvPr/>
          </p:nvSpPr>
          <p:spPr bwMode="auto">
            <a:xfrm>
              <a:off x="4505" y="1085"/>
              <a:ext cx="514" cy="516"/>
            </a:xfrm>
            <a:custGeom>
              <a:avLst/>
              <a:gdLst>
                <a:gd name="T0" fmla="*/ 27 w 217"/>
                <a:gd name="T1" fmla="*/ 204 h 218"/>
                <a:gd name="T2" fmla="*/ 27 w 217"/>
                <a:gd name="T3" fmla="*/ 203 h 218"/>
                <a:gd name="T4" fmla="*/ 97 w 217"/>
                <a:gd name="T5" fmla="*/ 98 h 218"/>
                <a:gd name="T6" fmla="*/ 203 w 217"/>
                <a:gd name="T7" fmla="*/ 27 h 218"/>
                <a:gd name="T8" fmla="*/ 203 w 217"/>
                <a:gd name="T9" fmla="*/ 27 h 218"/>
                <a:gd name="T10" fmla="*/ 217 w 217"/>
                <a:gd name="T11" fmla="*/ 13 h 218"/>
                <a:gd name="T12" fmla="*/ 217 w 217"/>
                <a:gd name="T13" fmla="*/ 13 h 218"/>
                <a:gd name="T14" fmla="*/ 91 w 217"/>
                <a:gd name="T15" fmla="*/ 91 h 218"/>
                <a:gd name="T16" fmla="*/ 13 w 217"/>
                <a:gd name="T17" fmla="*/ 217 h 218"/>
                <a:gd name="T18" fmla="*/ 13 w 217"/>
                <a:gd name="T19" fmla="*/ 218 h 218"/>
                <a:gd name="T20" fmla="*/ 27 w 217"/>
                <a:gd name="T21" fmla="*/ 204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7" h="218">
                  <a:moveTo>
                    <a:pt x="27" y="204"/>
                  </a:moveTo>
                  <a:cubicBezTo>
                    <a:pt x="27" y="203"/>
                    <a:pt x="27" y="203"/>
                    <a:pt x="27" y="203"/>
                  </a:cubicBezTo>
                  <a:cubicBezTo>
                    <a:pt x="17" y="194"/>
                    <a:pt x="49" y="147"/>
                    <a:pt x="97" y="98"/>
                  </a:cubicBezTo>
                  <a:cubicBezTo>
                    <a:pt x="146" y="49"/>
                    <a:pt x="193" y="17"/>
                    <a:pt x="203" y="27"/>
                  </a:cubicBezTo>
                  <a:cubicBezTo>
                    <a:pt x="203" y="27"/>
                    <a:pt x="203" y="27"/>
                    <a:pt x="203" y="27"/>
                  </a:cubicBezTo>
                  <a:cubicBezTo>
                    <a:pt x="217" y="13"/>
                    <a:pt x="217" y="13"/>
                    <a:pt x="217" y="13"/>
                  </a:cubicBezTo>
                  <a:cubicBezTo>
                    <a:pt x="217" y="13"/>
                    <a:pt x="217" y="13"/>
                    <a:pt x="217" y="13"/>
                  </a:cubicBezTo>
                  <a:cubicBezTo>
                    <a:pt x="203" y="0"/>
                    <a:pt x="147" y="35"/>
                    <a:pt x="91" y="91"/>
                  </a:cubicBezTo>
                  <a:cubicBezTo>
                    <a:pt x="35" y="148"/>
                    <a:pt x="0" y="204"/>
                    <a:pt x="13" y="217"/>
                  </a:cubicBezTo>
                  <a:cubicBezTo>
                    <a:pt x="13" y="218"/>
                    <a:pt x="13" y="218"/>
                    <a:pt x="13" y="218"/>
                  </a:cubicBezTo>
                  <a:lnTo>
                    <a:pt x="27" y="204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228"/>
            <p:cNvSpPr>
              <a:spLocks/>
            </p:cNvSpPr>
            <p:nvPr/>
          </p:nvSpPr>
          <p:spPr bwMode="auto">
            <a:xfrm>
              <a:off x="2969" y="2991"/>
              <a:ext cx="850" cy="535"/>
            </a:xfrm>
            <a:custGeom>
              <a:avLst/>
              <a:gdLst>
                <a:gd name="T0" fmla="*/ 355 w 359"/>
                <a:gd name="T1" fmla="*/ 226 h 226"/>
                <a:gd name="T2" fmla="*/ 359 w 359"/>
                <a:gd name="T3" fmla="*/ 115 h 226"/>
                <a:gd name="T4" fmla="*/ 113 w 359"/>
                <a:gd name="T5" fmla="*/ 34 h 226"/>
                <a:gd name="T6" fmla="*/ 126 w 359"/>
                <a:gd name="T7" fmla="*/ 21 h 226"/>
                <a:gd name="T8" fmla="*/ 118 w 359"/>
                <a:gd name="T9" fmla="*/ 0 h 226"/>
                <a:gd name="T10" fmla="*/ 44 w 359"/>
                <a:gd name="T11" fmla="*/ 1 h 226"/>
                <a:gd name="T12" fmla="*/ 9 w 359"/>
                <a:gd name="T13" fmla="*/ 35 h 226"/>
                <a:gd name="T14" fmla="*/ 2 w 359"/>
                <a:gd name="T15" fmla="*/ 108 h 226"/>
                <a:gd name="T16" fmla="*/ 22 w 359"/>
                <a:gd name="T17" fmla="*/ 117 h 226"/>
                <a:gd name="T18" fmla="*/ 30 w 359"/>
                <a:gd name="T19" fmla="*/ 110 h 226"/>
                <a:gd name="T20" fmla="*/ 355 w 359"/>
                <a:gd name="T21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9" h="226">
                  <a:moveTo>
                    <a:pt x="355" y="226"/>
                  </a:moveTo>
                  <a:cubicBezTo>
                    <a:pt x="359" y="115"/>
                    <a:pt x="359" y="115"/>
                    <a:pt x="359" y="115"/>
                  </a:cubicBezTo>
                  <a:cubicBezTo>
                    <a:pt x="272" y="112"/>
                    <a:pt x="187" y="85"/>
                    <a:pt x="113" y="34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39" y="9"/>
                    <a:pt x="136" y="0"/>
                    <a:pt x="118" y="0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26" y="2"/>
                    <a:pt x="10" y="17"/>
                    <a:pt x="9" y="35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0" y="126"/>
                    <a:pt x="9" y="129"/>
                    <a:pt x="22" y="117"/>
                  </a:cubicBezTo>
                  <a:cubicBezTo>
                    <a:pt x="30" y="110"/>
                    <a:pt x="30" y="110"/>
                    <a:pt x="30" y="110"/>
                  </a:cubicBezTo>
                  <a:cubicBezTo>
                    <a:pt x="126" y="183"/>
                    <a:pt x="239" y="222"/>
                    <a:pt x="355" y="226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Freeform 229"/>
            <p:cNvSpPr>
              <a:spLocks/>
            </p:cNvSpPr>
            <p:nvPr/>
          </p:nvSpPr>
          <p:spPr bwMode="auto">
            <a:xfrm>
              <a:off x="2997" y="2991"/>
              <a:ext cx="822" cy="398"/>
            </a:xfrm>
            <a:custGeom>
              <a:avLst/>
              <a:gdLst>
                <a:gd name="T0" fmla="*/ 347 w 347"/>
                <a:gd name="T1" fmla="*/ 116 h 168"/>
                <a:gd name="T2" fmla="*/ 131 w 347"/>
                <a:gd name="T3" fmla="*/ 53 h 168"/>
                <a:gd name="T4" fmla="*/ 101 w 347"/>
                <a:gd name="T5" fmla="*/ 34 h 168"/>
                <a:gd name="T6" fmla="*/ 114 w 347"/>
                <a:gd name="T7" fmla="*/ 21 h 168"/>
                <a:gd name="T8" fmla="*/ 121 w 347"/>
                <a:gd name="T9" fmla="*/ 4 h 168"/>
                <a:gd name="T10" fmla="*/ 118 w 347"/>
                <a:gd name="T11" fmla="*/ 2 h 168"/>
                <a:gd name="T12" fmla="*/ 107 w 347"/>
                <a:gd name="T13" fmla="*/ 1 h 168"/>
                <a:gd name="T14" fmla="*/ 33 w 347"/>
                <a:gd name="T15" fmla="*/ 2 h 168"/>
                <a:gd name="T16" fmla="*/ 0 w 347"/>
                <a:gd name="T17" fmla="*/ 24 h 168"/>
                <a:gd name="T18" fmla="*/ 345 w 347"/>
                <a:gd name="T19" fmla="*/ 168 h 168"/>
                <a:gd name="T20" fmla="*/ 347 w 347"/>
                <a:gd name="T21" fmla="*/ 11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7" h="168">
                  <a:moveTo>
                    <a:pt x="347" y="116"/>
                  </a:moveTo>
                  <a:cubicBezTo>
                    <a:pt x="272" y="113"/>
                    <a:pt x="198" y="92"/>
                    <a:pt x="131" y="53"/>
                  </a:cubicBezTo>
                  <a:cubicBezTo>
                    <a:pt x="121" y="47"/>
                    <a:pt x="111" y="40"/>
                    <a:pt x="101" y="3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22" y="14"/>
                    <a:pt x="124" y="8"/>
                    <a:pt x="121" y="4"/>
                  </a:cubicBezTo>
                  <a:cubicBezTo>
                    <a:pt x="120" y="3"/>
                    <a:pt x="119" y="2"/>
                    <a:pt x="118" y="2"/>
                  </a:cubicBezTo>
                  <a:cubicBezTo>
                    <a:pt x="115" y="1"/>
                    <a:pt x="112" y="0"/>
                    <a:pt x="107" y="1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0" y="2"/>
                    <a:pt x="7" y="12"/>
                    <a:pt x="0" y="24"/>
                  </a:cubicBezTo>
                  <a:cubicBezTo>
                    <a:pt x="96" y="117"/>
                    <a:pt x="219" y="165"/>
                    <a:pt x="345" y="168"/>
                  </a:cubicBezTo>
                  <a:cubicBezTo>
                    <a:pt x="347" y="116"/>
                    <a:pt x="347" y="116"/>
                    <a:pt x="347" y="116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Freeform 230"/>
            <p:cNvSpPr>
              <a:spLocks/>
            </p:cNvSpPr>
            <p:nvPr/>
          </p:nvSpPr>
          <p:spPr bwMode="auto">
            <a:xfrm>
              <a:off x="3741" y="3046"/>
              <a:ext cx="82" cy="684"/>
            </a:xfrm>
            <a:custGeom>
              <a:avLst/>
              <a:gdLst>
                <a:gd name="T0" fmla="*/ 0 w 35"/>
                <a:gd name="T1" fmla="*/ 20 h 289"/>
                <a:gd name="T2" fmla="*/ 1 w 35"/>
                <a:gd name="T3" fmla="*/ 20 h 289"/>
                <a:gd name="T4" fmla="*/ 25 w 35"/>
                <a:gd name="T5" fmla="*/ 144 h 289"/>
                <a:gd name="T6" fmla="*/ 1 w 35"/>
                <a:gd name="T7" fmla="*/ 269 h 289"/>
                <a:gd name="T8" fmla="*/ 0 w 35"/>
                <a:gd name="T9" fmla="*/ 269 h 289"/>
                <a:gd name="T10" fmla="*/ 0 w 35"/>
                <a:gd name="T11" fmla="*/ 289 h 289"/>
                <a:gd name="T12" fmla="*/ 1 w 35"/>
                <a:gd name="T13" fmla="*/ 289 h 289"/>
                <a:gd name="T14" fmla="*/ 35 w 35"/>
                <a:gd name="T15" fmla="*/ 144 h 289"/>
                <a:gd name="T16" fmla="*/ 1 w 35"/>
                <a:gd name="T17" fmla="*/ 0 h 289"/>
                <a:gd name="T18" fmla="*/ 0 w 35"/>
                <a:gd name="T19" fmla="*/ 0 h 289"/>
                <a:gd name="T20" fmla="*/ 0 w 35"/>
                <a:gd name="T21" fmla="*/ 2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289">
                  <a:moveTo>
                    <a:pt x="0" y="20"/>
                  </a:moveTo>
                  <a:cubicBezTo>
                    <a:pt x="1" y="20"/>
                    <a:pt x="1" y="20"/>
                    <a:pt x="1" y="20"/>
                  </a:cubicBezTo>
                  <a:cubicBezTo>
                    <a:pt x="14" y="20"/>
                    <a:pt x="25" y="76"/>
                    <a:pt x="25" y="144"/>
                  </a:cubicBezTo>
                  <a:cubicBezTo>
                    <a:pt x="25" y="213"/>
                    <a:pt x="14" y="269"/>
                    <a:pt x="1" y="269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0" y="289"/>
                    <a:pt x="0" y="289"/>
                    <a:pt x="0" y="289"/>
                  </a:cubicBezTo>
                  <a:cubicBezTo>
                    <a:pt x="1" y="289"/>
                    <a:pt x="1" y="289"/>
                    <a:pt x="1" y="289"/>
                  </a:cubicBezTo>
                  <a:cubicBezTo>
                    <a:pt x="19" y="289"/>
                    <a:pt x="35" y="224"/>
                    <a:pt x="35" y="144"/>
                  </a:cubicBezTo>
                  <a:cubicBezTo>
                    <a:pt x="35" y="65"/>
                    <a:pt x="19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Freeform 231"/>
            <p:cNvSpPr>
              <a:spLocks/>
            </p:cNvSpPr>
            <p:nvPr/>
          </p:nvSpPr>
          <p:spPr bwMode="auto">
            <a:xfrm>
              <a:off x="2661" y="2717"/>
              <a:ext cx="618" cy="620"/>
            </a:xfrm>
            <a:custGeom>
              <a:avLst/>
              <a:gdLst>
                <a:gd name="T0" fmla="*/ 126 w 261"/>
                <a:gd name="T1" fmla="*/ 126 h 262"/>
                <a:gd name="T2" fmla="*/ 0 w 261"/>
                <a:gd name="T3" fmla="*/ 204 h 262"/>
                <a:gd name="T4" fmla="*/ 44 w 261"/>
                <a:gd name="T5" fmla="*/ 248 h 262"/>
                <a:gd name="T6" fmla="*/ 170 w 261"/>
                <a:gd name="T7" fmla="*/ 170 h 262"/>
                <a:gd name="T8" fmla="*/ 248 w 261"/>
                <a:gd name="T9" fmla="*/ 44 h 262"/>
                <a:gd name="T10" fmla="*/ 204 w 261"/>
                <a:gd name="T11" fmla="*/ 0 h 262"/>
                <a:gd name="T12" fmla="*/ 126 w 261"/>
                <a:gd name="T13" fmla="*/ 12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1" h="262">
                  <a:moveTo>
                    <a:pt x="126" y="126"/>
                  </a:moveTo>
                  <a:cubicBezTo>
                    <a:pt x="69" y="182"/>
                    <a:pt x="13" y="217"/>
                    <a:pt x="0" y="204"/>
                  </a:cubicBezTo>
                  <a:cubicBezTo>
                    <a:pt x="44" y="248"/>
                    <a:pt x="44" y="248"/>
                    <a:pt x="44" y="248"/>
                  </a:cubicBezTo>
                  <a:cubicBezTo>
                    <a:pt x="57" y="262"/>
                    <a:pt x="114" y="226"/>
                    <a:pt x="170" y="170"/>
                  </a:cubicBezTo>
                  <a:cubicBezTo>
                    <a:pt x="226" y="114"/>
                    <a:pt x="261" y="57"/>
                    <a:pt x="248" y="44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7" y="13"/>
                    <a:pt x="182" y="69"/>
                    <a:pt x="126" y="12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1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6" name="Content Placeholder 2"/>
          <p:cNvSpPr txBox="1">
            <a:spLocks/>
          </p:cNvSpPr>
          <p:nvPr/>
        </p:nvSpPr>
        <p:spPr>
          <a:xfrm>
            <a:off x="1426825" y="1877574"/>
            <a:ext cx="1474150" cy="3323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426825" y="1678515"/>
            <a:ext cx="111582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Content Placeholder 2"/>
          <p:cNvSpPr txBox="1">
            <a:spLocks/>
          </p:cNvSpPr>
          <p:nvPr/>
        </p:nvSpPr>
        <p:spPr>
          <a:xfrm>
            <a:off x="1426825" y="2536996"/>
            <a:ext cx="1474150" cy="3323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426825" y="2337936"/>
            <a:ext cx="111582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1426825" y="3196418"/>
            <a:ext cx="1474150" cy="3323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426825" y="2997357"/>
            <a:ext cx="111582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Content Placeholder 2"/>
          <p:cNvSpPr txBox="1">
            <a:spLocks/>
          </p:cNvSpPr>
          <p:nvPr/>
        </p:nvSpPr>
        <p:spPr>
          <a:xfrm>
            <a:off x="1426825" y="3855839"/>
            <a:ext cx="1474150" cy="3323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426825" y="3656779"/>
            <a:ext cx="111582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6185544" y="1877574"/>
            <a:ext cx="1510470" cy="3323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185543" y="1678515"/>
            <a:ext cx="105488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Content Placeholder 2"/>
          <p:cNvSpPr txBox="1">
            <a:spLocks/>
          </p:cNvSpPr>
          <p:nvPr/>
        </p:nvSpPr>
        <p:spPr>
          <a:xfrm>
            <a:off x="6185544" y="2536996"/>
            <a:ext cx="1510470" cy="3323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185543" y="2337936"/>
            <a:ext cx="105488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0" name="Content Placeholder 2"/>
          <p:cNvSpPr txBox="1">
            <a:spLocks/>
          </p:cNvSpPr>
          <p:nvPr/>
        </p:nvSpPr>
        <p:spPr>
          <a:xfrm>
            <a:off x="6185544" y="3196418"/>
            <a:ext cx="1510470" cy="3323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6185543" y="2997357"/>
            <a:ext cx="105488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" name="Content Placeholder 2"/>
          <p:cNvSpPr txBox="1">
            <a:spLocks/>
          </p:cNvSpPr>
          <p:nvPr/>
        </p:nvSpPr>
        <p:spPr>
          <a:xfrm>
            <a:off x="6185544" y="3855839"/>
            <a:ext cx="1510470" cy="3323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5543" y="3656779"/>
            <a:ext cx="105488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0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5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7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75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25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7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75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7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325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7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39552" y="1246162"/>
            <a:ext cx="5107622" cy="31438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ctr">
              <a:lnSpc>
                <a:spcPct val="150000"/>
              </a:lnSpc>
            </a:pPr>
            <a:endParaRPr lang="zh-CN" altLang="en-US" sz="179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835576" y="1443054"/>
            <a:ext cx="3729895" cy="10397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ctr">
              <a:lnSpc>
                <a:spcPct val="15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749573" y="3090651"/>
            <a:ext cx="2815898" cy="3546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12" tIns="32506" rIns="65012" bIns="32506" rtlCol="0" anchor="ctr"/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749573" y="3483442"/>
            <a:ext cx="2815898" cy="94458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请替换文字内容，点击添加相关标题文字，修改文字内容请替换文字内容，点击添加相关标题文字，修改文字内容</a:t>
            </a:r>
            <a:r>
              <a:rPr lang="en-U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,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083988" y="1568958"/>
            <a:ext cx="3276722" cy="867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请替换文字内容，点击添加相关标题文字，修改文字内容请替换文字内容，点击添加相关标题文字，修改文字内容</a:t>
            </a:r>
          </a:p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</a:t>
            </a:r>
          </a:p>
          <a:p>
            <a:pPr algn="just"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07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479">
        <p:random/>
      </p:transition>
    </mc:Choice>
    <mc:Fallback xmlns="">
      <p:transition spd="slow" advClick="0" advTm="347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305191" y="1852687"/>
            <a:ext cx="233910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lvl="1" indent="0"/>
            <a:r>
              <a:rPr lang="zh-CN" altLang="en-US" sz="1100" b="1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第三部分</a:t>
            </a:r>
            <a:endParaRPr lang="en-US" altLang="zh-CN" sz="20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0" lvl="1" indent="0"/>
            <a:r>
              <a:rPr lang="zh-CN" altLang="en-US" sz="28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标题文字内容</a:t>
            </a:r>
            <a:endParaRPr lang="en-US" altLang="zh-CN" sz="28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4089291" y="1779662"/>
            <a:ext cx="0" cy="1925638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795677" y="3373512"/>
            <a:ext cx="903288" cy="2444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altLang="zh-CN" sz="1600" dirty="0">
                <a:solidFill>
                  <a:srgbClr val="080808"/>
                </a:solidFill>
                <a:latin typeface="+mj-ea"/>
                <a:ea typeface="+mj-ea"/>
              </a:rPr>
              <a:t>PART 03</a:t>
            </a:r>
            <a:endParaRPr lang="zh-CN" altLang="en-US" sz="16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627784" y="1878322"/>
            <a:ext cx="1144917" cy="114491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02029" y="2932187"/>
            <a:ext cx="1028700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61424" y="2932187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27108" y="2932187"/>
            <a:ext cx="1027112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402029" y="3279850"/>
            <a:ext cx="985837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361424" y="3279850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25520" y="3279850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7" name="TextBox 13"/>
          <p:cNvSpPr txBox="1"/>
          <p:nvPr/>
        </p:nvSpPr>
        <p:spPr>
          <a:xfrm>
            <a:off x="2852083" y="2127062"/>
            <a:ext cx="901700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altLang="zh-CN" sz="4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825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>
            <a:off x="3390109" y="1957248"/>
            <a:ext cx="709154" cy="709193"/>
            <a:chOff x="2485261" y="1052590"/>
            <a:chExt cx="604874" cy="604874"/>
          </a:xfrm>
        </p:grpSpPr>
        <p:grpSp>
          <p:nvGrpSpPr>
            <p:cNvPr id="3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5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2387590" y="2311823"/>
            <a:ext cx="1000401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59"/>
          <p:cNvGrpSpPr/>
          <p:nvPr/>
        </p:nvGrpSpPr>
        <p:grpSpPr>
          <a:xfrm>
            <a:off x="2230053" y="1888446"/>
            <a:ext cx="846756" cy="846802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259946" y="1789886"/>
            <a:ext cx="1127627" cy="21665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259946" y="2215699"/>
            <a:ext cx="1127627" cy="21665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259946" y="2634155"/>
            <a:ext cx="1127627" cy="21665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56"/>
          <p:cNvGrpSpPr/>
          <p:nvPr/>
        </p:nvGrpSpPr>
        <p:grpSpPr>
          <a:xfrm>
            <a:off x="4984533" y="3312266"/>
            <a:ext cx="709154" cy="709193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8"/>
          <p:cNvGrpSpPr/>
          <p:nvPr/>
        </p:nvGrpSpPr>
        <p:grpSpPr>
          <a:xfrm>
            <a:off x="4984533" y="1962626"/>
            <a:ext cx="709154" cy="709193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2387590" y="3643652"/>
            <a:ext cx="1000401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6"/>
          <p:cNvGrpSpPr/>
          <p:nvPr/>
        </p:nvGrpSpPr>
        <p:grpSpPr>
          <a:xfrm>
            <a:off x="2230053" y="3220273"/>
            <a:ext cx="846756" cy="846802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259946" y="3121714"/>
            <a:ext cx="1127627" cy="21665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259946" y="3547527"/>
            <a:ext cx="1127627" cy="21665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259946" y="3965985"/>
            <a:ext cx="1127627" cy="21665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Group 73"/>
          <p:cNvGrpSpPr/>
          <p:nvPr/>
        </p:nvGrpSpPr>
        <p:grpSpPr>
          <a:xfrm>
            <a:off x="3387991" y="3296090"/>
            <a:ext cx="709154" cy="709193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5685619" y="2311675"/>
            <a:ext cx="1000401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77"/>
          <p:cNvGrpSpPr/>
          <p:nvPr/>
        </p:nvGrpSpPr>
        <p:grpSpPr>
          <a:xfrm rot="10800000">
            <a:off x="6028052" y="1888297"/>
            <a:ext cx="846756" cy="846802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6711987" y="1789741"/>
            <a:ext cx="1137177" cy="21679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6711987" y="2215554"/>
            <a:ext cx="1137177" cy="21679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6711987" y="2634011"/>
            <a:ext cx="1137177" cy="21679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5685619" y="3658128"/>
            <a:ext cx="1000401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85"/>
          <p:cNvGrpSpPr/>
          <p:nvPr/>
        </p:nvGrpSpPr>
        <p:grpSpPr>
          <a:xfrm rot="10800000">
            <a:off x="6028052" y="3234749"/>
            <a:ext cx="846756" cy="846802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6711987" y="3136194"/>
            <a:ext cx="1137177" cy="216798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6711987" y="3562006"/>
            <a:ext cx="1137177" cy="216798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6711987" y="3980465"/>
            <a:ext cx="1137177" cy="216798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9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3671433" y="2008421"/>
            <a:ext cx="1801181" cy="184012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70562" tIns="35281" rIns="70562" bIns="3528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46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2" y="1419622"/>
            <a:ext cx="2270000" cy="181376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290359" y="1419622"/>
            <a:ext cx="2271588" cy="18137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582055" y="1419622"/>
            <a:ext cx="2271588" cy="1813760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873750" y="1419622"/>
            <a:ext cx="2270000" cy="181376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577991" y="3452629"/>
            <a:ext cx="3755388" cy="856462"/>
            <a:chOff x="2051561" y="1072121"/>
            <a:chExt cx="3753172" cy="856583"/>
          </a:xfrm>
        </p:grpSpPr>
        <p:sp>
          <p:nvSpPr>
            <p:cNvPr id="15" name="文本框 66"/>
            <p:cNvSpPr txBox="1">
              <a:spLocks noChangeArrowheads="1"/>
            </p:cNvSpPr>
            <p:nvPr/>
          </p:nvSpPr>
          <p:spPr bwMode="auto">
            <a:xfrm>
              <a:off x="2051561" y="1374628"/>
              <a:ext cx="3753172" cy="5540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4911569" y="1072121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4776822" y="3436760"/>
            <a:ext cx="3789186" cy="872329"/>
            <a:chOff x="3484438" y="1056252"/>
            <a:chExt cx="3786950" cy="872453"/>
          </a:xfrm>
        </p:grpSpPr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3484438" y="1374628"/>
              <a:ext cx="3786950" cy="5540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3484439" y="1056252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193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random/>
      </p:transition>
    </mc:Choice>
    <mc:Fallback xmlns="">
      <p:transition spd="slow" advClick="0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1" grpId="0" animBg="1"/>
      <p:bldP spid="42" grpId="0" animBg="1"/>
      <p:bldP spid="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40658" y="1727735"/>
            <a:ext cx="6706036" cy="13082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6982937" y="1646194"/>
            <a:ext cx="2100430" cy="1471304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GB" sz="7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6"/>
          <p:cNvGrpSpPr/>
          <p:nvPr/>
        </p:nvGrpSpPr>
        <p:grpSpPr>
          <a:xfrm>
            <a:off x="6229172" y="2114135"/>
            <a:ext cx="1803983" cy="535423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3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3"/>
          <p:cNvGrpSpPr/>
          <p:nvPr/>
        </p:nvGrpSpPr>
        <p:grpSpPr>
          <a:xfrm>
            <a:off x="644028" y="2114134"/>
            <a:ext cx="1803983" cy="535423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2"/>
          <p:cNvGrpSpPr/>
          <p:nvPr/>
        </p:nvGrpSpPr>
        <p:grpSpPr>
          <a:xfrm>
            <a:off x="2505743" y="2114135"/>
            <a:ext cx="1803983" cy="535423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1"/>
          <p:cNvGrpSpPr/>
          <p:nvPr/>
        </p:nvGrpSpPr>
        <p:grpSpPr>
          <a:xfrm>
            <a:off x="4367457" y="2114135"/>
            <a:ext cx="1803983" cy="535423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443289" cy="3693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6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657300" y="3779184"/>
            <a:ext cx="1350695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519013" y="3779184"/>
            <a:ext cx="1350695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380727" y="3779184"/>
            <a:ext cx="1350695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242441" y="3779184"/>
            <a:ext cx="1350695" cy="508855"/>
          </a:xfrm>
          <a:prstGeom prst="rect">
            <a:avLst/>
          </a:prstGeom>
        </p:spPr>
        <p:txBody>
          <a:bodyPr wrap="square" lIns="65023" tIns="32511" rIns="65023" bIns="32511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7299" y="3589981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519014" y="3589981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80727" y="3589981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42441" y="3589981"/>
            <a:ext cx="1028998" cy="25032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85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5"/>
          <p:cNvGrpSpPr/>
          <p:nvPr/>
        </p:nvGrpSpPr>
        <p:grpSpPr>
          <a:xfrm>
            <a:off x="6517998" y="1252166"/>
            <a:ext cx="1023799" cy="2614612"/>
            <a:chOff x="6518260" y="1252165"/>
            <a:chExt cx="1023937" cy="2614612"/>
          </a:xfrm>
          <a:solidFill>
            <a:schemeClr val="accent4"/>
          </a:solidFill>
        </p:grpSpPr>
        <p:sp>
          <p:nvSpPr>
            <p:cNvPr id="150" name="Freeform 5"/>
            <p:cNvSpPr>
              <a:spLocks noChangeArrowheads="1"/>
            </p:cNvSpPr>
            <p:nvPr/>
          </p:nvSpPr>
          <p:spPr bwMode="auto">
            <a:xfrm>
              <a:off x="6518260" y="1703015"/>
              <a:ext cx="1023937" cy="2163762"/>
            </a:xfrm>
            <a:custGeom>
              <a:avLst/>
              <a:gdLst>
                <a:gd name="T0" fmla="*/ 207 w 273"/>
                <a:gd name="T1" fmla="*/ 0 h 577"/>
                <a:gd name="T2" fmla="*/ 70 w 273"/>
                <a:gd name="T3" fmla="*/ 0 h 577"/>
                <a:gd name="T4" fmla="*/ 0 w 273"/>
                <a:gd name="T5" fmla="*/ 56 h 577"/>
                <a:gd name="T6" fmla="*/ 0 w 273"/>
                <a:gd name="T7" fmla="*/ 58 h 577"/>
                <a:gd name="T8" fmla="*/ 0 w 273"/>
                <a:gd name="T9" fmla="*/ 67 h 577"/>
                <a:gd name="T10" fmla="*/ 0 w 273"/>
                <a:gd name="T11" fmla="*/ 259 h 577"/>
                <a:gd name="T12" fmla="*/ 23 w 273"/>
                <a:gd name="T13" fmla="*/ 282 h 577"/>
                <a:gd name="T14" fmla="*/ 45 w 273"/>
                <a:gd name="T15" fmla="*/ 259 h 577"/>
                <a:gd name="T16" fmla="*/ 45 w 273"/>
                <a:gd name="T17" fmla="*/ 93 h 577"/>
                <a:gd name="T18" fmla="*/ 65 w 273"/>
                <a:gd name="T19" fmla="*/ 93 h 577"/>
                <a:gd name="T20" fmla="*/ 65 w 273"/>
                <a:gd name="T21" fmla="*/ 252 h 577"/>
                <a:gd name="T22" fmla="*/ 65 w 273"/>
                <a:gd name="T23" fmla="*/ 259 h 577"/>
                <a:gd name="T24" fmla="*/ 65 w 273"/>
                <a:gd name="T25" fmla="*/ 543 h 577"/>
                <a:gd name="T26" fmla="*/ 97 w 273"/>
                <a:gd name="T27" fmla="*/ 577 h 577"/>
                <a:gd name="T28" fmla="*/ 128 w 273"/>
                <a:gd name="T29" fmla="*/ 543 h 577"/>
                <a:gd name="T30" fmla="*/ 128 w 273"/>
                <a:gd name="T31" fmla="*/ 292 h 577"/>
                <a:gd name="T32" fmla="*/ 144 w 273"/>
                <a:gd name="T33" fmla="*/ 292 h 577"/>
                <a:gd name="T34" fmla="*/ 144 w 273"/>
                <a:gd name="T35" fmla="*/ 543 h 577"/>
                <a:gd name="T36" fmla="*/ 176 w 273"/>
                <a:gd name="T37" fmla="*/ 577 h 577"/>
                <a:gd name="T38" fmla="*/ 207 w 273"/>
                <a:gd name="T39" fmla="*/ 543 h 577"/>
                <a:gd name="T40" fmla="*/ 207 w 273"/>
                <a:gd name="T41" fmla="*/ 252 h 577"/>
                <a:gd name="T42" fmla="*/ 207 w 273"/>
                <a:gd name="T43" fmla="*/ 250 h 577"/>
                <a:gd name="T44" fmla="*/ 207 w 273"/>
                <a:gd name="T45" fmla="*/ 93 h 577"/>
                <a:gd name="T46" fmla="*/ 225 w 273"/>
                <a:gd name="T47" fmla="*/ 93 h 577"/>
                <a:gd name="T48" fmla="*/ 225 w 273"/>
                <a:gd name="T49" fmla="*/ 259 h 577"/>
                <a:gd name="T50" fmla="*/ 249 w 273"/>
                <a:gd name="T51" fmla="*/ 282 h 577"/>
                <a:gd name="T52" fmla="*/ 273 w 273"/>
                <a:gd name="T53" fmla="*/ 259 h 577"/>
                <a:gd name="T54" fmla="*/ 273 w 273"/>
                <a:gd name="T55" fmla="*/ 67 h 577"/>
                <a:gd name="T56" fmla="*/ 273 w 273"/>
                <a:gd name="T57" fmla="*/ 58 h 577"/>
                <a:gd name="T58" fmla="*/ 273 w 273"/>
                <a:gd name="T59" fmla="*/ 54 h 577"/>
                <a:gd name="T60" fmla="*/ 207 w 273"/>
                <a:gd name="T61" fmla="*/ 0 h 57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73"/>
                <a:gd name="T94" fmla="*/ 0 h 577"/>
                <a:gd name="T95" fmla="*/ 273 w 273"/>
                <a:gd name="T96" fmla="*/ 577 h 577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73" h="577">
                  <a:moveTo>
                    <a:pt x="207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19" y="1"/>
                    <a:pt x="0" y="42"/>
                    <a:pt x="0" y="56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259"/>
                    <a:pt x="0" y="259"/>
                    <a:pt x="0" y="259"/>
                  </a:cubicBezTo>
                  <a:cubicBezTo>
                    <a:pt x="0" y="272"/>
                    <a:pt x="10" y="282"/>
                    <a:pt x="23" y="282"/>
                  </a:cubicBezTo>
                  <a:cubicBezTo>
                    <a:pt x="35" y="282"/>
                    <a:pt x="45" y="272"/>
                    <a:pt x="45" y="259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252"/>
                    <a:pt x="65" y="252"/>
                    <a:pt x="65" y="252"/>
                  </a:cubicBezTo>
                  <a:cubicBezTo>
                    <a:pt x="65" y="255"/>
                    <a:pt x="65" y="257"/>
                    <a:pt x="65" y="259"/>
                  </a:cubicBezTo>
                  <a:cubicBezTo>
                    <a:pt x="65" y="543"/>
                    <a:pt x="65" y="543"/>
                    <a:pt x="65" y="543"/>
                  </a:cubicBezTo>
                  <a:cubicBezTo>
                    <a:pt x="65" y="562"/>
                    <a:pt x="79" y="577"/>
                    <a:pt x="97" y="577"/>
                  </a:cubicBezTo>
                  <a:cubicBezTo>
                    <a:pt x="114" y="577"/>
                    <a:pt x="128" y="562"/>
                    <a:pt x="128" y="543"/>
                  </a:cubicBezTo>
                  <a:cubicBezTo>
                    <a:pt x="128" y="292"/>
                    <a:pt x="128" y="292"/>
                    <a:pt x="128" y="292"/>
                  </a:cubicBezTo>
                  <a:cubicBezTo>
                    <a:pt x="144" y="292"/>
                    <a:pt x="144" y="292"/>
                    <a:pt x="144" y="292"/>
                  </a:cubicBezTo>
                  <a:cubicBezTo>
                    <a:pt x="144" y="543"/>
                    <a:pt x="144" y="543"/>
                    <a:pt x="144" y="543"/>
                  </a:cubicBezTo>
                  <a:cubicBezTo>
                    <a:pt x="144" y="562"/>
                    <a:pt x="158" y="577"/>
                    <a:pt x="176" y="577"/>
                  </a:cubicBezTo>
                  <a:cubicBezTo>
                    <a:pt x="193" y="577"/>
                    <a:pt x="207" y="562"/>
                    <a:pt x="207" y="543"/>
                  </a:cubicBezTo>
                  <a:cubicBezTo>
                    <a:pt x="207" y="252"/>
                    <a:pt x="207" y="252"/>
                    <a:pt x="207" y="252"/>
                  </a:cubicBezTo>
                  <a:cubicBezTo>
                    <a:pt x="207" y="250"/>
                    <a:pt x="207" y="250"/>
                    <a:pt x="207" y="250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25" y="93"/>
                    <a:pt x="225" y="93"/>
                    <a:pt x="225" y="93"/>
                  </a:cubicBezTo>
                  <a:cubicBezTo>
                    <a:pt x="225" y="259"/>
                    <a:pt x="225" y="259"/>
                    <a:pt x="225" y="259"/>
                  </a:cubicBezTo>
                  <a:cubicBezTo>
                    <a:pt x="225" y="272"/>
                    <a:pt x="235" y="282"/>
                    <a:pt x="249" y="282"/>
                  </a:cubicBezTo>
                  <a:cubicBezTo>
                    <a:pt x="262" y="282"/>
                    <a:pt x="273" y="272"/>
                    <a:pt x="273" y="259"/>
                  </a:cubicBezTo>
                  <a:cubicBezTo>
                    <a:pt x="273" y="67"/>
                    <a:pt x="273" y="67"/>
                    <a:pt x="273" y="67"/>
                  </a:cubicBezTo>
                  <a:cubicBezTo>
                    <a:pt x="273" y="58"/>
                    <a:pt x="273" y="58"/>
                    <a:pt x="273" y="58"/>
                  </a:cubicBezTo>
                  <a:cubicBezTo>
                    <a:pt x="273" y="54"/>
                    <a:pt x="273" y="54"/>
                    <a:pt x="273" y="54"/>
                  </a:cubicBezTo>
                  <a:cubicBezTo>
                    <a:pt x="273" y="36"/>
                    <a:pt x="251" y="0"/>
                    <a:pt x="20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600" dirty="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51" name="Oval 6"/>
            <p:cNvSpPr>
              <a:spLocks noChangeArrowheads="1"/>
            </p:cNvSpPr>
            <p:nvPr/>
          </p:nvSpPr>
          <p:spPr bwMode="auto">
            <a:xfrm>
              <a:off x="6826235" y="1252165"/>
              <a:ext cx="407987" cy="412750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600" dirty="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435489" y="1252166"/>
            <a:ext cx="1023799" cy="2614612"/>
            <a:chOff x="3435335" y="1252165"/>
            <a:chExt cx="1023937" cy="2614612"/>
          </a:xfrm>
        </p:grpSpPr>
        <p:sp>
          <p:nvSpPr>
            <p:cNvPr id="152" name="Freeform 9"/>
            <p:cNvSpPr>
              <a:spLocks noChangeArrowheads="1"/>
            </p:cNvSpPr>
            <p:nvPr/>
          </p:nvSpPr>
          <p:spPr bwMode="auto">
            <a:xfrm>
              <a:off x="3435335" y="2561852"/>
              <a:ext cx="168275" cy="198438"/>
            </a:xfrm>
            <a:custGeom>
              <a:avLst/>
              <a:gdLst>
                <a:gd name="T0" fmla="*/ 0 w 45"/>
                <a:gd name="T1" fmla="*/ 30 h 53"/>
                <a:gd name="T2" fmla="*/ 22 w 45"/>
                <a:gd name="T3" fmla="*/ 53 h 53"/>
                <a:gd name="T4" fmla="*/ 45 w 45"/>
                <a:gd name="T5" fmla="*/ 30 h 53"/>
                <a:gd name="T6" fmla="*/ 45 w 45"/>
                <a:gd name="T7" fmla="*/ 0 h 53"/>
                <a:gd name="T8" fmla="*/ 0 w 45"/>
                <a:gd name="T9" fmla="*/ 0 h 53"/>
                <a:gd name="T10" fmla="*/ 0 w 45"/>
                <a:gd name="T11" fmla="*/ 30 h 5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5"/>
                <a:gd name="T19" fmla="*/ 0 h 53"/>
                <a:gd name="T20" fmla="*/ 45 w 45"/>
                <a:gd name="T21" fmla="*/ 53 h 5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5" h="53">
                  <a:moveTo>
                    <a:pt x="0" y="30"/>
                  </a:moveTo>
                  <a:cubicBezTo>
                    <a:pt x="0" y="43"/>
                    <a:pt x="10" y="53"/>
                    <a:pt x="22" y="53"/>
                  </a:cubicBezTo>
                  <a:cubicBezTo>
                    <a:pt x="35" y="53"/>
                    <a:pt x="45" y="43"/>
                    <a:pt x="45" y="3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D5D2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799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53" name="Freeform 10"/>
            <p:cNvSpPr>
              <a:spLocks noChangeArrowheads="1"/>
            </p:cNvSpPr>
            <p:nvPr/>
          </p:nvSpPr>
          <p:spPr bwMode="auto">
            <a:xfrm>
              <a:off x="3675047" y="2561852"/>
              <a:ext cx="536575" cy="1304925"/>
            </a:xfrm>
            <a:custGeom>
              <a:avLst/>
              <a:gdLst>
                <a:gd name="T0" fmla="*/ 0 w 143"/>
                <a:gd name="T1" fmla="*/ 23 h 348"/>
                <a:gd name="T2" fmla="*/ 1 w 143"/>
                <a:gd name="T3" fmla="*/ 30 h 348"/>
                <a:gd name="T4" fmla="*/ 1 w 143"/>
                <a:gd name="T5" fmla="*/ 314 h 348"/>
                <a:gd name="T6" fmla="*/ 33 w 143"/>
                <a:gd name="T7" fmla="*/ 348 h 348"/>
                <a:gd name="T8" fmla="*/ 64 w 143"/>
                <a:gd name="T9" fmla="*/ 314 h 348"/>
                <a:gd name="T10" fmla="*/ 64 w 143"/>
                <a:gd name="T11" fmla="*/ 63 h 348"/>
                <a:gd name="T12" fmla="*/ 80 w 143"/>
                <a:gd name="T13" fmla="*/ 63 h 348"/>
                <a:gd name="T14" fmla="*/ 80 w 143"/>
                <a:gd name="T15" fmla="*/ 314 h 348"/>
                <a:gd name="T16" fmla="*/ 112 w 143"/>
                <a:gd name="T17" fmla="*/ 348 h 348"/>
                <a:gd name="T18" fmla="*/ 143 w 143"/>
                <a:gd name="T19" fmla="*/ 314 h 348"/>
                <a:gd name="T20" fmla="*/ 143 w 143"/>
                <a:gd name="T21" fmla="*/ 23 h 348"/>
                <a:gd name="T22" fmla="*/ 143 w 143"/>
                <a:gd name="T23" fmla="*/ 21 h 348"/>
                <a:gd name="T24" fmla="*/ 143 w 143"/>
                <a:gd name="T25" fmla="*/ 0 h 348"/>
                <a:gd name="T26" fmla="*/ 0 w 143"/>
                <a:gd name="T27" fmla="*/ 0 h 348"/>
                <a:gd name="T28" fmla="*/ 0 w 143"/>
                <a:gd name="T29" fmla="*/ 23 h 34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3"/>
                <a:gd name="T46" fmla="*/ 0 h 348"/>
                <a:gd name="T47" fmla="*/ 143 w 143"/>
                <a:gd name="T48" fmla="*/ 348 h 348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3" h="348">
                  <a:moveTo>
                    <a:pt x="0" y="23"/>
                  </a:moveTo>
                  <a:cubicBezTo>
                    <a:pt x="0" y="26"/>
                    <a:pt x="1" y="28"/>
                    <a:pt x="1" y="30"/>
                  </a:cubicBezTo>
                  <a:cubicBezTo>
                    <a:pt x="1" y="314"/>
                    <a:pt x="1" y="314"/>
                    <a:pt x="1" y="314"/>
                  </a:cubicBezTo>
                  <a:cubicBezTo>
                    <a:pt x="1" y="333"/>
                    <a:pt x="15" y="348"/>
                    <a:pt x="33" y="348"/>
                  </a:cubicBezTo>
                  <a:cubicBezTo>
                    <a:pt x="50" y="348"/>
                    <a:pt x="64" y="333"/>
                    <a:pt x="64" y="314"/>
                  </a:cubicBezTo>
                  <a:cubicBezTo>
                    <a:pt x="64" y="63"/>
                    <a:pt x="64" y="63"/>
                    <a:pt x="64" y="63"/>
                  </a:cubicBezTo>
                  <a:cubicBezTo>
                    <a:pt x="80" y="63"/>
                    <a:pt x="80" y="63"/>
                    <a:pt x="80" y="63"/>
                  </a:cubicBezTo>
                  <a:cubicBezTo>
                    <a:pt x="80" y="314"/>
                    <a:pt x="80" y="314"/>
                    <a:pt x="80" y="314"/>
                  </a:cubicBezTo>
                  <a:cubicBezTo>
                    <a:pt x="80" y="333"/>
                    <a:pt x="94" y="348"/>
                    <a:pt x="112" y="348"/>
                  </a:cubicBezTo>
                  <a:cubicBezTo>
                    <a:pt x="129" y="348"/>
                    <a:pt x="143" y="333"/>
                    <a:pt x="143" y="314"/>
                  </a:cubicBezTo>
                  <a:cubicBezTo>
                    <a:pt x="143" y="23"/>
                    <a:pt x="143" y="23"/>
                    <a:pt x="143" y="23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43" y="0"/>
                    <a:pt x="143" y="0"/>
                    <a:pt x="14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600" dirty="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54" name="Freeform 11"/>
            <p:cNvSpPr>
              <a:spLocks noChangeArrowheads="1"/>
            </p:cNvSpPr>
            <p:nvPr/>
          </p:nvSpPr>
          <p:spPr bwMode="auto">
            <a:xfrm>
              <a:off x="4275122" y="2561852"/>
              <a:ext cx="184150" cy="198438"/>
            </a:xfrm>
            <a:custGeom>
              <a:avLst/>
              <a:gdLst>
                <a:gd name="T0" fmla="*/ 0 w 49"/>
                <a:gd name="T1" fmla="*/ 0 h 53"/>
                <a:gd name="T2" fmla="*/ 0 w 49"/>
                <a:gd name="T3" fmla="*/ 30 h 53"/>
                <a:gd name="T4" fmla="*/ 25 w 49"/>
                <a:gd name="T5" fmla="*/ 53 h 53"/>
                <a:gd name="T6" fmla="*/ 49 w 49"/>
                <a:gd name="T7" fmla="*/ 30 h 53"/>
                <a:gd name="T8" fmla="*/ 49 w 49"/>
                <a:gd name="T9" fmla="*/ 0 h 53"/>
                <a:gd name="T10" fmla="*/ 0 w 49"/>
                <a:gd name="T11" fmla="*/ 0 h 5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9"/>
                <a:gd name="T19" fmla="*/ 0 h 53"/>
                <a:gd name="T20" fmla="*/ 49 w 49"/>
                <a:gd name="T21" fmla="*/ 53 h 5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9" h="53">
                  <a:moveTo>
                    <a:pt x="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43"/>
                    <a:pt x="11" y="53"/>
                    <a:pt x="25" y="53"/>
                  </a:cubicBezTo>
                  <a:cubicBezTo>
                    <a:pt x="38" y="53"/>
                    <a:pt x="49" y="43"/>
                    <a:pt x="49" y="30"/>
                  </a:cubicBezTo>
                  <a:cubicBezTo>
                    <a:pt x="49" y="0"/>
                    <a:pt x="49" y="0"/>
                    <a:pt x="4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5D2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799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55" name="Freeform 12"/>
            <p:cNvSpPr>
              <a:spLocks noChangeArrowheads="1"/>
            </p:cNvSpPr>
            <p:nvPr/>
          </p:nvSpPr>
          <p:spPr bwMode="auto">
            <a:xfrm>
              <a:off x="3435335" y="1703015"/>
              <a:ext cx="1023937" cy="858837"/>
            </a:xfrm>
            <a:custGeom>
              <a:avLst/>
              <a:gdLst>
                <a:gd name="T0" fmla="*/ 273 w 273"/>
                <a:gd name="T1" fmla="*/ 67 h 229"/>
                <a:gd name="T2" fmla="*/ 273 w 273"/>
                <a:gd name="T3" fmla="*/ 58 h 229"/>
                <a:gd name="T4" fmla="*/ 273 w 273"/>
                <a:gd name="T5" fmla="*/ 54 h 229"/>
                <a:gd name="T6" fmla="*/ 207 w 273"/>
                <a:gd name="T7" fmla="*/ 0 h 229"/>
                <a:gd name="T8" fmla="*/ 69 w 273"/>
                <a:gd name="T9" fmla="*/ 0 h 229"/>
                <a:gd name="T10" fmla="*/ 0 w 273"/>
                <a:gd name="T11" fmla="*/ 56 h 229"/>
                <a:gd name="T12" fmla="*/ 0 w 273"/>
                <a:gd name="T13" fmla="*/ 58 h 229"/>
                <a:gd name="T14" fmla="*/ 0 w 273"/>
                <a:gd name="T15" fmla="*/ 67 h 229"/>
                <a:gd name="T16" fmla="*/ 0 w 273"/>
                <a:gd name="T17" fmla="*/ 229 h 229"/>
                <a:gd name="T18" fmla="*/ 45 w 273"/>
                <a:gd name="T19" fmla="*/ 229 h 229"/>
                <a:gd name="T20" fmla="*/ 45 w 273"/>
                <a:gd name="T21" fmla="*/ 93 h 229"/>
                <a:gd name="T22" fmla="*/ 64 w 273"/>
                <a:gd name="T23" fmla="*/ 93 h 229"/>
                <a:gd name="T24" fmla="*/ 64 w 273"/>
                <a:gd name="T25" fmla="*/ 229 h 229"/>
                <a:gd name="T26" fmla="*/ 207 w 273"/>
                <a:gd name="T27" fmla="*/ 229 h 229"/>
                <a:gd name="T28" fmla="*/ 207 w 273"/>
                <a:gd name="T29" fmla="*/ 93 h 229"/>
                <a:gd name="T30" fmla="*/ 224 w 273"/>
                <a:gd name="T31" fmla="*/ 93 h 229"/>
                <a:gd name="T32" fmla="*/ 224 w 273"/>
                <a:gd name="T33" fmla="*/ 229 h 229"/>
                <a:gd name="T34" fmla="*/ 273 w 273"/>
                <a:gd name="T35" fmla="*/ 229 h 229"/>
                <a:gd name="T36" fmla="*/ 273 w 273"/>
                <a:gd name="T37" fmla="*/ 67 h 22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73"/>
                <a:gd name="T58" fmla="*/ 0 h 229"/>
                <a:gd name="T59" fmla="*/ 273 w 273"/>
                <a:gd name="T60" fmla="*/ 229 h 22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73" h="229">
                  <a:moveTo>
                    <a:pt x="273" y="67"/>
                  </a:moveTo>
                  <a:cubicBezTo>
                    <a:pt x="273" y="58"/>
                    <a:pt x="273" y="58"/>
                    <a:pt x="273" y="58"/>
                  </a:cubicBezTo>
                  <a:cubicBezTo>
                    <a:pt x="273" y="54"/>
                    <a:pt x="273" y="54"/>
                    <a:pt x="273" y="54"/>
                  </a:cubicBezTo>
                  <a:cubicBezTo>
                    <a:pt x="273" y="36"/>
                    <a:pt x="250" y="0"/>
                    <a:pt x="207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19" y="1"/>
                    <a:pt x="0" y="42"/>
                    <a:pt x="0" y="56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45" y="229"/>
                    <a:pt x="45" y="229"/>
                    <a:pt x="45" y="229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229"/>
                    <a:pt x="64" y="229"/>
                    <a:pt x="64" y="229"/>
                  </a:cubicBezTo>
                  <a:cubicBezTo>
                    <a:pt x="207" y="229"/>
                    <a:pt x="207" y="229"/>
                    <a:pt x="207" y="229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24" y="229"/>
                    <a:pt x="224" y="229"/>
                    <a:pt x="224" y="229"/>
                  </a:cubicBezTo>
                  <a:cubicBezTo>
                    <a:pt x="273" y="229"/>
                    <a:pt x="273" y="229"/>
                    <a:pt x="273" y="229"/>
                  </a:cubicBezTo>
                  <a:lnTo>
                    <a:pt x="273" y="67"/>
                  </a:lnTo>
                  <a:close/>
                </a:path>
              </a:pathLst>
            </a:custGeom>
            <a:solidFill>
              <a:srgbClr val="D5D2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799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56" name="Oval 13"/>
            <p:cNvSpPr>
              <a:spLocks noChangeArrowheads="1"/>
            </p:cNvSpPr>
            <p:nvPr/>
          </p:nvSpPr>
          <p:spPr bwMode="auto">
            <a:xfrm>
              <a:off x="3743310" y="1252165"/>
              <a:ext cx="407987" cy="412750"/>
            </a:xfrm>
            <a:prstGeom prst="ellipse">
              <a:avLst/>
            </a:prstGeom>
            <a:solidFill>
              <a:srgbClr val="D5D2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799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976742" y="1252166"/>
            <a:ext cx="1023800" cy="2614612"/>
            <a:chOff x="4976797" y="1252165"/>
            <a:chExt cx="1023938" cy="2614612"/>
          </a:xfrm>
        </p:grpSpPr>
        <p:sp>
          <p:nvSpPr>
            <p:cNvPr id="157" name="Freeform 14"/>
            <p:cNvSpPr>
              <a:spLocks noChangeArrowheads="1"/>
            </p:cNvSpPr>
            <p:nvPr/>
          </p:nvSpPr>
          <p:spPr bwMode="auto">
            <a:xfrm>
              <a:off x="4979972" y="1703015"/>
              <a:ext cx="1017588" cy="179387"/>
            </a:xfrm>
            <a:custGeom>
              <a:avLst/>
              <a:gdLst>
                <a:gd name="T0" fmla="*/ 206 w 271"/>
                <a:gd name="T1" fmla="*/ 0 h 48"/>
                <a:gd name="T2" fmla="*/ 69 w 271"/>
                <a:gd name="T3" fmla="*/ 0 h 48"/>
                <a:gd name="T4" fmla="*/ 0 w 271"/>
                <a:gd name="T5" fmla="*/ 48 h 48"/>
                <a:gd name="T6" fmla="*/ 271 w 271"/>
                <a:gd name="T7" fmla="*/ 48 h 48"/>
                <a:gd name="T8" fmla="*/ 206 w 271"/>
                <a:gd name="T9" fmla="*/ 0 h 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1"/>
                <a:gd name="T16" fmla="*/ 0 h 48"/>
                <a:gd name="T17" fmla="*/ 271 w 271"/>
                <a:gd name="T18" fmla="*/ 48 h 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1" h="48">
                  <a:moveTo>
                    <a:pt x="206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26" y="1"/>
                    <a:pt x="6" y="30"/>
                    <a:pt x="0" y="48"/>
                  </a:cubicBezTo>
                  <a:cubicBezTo>
                    <a:pt x="271" y="48"/>
                    <a:pt x="271" y="48"/>
                    <a:pt x="271" y="48"/>
                  </a:cubicBezTo>
                  <a:cubicBezTo>
                    <a:pt x="267" y="29"/>
                    <a:pt x="245" y="0"/>
                    <a:pt x="206" y="0"/>
                  </a:cubicBezTo>
                  <a:close/>
                </a:path>
              </a:pathLst>
            </a:custGeom>
            <a:solidFill>
              <a:srgbClr val="D5D2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799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58" name="Freeform 15"/>
            <p:cNvSpPr>
              <a:spLocks noChangeArrowheads="1"/>
            </p:cNvSpPr>
            <p:nvPr/>
          </p:nvSpPr>
          <p:spPr bwMode="auto">
            <a:xfrm>
              <a:off x="4976797" y="1882402"/>
              <a:ext cx="1023938" cy="1984375"/>
            </a:xfrm>
            <a:custGeom>
              <a:avLst/>
              <a:gdLst>
                <a:gd name="T0" fmla="*/ 1 w 273"/>
                <a:gd name="T1" fmla="*/ 0 h 529"/>
                <a:gd name="T2" fmla="*/ 0 w 273"/>
                <a:gd name="T3" fmla="*/ 8 h 529"/>
                <a:gd name="T4" fmla="*/ 0 w 273"/>
                <a:gd name="T5" fmla="*/ 10 h 529"/>
                <a:gd name="T6" fmla="*/ 0 w 273"/>
                <a:gd name="T7" fmla="*/ 19 h 529"/>
                <a:gd name="T8" fmla="*/ 0 w 273"/>
                <a:gd name="T9" fmla="*/ 211 h 529"/>
                <a:gd name="T10" fmla="*/ 22 w 273"/>
                <a:gd name="T11" fmla="*/ 234 h 529"/>
                <a:gd name="T12" fmla="*/ 45 w 273"/>
                <a:gd name="T13" fmla="*/ 211 h 529"/>
                <a:gd name="T14" fmla="*/ 45 w 273"/>
                <a:gd name="T15" fmla="*/ 45 h 529"/>
                <a:gd name="T16" fmla="*/ 65 w 273"/>
                <a:gd name="T17" fmla="*/ 45 h 529"/>
                <a:gd name="T18" fmla="*/ 65 w 273"/>
                <a:gd name="T19" fmla="*/ 204 h 529"/>
                <a:gd name="T20" fmla="*/ 65 w 273"/>
                <a:gd name="T21" fmla="*/ 211 h 529"/>
                <a:gd name="T22" fmla="*/ 65 w 273"/>
                <a:gd name="T23" fmla="*/ 495 h 529"/>
                <a:gd name="T24" fmla="*/ 97 w 273"/>
                <a:gd name="T25" fmla="*/ 529 h 529"/>
                <a:gd name="T26" fmla="*/ 128 w 273"/>
                <a:gd name="T27" fmla="*/ 495 h 529"/>
                <a:gd name="T28" fmla="*/ 128 w 273"/>
                <a:gd name="T29" fmla="*/ 244 h 529"/>
                <a:gd name="T30" fmla="*/ 144 w 273"/>
                <a:gd name="T31" fmla="*/ 244 h 529"/>
                <a:gd name="T32" fmla="*/ 144 w 273"/>
                <a:gd name="T33" fmla="*/ 495 h 529"/>
                <a:gd name="T34" fmla="*/ 176 w 273"/>
                <a:gd name="T35" fmla="*/ 529 h 529"/>
                <a:gd name="T36" fmla="*/ 207 w 273"/>
                <a:gd name="T37" fmla="*/ 495 h 529"/>
                <a:gd name="T38" fmla="*/ 207 w 273"/>
                <a:gd name="T39" fmla="*/ 204 h 529"/>
                <a:gd name="T40" fmla="*/ 207 w 273"/>
                <a:gd name="T41" fmla="*/ 202 h 529"/>
                <a:gd name="T42" fmla="*/ 207 w 273"/>
                <a:gd name="T43" fmla="*/ 45 h 529"/>
                <a:gd name="T44" fmla="*/ 224 w 273"/>
                <a:gd name="T45" fmla="*/ 45 h 529"/>
                <a:gd name="T46" fmla="*/ 224 w 273"/>
                <a:gd name="T47" fmla="*/ 211 h 529"/>
                <a:gd name="T48" fmla="*/ 249 w 273"/>
                <a:gd name="T49" fmla="*/ 234 h 529"/>
                <a:gd name="T50" fmla="*/ 273 w 273"/>
                <a:gd name="T51" fmla="*/ 211 h 529"/>
                <a:gd name="T52" fmla="*/ 273 w 273"/>
                <a:gd name="T53" fmla="*/ 19 h 529"/>
                <a:gd name="T54" fmla="*/ 273 w 273"/>
                <a:gd name="T55" fmla="*/ 10 h 529"/>
                <a:gd name="T56" fmla="*/ 273 w 273"/>
                <a:gd name="T57" fmla="*/ 6 h 529"/>
                <a:gd name="T58" fmla="*/ 272 w 273"/>
                <a:gd name="T59" fmla="*/ 0 h 529"/>
                <a:gd name="T60" fmla="*/ 1 w 273"/>
                <a:gd name="T61" fmla="*/ 0 h 52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73"/>
                <a:gd name="T94" fmla="*/ 0 h 529"/>
                <a:gd name="T95" fmla="*/ 273 w 273"/>
                <a:gd name="T96" fmla="*/ 529 h 52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73" h="529">
                  <a:moveTo>
                    <a:pt x="1" y="0"/>
                  </a:moveTo>
                  <a:cubicBezTo>
                    <a:pt x="0" y="3"/>
                    <a:pt x="0" y="6"/>
                    <a:pt x="0" y="8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0" y="224"/>
                    <a:pt x="10" y="234"/>
                    <a:pt x="22" y="234"/>
                  </a:cubicBezTo>
                  <a:cubicBezTo>
                    <a:pt x="35" y="234"/>
                    <a:pt x="45" y="224"/>
                    <a:pt x="45" y="211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65" y="45"/>
                    <a:pt x="65" y="45"/>
                    <a:pt x="65" y="45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65" y="207"/>
                    <a:pt x="65" y="209"/>
                    <a:pt x="65" y="211"/>
                  </a:cubicBezTo>
                  <a:cubicBezTo>
                    <a:pt x="65" y="495"/>
                    <a:pt x="65" y="495"/>
                    <a:pt x="65" y="495"/>
                  </a:cubicBezTo>
                  <a:cubicBezTo>
                    <a:pt x="65" y="514"/>
                    <a:pt x="79" y="529"/>
                    <a:pt x="97" y="529"/>
                  </a:cubicBezTo>
                  <a:cubicBezTo>
                    <a:pt x="114" y="529"/>
                    <a:pt x="128" y="514"/>
                    <a:pt x="128" y="495"/>
                  </a:cubicBezTo>
                  <a:cubicBezTo>
                    <a:pt x="128" y="244"/>
                    <a:pt x="128" y="244"/>
                    <a:pt x="128" y="244"/>
                  </a:cubicBezTo>
                  <a:cubicBezTo>
                    <a:pt x="144" y="244"/>
                    <a:pt x="144" y="244"/>
                    <a:pt x="144" y="244"/>
                  </a:cubicBezTo>
                  <a:cubicBezTo>
                    <a:pt x="144" y="495"/>
                    <a:pt x="144" y="495"/>
                    <a:pt x="144" y="495"/>
                  </a:cubicBezTo>
                  <a:cubicBezTo>
                    <a:pt x="144" y="514"/>
                    <a:pt x="158" y="529"/>
                    <a:pt x="176" y="529"/>
                  </a:cubicBezTo>
                  <a:cubicBezTo>
                    <a:pt x="193" y="529"/>
                    <a:pt x="207" y="514"/>
                    <a:pt x="207" y="495"/>
                  </a:cubicBezTo>
                  <a:cubicBezTo>
                    <a:pt x="207" y="204"/>
                    <a:pt x="207" y="204"/>
                    <a:pt x="207" y="20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07" y="45"/>
                    <a:pt x="207" y="45"/>
                    <a:pt x="207" y="45"/>
                  </a:cubicBezTo>
                  <a:cubicBezTo>
                    <a:pt x="224" y="45"/>
                    <a:pt x="224" y="45"/>
                    <a:pt x="224" y="45"/>
                  </a:cubicBezTo>
                  <a:cubicBezTo>
                    <a:pt x="224" y="211"/>
                    <a:pt x="224" y="211"/>
                    <a:pt x="224" y="211"/>
                  </a:cubicBezTo>
                  <a:cubicBezTo>
                    <a:pt x="224" y="224"/>
                    <a:pt x="235" y="234"/>
                    <a:pt x="249" y="234"/>
                  </a:cubicBezTo>
                  <a:cubicBezTo>
                    <a:pt x="262" y="234"/>
                    <a:pt x="273" y="224"/>
                    <a:pt x="273" y="211"/>
                  </a:cubicBezTo>
                  <a:cubicBezTo>
                    <a:pt x="273" y="19"/>
                    <a:pt x="273" y="19"/>
                    <a:pt x="273" y="19"/>
                  </a:cubicBezTo>
                  <a:cubicBezTo>
                    <a:pt x="273" y="10"/>
                    <a:pt x="273" y="10"/>
                    <a:pt x="273" y="10"/>
                  </a:cubicBezTo>
                  <a:cubicBezTo>
                    <a:pt x="273" y="6"/>
                    <a:pt x="273" y="6"/>
                    <a:pt x="273" y="6"/>
                  </a:cubicBezTo>
                  <a:cubicBezTo>
                    <a:pt x="273" y="4"/>
                    <a:pt x="273" y="2"/>
                    <a:pt x="272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600" dirty="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59" name="Oval 16"/>
            <p:cNvSpPr>
              <a:spLocks noChangeArrowheads="1"/>
            </p:cNvSpPr>
            <p:nvPr/>
          </p:nvSpPr>
          <p:spPr bwMode="auto">
            <a:xfrm>
              <a:off x="5284772" y="1252165"/>
              <a:ext cx="407988" cy="412750"/>
            </a:xfrm>
            <a:prstGeom prst="ellipse">
              <a:avLst/>
            </a:prstGeom>
            <a:solidFill>
              <a:srgbClr val="D5D2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799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grpSp>
        <p:nvGrpSpPr>
          <p:cNvPr id="6" name="组合 2"/>
          <p:cNvGrpSpPr/>
          <p:nvPr/>
        </p:nvGrpSpPr>
        <p:grpSpPr>
          <a:xfrm>
            <a:off x="1894233" y="1252166"/>
            <a:ext cx="1023800" cy="2614612"/>
            <a:chOff x="1893872" y="1252165"/>
            <a:chExt cx="1023938" cy="2614612"/>
          </a:xfrm>
        </p:grpSpPr>
        <p:sp>
          <p:nvSpPr>
            <p:cNvPr id="160" name="Rectangle 17"/>
            <p:cNvSpPr>
              <a:spLocks noChangeArrowheads="1"/>
            </p:cNvSpPr>
            <p:nvPr/>
          </p:nvSpPr>
          <p:spPr bwMode="auto">
            <a:xfrm>
              <a:off x="2374885" y="2798390"/>
              <a:ext cx="58737" cy="415925"/>
            </a:xfrm>
            <a:prstGeom prst="rect">
              <a:avLst/>
            </a:prstGeom>
            <a:solidFill>
              <a:srgbClr val="D5D2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799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61" name="Freeform 18"/>
            <p:cNvSpPr>
              <a:spLocks noChangeArrowheads="1"/>
            </p:cNvSpPr>
            <p:nvPr/>
          </p:nvSpPr>
          <p:spPr bwMode="auto">
            <a:xfrm>
              <a:off x="2138347" y="3214315"/>
              <a:ext cx="236538" cy="652462"/>
            </a:xfrm>
            <a:custGeom>
              <a:avLst/>
              <a:gdLst>
                <a:gd name="T0" fmla="*/ 0 w 63"/>
                <a:gd name="T1" fmla="*/ 140 h 174"/>
                <a:gd name="T2" fmla="*/ 32 w 63"/>
                <a:gd name="T3" fmla="*/ 174 h 174"/>
                <a:gd name="T4" fmla="*/ 63 w 63"/>
                <a:gd name="T5" fmla="*/ 140 h 174"/>
                <a:gd name="T6" fmla="*/ 63 w 63"/>
                <a:gd name="T7" fmla="*/ 0 h 174"/>
                <a:gd name="T8" fmla="*/ 0 w 63"/>
                <a:gd name="T9" fmla="*/ 0 h 174"/>
                <a:gd name="T10" fmla="*/ 0 w 63"/>
                <a:gd name="T11" fmla="*/ 140 h 1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3"/>
                <a:gd name="T19" fmla="*/ 0 h 174"/>
                <a:gd name="T20" fmla="*/ 63 w 63"/>
                <a:gd name="T21" fmla="*/ 174 h 17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3" h="174">
                  <a:moveTo>
                    <a:pt x="0" y="140"/>
                  </a:moveTo>
                  <a:cubicBezTo>
                    <a:pt x="0" y="159"/>
                    <a:pt x="14" y="174"/>
                    <a:pt x="32" y="174"/>
                  </a:cubicBezTo>
                  <a:cubicBezTo>
                    <a:pt x="49" y="174"/>
                    <a:pt x="63" y="159"/>
                    <a:pt x="63" y="14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600" dirty="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62" name="Freeform 19"/>
            <p:cNvSpPr>
              <a:spLocks noChangeArrowheads="1"/>
            </p:cNvSpPr>
            <p:nvPr/>
          </p:nvSpPr>
          <p:spPr bwMode="auto">
            <a:xfrm>
              <a:off x="2433622" y="3214315"/>
              <a:ext cx="236538" cy="652462"/>
            </a:xfrm>
            <a:custGeom>
              <a:avLst/>
              <a:gdLst>
                <a:gd name="T0" fmla="*/ 0 w 63"/>
                <a:gd name="T1" fmla="*/ 0 h 174"/>
                <a:gd name="T2" fmla="*/ 0 w 63"/>
                <a:gd name="T3" fmla="*/ 140 h 174"/>
                <a:gd name="T4" fmla="*/ 31 w 63"/>
                <a:gd name="T5" fmla="*/ 174 h 174"/>
                <a:gd name="T6" fmla="*/ 63 w 63"/>
                <a:gd name="T7" fmla="*/ 140 h 174"/>
                <a:gd name="T8" fmla="*/ 63 w 63"/>
                <a:gd name="T9" fmla="*/ 0 h 174"/>
                <a:gd name="T10" fmla="*/ 0 w 63"/>
                <a:gd name="T11" fmla="*/ 0 h 17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3"/>
                <a:gd name="T19" fmla="*/ 0 h 174"/>
                <a:gd name="T20" fmla="*/ 63 w 63"/>
                <a:gd name="T21" fmla="*/ 174 h 17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3" h="174">
                  <a:moveTo>
                    <a:pt x="0" y="0"/>
                  </a:moveTo>
                  <a:cubicBezTo>
                    <a:pt x="0" y="140"/>
                    <a:pt x="0" y="140"/>
                    <a:pt x="0" y="140"/>
                  </a:cubicBezTo>
                  <a:cubicBezTo>
                    <a:pt x="0" y="159"/>
                    <a:pt x="14" y="174"/>
                    <a:pt x="31" y="174"/>
                  </a:cubicBezTo>
                  <a:cubicBezTo>
                    <a:pt x="49" y="174"/>
                    <a:pt x="63" y="159"/>
                    <a:pt x="63" y="140"/>
                  </a:cubicBezTo>
                  <a:cubicBezTo>
                    <a:pt x="63" y="0"/>
                    <a:pt x="63" y="0"/>
                    <a:pt x="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600" dirty="0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63" name="Freeform 20"/>
            <p:cNvSpPr>
              <a:spLocks noChangeArrowheads="1"/>
            </p:cNvSpPr>
            <p:nvPr/>
          </p:nvSpPr>
          <p:spPr bwMode="auto">
            <a:xfrm>
              <a:off x="1893872" y="1703015"/>
              <a:ext cx="1023938" cy="1511300"/>
            </a:xfrm>
            <a:custGeom>
              <a:avLst/>
              <a:gdLst>
                <a:gd name="T0" fmla="*/ 207 w 273"/>
                <a:gd name="T1" fmla="*/ 252 h 403"/>
                <a:gd name="T2" fmla="*/ 207 w 273"/>
                <a:gd name="T3" fmla="*/ 250 h 403"/>
                <a:gd name="T4" fmla="*/ 207 w 273"/>
                <a:gd name="T5" fmla="*/ 93 h 403"/>
                <a:gd name="T6" fmla="*/ 224 w 273"/>
                <a:gd name="T7" fmla="*/ 93 h 403"/>
                <a:gd name="T8" fmla="*/ 224 w 273"/>
                <a:gd name="T9" fmla="*/ 259 h 403"/>
                <a:gd name="T10" fmla="*/ 249 w 273"/>
                <a:gd name="T11" fmla="*/ 282 h 403"/>
                <a:gd name="T12" fmla="*/ 273 w 273"/>
                <a:gd name="T13" fmla="*/ 259 h 403"/>
                <a:gd name="T14" fmla="*/ 273 w 273"/>
                <a:gd name="T15" fmla="*/ 67 h 403"/>
                <a:gd name="T16" fmla="*/ 273 w 273"/>
                <a:gd name="T17" fmla="*/ 58 h 403"/>
                <a:gd name="T18" fmla="*/ 273 w 273"/>
                <a:gd name="T19" fmla="*/ 54 h 403"/>
                <a:gd name="T20" fmla="*/ 207 w 273"/>
                <a:gd name="T21" fmla="*/ 0 h 403"/>
                <a:gd name="T22" fmla="*/ 69 w 273"/>
                <a:gd name="T23" fmla="*/ 0 h 403"/>
                <a:gd name="T24" fmla="*/ 0 w 273"/>
                <a:gd name="T25" fmla="*/ 56 h 403"/>
                <a:gd name="T26" fmla="*/ 0 w 273"/>
                <a:gd name="T27" fmla="*/ 58 h 403"/>
                <a:gd name="T28" fmla="*/ 0 w 273"/>
                <a:gd name="T29" fmla="*/ 67 h 403"/>
                <a:gd name="T30" fmla="*/ 0 w 273"/>
                <a:gd name="T31" fmla="*/ 259 h 403"/>
                <a:gd name="T32" fmla="*/ 22 w 273"/>
                <a:gd name="T33" fmla="*/ 282 h 403"/>
                <a:gd name="T34" fmla="*/ 45 w 273"/>
                <a:gd name="T35" fmla="*/ 259 h 403"/>
                <a:gd name="T36" fmla="*/ 45 w 273"/>
                <a:gd name="T37" fmla="*/ 93 h 403"/>
                <a:gd name="T38" fmla="*/ 64 w 273"/>
                <a:gd name="T39" fmla="*/ 93 h 403"/>
                <a:gd name="T40" fmla="*/ 64 w 273"/>
                <a:gd name="T41" fmla="*/ 252 h 403"/>
                <a:gd name="T42" fmla="*/ 65 w 273"/>
                <a:gd name="T43" fmla="*/ 259 h 403"/>
                <a:gd name="T44" fmla="*/ 65 w 273"/>
                <a:gd name="T45" fmla="*/ 403 h 403"/>
                <a:gd name="T46" fmla="*/ 128 w 273"/>
                <a:gd name="T47" fmla="*/ 403 h 403"/>
                <a:gd name="T48" fmla="*/ 128 w 273"/>
                <a:gd name="T49" fmla="*/ 292 h 403"/>
                <a:gd name="T50" fmla="*/ 144 w 273"/>
                <a:gd name="T51" fmla="*/ 292 h 403"/>
                <a:gd name="T52" fmla="*/ 144 w 273"/>
                <a:gd name="T53" fmla="*/ 403 h 403"/>
                <a:gd name="T54" fmla="*/ 207 w 273"/>
                <a:gd name="T55" fmla="*/ 403 h 403"/>
                <a:gd name="T56" fmla="*/ 207 w 273"/>
                <a:gd name="T57" fmla="*/ 252 h 40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73"/>
                <a:gd name="T88" fmla="*/ 0 h 403"/>
                <a:gd name="T89" fmla="*/ 273 w 273"/>
                <a:gd name="T90" fmla="*/ 403 h 40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73" h="403">
                  <a:moveTo>
                    <a:pt x="207" y="252"/>
                  </a:moveTo>
                  <a:cubicBezTo>
                    <a:pt x="207" y="250"/>
                    <a:pt x="207" y="250"/>
                    <a:pt x="207" y="250"/>
                  </a:cubicBezTo>
                  <a:cubicBezTo>
                    <a:pt x="207" y="93"/>
                    <a:pt x="207" y="93"/>
                    <a:pt x="207" y="93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24" y="259"/>
                    <a:pt x="224" y="259"/>
                    <a:pt x="224" y="259"/>
                  </a:cubicBezTo>
                  <a:cubicBezTo>
                    <a:pt x="224" y="272"/>
                    <a:pt x="235" y="282"/>
                    <a:pt x="249" y="282"/>
                  </a:cubicBezTo>
                  <a:cubicBezTo>
                    <a:pt x="262" y="282"/>
                    <a:pt x="273" y="272"/>
                    <a:pt x="273" y="259"/>
                  </a:cubicBezTo>
                  <a:cubicBezTo>
                    <a:pt x="273" y="67"/>
                    <a:pt x="273" y="67"/>
                    <a:pt x="273" y="67"/>
                  </a:cubicBezTo>
                  <a:cubicBezTo>
                    <a:pt x="273" y="58"/>
                    <a:pt x="273" y="58"/>
                    <a:pt x="273" y="58"/>
                  </a:cubicBezTo>
                  <a:cubicBezTo>
                    <a:pt x="273" y="54"/>
                    <a:pt x="273" y="54"/>
                    <a:pt x="273" y="54"/>
                  </a:cubicBezTo>
                  <a:cubicBezTo>
                    <a:pt x="273" y="36"/>
                    <a:pt x="250" y="0"/>
                    <a:pt x="207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18" y="1"/>
                    <a:pt x="0" y="42"/>
                    <a:pt x="0" y="56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259"/>
                    <a:pt x="0" y="259"/>
                    <a:pt x="0" y="259"/>
                  </a:cubicBezTo>
                  <a:cubicBezTo>
                    <a:pt x="0" y="272"/>
                    <a:pt x="10" y="282"/>
                    <a:pt x="22" y="282"/>
                  </a:cubicBezTo>
                  <a:cubicBezTo>
                    <a:pt x="35" y="282"/>
                    <a:pt x="45" y="272"/>
                    <a:pt x="45" y="259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252"/>
                    <a:pt x="64" y="252"/>
                    <a:pt x="64" y="252"/>
                  </a:cubicBezTo>
                  <a:cubicBezTo>
                    <a:pt x="64" y="255"/>
                    <a:pt x="65" y="257"/>
                    <a:pt x="65" y="259"/>
                  </a:cubicBezTo>
                  <a:cubicBezTo>
                    <a:pt x="65" y="403"/>
                    <a:pt x="65" y="403"/>
                    <a:pt x="65" y="403"/>
                  </a:cubicBezTo>
                  <a:cubicBezTo>
                    <a:pt x="128" y="403"/>
                    <a:pt x="128" y="403"/>
                    <a:pt x="128" y="403"/>
                  </a:cubicBezTo>
                  <a:cubicBezTo>
                    <a:pt x="128" y="292"/>
                    <a:pt x="128" y="292"/>
                    <a:pt x="128" y="292"/>
                  </a:cubicBezTo>
                  <a:cubicBezTo>
                    <a:pt x="144" y="292"/>
                    <a:pt x="144" y="292"/>
                    <a:pt x="144" y="292"/>
                  </a:cubicBezTo>
                  <a:cubicBezTo>
                    <a:pt x="144" y="403"/>
                    <a:pt x="144" y="403"/>
                    <a:pt x="144" y="403"/>
                  </a:cubicBezTo>
                  <a:cubicBezTo>
                    <a:pt x="207" y="403"/>
                    <a:pt x="207" y="403"/>
                    <a:pt x="207" y="403"/>
                  </a:cubicBezTo>
                  <a:lnTo>
                    <a:pt x="207" y="252"/>
                  </a:lnTo>
                  <a:close/>
                </a:path>
              </a:pathLst>
            </a:custGeom>
            <a:solidFill>
              <a:srgbClr val="D5D2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799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  <p:sp>
          <p:nvSpPr>
            <p:cNvPr id="164" name="Oval 21"/>
            <p:cNvSpPr>
              <a:spLocks noChangeArrowheads="1"/>
            </p:cNvSpPr>
            <p:nvPr/>
          </p:nvSpPr>
          <p:spPr bwMode="auto">
            <a:xfrm>
              <a:off x="2201847" y="1252165"/>
              <a:ext cx="407988" cy="412750"/>
            </a:xfrm>
            <a:prstGeom prst="ellipse">
              <a:avLst/>
            </a:prstGeom>
            <a:solidFill>
              <a:srgbClr val="D5D2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zh-CN" sz="1799">
                <a:solidFill>
                  <a:srgbClr val="000000"/>
                </a:solidFill>
                <a:sym typeface="宋体" panose="02010600030101010101" pitchFamily="2" charset="-122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975126" y="3938785"/>
            <a:ext cx="800111" cy="277000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协调能力</a:t>
            </a:r>
          </a:p>
        </p:txBody>
      </p:sp>
      <p:sp>
        <p:nvSpPr>
          <p:cNvPr id="169" name="TextBox 15"/>
          <p:cNvSpPr>
            <a:spLocks noChangeArrowheads="1"/>
          </p:cNvSpPr>
          <p:nvPr/>
        </p:nvSpPr>
        <p:spPr bwMode="auto">
          <a:xfrm>
            <a:off x="1548597" y="4174350"/>
            <a:ext cx="1640763" cy="553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0" tIns="45715" rIns="91430" bIns="45715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这里输入简单的文字概述请在这里输入简单字概述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8" name="TextBox 177"/>
          <p:cNvSpPr txBox="1"/>
          <p:nvPr/>
        </p:nvSpPr>
        <p:spPr>
          <a:xfrm>
            <a:off x="3567114" y="3938785"/>
            <a:ext cx="800111" cy="277000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管理能力</a:t>
            </a:r>
          </a:p>
        </p:txBody>
      </p:sp>
      <p:sp>
        <p:nvSpPr>
          <p:cNvPr id="179" name="TextBox 15"/>
          <p:cNvSpPr>
            <a:spLocks noChangeArrowheads="1"/>
          </p:cNvSpPr>
          <p:nvPr/>
        </p:nvSpPr>
        <p:spPr bwMode="auto">
          <a:xfrm>
            <a:off x="3270450" y="4174350"/>
            <a:ext cx="1589493" cy="553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0" tIns="45715" rIns="91430" bIns="45715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这里输入简单的文字概述请在这里输入简单字概述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0" name="TextBox 179"/>
          <p:cNvSpPr txBox="1"/>
          <p:nvPr/>
        </p:nvSpPr>
        <p:spPr>
          <a:xfrm>
            <a:off x="5156658" y="3938785"/>
            <a:ext cx="800111" cy="277000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执行能力</a:t>
            </a:r>
          </a:p>
        </p:txBody>
      </p:sp>
      <p:sp>
        <p:nvSpPr>
          <p:cNvPr id="181" name="TextBox 15"/>
          <p:cNvSpPr>
            <a:spLocks noChangeArrowheads="1"/>
          </p:cNvSpPr>
          <p:nvPr/>
        </p:nvSpPr>
        <p:spPr bwMode="auto">
          <a:xfrm>
            <a:off x="4859993" y="4174350"/>
            <a:ext cx="1655623" cy="553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0" tIns="45715" rIns="91430" bIns="45715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这里输入简单的文字概述请在这里输入简单字概述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2" name="TextBox 181"/>
          <p:cNvSpPr txBox="1"/>
          <p:nvPr/>
        </p:nvSpPr>
        <p:spPr>
          <a:xfrm>
            <a:off x="6668622" y="3938785"/>
            <a:ext cx="800111" cy="277000"/>
          </a:xfrm>
          <a:prstGeom prst="rect">
            <a:avLst/>
          </a:prstGeom>
          <a:noFill/>
        </p:spPr>
        <p:txBody>
          <a:bodyPr wrap="none" lIns="91430" tIns="45715" rIns="91430" bIns="45715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合作能力</a:t>
            </a:r>
          </a:p>
        </p:txBody>
      </p:sp>
      <p:sp>
        <p:nvSpPr>
          <p:cNvPr id="183" name="TextBox 15"/>
          <p:cNvSpPr>
            <a:spLocks noChangeArrowheads="1"/>
          </p:cNvSpPr>
          <p:nvPr/>
        </p:nvSpPr>
        <p:spPr bwMode="auto">
          <a:xfrm>
            <a:off x="6371957" y="4174350"/>
            <a:ext cx="1727346" cy="553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0" tIns="45715" rIns="91430" bIns="45715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这里输入简单的文字概述</a:t>
            </a:r>
            <a:endParaRPr lang="en-US" altLang="zh-CN" sz="1000" dirty="0">
              <a:solidFill>
                <a:srgbClr val="59595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00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请在这里输入简单字概述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852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/>
      </p:transition>
    </mc:Choice>
    <mc:Fallback xmlns="">
      <p:transition spd="slow" advClick="0" advTm="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788 -8.64198E-7 L 2.77778E-6 -8.64198E-7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85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3645 -8.64198E-7 L -3.61111E-6 -8.64198E-7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23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0503 -8.64198E-7 L 1.11022E-16 -8.64198E-7 " pathEditMode="relative" rAng="0" ptsTypes="AA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5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5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9" grpId="0" bldLvl="0" autoUpdateAnimBg="0"/>
      <p:bldP spid="178" grpId="0"/>
      <p:bldP spid="179" grpId="0" bldLvl="0" autoUpdateAnimBg="0"/>
      <p:bldP spid="180" grpId="0"/>
      <p:bldP spid="181" grpId="0" bldLvl="0" autoUpdateAnimBg="0"/>
      <p:bldP spid="182" grpId="0"/>
      <p:bldP spid="183" grpId="0" bldLvl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251" y="856133"/>
            <a:ext cx="4568233" cy="398671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4339" y="856133"/>
            <a:ext cx="8719661" cy="1762833"/>
          </a:xfrm>
          <a:prstGeom prst="rect">
            <a:avLst/>
          </a:prstGeom>
          <a:solidFill>
            <a:schemeClr val="accent3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grpSp>
        <p:nvGrpSpPr>
          <p:cNvPr id="3" name="Group 8"/>
          <p:cNvGrpSpPr/>
          <p:nvPr/>
        </p:nvGrpSpPr>
        <p:grpSpPr>
          <a:xfrm>
            <a:off x="4969391" y="1215846"/>
            <a:ext cx="3321174" cy="1114210"/>
            <a:chOff x="7819174" y="794593"/>
            <a:chExt cx="4428476" cy="1485612"/>
          </a:xfrm>
        </p:grpSpPr>
        <p:sp>
          <p:nvSpPr>
            <p:cNvPr id="4" name="TextBox 3"/>
            <p:cNvSpPr txBox="1"/>
            <p:nvPr/>
          </p:nvSpPr>
          <p:spPr>
            <a:xfrm>
              <a:off x="7819174" y="794593"/>
              <a:ext cx="2431949" cy="2918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直接复制你的内容到此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ooter Placeholder 2"/>
            <p:cNvSpPr txBox="1">
              <a:spLocks/>
            </p:cNvSpPr>
            <p:nvPr/>
          </p:nvSpPr>
          <p:spPr>
            <a:xfrm>
              <a:off x="7839098" y="1172210"/>
              <a:ext cx="4408552" cy="1107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GB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8"/>
          <p:cNvGrpSpPr/>
          <p:nvPr/>
        </p:nvGrpSpPr>
        <p:grpSpPr>
          <a:xfrm>
            <a:off x="4969390" y="2936838"/>
            <a:ext cx="3321173" cy="178731"/>
            <a:chOff x="6625882" y="3545058"/>
            <a:chExt cx="4428474" cy="196948"/>
          </a:xfrm>
        </p:grpSpPr>
        <p:sp>
          <p:nvSpPr>
            <p:cNvPr id="7" name="Rectangle 6"/>
            <p:cNvSpPr/>
            <p:nvPr/>
          </p:nvSpPr>
          <p:spPr>
            <a:xfrm>
              <a:off x="6625882" y="3545058"/>
              <a:ext cx="4428474" cy="19694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625882" y="3545058"/>
              <a:ext cx="2227606" cy="19694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4968275" y="2713798"/>
            <a:ext cx="2308324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68275" y="3290632"/>
            <a:ext cx="2308324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68275" y="3867465"/>
            <a:ext cx="2308324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68275" y="4444298"/>
            <a:ext cx="2308324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29"/>
          <p:cNvGrpSpPr/>
          <p:nvPr/>
        </p:nvGrpSpPr>
        <p:grpSpPr>
          <a:xfrm>
            <a:off x="4969390" y="3510446"/>
            <a:ext cx="3321174" cy="178731"/>
            <a:chOff x="6625881" y="4239620"/>
            <a:chExt cx="4428475" cy="196948"/>
          </a:xfrm>
        </p:grpSpPr>
        <p:sp>
          <p:nvSpPr>
            <p:cNvPr id="23" name="Rectangle 22"/>
            <p:cNvSpPr/>
            <p:nvPr/>
          </p:nvSpPr>
          <p:spPr>
            <a:xfrm>
              <a:off x="6625882" y="4239620"/>
              <a:ext cx="4428474" cy="19694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6625881" y="4239620"/>
              <a:ext cx="3451569" cy="19694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30"/>
          <p:cNvGrpSpPr/>
          <p:nvPr/>
        </p:nvGrpSpPr>
        <p:grpSpPr>
          <a:xfrm>
            <a:off x="4969390" y="4080662"/>
            <a:ext cx="3321173" cy="178731"/>
            <a:chOff x="6625882" y="4999908"/>
            <a:chExt cx="4428474" cy="196948"/>
          </a:xfrm>
        </p:grpSpPr>
        <p:sp>
          <p:nvSpPr>
            <p:cNvPr id="25" name="Rectangle 24"/>
            <p:cNvSpPr/>
            <p:nvPr/>
          </p:nvSpPr>
          <p:spPr>
            <a:xfrm>
              <a:off x="6625882" y="4999908"/>
              <a:ext cx="4428474" cy="19694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625883" y="4999908"/>
              <a:ext cx="3109788" cy="19694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1"/>
          <p:cNvGrpSpPr/>
          <p:nvPr/>
        </p:nvGrpSpPr>
        <p:grpSpPr>
          <a:xfrm>
            <a:off x="4969390" y="4664112"/>
            <a:ext cx="3321173" cy="178731"/>
            <a:chOff x="6625882" y="5777842"/>
            <a:chExt cx="4428474" cy="196948"/>
          </a:xfrm>
        </p:grpSpPr>
        <p:sp>
          <p:nvSpPr>
            <p:cNvPr id="27" name="Rectangle 26"/>
            <p:cNvSpPr/>
            <p:nvPr/>
          </p:nvSpPr>
          <p:spPr>
            <a:xfrm>
              <a:off x="6625882" y="5777842"/>
              <a:ext cx="4428474" cy="19694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625882" y="5777842"/>
              <a:ext cx="4246906" cy="19694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6201616" y="2910786"/>
            <a:ext cx="401478" cy="227174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en-US" sz="1000" b="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102521" y="3484394"/>
            <a:ext cx="401478" cy="227174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en-US" sz="1000" b="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903439" y="4058003"/>
            <a:ext cx="401478" cy="227174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en-US" sz="1000" b="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706777" y="4639118"/>
            <a:ext cx="401478" cy="227174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en-US" sz="1000" b="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38" name="TextBox 39"/>
          <p:cNvSpPr txBox="1"/>
          <p:nvPr/>
        </p:nvSpPr>
        <p:spPr>
          <a:xfrm>
            <a:off x="680368" y="1137549"/>
            <a:ext cx="2971746" cy="12618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31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RELATED TITLE WORDS</a:t>
            </a:r>
            <a:endParaRPr lang="zh-CN" altLang="en-US" sz="31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24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2" grpId="0" animBg="1"/>
      <p:bldP spid="17" grpId="0"/>
      <p:bldP spid="18" grpId="0"/>
      <p:bldP spid="19" grpId="0"/>
      <p:bldP spid="20" grpId="0"/>
      <p:bldP spid="33" grpId="0"/>
      <p:bldP spid="34" grpId="0"/>
      <p:bldP spid="35" grpId="0"/>
      <p:bldP spid="36" grpId="0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305191" y="1852687"/>
            <a:ext cx="2339102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lvl="1" indent="0"/>
            <a:r>
              <a:rPr lang="zh-CN" altLang="en-US" sz="1100" b="1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第四部分</a:t>
            </a:r>
            <a:endParaRPr lang="en-US" altLang="zh-CN" sz="20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0" lvl="1" indent="0"/>
            <a:r>
              <a:rPr lang="zh-CN" altLang="en-US" sz="2800" b="1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标题文字内容</a:t>
            </a:r>
            <a:endParaRPr lang="en-US" altLang="zh-CN" sz="2800" b="1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4089291" y="1779662"/>
            <a:ext cx="0" cy="1925638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795677" y="3373512"/>
            <a:ext cx="903288" cy="2444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altLang="zh-CN" sz="1600" dirty="0">
                <a:solidFill>
                  <a:srgbClr val="080808"/>
                </a:solidFill>
                <a:latin typeface="+mj-ea"/>
                <a:ea typeface="+mj-ea"/>
              </a:rPr>
              <a:t>PART 04</a:t>
            </a:r>
            <a:endParaRPr lang="zh-CN" altLang="en-US" sz="16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627784" y="1878322"/>
            <a:ext cx="1144917" cy="114491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02029" y="2932187"/>
            <a:ext cx="1028700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361424" y="2932187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27108" y="2932187"/>
            <a:ext cx="1027112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402029" y="3279850"/>
            <a:ext cx="985837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361424" y="3279850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225520" y="3279850"/>
            <a:ext cx="985838" cy="230338"/>
          </a:xfrm>
          <a:prstGeom prst="rect">
            <a:avLst/>
          </a:prstGeom>
          <a:noFill/>
        </p:spPr>
        <p:txBody>
          <a:bodyPr lIns="60469" tIns="30235" rIns="60469" bIns="30235">
            <a:spAutoFit/>
          </a:bodyPr>
          <a:lstStyle/>
          <a:p>
            <a:pPr>
              <a:defRPr/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※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添加内容</a:t>
            </a:r>
          </a:p>
        </p:txBody>
      </p:sp>
      <p:sp>
        <p:nvSpPr>
          <p:cNvPr id="37" name="TextBox 13"/>
          <p:cNvSpPr txBox="1"/>
          <p:nvPr/>
        </p:nvSpPr>
        <p:spPr>
          <a:xfrm>
            <a:off x="2852083" y="2127062"/>
            <a:ext cx="901700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en-US" altLang="zh-CN" sz="4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0285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  <p:bldP spid="30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箭头连接符 3"/>
          <p:cNvCxnSpPr>
            <a:cxnSpLocks noChangeShapeType="1"/>
          </p:cNvCxnSpPr>
          <p:nvPr/>
        </p:nvCxnSpPr>
        <p:spPr bwMode="auto">
          <a:xfrm flipV="1">
            <a:off x="1511713" y="1275956"/>
            <a:ext cx="0" cy="3358114"/>
          </a:xfrm>
          <a:prstGeom prst="straightConnector1">
            <a:avLst/>
          </a:prstGeom>
          <a:noFill/>
          <a:ln w="9525" algn="ctr">
            <a:solidFill>
              <a:schemeClr val="accent1"/>
            </a:solidFill>
            <a:round/>
            <a:headEnd/>
            <a:tailEnd type="triangle" w="med" len="med"/>
          </a:ln>
        </p:spPr>
      </p:cxnSp>
      <p:cxnSp>
        <p:nvCxnSpPr>
          <p:cNvPr id="5" name="直接箭头连接符 4"/>
          <p:cNvCxnSpPr>
            <a:cxnSpLocks noChangeShapeType="1"/>
          </p:cNvCxnSpPr>
          <p:nvPr/>
        </p:nvCxnSpPr>
        <p:spPr bwMode="auto">
          <a:xfrm>
            <a:off x="1511713" y="4634069"/>
            <a:ext cx="6718981" cy="1588"/>
          </a:xfrm>
          <a:prstGeom prst="straightConnector1">
            <a:avLst/>
          </a:prstGeom>
          <a:noFill/>
          <a:ln w="9525" algn="ctr">
            <a:solidFill>
              <a:schemeClr val="accent1"/>
            </a:solidFill>
            <a:round/>
            <a:headEnd/>
            <a:tailEnd type="triangle" w="med" len="med"/>
          </a:ln>
        </p:spPr>
      </p:cxnSp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1725998" y="3670755"/>
            <a:ext cx="1388874" cy="588780"/>
            <a:chOff x="2582250" y="5541358"/>
            <a:chExt cx="2076669" cy="882316"/>
          </a:xfrm>
        </p:grpSpPr>
        <p:grpSp>
          <p:nvGrpSpPr>
            <p:cNvPr id="3" name="组合 6"/>
            <p:cNvGrpSpPr>
              <a:grpSpLocks/>
            </p:cNvGrpSpPr>
            <p:nvPr/>
          </p:nvGrpSpPr>
          <p:grpSpPr bwMode="auto">
            <a:xfrm>
              <a:off x="2582250" y="5541358"/>
              <a:ext cx="2076669" cy="882316"/>
              <a:chOff x="2582250" y="5541358"/>
              <a:chExt cx="2076669" cy="882316"/>
            </a:xfrm>
          </p:grpSpPr>
          <p:sp>
            <p:nvSpPr>
              <p:cNvPr id="9" name="圆角矩形 8"/>
              <p:cNvSpPr/>
              <p:nvPr/>
            </p:nvSpPr>
            <p:spPr bwMode="auto">
              <a:xfrm>
                <a:off x="2582250" y="5541358"/>
                <a:ext cx="2076669" cy="882316"/>
              </a:xfrm>
              <a:prstGeom prst="roundRect">
                <a:avLst>
                  <a:gd name="adj" fmla="val 10568"/>
                </a:avLst>
              </a:pr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>
                <a:outerShdw blurRad="2286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zh-CN" altLang="en-US" sz="1799">
                  <a:latin typeface="+mj-ea"/>
                  <a:ea typeface="+mj-ea"/>
                </a:endParaRPr>
              </a:p>
            </p:txBody>
          </p:sp>
          <p:sp>
            <p:nvSpPr>
              <p:cNvPr id="10" name="圆角矩形 9"/>
              <p:cNvSpPr/>
              <p:nvPr/>
            </p:nvSpPr>
            <p:spPr bwMode="auto">
              <a:xfrm>
                <a:off x="2674809" y="5619838"/>
                <a:ext cx="1896297" cy="727733"/>
              </a:xfrm>
              <a:prstGeom prst="roundRect">
                <a:avLst>
                  <a:gd name="adj" fmla="val 10568"/>
                </a:avLst>
              </a:prstGeom>
              <a:solidFill>
                <a:schemeClr val="accent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zh-CN" altLang="en-US" sz="1799">
                  <a:latin typeface="+mj-ea"/>
                  <a:ea typeface="+mj-ea"/>
                </a:endParaRPr>
              </a:p>
            </p:txBody>
          </p:sp>
        </p:grpSp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2810090" y="5755397"/>
              <a:ext cx="1635228" cy="482776"/>
            </a:xfrm>
            <a:prstGeom prst="rect">
              <a:avLst/>
            </a:prstGeom>
            <a:noFill/>
            <a:ln w="7" cap="flat">
              <a:noFill/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zh-CN" altLang="en-US" sz="1400" dirty="0">
                  <a:solidFill>
                    <a:srgbClr val="F8F8F8"/>
                  </a:solidFill>
                  <a:latin typeface="+mj-ea"/>
                  <a:ea typeface="+mj-ea"/>
                </a:rPr>
                <a:t>一月份</a:t>
              </a:r>
            </a:p>
          </p:txBody>
        </p:sp>
      </p:grpSp>
      <p:sp>
        <p:nvSpPr>
          <p:cNvPr id="11" name="矩形 87"/>
          <p:cNvSpPr>
            <a:spLocks noChangeArrowheads="1"/>
          </p:cNvSpPr>
          <p:nvPr/>
        </p:nvSpPr>
        <p:spPr bwMode="auto">
          <a:xfrm>
            <a:off x="1833933" y="2091681"/>
            <a:ext cx="1177766" cy="122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0" tIns="45705" rIns="91410" bIns="45705">
            <a:spAutoFit/>
          </a:bodyPr>
          <a:lstStyle/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grpSp>
        <p:nvGrpSpPr>
          <p:cNvPr id="6" name="组合 11"/>
          <p:cNvGrpSpPr>
            <a:grpSpLocks/>
          </p:cNvGrpSpPr>
          <p:nvPr/>
        </p:nvGrpSpPr>
        <p:grpSpPr bwMode="auto">
          <a:xfrm>
            <a:off x="3418044" y="3031191"/>
            <a:ext cx="1387288" cy="588781"/>
            <a:chOff x="5112345" y="4583380"/>
            <a:chExt cx="2076669" cy="882316"/>
          </a:xfrm>
        </p:grpSpPr>
        <p:grpSp>
          <p:nvGrpSpPr>
            <p:cNvPr id="7" name="组合 12"/>
            <p:cNvGrpSpPr>
              <a:grpSpLocks/>
            </p:cNvGrpSpPr>
            <p:nvPr/>
          </p:nvGrpSpPr>
          <p:grpSpPr bwMode="auto">
            <a:xfrm>
              <a:off x="5112345" y="4583380"/>
              <a:ext cx="2076669" cy="882316"/>
              <a:chOff x="2582250" y="5541358"/>
              <a:chExt cx="2076669" cy="882316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2582250" y="5541358"/>
                <a:ext cx="2076669" cy="882316"/>
              </a:xfrm>
              <a:prstGeom prst="roundRect">
                <a:avLst>
                  <a:gd name="adj" fmla="val 10568"/>
                </a:avLst>
              </a:pr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>
                <a:outerShdw blurRad="2286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zh-CN" altLang="en-US" sz="1799">
                  <a:latin typeface="+mj-ea"/>
                  <a:ea typeface="+mj-ea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2674915" y="5619840"/>
                <a:ext cx="1896089" cy="727732"/>
              </a:xfrm>
              <a:prstGeom prst="roundRect">
                <a:avLst>
                  <a:gd name="adj" fmla="val 10568"/>
                </a:avLst>
              </a:prstGeom>
              <a:solidFill>
                <a:schemeClr val="accent2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zh-CN" altLang="en-US" sz="1799">
                  <a:latin typeface="+mj-ea"/>
                  <a:ea typeface="+mj-ea"/>
                </a:endParaRPr>
              </a:p>
            </p:txBody>
          </p:sp>
        </p:grpSp>
        <p:sp>
          <p:nvSpPr>
            <p:cNvPr id="14" name="矩形 13"/>
            <p:cNvSpPr>
              <a:spLocks noChangeArrowheads="1"/>
            </p:cNvSpPr>
            <p:nvPr/>
          </p:nvSpPr>
          <p:spPr bwMode="auto">
            <a:xfrm>
              <a:off x="5295300" y="4806932"/>
              <a:ext cx="1634723" cy="482777"/>
            </a:xfrm>
            <a:prstGeom prst="rect">
              <a:avLst/>
            </a:prstGeom>
            <a:noFill/>
            <a:ln w="7" cap="flat">
              <a:noFill/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zh-CN" altLang="en-US" sz="1400" dirty="0">
                  <a:solidFill>
                    <a:srgbClr val="F8F8F8"/>
                  </a:solidFill>
                  <a:latin typeface="+mj-ea"/>
                  <a:ea typeface="+mj-ea"/>
                </a:rPr>
                <a:t>二月份</a:t>
              </a:r>
              <a:endParaRPr lang="en-US" altLang="zh-CN" sz="1400" dirty="0">
                <a:solidFill>
                  <a:srgbClr val="F8F8F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7" name="矩形 87"/>
          <p:cNvSpPr>
            <a:spLocks noChangeArrowheads="1"/>
          </p:cNvSpPr>
          <p:nvPr/>
        </p:nvSpPr>
        <p:spPr bwMode="auto">
          <a:xfrm>
            <a:off x="3494234" y="1472747"/>
            <a:ext cx="1179353" cy="122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0" tIns="45705" rIns="91410" bIns="45705">
            <a:spAutoFit/>
          </a:bodyPr>
          <a:lstStyle/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cxnSp>
        <p:nvCxnSpPr>
          <p:cNvPr id="18" name="直接连接符 17"/>
          <p:cNvCxnSpPr>
            <a:cxnSpLocks noChangeShapeType="1"/>
          </p:cNvCxnSpPr>
          <p:nvPr/>
        </p:nvCxnSpPr>
        <p:spPr bwMode="auto">
          <a:xfrm flipH="1">
            <a:off x="3316459" y="1275957"/>
            <a:ext cx="1587" cy="3305743"/>
          </a:xfrm>
          <a:prstGeom prst="line">
            <a:avLst/>
          </a:prstGeom>
          <a:noFill/>
          <a:ln w="9525" algn="ctr">
            <a:solidFill>
              <a:schemeClr val="accent1"/>
            </a:solidFill>
            <a:prstDash val="dash"/>
            <a:round/>
            <a:headEnd/>
            <a:tailEnd/>
          </a:ln>
        </p:spPr>
      </p:cxnSp>
      <p:grpSp>
        <p:nvGrpSpPr>
          <p:cNvPr id="12" name="组合 18"/>
          <p:cNvGrpSpPr>
            <a:grpSpLocks/>
          </p:cNvGrpSpPr>
          <p:nvPr/>
        </p:nvGrpSpPr>
        <p:grpSpPr bwMode="auto">
          <a:xfrm>
            <a:off x="5013266" y="2421777"/>
            <a:ext cx="1388875" cy="590368"/>
            <a:chOff x="7500172" y="3672780"/>
            <a:chExt cx="2076669" cy="882316"/>
          </a:xfrm>
        </p:grpSpPr>
        <p:grpSp>
          <p:nvGrpSpPr>
            <p:cNvPr id="13" name="组合 19"/>
            <p:cNvGrpSpPr>
              <a:grpSpLocks/>
            </p:cNvGrpSpPr>
            <p:nvPr/>
          </p:nvGrpSpPr>
          <p:grpSpPr bwMode="auto">
            <a:xfrm>
              <a:off x="7500172" y="3672780"/>
              <a:ext cx="2076669" cy="882316"/>
              <a:chOff x="2582250" y="5541358"/>
              <a:chExt cx="2076669" cy="882316"/>
            </a:xfrm>
          </p:grpSpPr>
          <p:sp>
            <p:nvSpPr>
              <p:cNvPr id="22" name="圆角矩形 21"/>
              <p:cNvSpPr/>
              <p:nvPr/>
            </p:nvSpPr>
            <p:spPr bwMode="auto">
              <a:xfrm>
                <a:off x="2582250" y="5541358"/>
                <a:ext cx="2076669" cy="882316"/>
              </a:xfrm>
              <a:prstGeom prst="roundRect">
                <a:avLst>
                  <a:gd name="adj" fmla="val 10568"/>
                </a:avLst>
              </a:pr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>
                <a:outerShdw blurRad="2286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zh-CN" altLang="en-US" sz="1799">
                  <a:latin typeface="+mj-ea"/>
                  <a:ea typeface="+mj-ea"/>
                </a:endParaRPr>
              </a:p>
            </p:txBody>
          </p:sp>
          <p:sp>
            <p:nvSpPr>
              <p:cNvPr id="23" name="圆角矩形 22"/>
              <p:cNvSpPr/>
              <p:nvPr/>
            </p:nvSpPr>
            <p:spPr bwMode="auto">
              <a:xfrm>
                <a:off x="2674811" y="5619629"/>
                <a:ext cx="1896294" cy="728147"/>
              </a:xfrm>
              <a:prstGeom prst="roundRect">
                <a:avLst>
                  <a:gd name="adj" fmla="val 10568"/>
                </a:avLst>
              </a:prstGeom>
              <a:solidFill>
                <a:schemeClr val="accent3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zh-CN" altLang="en-US" sz="1799">
                  <a:latin typeface="+mj-ea"/>
                  <a:ea typeface="+mj-ea"/>
                </a:endParaRPr>
              </a:p>
            </p:txBody>
          </p:sp>
        </p:grpSp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>
              <a:off x="7647319" y="3924193"/>
              <a:ext cx="1635229" cy="483851"/>
            </a:xfrm>
            <a:prstGeom prst="rect">
              <a:avLst/>
            </a:prstGeom>
            <a:noFill/>
            <a:ln w="7" cap="flat">
              <a:noFill/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zh-CN" altLang="en-US" sz="1400" dirty="0">
                  <a:solidFill>
                    <a:srgbClr val="F8F8F8"/>
                  </a:solidFill>
                  <a:latin typeface="+mj-ea"/>
                  <a:ea typeface="+mj-ea"/>
                </a:rPr>
                <a:t>三月份</a:t>
              </a:r>
            </a:p>
          </p:txBody>
        </p:sp>
      </p:grpSp>
      <p:cxnSp>
        <p:nvCxnSpPr>
          <p:cNvPr id="24" name="直接连接符 23"/>
          <p:cNvCxnSpPr>
            <a:cxnSpLocks noChangeShapeType="1"/>
          </p:cNvCxnSpPr>
          <p:nvPr/>
        </p:nvCxnSpPr>
        <p:spPr bwMode="auto">
          <a:xfrm flipH="1">
            <a:off x="4905330" y="1275957"/>
            <a:ext cx="1588" cy="3305743"/>
          </a:xfrm>
          <a:prstGeom prst="line">
            <a:avLst/>
          </a:prstGeom>
          <a:noFill/>
          <a:ln w="9525" algn="ctr">
            <a:solidFill>
              <a:schemeClr val="accent1"/>
            </a:solidFill>
            <a:prstDash val="dash"/>
            <a:round/>
            <a:headEnd/>
            <a:tailEnd/>
          </a:ln>
        </p:spPr>
      </p:cxnSp>
      <p:sp>
        <p:nvSpPr>
          <p:cNvPr id="25" name="矩形 87"/>
          <p:cNvSpPr>
            <a:spLocks noChangeArrowheads="1"/>
          </p:cNvSpPr>
          <p:nvPr/>
        </p:nvSpPr>
        <p:spPr bwMode="auto">
          <a:xfrm>
            <a:off x="5067233" y="3058170"/>
            <a:ext cx="1177766" cy="1221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0" tIns="45705" rIns="91410" bIns="45705">
            <a:spAutoFit/>
          </a:bodyPr>
          <a:lstStyle/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grpSp>
        <p:nvGrpSpPr>
          <p:cNvPr id="19" name="组合 25"/>
          <p:cNvGrpSpPr>
            <a:grpSpLocks/>
          </p:cNvGrpSpPr>
          <p:nvPr/>
        </p:nvGrpSpPr>
        <p:grpSpPr bwMode="auto">
          <a:xfrm>
            <a:off x="6571981" y="1783801"/>
            <a:ext cx="1388875" cy="588781"/>
            <a:chOff x="9832547" y="2718456"/>
            <a:chExt cx="2076669" cy="882316"/>
          </a:xfrm>
        </p:grpSpPr>
        <p:grpSp>
          <p:nvGrpSpPr>
            <p:cNvPr id="20" name="组合 26"/>
            <p:cNvGrpSpPr>
              <a:grpSpLocks/>
            </p:cNvGrpSpPr>
            <p:nvPr/>
          </p:nvGrpSpPr>
          <p:grpSpPr bwMode="auto">
            <a:xfrm>
              <a:off x="9832547" y="2718456"/>
              <a:ext cx="2076669" cy="882316"/>
              <a:chOff x="2582250" y="5541358"/>
              <a:chExt cx="2076669" cy="882316"/>
            </a:xfrm>
          </p:grpSpPr>
          <p:sp>
            <p:nvSpPr>
              <p:cNvPr id="29" name="圆角矩形 28"/>
              <p:cNvSpPr/>
              <p:nvPr/>
            </p:nvSpPr>
            <p:spPr bwMode="auto">
              <a:xfrm>
                <a:off x="2582250" y="5541358"/>
                <a:ext cx="2076669" cy="882316"/>
              </a:xfrm>
              <a:prstGeom prst="roundRect">
                <a:avLst>
                  <a:gd name="adj" fmla="val 10568"/>
                </a:avLst>
              </a:pr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>
                <a:outerShdw blurRad="2286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zh-CN" altLang="en-US" sz="1799">
                  <a:latin typeface="+mj-ea"/>
                  <a:ea typeface="+mj-ea"/>
                </a:endParaRPr>
              </a:p>
            </p:txBody>
          </p:sp>
          <p:sp>
            <p:nvSpPr>
              <p:cNvPr id="30" name="圆角矩形 29"/>
              <p:cNvSpPr>
                <a:spLocks noChangeArrowheads="1"/>
              </p:cNvSpPr>
              <p:nvPr/>
            </p:nvSpPr>
            <p:spPr bwMode="auto">
              <a:xfrm>
                <a:off x="2674811" y="5619840"/>
                <a:ext cx="1896294" cy="727732"/>
              </a:xfrm>
              <a:prstGeom prst="roundRect">
                <a:avLst>
                  <a:gd name="adj" fmla="val 10569"/>
                </a:avLst>
              </a:prstGeom>
              <a:solidFill>
                <a:schemeClr val="accent4"/>
              </a:solidFill>
              <a:ln w="8001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 sz="1799">
                  <a:latin typeface="+mj-ea"/>
                  <a:ea typeface="+mj-ea"/>
                </a:endParaRPr>
              </a:p>
            </p:txBody>
          </p:sp>
        </p:grpSp>
        <p:sp>
          <p:nvSpPr>
            <p:cNvPr id="28" name="矩形 27"/>
            <p:cNvSpPr>
              <a:spLocks noChangeArrowheads="1"/>
            </p:cNvSpPr>
            <p:nvPr/>
          </p:nvSpPr>
          <p:spPr bwMode="auto">
            <a:xfrm>
              <a:off x="10053268" y="2961033"/>
              <a:ext cx="1635227" cy="485154"/>
            </a:xfrm>
            <a:prstGeom prst="rect">
              <a:avLst/>
            </a:prstGeom>
            <a:noFill/>
            <a:ln w="7" cap="flat">
              <a:noFill/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zh-CN" altLang="en-US" sz="1400" dirty="0">
                  <a:solidFill>
                    <a:srgbClr val="F8F8F8"/>
                  </a:solidFill>
                  <a:latin typeface="+mj-ea"/>
                  <a:ea typeface="+mj-ea"/>
                </a:rPr>
                <a:t>四月份</a:t>
              </a:r>
            </a:p>
          </p:txBody>
        </p:sp>
      </p:grpSp>
      <p:sp>
        <p:nvSpPr>
          <p:cNvPr id="31" name="矩形 87"/>
          <p:cNvSpPr>
            <a:spLocks noChangeArrowheads="1"/>
          </p:cNvSpPr>
          <p:nvPr/>
        </p:nvSpPr>
        <p:spPr bwMode="auto">
          <a:xfrm>
            <a:off x="6675155" y="2413843"/>
            <a:ext cx="1177766" cy="1223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0" tIns="45705" rIns="91410" bIns="45705">
            <a:spAutoFit/>
          </a:bodyPr>
          <a:lstStyle/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cxnSp>
        <p:nvCxnSpPr>
          <p:cNvPr id="32" name="直接连接符 31"/>
          <p:cNvCxnSpPr>
            <a:cxnSpLocks noChangeShapeType="1"/>
          </p:cNvCxnSpPr>
          <p:nvPr/>
        </p:nvCxnSpPr>
        <p:spPr bwMode="auto">
          <a:xfrm>
            <a:off x="6514837" y="1275957"/>
            <a:ext cx="0" cy="3305743"/>
          </a:xfrm>
          <a:prstGeom prst="line">
            <a:avLst/>
          </a:prstGeom>
          <a:noFill/>
          <a:ln w="9525" algn="ctr">
            <a:solidFill>
              <a:schemeClr val="accent1"/>
            </a:solidFill>
            <a:prstDash val="dash"/>
            <a:round/>
            <a:headEnd/>
            <a:tailEnd/>
          </a:ln>
        </p:spPr>
      </p:cxnSp>
      <p:sp>
        <p:nvSpPr>
          <p:cNvPr id="33" name="TextBox 31"/>
          <p:cNvSpPr txBox="1"/>
          <p:nvPr/>
        </p:nvSpPr>
        <p:spPr>
          <a:xfrm>
            <a:off x="1121188" y="1480682"/>
            <a:ext cx="400049" cy="1861562"/>
          </a:xfrm>
          <a:prstGeom prst="rect">
            <a:avLst/>
          </a:prstGeom>
          <a:noFill/>
        </p:spPr>
        <p:txBody>
          <a:bodyPr vert="eaVert" lIns="91410" tIns="45705" rIns="91410" bIns="45705">
            <a:sp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211649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random/>
      </p:transition>
    </mc:Choice>
    <mc:Fallback xmlns="">
      <p:transition spd="slow" advClick="0" advTm="7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5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50"/>
                            </p:stCondLst>
                            <p:childTnLst>
                              <p:par>
                                <p:cTn id="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850"/>
                            </p:stCondLst>
                            <p:childTnLst>
                              <p:par>
                                <p:cTn id="4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350"/>
                            </p:stCondLst>
                            <p:childTnLst>
                              <p:par>
                                <p:cTn id="5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25" grpId="0"/>
      <p:bldP spid="31" grpId="0"/>
      <p:bldP spid="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2"/>
          <p:cNvGrpSpPr>
            <a:grpSpLocks/>
          </p:cNvGrpSpPr>
          <p:nvPr/>
        </p:nvGrpSpPr>
        <p:grpSpPr bwMode="auto">
          <a:xfrm>
            <a:off x="2897414" y="1506073"/>
            <a:ext cx="2628546" cy="2628089"/>
            <a:chOff x="3868719" y="1776670"/>
            <a:chExt cx="2628619" cy="2628031"/>
          </a:xfrm>
        </p:grpSpPr>
        <p:sp>
          <p:nvSpPr>
            <p:cNvPr id="24593" name="Freeform 4"/>
            <p:cNvSpPr>
              <a:spLocks/>
            </p:cNvSpPr>
            <p:nvPr/>
          </p:nvSpPr>
          <p:spPr bwMode="auto">
            <a:xfrm>
              <a:off x="3868719" y="1776670"/>
              <a:ext cx="2628619" cy="2628031"/>
            </a:xfrm>
            <a:custGeom>
              <a:avLst/>
              <a:gdLst>
                <a:gd name="T0" fmla="*/ 2147483647 w 1050"/>
                <a:gd name="T1" fmla="*/ 2147483647 h 1049"/>
                <a:gd name="T2" fmla="*/ 2147483647 w 1050"/>
                <a:gd name="T3" fmla="*/ 2147483647 h 1049"/>
                <a:gd name="T4" fmla="*/ 2147483647 w 1050"/>
                <a:gd name="T5" fmla="*/ 2147483647 h 1049"/>
                <a:gd name="T6" fmla="*/ 2147483647 w 1050"/>
                <a:gd name="T7" fmla="*/ 2147483647 h 1049"/>
                <a:gd name="T8" fmla="*/ 2147483647 w 1050"/>
                <a:gd name="T9" fmla="*/ 2147483647 h 1049"/>
                <a:gd name="T10" fmla="*/ 2147483647 w 1050"/>
                <a:gd name="T11" fmla="*/ 2147483647 h 1049"/>
                <a:gd name="T12" fmla="*/ 2147483647 w 1050"/>
                <a:gd name="T13" fmla="*/ 2147483647 h 1049"/>
                <a:gd name="T14" fmla="*/ 1886439439 w 1050"/>
                <a:gd name="T15" fmla="*/ 2147483647 h 1049"/>
                <a:gd name="T16" fmla="*/ 1704689296 w 1050"/>
                <a:gd name="T17" fmla="*/ 2147483647 h 1049"/>
                <a:gd name="T18" fmla="*/ 1454001774 w 1050"/>
                <a:gd name="T19" fmla="*/ 2147483647 h 1049"/>
                <a:gd name="T20" fmla="*/ 877415403 w 1050"/>
                <a:gd name="T21" fmla="*/ 2147483647 h 1049"/>
                <a:gd name="T22" fmla="*/ 839811148 w 1050"/>
                <a:gd name="T23" fmla="*/ 2147483647 h 1049"/>
                <a:gd name="T24" fmla="*/ 294560483 w 1050"/>
                <a:gd name="T25" fmla="*/ 2147483647 h 1049"/>
                <a:gd name="T26" fmla="*/ 488845456 w 1050"/>
                <a:gd name="T27" fmla="*/ 2147483647 h 1049"/>
                <a:gd name="T28" fmla="*/ 0 w 1050"/>
                <a:gd name="T29" fmla="*/ 2147483647 h 1049"/>
                <a:gd name="T30" fmla="*/ 376035195 w 1050"/>
                <a:gd name="T31" fmla="*/ 2147483647 h 1049"/>
                <a:gd name="T32" fmla="*/ 37604265 w 1050"/>
                <a:gd name="T33" fmla="*/ 2147483647 h 1049"/>
                <a:gd name="T34" fmla="*/ 538981959 w 1050"/>
                <a:gd name="T35" fmla="*/ 2147483647 h 1049"/>
                <a:gd name="T36" fmla="*/ 344699568 w 1050"/>
                <a:gd name="T37" fmla="*/ 1782493765 h 1049"/>
                <a:gd name="T38" fmla="*/ 927551906 w 1050"/>
                <a:gd name="T39" fmla="*/ 1569097246 h 1049"/>
                <a:gd name="T40" fmla="*/ 877415403 w 1050"/>
                <a:gd name="T41" fmla="*/ 1023050467 h 1049"/>
                <a:gd name="T42" fmla="*/ 1454001774 w 1050"/>
                <a:gd name="T43" fmla="*/ 1016774762 h 1049"/>
                <a:gd name="T44" fmla="*/ 1698423172 w 1050"/>
                <a:gd name="T45" fmla="*/ 382860754 h 1049"/>
                <a:gd name="T46" fmla="*/ 2147483647 w 1050"/>
                <a:gd name="T47" fmla="*/ 552322327 h 1049"/>
                <a:gd name="T48" fmla="*/ 2147483647 w 1050"/>
                <a:gd name="T49" fmla="*/ 458176730 h 1049"/>
                <a:gd name="T50" fmla="*/ 2147483647 w 1050"/>
                <a:gd name="T51" fmla="*/ 364031133 h 1049"/>
                <a:gd name="T52" fmla="*/ 2147483647 w 1050"/>
                <a:gd name="T53" fmla="*/ 0 h 1049"/>
                <a:gd name="T54" fmla="*/ 2147483647 w 1050"/>
                <a:gd name="T55" fmla="*/ 458176730 h 1049"/>
                <a:gd name="T56" fmla="*/ 2147483647 w 1050"/>
                <a:gd name="T57" fmla="*/ 552322327 h 1049"/>
                <a:gd name="T58" fmla="*/ 2147483647 w 1050"/>
                <a:gd name="T59" fmla="*/ 382860754 h 1049"/>
                <a:gd name="T60" fmla="*/ 2147483647 w 1050"/>
                <a:gd name="T61" fmla="*/ 972839816 h 1049"/>
                <a:gd name="T62" fmla="*/ 2147483647 w 1050"/>
                <a:gd name="T63" fmla="*/ 947734491 h 1049"/>
                <a:gd name="T64" fmla="*/ 2147483647 w 1050"/>
                <a:gd name="T65" fmla="*/ 1569097246 h 1049"/>
                <a:gd name="T66" fmla="*/ 2147483647 w 1050"/>
                <a:gd name="T67" fmla="*/ 1782493765 h 1049"/>
                <a:gd name="T68" fmla="*/ 2147483647 w 1050"/>
                <a:gd name="T69" fmla="*/ 2147483647 h 1049"/>
                <a:gd name="T70" fmla="*/ 2147483647 w 1050"/>
                <a:gd name="T71" fmla="*/ 2147483647 h 1049"/>
                <a:gd name="T72" fmla="*/ 2147483647 w 1050"/>
                <a:gd name="T73" fmla="*/ 2147483647 h 1049"/>
                <a:gd name="T74" fmla="*/ 2147483647 w 1050"/>
                <a:gd name="T75" fmla="*/ 2147483647 h 1049"/>
                <a:gd name="T76" fmla="*/ 2147483647 w 1050"/>
                <a:gd name="T77" fmla="*/ 2147483647 h 1049"/>
                <a:gd name="T78" fmla="*/ 2147483647 w 1050"/>
                <a:gd name="T79" fmla="*/ 2147483647 h 1049"/>
                <a:gd name="T80" fmla="*/ 2147483647 w 1050"/>
                <a:gd name="T81" fmla="*/ 2147483647 h 1049"/>
                <a:gd name="T82" fmla="*/ 2147483647 w 1050"/>
                <a:gd name="T83" fmla="*/ 2147483647 h 1049"/>
                <a:gd name="T84" fmla="*/ 2147483647 w 1050"/>
                <a:gd name="T85" fmla="*/ 2147483647 h 104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050"/>
                <a:gd name="T130" fmla="*/ 0 h 1049"/>
                <a:gd name="T131" fmla="*/ 1050 w 1050"/>
                <a:gd name="T132" fmla="*/ 1049 h 1049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050" h="1049">
                  <a:moveTo>
                    <a:pt x="888" y="911"/>
                  </a:moveTo>
                  <a:lnTo>
                    <a:pt x="820" y="888"/>
                  </a:lnTo>
                  <a:lnTo>
                    <a:pt x="800" y="903"/>
                  </a:lnTo>
                  <a:lnTo>
                    <a:pt x="780" y="917"/>
                  </a:lnTo>
                  <a:lnTo>
                    <a:pt x="781" y="988"/>
                  </a:lnTo>
                  <a:lnTo>
                    <a:pt x="766" y="996"/>
                  </a:lnTo>
                  <a:lnTo>
                    <a:pt x="751" y="1003"/>
                  </a:lnTo>
                  <a:lnTo>
                    <a:pt x="694" y="961"/>
                  </a:lnTo>
                  <a:lnTo>
                    <a:pt x="671" y="969"/>
                  </a:lnTo>
                  <a:lnTo>
                    <a:pt x="658" y="972"/>
                  </a:lnTo>
                  <a:lnTo>
                    <a:pt x="646" y="976"/>
                  </a:lnTo>
                  <a:lnTo>
                    <a:pt x="625" y="1044"/>
                  </a:lnTo>
                  <a:lnTo>
                    <a:pt x="592" y="1049"/>
                  </a:lnTo>
                  <a:lnTo>
                    <a:pt x="551" y="991"/>
                  </a:lnTo>
                  <a:lnTo>
                    <a:pt x="526" y="991"/>
                  </a:lnTo>
                  <a:lnTo>
                    <a:pt x="501" y="991"/>
                  </a:lnTo>
                  <a:lnTo>
                    <a:pt x="460" y="1049"/>
                  </a:lnTo>
                  <a:lnTo>
                    <a:pt x="443" y="1047"/>
                  </a:lnTo>
                  <a:lnTo>
                    <a:pt x="426" y="1044"/>
                  </a:lnTo>
                  <a:lnTo>
                    <a:pt x="405" y="976"/>
                  </a:lnTo>
                  <a:lnTo>
                    <a:pt x="381" y="969"/>
                  </a:lnTo>
                  <a:lnTo>
                    <a:pt x="369" y="965"/>
                  </a:lnTo>
                  <a:lnTo>
                    <a:pt x="358" y="961"/>
                  </a:lnTo>
                  <a:lnTo>
                    <a:pt x="301" y="1003"/>
                  </a:lnTo>
                  <a:lnTo>
                    <a:pt x="286" y="996"/>
                  </a:lnTo>
                  <a:lnTo>
                    <a:pt x="271" y="988"/>
                  </a:lnTo>
                  <a:lnTo>
                    <a:pt x="272" y="917"/>
                  </a:lnTo>
                  <a:lnTo>
                    <a:pt x="252" y="903"/>
                  </a:lnTo>
                  <a:lnTo>
                    <a:pt x="242" y="895"/>
                  </a:lnTo>
                  <a:lnTo>
                    <a:pt x="232" y="888"/>
                  </a:lnTo>
                  <a:lnTo>
                    <a:pt x="164" y="911"/>
                  </a:lnTo>
                  <a:lnTo>
                    <a:pt x="152" y="899"/>
                  </a:lnTo>
                  <a:lnTo>
                    <a:pt x="140" y="886"/>
                  </a:lnTo>
                  <a:lnTo>
                    <a:pt x="163" y="818"/>
                  </a:lnTo>
                  <a:lnTo>
                    <a:pt x="148" y="799"/>
                  </a:lnTo>
                  <a:lnTo>
                    <a:pt x="134" y="778"/>
                  </a:lnTo>
                  <a:lnTo>
                    <a:pt x="63" y="779"/>
                  </a:lnTo>
                  <a:lnTo>
                    <a:pt x="55" y="765"/>
                  </a:lnTo>
                  <a:lnTo>
                    <a:pt x="47" y="750"/>
                  </a:lnTo>
                  <a:lnTo>
                    <a:pt x="90" y="693"/>
                  </a:lnTo>
                  <a:lnTo>
                    <a:pt x="82" y="669"/>
                  </a:lnTo>
                  <a:lnTo>
                    <a:pt x="78" y="657"/>
                  </a:lnTo>
                  <a:lnTo>
                    <a:pt x="75" y="645"/>
                  </a:lnTo>
                  <a:lnTo>
                    <a:pt x="6" y="623"/>
                  </a:lnTo>
                  <a:lnTo>
                    <a:pt x="0" y="590"/>
                  </a:lnTo>
                  <a:lnTo>
                    <a:pt x="60" y="549"/>
                  </a:lnTo>
                  <a:lnTo>
                    <a:pt x="59" y="524"/>
                  </a:lnTo>
                  <a:lnTo>
                    <a:pt x="60" y="500"/>
                  </a:lnTo>
                  <a:lnTo>
                    <a:pt x="0" y="459"/>
                  </a:lnTo>
                  <a:lnTo>
                    <a:pt x="3" y="442"/>
                  </a:lnTo>
                  <a:lnTo>
                    <a:pt x="6" y="426"/>
                  </a:lnTo>
                  <a:lnTo>
                    <a:pt x="75" y="405"/>
                  </a:lnTo>
                  <a:lnTo>
                    <a:pt x="82" y="380"/>
                  </a:lnTo>
                  <a:lnTo>
                    <a:pt x="86" y="368"/>
                  </a:lnTo>
                  <a:lnTo>
                    <a:pt x="90" y="356"/>
                  </a:lnTo>
                  <a:lnTo>
                    <a:pt x="47" y="299"/>
                  </a:lnTo>
                  <a:lnTo>
                    <a:pt x="55" y="284"/>
                  </a:lnTo>
                  <a:lnTo>
                    <a:pt x="63" y="270"/>
                  </a:lnTo>
                  <a:lnTo>
                    <a:pt x="134" y="271"/>
                  </a:lnTo>
                  <a:lnTo>
                    <a:pt x="148" y="250"/>
                  </a:lnTo>
                  <a:lnTo>
                    <a:pt x="155" y="240"/>
                  </a:lnTo>
                  <a:lnTo>
                    <a:pt x="163" y="231"/>
                  </a:lnTo>
                  <a:lnTo>
                    <a:pt x="140" y="163"/>
                  </a:lnTo>
                  <a:lnTo>
                    <a:pt x="152" y="151"/>
                  </a:lnTo>
                  <a:lnTo>
                    <a:pt x="164" y="139"/>
                  </a:lnTo>
                  <a:lnTo>
                    <a:pt x="232" y="162"/>
                  </a:lnTo>
                  <a:lnTo>
                    <a:pt x="252" y="147"/>
                  </a:lnTo>
                  <a:lnTo>
                    <a:pt x="272" y="133"/>
                  </a:lnTo>
                  <a:lnTo>
                    <a:pt x="271" y="61"/>
                  </a:lnTo>
                  <a:lnTo>
                    <a:pt x="286" y="53"/>
                  </a:lnTo>
                  <a:lnTo>
                    <a:pt x="301" y="46"/>
                  </a:lnTo>
                  <a:lnTo>
                    <a:pt x="358" y="88"/>
                  </a:lnTo>
                  <a:lnTo>
                    <a:pt x="381" y="80"/>
                  </a:lnTo>
                  <a:lnTo>
                    <a:pt x="393" y="76"/>
                  </a:lnTo>
                  <a:lnTo>
                    <a:pt x="405" y="73"/>
                  </a:lnTo>
                  <a:lnTo>
                    <a:pt x="426" y="5"/>
                  </a:lnTo>
                  <a:lnTo>
                    <a:pt x="460" y="0"/>
                  </a:lnTo>
                  <a:lnTo>
                    <a:pt x="501" y="58"/>
                  </a:lnTo>
                  <a:lnTo>
                    <a:pt x="526" y="57"/>
                  </a:lnTo>
                  <a:lnTo>
                    <a:pt x="551" y="58"/>
                  </a:lnTo>
                  <a:lnTo>
                    <a:pt x="592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3"/>
                  </a:lnTo>
                  <a:lnTo>
                    <a:pt x="671" y="80"/>
                  </a:lnTo>
                  <a:lnTo>
                    <a:pt x="682" y="84"/>
                  </a:lnTo>
                  <a:lnTo>
                    <a:pt x="694" y="88"/>
                  </a:lnTo>
                  <a:lnTo>
                    <a:pt x="751" y="46"/>
                  </a:lnTo>
                  <a:lnTo>
                    <a:pt x="766" y="53"/>
                  </a:lnTo>
                  <a:lnTo>
                    <a:pt x="781" y="61"/>
                  </a:lnTo>
                  <a:lnTo>
                    <a:pt x="780" y="133"/>
                  </a:lnTo>
                  <a:lnTo>
                    <a:pt x="800" y="147"/>
                  </a:lnTo>
                  <a:lnTo>
                    <a:pt x="810" y="155"/>
                  </a:lnTo>
                  <a:lnTo>
                    <a:pt x="820" y="162"/>
                  </a:lnTo>
                  <a:lnTo>
                    <a:pt x="888" y="139"/>
                  </a:lnTo>
                  <a:lnTo>
                    <a:pt x="900" y="151"/>
                  </a:lnTo>
                  <a:lnTo>
                    <a:pt x="912" y="163"/>
                  </a:lnTo>
                  <a:lnTo>
                    <a:pt x="889" y="231"/>
                  </a:lnTo>
                  <a:lnTo>
                    <a:pt x="904" y="250"/>
                  </a:lnTo>
                  <a:lnTo>
                    <a:pt x="918" y="271"/>
                  </a:lnTo>
                  <a:lnTo>
                    <a:pt x="989" y="270"/>
                  </a:lnTo>
                  <a:lnTo>
                    <a:pt x="997" y="284"/>
                  </a:lnTo>
                  <a:lnTo>
                    <a:pt x="1005" y="299"/>
                  </a:lnTo>
                  <a:lnTo>
                    <a:pt x="962" y="356"/>
                  </a:lnTo>
                  <a:lnTo>
                    <a:pt x="970" y="380"/>
                  </a:lnTo>
                  <a:lnTo>
                    <a:pt x="974" y="393"/>
                  </a:lnTo>
                  <a:lnTo>
                    <a:pt x="977" y="405"/>
                  </a:lnTo>
                  <a:lnTo>
                    <a:pt x="1045" y="426"/>
                  </a:lnTo>
                  <a:lnTo>
                    <a:pt x="1050" y="459"/>
                  </a:lnTo>
                  <a:lnTo>
                    <a:pt x="992" y="500"/>
                  </a:lnTo>
                  <a:lnTo>
                    <a:pt x="993" y="524"/>
                  </a:lnTo>
                  <a:lnTo>
                    <a:pt x="992" y="549"/>
                  </a:lnTo>
                  <a:lnTo>
                    <a:pt x="1050" y="590"/>
                  </a:lnTo>
                  <a:lnTo>
                    <a:pt x="1048" y="607"/>
                  </a:lnTo>
                  <a:lnTo>
                    <a:pt x="1045" y="623"/>
                  </a:lnTo>
                  <a:lnTo>
                    <a:pt x="977" y="645"/>
                  </a:lnTo>
                  <a:lnTo>
                    <a:pt x="970" y="669"/>
                  </a:lnTo>
                  <a:lnTo>
                    <a:pt x="966" y="681"/>
                  </a:lnTo>
                  <a:lnTo>
                    <a:pt x="962" y="693"/>
                  </a:lnTo>
                  <a:lnTo>
                    <a:pt x="1005" y="750"/>
                  </a:lnTo>
                  <a:lnTo>
                    <a:pt x="997" y="765"/>
                  </a:lnTo>
                  <a:lnTo>
                    <a:pt x="989" y="779"/>
                  </a:lnTo>
                  <a:lnTo>
                    <a:pt x="918" y="778"/>
                  </a:lnTo>
                  <a:lnTo>
                    <a:pt x="904" y="799"/>
                  </a:lnTo>
                  <a:lnTo>
                    <a:pt x="897" y="809"/>
                  </a:lnTo>
                  <a:lnTo>
                    <a:pt x="889" y="818"/>
                  </a:lnTo>
                  <a:lnTo>
                    <a:pt x="912" y="886"/>
                  </a:lnTo>
                  <a:lnTo>
                    <a:pt x="900" y="899"/>
                  </a:lnTo>
                  <a:lnTo>
                    <a:pt x="888" y="911"/>
                  </a:ln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lIns="0" rIns="0" anchor="ctr"/>
            <a:lstStyle/>
            <a:p>
              <a:endParaRPr lang="zh-CN" altLang="en-US" sz="1799"/>
            </a:p>
          </p:txBody>
        </p:sp>
        <p:sp>
          <p:nvSpPr>
            <p:cNvPr id="55" name="Oval 5"/>
            <p:cNvSpPr>
              <a:spLocks noChangeArrowheads="1"/>
            </p:cNvSpPr>
            <p:nvPr/>
          </p:nvSpPr>
          <p:spPr bwMode="auto">
            <a:xfrm>
              <a:off x="4275076" y="2176588"/>
              <a:ext cx="1822255" cy="1828195"/>
            </a:xfrm>
            <a:prstGeom prst="ellipse">
              <a:avLst/>
            </a:prstGeom>
            <a:solidFill>
              <a:srgbClr val="F2F2F2"/>
            </a:solidFill>
            <a:ln w="22225">
              <a:noFill/>
              <a:round/>
              <a:headEnd/>
              <a:tailEnd/>
            </a:ln>
            <a:effectLst/>
          </p:spPr>
          <p:txBody>
            <a:bodyPr lIns="86375" tIns="43188" rIns="86375" bIns="43188" anchor="ctr" anchorCtr="1"/>
            <a:lstStyle/>
            <a:p>
              <a:pPr defTabSz="912539">
                <a:defRPr/>
              </a:pPr>
              <a:r>
                <a:rPr lang="zh-CN" altLang="en-US" sz="179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itchFamily="34" charset="0"/>
                  <a:ea typeface="微软雅黑" pitchFamily="34" charset="-122"/>
                </a:rPr>
                <a:t>单击此处添加文本</a:t>
              </a:r>
            </a:p>
          </p:txBody>
        </p:sp>
      </p:grpSp>
      <p:grpSp>
        <p:nvGrpSpPr>
          <p:cNvPr id="3" name="组合 55"/>
          <p:cNvGrpSpPr>
            <a:grpSpLocks/>
          </p:cNvGrpSpPr>
          <p:nvPr/>
        </p:nvGrpSpPr>
        <p:grpSpPr bwMode="auto">
          <a:xfrm>
            <a:off x="5257708" y="1049014"/>
            <a:ext cx="1790458" cy="1790147"/>
            <a:chOff x="6012485" y="1170407"/>
            <a:chExt cx="1487948" cy="1487615"/>
          </a:xfrm>
        </p:grpSpPr>
        <p:sp>
          <p:nvSpPr>
            <p:cNvPr id="57" name="Freeform 6"/>
            <p:cNvSpPr>
              <a:spLocks/>
            </p:cNvSpPr>
            <p:nvPr/>
          </p:nvSpPr>
          <p:spPr bwMode="auto">
            <a:xfrm>
              <a:off x="6012485" y="1170407"/>
              <a:ext cx="1487948" cy="1487615"/>
            </a:xfrm>
            <a:custGeom>
              <a:avLst/>
              <a:gdLst>
                <a:gd name="T0" fmla="*/ 1030118 w 637"/>
                <a:gd name="T1" fmla="*/ 1282427 h 638"/>
                <a:gd name="T2" fmla="*/ 981065 w 637"/>
                <a:gd name="T3" fmla="*/ 1305744 h 638"/>
                <a:gd name="T4" fmla="*/ 927340 w 637"/>
                <a:gd name="T5" fmla="*/ 1324397 h 638"/>
                <a:gd name="T6" fmla="*/ 845584 w 637"/>
                <a:gd name="T7" fmla="*/ 1482952 h 638"/>
                <a:gd name="T8" fmla="*/ 728791 w 637"/>
                <a:gd name="T9" fmla="*/ 1350046 h 638"/>
                <a:gd name="T10" fmla="*/ 672730 w 637"/>
                <a:gd name="T11" fmla="*/ 1345382 h 638"/>
                <a:gd name="T12" fmla="*/ 616669 w 637"/>
                <a:gd name="T13" fmla="*/ 1336055 h 638"/>
                <a:gd name="T14" fmla="*/ 488196 w 637"/>
                <a:gd name="T15" fmla="*/ 1443313 h 638"/>
                <a:gd name="T16" fmla="*/ 422792 w 637"/>
                <a:gd name="T17" fmla="*/ 1417664 h 638"/>
                <a:gd name="T18" fmla="*/ 406441 w 637"/>
                <a:gd name="T19" fmla="*/ 1242788 h 638"/>
                <a:gd name="T20" fmla="*/ 362060 w 637"/>
                <a:gd name="T21" fmla="*/ 1210144 h 638"/>
                <a:gd name="T22" fmla="*/ 184534 w 637"/>
                <a:gd name="T23" fmla="*/ 1238125 h 638"/>
                <a:gd name="T24" fmla="*/ 130809 w 637"/>
                <a:gd name="T25" fmla="*/ 1170506 h 638"/>
                <a:gd name="T26" fmla="*/ 207892 w 637"/>
                <a:gd name="T27" fmla="*/ 1007288 h 638"/>
                <a:gd name="T28" fmla="*/ 182198 w 637"/>
                <a:gd name="T29" fmla="*/ 955991 h 638"/>
                <a:gd name="T30" fmla="*/ 14015 w 637"/>
                <a:gd name="T31" fmla="*/ 893035 h 638"/>
                <a:gd name="T32" fmla="*/ 0 w 637"/>
                <a:gd name="T33" fmla="*/ 806763 h 638"/>
                <a:gd name="T34" fmla="*/ 149496 w 637"/>
                <a:gd name="T35" fmla="*/ 701837 h 638"/>
                <a:gd name="T36" fmla="*/ 156503 w 637"/>
                <a:gd name="T37" fmla="*/ 643545 h 638"/>
                <a:gd name="T38" fmla="*/ 39710 w 637"/>
                <a:gd name="T39" fmla="*/ 501312 h 638"/>
                <a:gd name="T40" fmla="*/ 70076 w 637"/>
                <a:gd name="T41" fmla="*/ 424367 h 638"/>
                <a:gd name="T42" fmla="*/ 254610 w 637"/>
                <a:gd name="T43" fmla="*/ 408045 h 638"/>
                <a:gd name="T44" fmla="*/ 289648 w 637"/>
                <a:gd name="T45" fmla="*/ 361411 h 638"/>
                <a:gd name="T46" fmla="*/ 259281 w 637"/>
                <a:gd name="T47" fmla="*/ 177208 h 638"/>
                <a:gd name="T48" fmla="*/ 322350 w 637"/>
                <a:gd name="T49" fmla="*/ 128243 h 638"/>
                <a:gd name="T50" fmla="*/ 492868 w 637"/>
                <a:gd name="T51" fmla="*/ 205188 h 638"/>
                <a:gd name="T52" fmla="*/ 546593 w 637"/>
                <a:gd name="T53" fmla="*/ 184203 h 638"/>
                <a:gd name="T54" fmla="*/ 609662 w 637"/>
                <a:gd name="T55" fmla="*/ 9327 h 638"/>
                <a:gd name="T56" fmla="*/ 651707 w 637"/>
                <a:gd name="T57" fmla="*/ 2332 h 638"/>
                <a:gd name="T58" fmla="*/ 770836 w 637"/>
                <a:gd name="T59" fmla="*/ 149228 h 638"/>
                <a:gd name="T60" fmla="*/ 829233 w 637"/>
                <a:gd name="T61" fmla="*/ 153891 h 638"/>
                <a:gd name="T62" fmla="*/ 885294 w 637"/>
                <a:gd name="T63" fmla="*/ 163218 h 638"/>
                <a:gd name="T64" fmla="*/ 1018439 w 637"/>
                <a:gd name="T65" fmla="*/ 48965 h 638"/>
                <a:gd name="T66" fmla="*/ 1076835 w 637"/>
                <a:gd name="T67" fmla="*/ 74614 h 638"/>
                <a:gd name="T68" fmla="*/ 1093186 w 637"/>
                <a:gd name="T69" fmla="*/ 256485 h 638"/>
                <a:gd name="T70" fmla="*/ 1139904 w 637"/>
                <a:gd name="T71" fmla="*/ 291461 h 638"/>
                <a:gd name="T72" fmla="*/ 1312758 w 637"/>
                <a:gd name="T73" fmla="*/ 261149 h 638"/>
                <a:gd name="T74" fmla="*/ 1352468 w 637"/>
                <a:gd name="T75" fmla="*/ 317109 h 638"/>
                <a:gd name="T76" fmla="*/ 1280056 w 637"/>
                <a:gd name="T77" fmla="*/ 468669 h 638"/>
                <a:gd name="T78" fmla="*/ 1294071 w 637"/>
                <a:gd name="T79" fmla="*/ 496649 h 638"/>
                <a:gd name="T80" fmla="*/ 1315094 w 637"/>
                <a:gd name="T81" fmla="*/ 547946 h 638"/>
                <a:gd name="T82" fmla="*/ 1476269 w 637"/>
                <a:gd name="T83" fmla="*/ 608570 h 638"/>
                <a:gd name="T84" fmla="*/ 1487948 w 637"/>
                <a:gd name="T85" fmla="*/ 701837 h 638"/>
                <a:gd name="T86" fmla="*/ 1347796 w 637"/>
                <a:gd name="T87" fmla="*/ 802100 h 638"/>
                <a:gd name="T88" fmla="*/ 1340788 w 637"/>
                <a:gd name="T89" fmla="*/ 855728 h 638"/>
                <a:gd name="T90" fmla="*/ 1448238 w 637"/>
                <a:gd name="T91" fmla="*/ 988634 h 638"/>
                <a:gd name="T92" fmla="*/ 1410864 w 637"/>
                <a:gd name="T93" fmla="*/ 1077238 h 638"/>
                <a:gd name="T94" fmla="*/ 1242682 w 637"/>
                <a:gd name="T95" fmla="*/ 1093560 h 638"/>
                <a:gd name="T96" fmla="*/ 1209980 w 637"/>
                <a:gd name="T97" fmla="*/ 1137862 h 638"/>
                <a:gd name="T98" fmla="*/ 1235674 w 637"/>
                <a:gd name="T99" fmla="*/ 1303412 h 638"/>
                <a:gd name="T100" fmla="*/ 1179613 w 637"/>
                <a:gd name="T101" fmla="*/ 1350046 h 6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37" h="638">
                  <a:moveTo>
                    <a:pt x="496" y="585"/>
                  </a:moveTo>
                  <a:lnTo>
                    <a:pt x="441" y="550"/>
                  </a:lnTo>
                  <a:lnTo>
                    <a:pt x="431" y="555"/>
                  </a:lnTo>
                  <a:lnTo>
                    <a:pt x="420" y="560"/>
                  </a:lnTo>
                  <a:lnTo>
                    <a:pt x="409" y="564"/>
                  </a:lnTo>
                  <a:lnTo>
                    <a:pt x="397" y="568"/>
                  </a:lnTo>
                  <a:lnTo>
                    <a:pt x="382" y="633"/>
                  </a:lnTo>
                  <a:lnTo>
                    <a:pt x="362" y="636"/>
                  </a:lnTo>
                  <a:lnTo>
                    <a:pt x="342" y="638"/>
                  </a:lnTo>
                  <a:lnTo>
                    <a:pt x="312" y="579"/>
                  </a:lnTo>
                  <a:lnTo>
                    <a:pt x="300" y="579"/>
                  </a:lnTo>
                  <a:lnTo>
                    <a:pt x="288" y="577"/>
                  </a:lnTo>
                  <a:lnTo>
                    <a:pt x="275" y="576"/>
                  </a:lnTo>
                  <a:lnTo>
                    <a:pt x="264" y="573"/>
                  </a:lnTo>
                  <a:lnTo>
                    <a:pt x="219" y="622"/>
                  </a:lnTo>
                  <a:lnTo>
                    <a:pt x="209" y="619"/>
                  </a:lnTo>
                  <a:lnTo>
                    <a:pt x="200" y="616"/>
                  </a:lnTo>
                  <a:lnTo>
                    <a:pt x="181" y="608"/>
                  </a:lnTo>
                  <a:lnTo>
                    <a:pt x="184" y="540"/>
                  </a:lnTo>
                  <a:lnTo>
                    <a:pt x="174" y="533"/>
                  </a:lnTo>
                  <a:lnTo>
                    <a:pt x="164" y="526"/>
                  </a:lnTo>
                  <a:lnTo>
                    <a:pt x="155" y="519"/>
                  </a:lnTo>
                  <a:lnTo>
                    <a:pt x="146" y="511"/>
                  </a:lnTo>
                  <a:lnTo>
                    <a:pt x="79" y="531"/>
                  </a:lnTo>
                  <a:lnTo>
                    <a:pt x="67" y="517"/>
                  </a:lnTo>
                  <a:lnTo>
                    <a:pt x="56" y="502"/>
                  </a:lnTo>
                  <a:lnTo>
                    <a:pt x="94" y="443"/>
                  </a:lnTo>
                  <a:lnTo>
                    <a:pt x="89" y="432"/>
                  </a:lnTo>
                  <a:lnTo>
                    <a:pt x="83" y="421"/>
                  </a:lnTo>
                  <a:lnTo>
                    <a:pt x="78" y="410"/>
                  </a:lnTo>
                  <a:lnTo>
                    <a:pt x="74" y="398"/>
                  </a:lnTo>
                  <a:lnTo>
                    <a:pt x="6" y="383"/>
                  </a:lnTo>
                  <a:lnTo>
                    <a:pt x="3" y="364"/>
                  </a:lnTo>
                  <a:lnTo>
                    <a:pt x="0" y="346"/>
                  </a:lnTo>
                  <a:lnTo>
                    <a:pt x="63" y="314"/>
                  </a:lnTo>
                  <a:lnTo>
                    <a:pt x="64" y="301"/>
                  </a:lnTo>
                  <a:lnTo>
                    <a:pt x="65" y="288"/>
                  </a:lnTo>
                  <a:lnTo>
                    <a:pt x="67" y="276"/>
                  </a:lnTo>
                  <a:lnTo>
                    <a:pt x="69" y="264"/>
                  </a:lnTo>
                  <a:lnTo>
                    <a:pt x="17" y="215"/>
                  </a:lnTo>
                  <a:lnTo>
                    <a:pt x="23" y="198"/>
                  </a:lnTo>
                  <a:lnTo>
                    <a:pt x="30" y="182"/>
                  </a:lnTo>
                  <a:lnTo>
                    <a:pt x="102" y="185"/>
                  </a:lnTo>
                  <a:lnTo>
                    <a:pt x="109" y="175"/>
                  </a:lnTo>
                  <a:lnTo>
                    <a:pt x="117" y="165"/>
                  </a:lnTo>
                  <a:lnTo>
                    <a:pt x="124" y="155"/>
                  </a:lnTo>
                  <a:lnTo>
                    <a:pt x="133" y="146"/>
                  </a:lnTo>
                  <a:lnTo>
                    <a:pt x="111" y="76"/>
                  </a:lnTo>
                  <a:lnTo>
                    <a:pt x="124" y="65"/>
                  </a:lnTo>
                  <a:lnTo>
                    <a:pt x="138" y="55"/>
                  </a:lnTo>
                  <a:lnTo>
                    <a:pt x="200" y="94"/>
                  </a:lnTo>
                  <a:lnTo>
                    <a:pt x="211" y="88"/>
                  </a:lnTo>
                  <a:lnTo>
                    <a:pt x="222" y="83"/>
                  </a:lnTo>
                  <a:lnTo>
                    <a:pt x="234" y="79"/>
                  </a:lnTo>
                  <a:lnTo>
                    <a:pt x="246" y="75"/>
                  </a:lnTo>
                  <a:lnTo>
                    <a:pt x="261" y="4"/>
                  </a:lnTo>
                  <a:lnTo>
                    <a:pt x="270" y="3"/>
                  </a:lnTo>
                  <a:lnTo>
                    <a:pt x="279" y="1"/>
                  </a:lnTo>
                  <a:lnTo>
                    <a:pt x="297" y="0"/>
                  </a:lnTo>
                  <a:lnTo>
                    <a:pt x="330" y="64"/>
                  </a:lnTo>
                  <a:lnTo>
                    <a:pt x="343" y="65"/>
                  </a:lnTo>
                  <a:lnTo>
                    <a:pt x="355" y="66"/>
                  </a:lnTo>
                  <a:lnTo>
                    <a:pt x="367" y="68"/>
                  </a:lnTo>
                  <a:lnTo>
                    <a:pt x="379" y="70"/>
                  </a:lnTo>
                  <a:lnTo>
                    <a:pt x="427" y="18"/>
                  </a:lnTo>
                  <a:lnTo>
                    <a:pt x="436" y="21"/>
                  </a:lnTo>
                  <a:lnTo>
                    <a:pt x="444" y="25"/>
                  </a:lnTo>
                  <a:lnTo>
                    <a:pt x="461" y="32"/>
                  </a:lnTo>
                  <a:lnTo>
                    <a:pt x="458" y="103"/>
                  </a:lnTo>
                  <a:lnTo>
                    <a:pt x="468" y="110"/>
                  </a:lnTo>
                  <a:lnTo>
                    <a:pt x="478" y="117"/>
                  </a:lnTo>
                  <a:lnTo>
                    <a:pt x="488" y="125"/>
                  </a:lnTo>
                  <a:lnTo>
                    <a:pt x="497" y="134"/>
                  </a:lnTo>
                  <a:lnTo>
                    <a:pt x="562" y="112"/>
                  </a:lnTo>
                  <a:lnTo>
                    <a:pt x="574" y="128"/>
                  </a:lnTo>
                  <a:lnTo>
                    <a:pt x="579" y="136"/>
                  </a:lnTo>
                  <a:lnTo>
                    <a:pt x="586" y="144"/>
                  </a:lnTo>
                  <a:lnTo>
                    <a:pt x="548" y="201"/>
                  </a:lnTo>
                  <a:lnTo>
                    <a:pt x="551" y="206"/>
                  </a:lnTo>
                  <a:lnTo>
                    <a:pt x="554" y="213"/>
                  </a:lnTo>
                  <a:lnTo>
                    <a:pt x="559" y="224"/>
                  </a:lnTo>
                  <a:lnTo>
                    <a:pt x="563" y="235"/>
                  </a:lnTo>
                  <a:lnTo>
                    <a:pt x="567" y="247"/>
                  </a:lnTo>
                  <a:lnTo>
                    <a:pt x="632" y="261"/>
                  </a:lnTo>
                  <a:lnTo>
                    <a:pt x="635" y="280"/>
                  </a:lnTo>
                  <a:lnTo>
                    <a:pt x="637" y="301"/>
                  </a:lnTo>
                  <a:lnTo>
                    <a:pt x="578" y="332"/>
                  </a:lnTo>
                  <a:lnTo>
                    <a:pt x="577" y="344"/>
                  </a:lnTo>
                  <a:lnTo>
                    <a:pt x="576" y="356"/>
                  </a:lnTo>
                  <a:lnTo>
                    <a:pt x="574" y="367"/>
                  </a:lnTo>
                  <a:lnTo>
                    <a:pt x="571" y="380"/>
                  </a:lnTo>
                  <a:lnTo>
                    <a:pt x="620" y="424"/>
                  </a:lnTo>
                  <a:lnTo>
                    <a:pt x="613" y="443"/>
                  </a:lnTo>
                  <a:lnTo>
                    <a:pt x="604" y="462"/>
                  </a:lnTo>
                  <a:lnTo>
                    <a:pt x="539" y="458"/>
                  </a:lnTo>
                  <a:lnTo>
                    <a:pt x="532" y="469"/>
                  </a:lnTo>
                  <a:lnTo>
                    <a:pt x="525" y="479"/>
                  </a:lnTo>
                  <a:lnTo>
                    <a:pt x="518" y="488"/>
                  </a:lnTo>
                  <a:lnTo>
                    <a:pt x="510" y="497"/>
                  </a:lnTo>
                  <a:lnTo>
                    <a:pt x="529" y="559"/>
                  </a:lnTo>
                  <a:lnTo>
                    <a:pt x="513" y="573"/>
                  </a:lnTo>
                  <a:lnTo>
                    <a:pt x="505" y="579"/>
                  </a:lnTo>
                  <a:lnTo>
                    <a:pt x="496" y="585"/>
                  </a:lnTo>
                  <a:close/>
                </a:path>
              </a:pathLst>
            </a:custGeom>
            <a:solidFill>
              <a:schemeClr val="accent3"/>
            </a:solidFill>
            <a:ln w="6350" cap="flat" cmpd="sng" algn="ctr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lIns="0" rIns="0" anchor="ctr"/>
            <a:lstStyle/>
            <a:p>
              <a:pPr>
                <a:defRPr/>
              </a:pPr>
              <a:endParaRPr lang="zh-CN" altLang="en-US" sz="1799"/>
            </a:p>
          </p:txBody>
        </p:sp>
        <p:sp>
          <p:nvSpPr>
            <p:cNvPr id="58" name="Oval 7"/>
            <p:cNvSpPr>
              <a:spLocks noChangeArrowheads="1"/>
            </p:cNvSpPr>
            <p:nvPr/>
          </p:nvSpPr>
          <p:spPr bwMode="auto">
            <a:xfrm>
              <a:off x="6307964" y="1468458"/>
              <a:ext cx="896990" cy="891514"/>
            </a:xfrm>
            <a:prstGeom prst="ellipse">
              <a:avLst/>
            </a:prstGeom>
            <a:solidFill>
              <a:srgbClr val="F2F2F2"/>
            </a:solidFill>
            <a:ln w="22225">
              <a:noFill/>
              <a:round/>
              <a:headEnd/>
              <a:tailEnd/>
            </a:ln>
            <a:effectLst/>
          </p:spPr>
          <p:txBody>
            <a:bodyPr lIns="86375" tIns="43188" rIns="86375" bIns="43188" anchor="ctr" anchorCtr="1"/>
            <a:lstStyle/>
            <a:p>
              <a:pPr defTabSz="863341">
                <a:defRPr/>
              </a:pP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itchFamily="34" charset="0"/>
                  <a:ea typeface="微软雅黑" pitchFamily="34" charset="-122"/>
                </a:rPr>
                <a:t>单击此处添加文本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ea typeface="微软雅黑" pitchFamily="34" charset="-122"/>
              </a:endParaRPr>
            </a:p>
          </p:txBody>
        </p:sp>
      </p:grpSp>
      <p:grpSp>
        <p:nvGrpSpPr>
          <p:cNvPr id="4" name="组合 58"/>
          <p:cNvGrpSpPr>
            <a:grpSpLocks/>
          </p:cNvGrpSpPr>
          <p:nvPr/>
        </p:nvGrpSpPr>
        <p:grpSpPr bwMode="auto">
          <a:xfrm>
            <a:off x="992671" y="1277543"/>
            <a:ext cx="2074582" cy="2080570"/>
            <a:chOff x="2057536" y="1194444"/>
            <a:chExt cx="2075647" cy="2080525"/>
          </a:xfrm>
        </p:grpSpPr>
        <p:sp>
          <p:nvSpPr>
            <p:cNvPr id="24589" name="Freeform 8"/>
            <p:cNvSpPr>
              <a:spLocks/>
            </p:cNvSpPr>
            <p:nvPr/>
          </p:nvSpPr>
          <p:spPr bwMode="auto">
            <a:xfrm>
              <a:off x="2057536" y="1194444"/>
              <a:ext cx="2075647" cy="2080525"/>
            </a:xfrm>
            <a:custGeom>
              <a:avLst/>
              <a:gdLst>
                <a:gd name="T0" fmla="*/ 2147483647 w 808"/>
                <a:gd name="T1" fmla="*/ 2147483647 h 810"/>
                <a:gd name="T2" fmla="*/ 2147483647 w 808"/>
                <a:gd name="T3" fmla="*/ 2147483647 h 810"/>
                <a:gd name="T4" fmla="*/ 2147483647 w 808"/>
                <a:gd name="T5" fmla="*/ 2147483647 h 810"/>
                <a:gd name="T6" fmla="*/ 2147483647 w 808"/>
                <a:gd name="T7" fmla="*/ 2147483647 h 810"/>
                <a:gd name="T8" fmla="*/ 2147483647 w 808"/>
                <a:gd name="T9" fmla="*/ 2147483647 h 810"/>
                <a:gd name="T10" fmla="*/ 2147483647 w 808"/>
                <a:gd name="T11" fmla="*/ 2147483647 h 810"/>
                <a:gd name="T12" fmla="*/ 2147483647 w 808"/>
                <a:gd name="T13" fmla="*/ 2147483647 h 810"/>
                <a:gd name="T14" fmla="*/ 2147483647 w 808"/>
                <a:gd name="T15" fmla="*/ 2147483647 h 810"/>
                <a:gd name="T16" fmla="*/ 2091913095 w 808"/>
                <a:gd name="T17" fmla="*/ 2147483647 h 810"/>
                <a:gd name="T18" fmla="*/ 1926935173 w 808"/>
                <a:gd name="T19" fmla="*/ 2147483647 h 810"/>
                <a:gd name="T20" fmla="*/ 1484796807 w 808"/>
                <a:gd name="T21" fmla="*/ 2147483647 h 810"/>
                <a:gd name="T22" fmla="*/ 1313219138 w 808"/>
                <a:gd name="T23" fmla="*/ 2147483647 h 810"/>
                <a:gd name="T24" fmla="*/ 1300020288 w 808"/>
                <a:gd name="T25" fmla="*/ 2147483647 h 810"/>
                <a:gd name="T26" fmla="*/ 1168039491 w 808"/>
                <a:gd name="T27" fmla="*/ 2147483647 h 810"/>
                <a:gd name="T28" fmla="*/ 653309856 w 808"/>
                <a:gd name="T29" fmla="*/ 2147483647 h 810"/>
                <a:gd name="T30" fmla="*/ 534525341 w 808"/>
                <a:gd name="T31" fmla="*/ 2147483647 h 810"/>
                <a:gd name="T32" fmla="*/ 679707718 w 808"/>
                <a:gd name="T33" fmla="*/ 2147483647 h 810"/>
                <a:gd name="T34" fmla="*/ 607116449 w 808"/>
                <a:gd name="T35" fmla="*/ 2147483647 h 810"/>
                <a:gd name="T36" fmla="*/ 105585705 w 808"/>
                <a:gd name="T37" fmla="*/ 2147483647 h 810"/>
                <a:gd name="T38" fmla="*/ 442138527 w 808"/>
                <a:gd name="T39" fmla="*/ 2147483647 h 810"/>
                <a:gd name="T40" fmla="*/ 422342820 w 808"/>
                <a:gd name="T41" fmla="*/ 2147483647 h 810"/>
                <a:gd name="T42" fmla="*/ 409143970 w 808"/>
                <a:gd name="T43" fmla="*/ 2147483647 h 810"/>
                <a:gd name="T44" fmla="*/ 6599428 w 808"/>
                <a:gd name="T45" fmla="*/ 2147483647 h 810"/>
                <a:gd name="T46" fmla="*/ 461936802 w 808"/>
                <a:gd name="T47" fmla="*/ 2147483647 h 810"/>
                <a:gd name="T48" fmla="*/ 514729635 w 808"/>
                <a:gd name="T49" fmla="*/ 1999024968 h 810"/>
                <a:gd name="T50" fmla="*/ 567522467 w 808"/>
                <a:gd name="T51" fmla="*/ 1834090756 h 810"/>
                <a:gd name="T52" fmla="*/ 316757075 w 808"/>
                <a:gd name="T53" fmla="*/ 1398657553 h 810"/>
                <a:gd name="T54" fmla="*/ 824887365 w 808"/>
                <a:gd name="T55" fmla="*/ 1359073650 h 810"/>
                <a:gd name="T56" fmla="*/ 923873604 w 808"/>
                <a:gd name="T57" fmla="*/ 1227124419 h 810"/>
                <a:gd name="T58" fmla="*/ 1036058694 w 808"/>
                <a:gd name="T59" fmla="*/ 1095175508 h 810"/>
                <a:gd name="T60" fmla="*/ 976666437 w 808"/>
                <a:gd name="T61" fmla="*/ 600367575 h 810"/>
                <a:gd name="T62" fmla="*/ 1458399106 w 808"/>
                <a:gd name="T63" fmla="*/ 752109882 h 810"/>
                <a:gd name="T64" fmla="*/ 1682769286 w 808"/>
                <a:gd name="T65" fmla="*/ 626756844 h 810"/>
                <a:gd name="T66" fmla="*/ 1794954376 w 808"/>
                <a:gd name="T67" fmla="*/ 138547552 h 810"/>
                <a:gd name="T68" fmla="*/ 1992926856 w 808"/>
                <a:gd name="T69" fmla="*/ 79170394 h 810"/>
                <a:gd name="T70" fmla="*/ 2147483647 w 808"/>
                <a:gd name="T71" fmla="*/ 415640128 h 810"/>
                <a:gd name="T72" fmla="*/ 2147483647 w 808"/>
                <a:gd name="T73" fmla="*/ 402445494 h 810"/>
                <a:gd name="T74" fmla="*/ 2147483647 w 808"/>
                <a:gd name="T75" fmla="*/ 0 h 810"/>
                <a:gd name="T76" fmla="*/ 2147483647 w 808"/>
                <a:gd name="T77" fmla="*/ 19793241 h 810"/>
                <a:gd name="T78" fmla="*/ 2147483647 w 808"/>
                <a:gd name="T79" fmla="*/ 468418665 h 810"/>
                <a:gd name="T80" fmla="*/ 2147483647 w 808"/>
                <a:gd name="T81" fmla="*/ 514601169 h 810"/>
                <a:gd name="T82" fmla="*/ 2147483647 w 808"/>
                <a:gd name="T83" fmla="*/ 257299300 h 810"/>
                <a:gd name="T84" fmla="*/ 2147483647 w 808"/>
                <a:gd name="T85" fmla="*/ 356262990 h 810"/>
                <a:gd name="T86" fmla="*/ 2147483647 w 808"/>
                <a:gd name="T87" fmla="*/ 857666955 h 810"/>
                <a:gd name="T88" fmla="*/ 2147483647 w 808"/>
                <a:gd name="T89" fmla="*/ 963226598 h 810"/>
                <a:gd name="T90" fmla="*/ 2147483647 w 808"/>
                <a:gd name="T91" fmla="*/ 884058792 h 810"/>
                <a:gd name="T92" fmla="*/ 2147483647 w 808"/>
                <a:gd name="T93" fmla="*/ 1042396971 h 810"/>
                <a:gd name="T94" fmla="*/ 2147483647 w 808"/>
                <a:gd name="T95" fmla="*/ 1589983602 h 810"/>
                <a:gd name="T96" fmla="*/ 2147483647 w 808"/>
                <a:gd name="T97" fmla="*/ 1741725748 h 810"/>
                <a:gd name="T98" fmla="*/ 2147483647 w 808"/>
                <a:gd name="T99" fmla="*/ 1880273260 h 810"/>
                <a:gd name="T100" fmla="*/ 2147483647 w 808"/>
                <a:gd name="T101" fmla="*/ 2147483647 h 810"/>
                <a:gd name="T102" fmla="*/ 2147483647 w 808"/>
                <a:gd name="T103" fmla="*/ 2147483647 h 810"/>
                <a:gd name="T104" fmla="*/ 2147483647 w 808"/>
                <a:gd name="T105" fmla="*/ 2147483647 h 810"/>
                <a:gd name="T106" fmla="*/ 2147483647 w 808"/>
                <a:gd name="T107" fmla="*/ 2147483647 h 810"/>
                <a:gd name="T108" fmla="*/ 2147483647 w 808"/>
                <a:gd name="T109" fmla="*/ 2147483647 h 810"/>
                <a:gd name="T110" fmla="*/ 2147483647 w 808"/>
                <a:gd name="T111" fmla="*/ 2147483647 h 810"/>
                <a:gd name="T112" fmla="*/ 2147483647 w 808"/>
                <a:gd name="T113" fmla="*/ 2147483647 h 810"/>
                <a:gd name="T114" fmla="*/ 2147483647 w 808"/>
                <a:gd name="T115" fmla="*/ 2147483647 h 810"/>
                <a:gd name="T116" fmla="*/ 2147483647 w 808"/>
                <a:gd name="T117" fmla="*/ 2147483647 h 810"/>
                <a:gd name="T118" fmla="*/ 2147483647 w 808"/>
                <a:gd name="T119" fmla="*/ 2147483647 h 810"/>
                <a:gd name="T120" fmla="*/ 2147483647 w 808"/>
                <a:gd name="T121" fmla="*/ 2147483647 h 810"/>
                <a:gd name="T122" fmla="*/ 2147483647 w 808"/>
                <a:gd name="T123" fmla="*/ 2147483647 h 81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808"/>
                <a:gd name="T187" fmla="*/ 0 h 810"/>
                <a:gd name="T188" fmla="*/ 808 w 808"/>
                <a:gd name="T189" fmla="*/ 810 h 81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808" h="810">
                  <a:moveTo>
                    <a:pt x="651" y="726"/>
                  </a:moveTo>
                  <a:lnTo>
                    <a:pt x="587" y="691"/>
                  </a:lnTo>
                  <a:lnTo>
                    <a:pt x="565" y="704"/>
                  </a:lnTo>
                  <a:lnTo>
                    <a:pt x="553" y="710"/>
                  </a:lnTo>
                  <a:lnTo>
                    <a:pt x="542" y="716"/>
                  </a:lnTo>
                  <a:lnTo>
                    <a:pt x="535" y="789"/>
                  </a:lnTo>
                  <a:lnTo>
                    <a:pt x="522" y="794"/>
                  </a:lnTo>
                  <a:lnTo>
                    <a:pt x="509" y="797"/>
                  </a:lnTo>
                  <a:lnTo>
                    <a:pt x="462" y="739"/>
                  </a:lnTo>
                  <a:lnTo>
                    <a:pt x="450" y="741"/>
                  </a:lnTo>
                  <a:lnTo>
                    <a:pt x="437" y="743"/>
                  </a:lnTo>
                  <a:lnTo>
                    <a:pt x="425" y="744"/>
                  </a:lnTo>
                  <a:lnTo>
                    <a:pt x="412" y="744"/>
                  </a:lnTo>
                  <a:lnTo>
                    <a:pt x="378" y="810"/>
                  </a:lnTo>
                  <a:lnTo>
                    <a:pt x="364" y="809"/>
                  </a:lnTo>
                  <a:lnTo>
                    <a:pt x="351" y="807"/>
                  </a:lnTo>
                  <a:lnTo>
                    <a:pt x="329" y="736"/>
                  </a:lnTo>
                  <a:lnTo>
                    <a:pt x="317" y="733"/>
                  </a:lnTo>
                  <a:lnTo>
                    <a:pt x="304" y="730"/>
                  </a:lnTo>
                  <a:lnTo>
                    <a:pt x="292" y="726"/>
                  </a:lnTo>
                  <a:lnTo>
                    <a:pt x="280" y="721"/>
                  </a:lnTo>
                  <a:lnTo>
                    <a:pt x="225" y="769"/>
                  </a:lnTo>
                  <a:lnTo>
                    <a:pt x="212" y="763"/>
                  </a:lnTo>
                  <a:lnTo>
                    <a:pt x="199" y="755"/>
                  </a:lnTo>
                  <a:lnTo>
                    <a:pt x="207" y="683"/>
                  </a:lnTo>
                  <a:lnTo>
                    <a:pt x="197" y="675"/>
                  </a:lnTo>
                  <a:lnTo>
                    <a:pt x="187" y="667"/>
                  </a:lnTo>
                  <a:lnTo>
                    <a:pt x="177" y="658"/>
                  </a:lnTo>
                  <a:lnTo>
                    <a:pt x="168" y="650"/>
                  </a:lnTo>
                  <a:lnTo>
                    <a:pt x="99" y="672"/>
                  </a:lnTo>
                  <a:lnTo>
                    <a:pt x="90" y="661"/>
                  </a:lnTo>
                  <a:lnTo>
                    <a:pt x="81" y="649"/>
                  </a:lnTo>
                  <a:lnTo>
                    <a:pt x="116" y="586"/>
                  </a:lnTo>
                  <a:lnTo>
                    <a:pt x="103" y="563"/>
                  </a:lnTo>
                  <a:lnTo>
                    <a:pt x="97" y="552"/>
                  </a:lnTo>
                  <a:lnTo>
                    <a:pt x="92" y="540"/>
                  </a:lnTo>
                  <a:lnTo>
                    <a:pt x="20" y="534"/>
                  </a:lnTo>
                  <a:lnTo>
                    <a:pt x="16" y="521"/>
                  </a:lnTo>
                  <a:lnTo>
                    <a:pt x="12" y="507"/>
                  </a:lnTo>
                  <a:lnTo>
                    <a:pt x="67" y="461"/>
                  </a:lnTo>
                  <a:lnTo>
                    <a:pt x="65" y="449"/>
                  </a:lnTo>
                  <a:lnTo>
                    <a:pt x="64" y="436"/>
                  </a:lnTo>
                  <a:lnTo>
                    <a:pt x="63" y="423"/>
                  </a:lnTo>
                  <a:lnTo>
                    <a:pt x="62" y="410"/>
                  </a:lnTo>
                  <a:lnTo>
                    <a:pt x="0" y="378"/>
                  </a:lnTo>
                  <a:lnTo>
                    <a:pt x="1" y="362"/>
                  </a:lnTo>
                  <a:lnTo>
                    <a:pt x="3" y="348"/>
                  </a:lnTo>
                  <a:lnTo>
                    <a:pt x="70" y="328"/>
                  </a:lnTo>
                  <a:lnTo>
                    <a:pt x="73" y="316"/>
                  </a:lnTo>
                  <a:lnTo>
                    <a:pt x="78" y="303"/>
                  </a:lnTo>
                  <a:lnTo>
                    <a:pt x="82" y="291"/>
                  </a:lnTo>
                  <a:lnTo>
                    <a:pt x="86" y="278"/>
                  </a:lnTo>
                  <a:lnTo>
                    <a:pt x="41" y="225"/>
                  </a:lnTo>
                  <a:lnTo>
                    <a:pt x="48" y="212"/>
                  </a:lnTo>
                  <a:lnTo>
                    <a:pt x="55" y="199"/>
                  </a:lnTo>
                  <a:lnTo>
                    <a:pt x="125" y="206"/>
                  </a:lnTo>
                  <a:lnTo>
                    <a:pt x="132" y="196"/>
                  </a:lnTo>
                  <a:lnTo>
                    <a:pt x="140" y="186"/>
                  </a:lnTo>
                  <a:lnTo>
                    <a:pt x="148" y="175"/>
                  </a:lnTo>
                  <a:lnTo>
                    <a:pt x="157" y="166"/>
                  </a:lnTo>
                  <a:lnTo>
                    <a:pt x="136" y="101"/>
                  </a:lnTo>
                  <a:lnTo>
                    <a:pt x="148" y="91"/>
                  </a:lnTo>
                  <a:lnTo>
                    <a:pt x="160" y="80"/>
                  </a:lnTo>
                  <a:lnTo>
                    <a:pt x="221" y="114"/>
                  </a:lnTo>
                  <a:lnTo>
                    <a:pt x="243" y="101"/>
                  </a:lnTo>
                  <a:lnTo>
                    <a:pt x="255" y="95"/>
                  </a:lnTo>
                  <a:lnTo>
                    <a:pt x="266" y="90"/>
                  </a:lnTo>
                  <a:lnTo>
                    <a:pt x="272" y="21"/>
                  </a:lnTo>
                  <a:lnTo>
                    <a:pt x="287" y="16"/>
                  </a:lnTo>
                  <a:lnTo>
                    <a:pt x="302" y="12"/>
                  </a:lnTo>
                  <a:lnTo>
                    <a:pt x="345" y="65"/>
                  </a:lnTo>
                  <a:lnTo>
                    <a:pt x="358" y="63"/>
                  </a:lnTo>
                  <a:lnTo>
                    <a:pt x="371" y="62"/>
                  </a:lnTo>
                  <a:lnTo>
                    <a:pt x="383" y="61"/>
                  </a:lnTo>
                  <a:lnTo>
                    <a:pt x="396" y="60"/>
                  </a:lnTo>
                  <a:lnTo>
                    <a:pt x="427" y="0"/>
                  </a:lnTo>
                  <a:lnTo>
                    <a:pt x="443" y="1"/>
                  </a:lnTo>
                  <a:lnTo>
                    <a:pt x="459" y="3"/>
                  </a:lnTo>
                  <a:lnTo>
                    <a:pt x="479" y="68"/>
                  </a:lnTo>
                  <a:lnTo>
                    <a:pt x="491" y="71"/>
                  </a:lnTo>
                  <a:lnTo>
                    <a:pt x="503" y="75"/>
                  </a:lnTo>
                  <a:lnTo>
                    <a:pt x="515" y="78"/>
                  </a:lnTo>
                  <a:lnTo>
                    <a:pt x="527" y="83"/>
                  </a:lnTo>
                  <a:lnTo>
                    <a:pt x="579" y="39"/>
                  </a:lnTo>
                  <a:lnTo>
                    <a:pt x="593" y="46"/>
                  </a:lnTo>
                  <a:lnTo>
                    <a:pt x="607" y="54"/>
                  </a:lnTo>
                  <a:lnTo>
                    <a:pt x="599" y="122"/>
                  </a:lnTo>
                  <a:lnTo>
                    <a:pt x="611" y="130"/>
                  </a:lnTo>
                  <a:lnTo>
                    <a:pt x="621" y="138"/>
                  </a:lnTo>
                  <a:lnTo>
                    <a:pt x="630" y="146"/>
                  </a:lnTo>
                  <a:lnTo>
                    <a:pt x="640" y="155"/>
                  </a:lnTo>
                  <a:lnTo>
                    <a:pt x="705" y="134"/>
                  </a:lnTo>
                  <a:lnTo>
                    <a:pt x="715" y="146"/>
                  </a:lnTo>
                  <a:lnTo>
                    <a:pt x="725" y="158"/>
                  </a:lnTo>
                  <a:lnTo>
                    <a:pt x="692" y="219"/>
                  </a:lnTo>
                  <a:lnTo>
                    <a:pt x="705" y="241"/>
                  </a:lnTo>
                  <a:lnTo>
                    <a:pt x="710" y="252"/>
                  </a:lnTo>
                  <a:lnTo>
                    <a:pt x="716" y="264"/>
                  </a:lnTo>
                  <a:lnTo>
                    <a:pt x="786" y="270"/>
                  </a:lnTo>
                  <a:lnTo>
                    <a:pt x="791" y="285"/>
                  </a:lnTo>
                  <a:lnTo>
                    <a:pt x="795" y="300"/>
                  </a:lnTo>
                  <a:lnTo>
                    <a:pt x="740" y="343"/>
                  </a:lnTo>
                  <a:lnTo>
                    <a:pt x="742" y="356"/>
                  </a:lnTo>
                  <a:lnTo>
                    <a:pt x="744" y="368"/>
                  </a:lnTo>
                  <a:lnTo>
                    <a:pt x="745" y="382"/>
                  </a:lnTo>
                  <a:lnTo>
                    <a:pt x="745" y="395"/>
                  </a:lnTo>
                  <a:lnTo>
                    <a:pt x="808" y="427"/>
                  </a:lnTo>
                  <a:lnTo>
                    <a:pt x="807" y="442"/>
                  </a:lnTo>
                  <a:lnTo>
                    <a:pt x="805" y="457"/>
                  </a:lnTo>
                  <a:lnTo>
                    <a:pt x="737" y="477"/>
                  </a:lnTo>
                  <a:lnTo>
                    <a:pt x="734" y="490"/>
                  </a:lnTo>
                  <a:lnTo>
                    <a:pt x="730" y="502"/>
                  </a:lnTo>
                  <a:lnTo>
                    <a:pt x="726" y="514"/>
                  </a:lnTo>
                  <a:lnTo>
                    <a:pt x="722" y="526"/>
                  </a:lnTo>
                  <a:lnTo>
                    <a:pt x="769" y="582"/>
                  </a:lnTo>
                  <a:lnTo>
                    <a:pt x="762" y="595"/>
                  </a:lnTo>
                  <a:lnTo>
                    <a:pt x="756" y="607"/>
                  </a:lnTo>
                  <a:lnTo>
                    <a:pt x="683" y="599"/>
                  </a:lnTo>
                  <a:lnTo>
                    <a:pt x="676" y="609"/>
                  </a:lnTo>
                  <a:lnTo>
                    <a:pt x="668" y="620"/>
                  </a:lnTo>
                  <a:lnTo>
                    <a:pt x="659" y="629"/>
                  </a:lnTo>
                  <a:lnTo>
                    <a:pt x="651" y="639"/>
                  </a:lnTo>
                  <a:lnTo>
                    <a:pt x="673" y="709"/>
                  </a:lnTo>
                  <a:lnTo>
                    <a:pt x="662" y="718"/>
                  </a:lnTo>
                  <a:lnTo>
                    <a:pt x="651" y="726"/>
                  </a:lnTo>
                  <a:close/>
                </a:path>
              </a:pathLst>
            </a:custGeom>
            <a:solidFill>
              <a:schemeClr val="accent1"/>
            </a:solidFill>
            <a:ln w="3175" cap="flat" cmpd="sng" algn="ctr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lIns="0" rIns="0" anchor="ctr"/>
            <a:lstStyle/>
            <a:p>
              <a:endParaRPr lang="zh-CN" altLang="en-US" sz="1799"/>
            </a:p>
          </p:txBody>
        </p:sp>
        <p:sp>
          <p:nvSpPr>
            <p:cNvPr id="61" name="Oval 9"/>
            <p:cNvSpPr>
              <a:spLocks noChangeArrowheads="1"/>
            </p:cNvSpPr>
            <p:nvPr/>
          </p:nvSpPr>
          <p:spPr bwMode="auto">
            <a:xfrm>
              <a:off x="2405330" y="1543579"/>
              <a:ext cx="1378471" cy="1379082"/>
            </a:xfrm>
            <a:prstGeom prst="ellipse">
              <a:avLst/>
            </a:prstGeom>
            <a:solidFill>
              <a:srgbClr val="F2F2F2"/>
            </a:solidFill>
            <a:ln w="22225">
              <a:noFill/>
              <a:round/>
              <a:headEnd/>
              <a:tailEnd/>
            </a:ln>
            <a:effectLst/>
          </p:spPr>
          <p:txBody>
            <a:bodyPr lIns="86375" tIns="43188" rIns="86375" bIns="43188" anchor="ctr"/>
            <a:lstStyle/>
            <a:p>
              <a:pPr algn="ctr" defTabSz="912539">
                <a:defRPr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itchFamily="34" charset="0"/>
                  <a:ea typeface="微软雅黑" pitchFamily="34" charset="-122"/>
                </a:rPr>
                <a:t>单击此处添加文本</a:t>
              </a:r>
            </a:p>
          </p:txBody>
        </p:sp>
      </p:grpSp>
      <p:sp>
        <p:nvSpPr>
          <p:cNvPr id="62" name="Freeform 10"/>
          <p:cNvSpPr>
            <a:spLocks/>
          </p:cNvSpPr>
          <p:nvPr/>
        </p:nvSpPr>
        <p:spPr bwMode="auto">
          <a:xfrm>
            <a:off x="1597426" y="4138922"/>
            <a:ext cx="4922174" cy="338034"/>
          </a:xfrm>
          <a:custGeom>
            <a:avLst/>
            <a:gdLst>
              <a:gd name="T0" fmla="*/ 0 w 3686"/>
              <a:gd name="T1" fmla="*/ 85 h 254"/>
              <a:gd name="T2" fmla="*/ 129 w 3686"/>
              <a:gd name="T3" fmla="*/ 85 h 254"/>
              <a:gd name="T4" fmla="*/ 185 w 3686"/>
              <a:gd name="T5" fmla="*/ 0 h 254"/>
              <a:gd name="T6" fmla="*/ 279 w 3686"/>
              <a:gd name="T7" fmla="*/ 0 h 254"/>
              <a:gd name="T8" fmla="*/ 336 w 3686"/>
              <a:gd name="T9" fmla="*/ 85 h 254"/>
              <a:gd name="T10" fmla="*/ 421 w 3686"/>
              <a:gd name="T11" fmla="*/ 85 h 254"/>
              <a:gd name="T12" fmla="*/ 477 w 3686"/>
              <a:gd name="T13" fmla="*/ 0 h 254"/>
              <a:gd name="T14" fmla="*/ 571 w 3686"/>
              <a:gd name="T15" fmla="*/ 0 h 254"/>
              <a:gd name="T16" fmla="*/ 629 w 3686"/>
              <a:gd name="T17" fmla="*/ 85 h 254"/>
              <a:gd name="T18" fmla="*/ 709 w 3686"/>
              <a:gd name="T19" fmla="*/ 85 h 254"/>
              <a:gd name="T20" fmla="*/ 764 w 3686"/>
              <a:gd name="T21" fmla="*/ 0 h 254"/>
              <a:gd name="T22" fmla="*/ 862 w 3686"/>
              <a:gd name="T23" fmla="*/ 0 h 254"/>
              <a:gd name="T24" fmla="*/ 916 w 3686"/>
              <a:gd name="T25" fmla="*/ 85 h 254"/>
              <a:gd name="T26" fmla="*/ 1001 w 3686"/>
              <a:gd name="T27" fmla="*/ 85 h 254"/>
              <a:gd name="T28" fmla="*/ 1058 w 3686"/>
              <a:gd name="T29" fmla="*/ 0 h 254"/>
              <a:gd name="T30" fmla="*/ 1154 w 3686"/>
              <a:gd name="T31" fmla="*/ 0 h 254"/>
              <a:gd name="T32" fmla="*/ 1208 w 3686"/>
              <a:gd name="T33" fmla="*/ 85 h 254"/>
              <a:gd name="T34" fmla="*/ 1299 w 3686"/>
              <a:gd name="T35" fmla="*/ 85 h 254"/>
              <a:gd name="T36" fmla="*/ 1353 w 3686"/>
              <a:gd name="T37" fmla="*/ 0 h 254"/>
              <a:gd name="T38" fmla="*/ 1449 w 3686"/>
              <a:gd name="T39" fmla="*/ 0 h 254"/>
              <a:gd name="T40" fmla="*/ 1507 w 3686"/>
              <a:gd name="T41" fmla="*/ 85 h 254"/>
              <a:gd name="T42" fmla="*/ 1591 w 3686"/>
              <a:gd name="T43" fmla="*/ 85 h 254"/>
              <a:gd name="T44" fmla="*/ 1645 w 3686"/>
              <a:gd name="T45" fmla="*/ 0 h 254"/>
              <a:gd name="T46" fmla="*/ 1743 w 3686"/>
              <a:gd name="T47" fmla="*/ 0 h 254"/>
              <a:gd name="T48" fmla="*/ 1799 w 3686"/>
              <a:gd name="T49" fmla="*/ 85 h 254"/>
              <a:gd name="T50" fmla="*/ 1890 w 3686"/>
              <a:gd name="T51" fmla="*/ 85 h 254"/>
              <a:gd name="T52" fmla="*/ 1946 w 3686"/>
              <a:gd name="T53" fmla="*/ 0 h 254"/>
              <a:gd name="T54" fmla="*/ 2044 w 3686"/>
              <a:gd name="T55" fmla="*/ 0 h 254"/>
              <a:gd name="T56" fmla="*/ 2099 w 3686"/>
              <a:gd name="T57" fmla="*/ 85 h 254"/>
              <a:gd name="T58" fmla="*/ 2184 w 3686"/>
              <a:gd name="T59" fmla="*/ 85 h 254"/>
              <a:gd name="T60" fmla="*/ 2240 w 3686"/>
              <a:gd name="T61" fmla="*/ 0 h 254"/>
              <a:gd name="T62" fmla="*/ 2336 w 3686"/>
              <a:gd name="T63" fmla="*/ 0 h 254"/>
              <a:gd name="T64" fmla="*/ 2391 w 3686"/>
              <a:gd name="T65" fmla="*/ 85 h 254"/>
              <a:gd name="T66" fmla="*/ 2472 w 3686"/>
              <a:gd name="T67" fmla="*/ 85 h 254"/>
              <a:gd name="T68" fmla="*/ 2529 w 3686"/>
              <a:gd name="T69" fmla="*/ 0 h 254"/>
              <a:gd name="T70" fmla="*/ 2623 w 3686"/>
              <a:gd name="T71" fmla="*/ 0 h 254"/>
              <a:gd name="T72" fmla="*/ 2681 w 3686"/>
              <a:gd name="T73" fmla="*/ 85 h 254"/>
              <a:gd name="T74" fmla="*/ 2765 w 3686"/>
              <a:gd name="T75" fmla="*/ 85 h 254"/>
              <a:gd name="T76" fmla="*/ 2821 w 3686"/>
              <a:gd name="T77" fmla="*/ 0 h 254"/>
              <a:gd name="T78" fmla="*/ 2917 w 3686"/>
              <a:gd name="T79" fmla="*/ 0 h 254"/>
              <a:gd name="T80" fmla="*/ 2973 w 3686"/>
              <a:gd name="T81" fmla="*/ 85 h 254"/>
              <a:gd name="T82" fmla="*/ 3062 w 3686"/>
              <a:gd name="T83" fmla="*/ 85 h 254"/>
              <a:gd name="T84" fmla="*/ 3118 w 3686"/>
              <a:gd name="T85" fmla="*/ 0 h 254"/>
              <a:gd name="T86" fmla="*/ 3214 w 3686"/>
              <a:gd name="T87" fmla="*/ 0 h 254"/>
              <a:gd name="T88" fmla="*/ 3269 w 3686"/>
              <a:gd name="T89" fmla="*/ 85 h 254"/>
              <a:gd name="T90" fmla="*/ 3356 w 3686"/>
              <a:gd name="T91" fmla="*/ 85 h 254"/>
              <a:gd name="T92" fmla="*/ 3410 w 3686"/>
              <a:gd name="T93" fmla="*/ 0 h 254"/>
              <a:gd name="T94" fmla="*/ 3506 w 3686"/>
              <a:gd name="T95" fmla="*/ 0 h 254"/>
              <a:gd name="T96" fmla="*/ 3561 w 3686"/>
              <a:gd name="T97" fmla="*/ 85 h 254"/>
              <a:gd name="T98" fmla="*/ 3686 w 3686"/>
              <a:gd name="T99" fmla="*/ 85 h 254"/>
              <a:gd name="T100" fmla="*/ 3686 w 3686"/>
              <a:gd name="T101" fmla="*/ 254 h 254"/>
              <a:gd name="T102" fmla="*/ 0 w 3686"/>
              <a:gd name="T103" fmla="*/ 254 h 254"/>
              <a:gd name="T104" fmla="*/ 0 w 3686"/>
              <a:gd name="T105" fmla="*/ 85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686" h="254">
                <a:moveTo>
                  <a:pt x="0" y="85"/>
                </a:moveTo>
                <a:lnTo>
                  <a:pt x="129" y="85"/>
                </a:lnTo>
                <a:lnTo>
                  <a:pt x="185" y="0"/>
                </a:lnTo>
                <a:lnTo>
                  <a:pt x="279" y="0"/>
                </a:lnTo>
                <a:lnTo>
                  <a:pt x="336" y="85"/>
                </a:lnTo>
                <a:lnTo>
                  <a:pt x="421" y="85"/>
                </a:lnTo>
                <a:lnTo>
                  <a:pt x="477" y="0"/>
                </a:lnTo>
                <a:lnTo>
                  <a:pt x="571" y="0"/>
                </a:lnTo>
                <a:lnTo>
                  <a:pt x="629" y="85"/>
                </a:lnTo>
                <a:lnTo>
                  <a:pt x="709" y="85"/>
                </a:lnTo>
                <a:lnTo>
                  <a:pt x="764" y="0"/>
                </a:lnTo>
                <a:lnTo>
                  <a:pt x="862" y="0"/>
                </a:lnTo>
                <a:lnTo>
                  <a:pt x="916" y="85"/>
                </a:lnTo>
                <a:lnTo>
                  <a:pt x="1001" y="85"/>
                </a:lnTo>
                <a:lnTo>
                  <a:pt x="1058" y="0"/>
                </a:lnTo>
                <a:lnTo>
                  <a:pt x="1154" y="0"/>
                </a:lnTo>
                <a:lnTo>
                  <a:pt x="1208" y="85"/>
                </a:lnTo>
                <a:lnTo>
                  <a:pt x="1299" y="85"/>
                </a:lnTo>
                <a:lnTo>
                  <a:pt x="1353" y="0"/>
                </a:lnTo>
                <a:lnTo>
                  <a:pt x="1449" y="0"/>
                </a:lnTo>
                <a:lnTo>
                  <a:pt x="1507" y="85"/>
                </a:lnTo>
                <a:lnTo>
                  <a:pt x="1591" y="85"/>
                </a:lnTo>
                <a:lnTo>
                  <a:pt x="1645" y="0"/>
                </a:lnTo>
                <a:lnTo>
                  <a:pt x="1743" y="0"/>
                </a:lnTo>
                <a:lnTo>
                  <a:pt x="1799" y="85"/>
                </a:lnTo>
                <a:lnTo>
                  <a:pt x="1890" y="85"/>
                </a:lnTo>
                <a:lnTo>
                  <a:pt x="1946" y="0"/>
                </a:lnTo>
                <a:lnTo>
                  <a:pt x="2044" y="0"/>
                </a:lnTo>
                <a:lnTo>
                  <a:pt x="2099" y="85"/>
                </a:lnTo>
                <a:lnTo>
                  <a:pt x="2184" y="85"/>
                </a:lnTo>
                <a:lnTo>
                  <a:pt x="2240" y="0"/>
                </a:lnTo>
                <a:lnTo>
                  <a:pt x="2336" y="0"/>
                </a:lnTo>
                <a:lnTo>
                  <a:pt x="2391" y="85"/>
                </a:lnTo>
                <a:lnTo>
                  <a:pt x="2472" y="85"/>
                </a:lnTo>
                <a:lnTo>
                  <a:pt x="2529" y="0"/>
                </a:lnTo>
                <a:lnTo>
                  <a:pt x="2623" y="0"/>
                </a:lnTo>
                <a:lnTo>
                  <a:pt x="2681" y="85"/>
                </a:lnTo>
                <a:lnTo>
                  <a:pt x="2765" y="85"/>
                </a:lnTo>
                <a:lnTo>
                  <a:pt x="2821" y="0"/>
                </a:lnTo>
                <a:lnTo>
                  <a:pt x="2917" y="0"/>
                </a:lnTo>
                <a:lnTo>
                  <a:pt x="2973" y="85"/>
                </a:lnTo>
                <a:lnTo>
                  <a:pt x="3062" y="85"/>
                </a:lnTo>
                <a:lnTo>
                  <a:pt x="3118" y="0"/>
                </a:lnTo>
                <a:lnTo>
                  <a:pt x="3214" y="0"/>
                </a:lnTo>
                <a:lnTo>
                  <a:pt x="3269" y="85"/>
                </a:lnTo>
                <a:lnTo>
                  <a:pt x="3356" y="85"/>
                </a:lnTo>
                <a:lnTo>
                  <a:pt x="3410" y="0"/>
                </a:lnTo>
                <a:lnTo>
                  <a:pt x="3506" y="0"/>
                </a:lnTo>
                <a:lnTo>
                  <a:pt x="3561" y="85"/>
                </a:lnTo>
                <a:lnTo>
                  <a:pt x="3686" y="85"/>
                </a:lnTo>
                <a:lnTo>
                  <a:pt x="3686" y="254"/>
                </a:lnTo>
                <a:lnTo>
                  <a:pt x="0" y="254"/>
                </a:lnTo>
                <a:lnTo>
                  <a:pt x="0" y="85"/>
                </a:lnTo>
                <a:close/>
              </a:path>
            </a:pathLst>
          </a:custGeom>
          <a:solidFill>
            <a:srgbClr val="A9A9A9"/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  <a:extLst/>
        </p:spPr>
        <p:txBody>
          <a:bodyPr vert="eaVert" lIns="96750" tIns="48375" rIns="96750" bIns="4837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67511">
              <a:defRPr/>
            </a:pPr>
            <a:endParaRPr lang="en-US" sz="1500" kern="0" dirty="0">
              <a:solidFill>
                <a:sysClr val="window" lastClr="FFFFFF"/>
              </a:solidFill>
              <a:latin typeface="微软雅黑" pitchFamily="34" charset="-122"/>
            </a:endParaRPr>
          </a:p>
        </p:txBody>
      </p:sp>
      <p:sp>
        <p:nvSpPr>
          <p:cNvPr id="63" name="TextBox 53"/>
          <p:cNvSpPr txBox="1">
            <a:spLocks noChangeArrowheads="1"/>
          </p:cNvSpPr>
          <p:nvPr/>
        </p:nvSpPr>
        <p:spPr bwMode="auto">
          <a:xfrm>
            <a:off x="1051401" y="928401"/>
            <a:ext cx="1730142" cy="245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9" tIns="45710" rIns="91419" bIns="45710">
            <a:spAutoFit/>
          </a:bodyPr>
          <a:lstStyle/>
          <a:p>
            <a:pPr algn="ctr" defTabSz="912539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4" name="TextBox 53"/>
          <p:cNvSpPr txBox="1">
            <a:spLocks noChangeArrowheads="1"/>
          </p:cNvSpPr>
          <p:nvPr/>
        </p:nvSpPr>
        <p:spPr bwMode="auto">
          <a:xfrm>
            <a:off x="3284711" y="1164867"/>
            <a:ext cx="1726967" cy="24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9" tIns="45710" rIns="91419" bIns="45710">
            <a:spAutoFit/>
          </a:bodyPr>
          <a:lstStyle/>
          <a:p>
            <a:pPr algn="ctr" defTabSz="912539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extBox 53"/>
          <p:cNvSpPr txBox="1">
            <a:spLocks noChangeArrowheads="1"/>
          </p:cNvSpPr>
          <p:nvPr/>
        </p:nvSpPr>
        <p:spPr bwMode="auto">
          <a:xfrm>
            <a:off x="6813248" y="1504487"/>
            <a:ext cx="1511096" cy="24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9" tIns="45710" rIns="91419" bIns="45710">
            <a:spAutoFit/>
          </a:bodyPr>
          <a:lstStyle/>
          <a:p>
            <a:pPr algn="ctr" defTabSz="912539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" name="组合 65"/>
          <p:cNvGrpSpPr>
            <a:grpSpLocks/>
          </p:cNvGrpSpPr>
          <p:nvPr/>
        </p:nvGrpSpPr>
        <p:grpSpPr bwMode="auto">
          <a:xfrm>
            <a:off x="6705313" y="1963133"/>
            <a:ext cx="1658714" cy="1660013"/>
            <a:chOff x="2057536" y="1194444"/>
            <a:chExt cx="2075647" cy="2080525"/>
          </a:xfrm>
        </p:grpSpPr>
        <p:sp>
          <p:nvSpPr>
            <p:cNvPr id="67" name="Freeform 8"/>
            <p:cNvSpPr>
              <a:spLocks/>
            </p:cNvSpPr>
            <p:nvPr/>
          </p:nvSpPr>
          <p:spPr bwMode="auto">
            <a:xfrm>
              <a:off x="2057536" y="1194444"/>
              <a:ext cx="2075647" cy="2080525"/>
            </a:xfrm>
            <a:custGeom>
              <a:avLst/>
              <a:gdLst>
                <a:gd name="T0" fmla="*/ 1507927 w 808"/>
                <a:gd name="T1" fmla="*/ 1774868 h 810"/>
                <a:gd name="T2" fmla="*/ 1420585 w 808"/>
                <a:gd name="T3" fmla="*/ 1823670 h 810"/>
                <a:gd name="T4" fmla="*/ 1374345 w 808"/>
                <a:gd name="T5" fmla="*/ 2026585 h 810"/>
                <a:gd name="T6" fmla="*/ 1307555 w 808"/>
                <a:gd name="T7" fmla="*/ 2047134 h 810"/>
                <a:gd name="T8" fmla="*/ 1155992 w 808"/>
                <a:gd name="T9" fmla="*/ 1903295 h 810"/>
                <a:gd name="T10" fmla="*/ 1091770 w 808"/>
                <a:gd name="T11" fmla="*/ 1911001 h 810"/>
                <a:gd name="T12" fmla="*/ 971033 w 808"/>
                <a:gd name="T13" fmla="*/ 2080525 h 810"/>
                <a:gd name="T14" fmla="*/ 901673 w 808"/>
                <a:gd name="T15" fmla="*/ 2072819 h 810"/>
                <a:gd name="T16" fmla="*/ 814332 w 808"/>
                <a:gd name="T17" fmla="*/ 1882747 h 810"/>
                <a:gd name="T18" fmla="*/ 750110 w 808"/>
                <a:gd name="T19" fmla="*/ 1864767 h 810"/>
                <a:gd name="T20" fmla="*/ 577996 w 808"/>
                <a:gd name="T21" fmla="*/ 1975214 h 810"/>
                <a:gd name="T22" fmla="*/ 511205 w 808"/>
                <a:gd name="T23" fmla="*/ 1939255 h 810"/>
                <a:gd name="T24" fmla="*/ 506067 w 808"/>
                <a:gd name="T25" fmla="*/ 1733771 h 810"/>
                <a:gd name="T26" fmla="*/ 454690 w 808"/>
                <a:gd name="T27" fmla="*/ 1690105 h 810"/>
                <a:gd name="T28" fmla="*/ 254318 w 808"/>
                <a:gd name="T29" fmla="*/ 1726065 h 810"/>
                <a:gd name="T30" fmla="*/ 208078 w 808"/>
                <a:gd name="T31" fmla="*/ 1666989 h 810"/>
                <a:gd name="T32" fmla="*/ 264594 w 808"/>
                <a:gd name="T33" fmla="*/ 1446093 h 810"/>
                <a:gd name="T34" fmla="*/ 236336 w 808"/>
                <a:gd name="T35" fmla="*/ 1387017 h 810"/>
                <a:gd name="T36" fmla="*/ 41102 w 808"/>
                <a:gd name="T37" fmla="*/ 1338214 h 810"/>
                <a:gd name="T38" fmla="*/ 172114 w 808"/>
                <a:gd name="T39" fmla="*/ 1184101 h 810"/>
                <a:gd name="T40" fmla="*/ 164408 w 808"/>
                <a:gd name="T41" fmla="*/ 1119888 h 810"/>
                <a:gd name="T42" fmla="*/ 159270 w 808"/>
                <a:gd name="T43" fmla="*/ 1053105 h 810"/>
                <a:gd name="T44" fmla="*/ 2569 w 808"/>
                <a:gd name="T45" fmla="*/ 929815 h 810"/>
                <a:gd name="T46" fmla="*/ 179821 w 808"/>
                <a:gd name="T47" fmla="*/ 842484 h 810"/>
                <a:gd name="T48" fmla="*/ 200372 w 808"/>
                <a:gd name="T49" fmla="*/ 778270 h 810"/>
                <a:gd name="T50" fmla="*/ 220923 w 808"/>
                <a:gd name="T51" fmla="*/ 714057 h 810"/>
                <a:gd name="T52" fmla="*/ 123306 w 808"/>
                <a:gd name="T53" fmla="*/ 544532 h 810"/>
                <a:gd name="T54" fmla="*/ 321109 w 808"/>
                <a:gd name="T55" fmla="*/ 529121 h 810"/>
                <a:gd name="T56" fmla="*/ 359642 w 808"/>
                <a:gd name="T57" fmla="*/ 477750 h 810"/>
                <a:gd name="T58" fmla="*/ 403313 w 808"/>
                <a:gd name="T59" fmla="*/ 426379 h 810"/>
                <a:gd name="T60" fmla="*/ 380193 w 808"/>
                <a:gd name="T61" fmla="*/ 233738 h 810"/>
                <a:gd name="T62" fmla="*/ 567720 w 808"/>
                <a:gd name="T63" fmla="*/ 292815 h 810"/>
                <a:gd name="T64" fmla="*/ 655062 w 808"/>
                <a:gd name="T65" fmla="*/ 244012 h 810"/>
                <a:gd name="T66" fmla="*/ 698733 w 808"/>
                <a:gd name="T67" fmla="*/ 53940 h 810"/>
                <a:gd name="T68" fmla="*/ 775799 w 808"/>
                <a:gd name="T69" fmla="*/ 30823 h 810"/>
                <a:gd name="T70" fmla="*/ 919655 w 808"/>
                <a:gd name="T71" fmla="*/ 161819 h 810"/>
                <a:gd name="T72" fmla="*/ 983877 w 808"/>
                <a:gd name="T73" fmla="*/ 156682 h 810"/>
                <a:gd name="T74" fmla="*/ 1096908 w 808"/>
                <a:gd name="T75" fmla="*/ 0 h 810"/>
                <a:gd name="T76" fmla="*/ 1179111 w 808"/>
                <a:gd name="T77" fmla="*/ 7706 h 810"/>
                <a:gd name="T78" fmla="*/ 1261315 w 808"/>
                <a:gd name="T79" fmla="*/ 182367 h 810"/>
                <a:gd name="T80" fmla="*/ 1322968 w 808"/>
                <a:gd name="T81" fmla="*/ 200347 h 810"/>
                <a:gd name="T82" fmla="*/ 1487376 w 808"/>
                <a:gd name="T83" fmla="*/ 100173 h 810"/>
                <a:gd name="T84" fmla="*/ 1559304 w 808"/>
                <a:gd name="T85" fmla="*/ 138702 h 810"/>
                <a:gd name="T86" fmla="*/ 1569580 w 808"/>
                <a:gd name="T87" fmla="*/ 333911 h 810"/>
                <a:gd name="T88" fmla="*/ 1618388 w 808"/>
                <a:gd name="T89" fmla="*/ 375008 h 810"/>
                <a:gd name="T90" fmla="*/ 1811053 w 808"/>
                <a:gd name="T91" fmla="*/ 344186 h 810"/>
                <a:gd name="T92" fmla="*/ 1862431 w 808"/>
                <a:gd name="T93" fmla="*/ 405831 h 810"/>
                <a:gd name="T94" fmla="*/ 1811053 w 808"/>
                <a:gd name="T95" fmla="*/ 619020 h 810"/>
                <a:gd name="T96" fmla="*/ 1839311 w 808"/>
                <a:gd name="T97" fmla="*/ 678097 h 810"/>
                <a:gd name="T98" fmla="*/ 2031976 w 808"/>
                <a:gd name="T99" fmla="*/ 732037 h 810"/>
                <a:gd name="T100" fmla="*/ 1900964 w 808"/>
                <a:gd name="T101" fmla="*/ 881012 h 810"/>
                <a:gd name="T102" fmla="*/ 1911239 w 808"/>
                <a:gd name="T103" fmla="*/ 945226 h 810"/>
                <a:gd name="T104" fmla="*/ 1913808 w 808"/>
                <a:gd name="T105" fmla="*/ 1014577 h 810"/>
                <a:gd name="T106" fmla="*/ 2073078 w 808"/>
                <a:gd name="T107" fmla="*/ 1135299 h 810"/>
                <a:gd name="T108" fmla="*/ 1893257 w 808"/>
                <a:gd name="T109" fmla="*/ 1225198 h 810"/>
                <a:gd name="T110" fmla="*/ 1875275 w 808"/>
                <a:gd name="T111" fmla="*/ 1289412 h 810"/>
                <a:gd name="T112" fmla="*/ 1854724 w 808"/>
                <a:gd name="T113" fmla="*/ 1351057 h 810"/>
                <a:gd name="T114" fmla="*/ 1957479 w 808"/>
                <a:gd name="T115" fmla="*/ 1528287 h 810"/>
                <a:gd name="T116" fmla="*/ 1754538 w 808"/>
                <a:gd name="T117" fmla="*/ 1538561 h 810"/>
                <a:gd name="T118" fmla="*/ 1716005 w 808"/>
                <a:gd name="T119" fmla="*/ 1592501 h 810"/>
                <a:gd name="T120" fmla="*/ 1672334 w 808"/>
                <a:gd name="T121" fmla="*/ 1641303 h 810"/>
                <a:gd name="T122" fmla="*/ 1700592 w 808"/>
                <a:gd name="T123" fmla="*/ 1844218 h 81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08" h="810">
                  <a:moveTo>
                    <a:pt x="651" y="726"/>
                  </a:moveTo>
                  <a:lnTo>
                    <a:pt x="587" y="691"/>
                  </a:lnTo>
                  <a:lnTo>
                    <a:pt x="565" y="704"/>
                  </a:lnTo>
                  <a:lnTo>
                    <a:pt x="553" y="710"/>
                  </a:lnTo>
                  <a:lnTo>
                    <a:pt x="542" y="716"/>
                  </a:lnTo>
                  <a:lnTo>
                    <a:pt x="535" y="789"/>
                  </a:lnTo>
                  <a:lnTo>
                    <a:pt x="522" y="794"/>
                  </a:lnTo>
                  <a:lnTo>
                    <a:pt x="509" y="797"/>
                  </a:lnTo>
                  <a:lnTo>
                    <a:pt x="462" y="739"/>
                  </a:lnTo>
                  <a:lnTo>
                    <a:pt x="450" y="741"/>
                  </a:lnTo>
                  <a:lnTo>
                    <a:pt x="437" y="743"/>
                  </a:lnTo>
                  <a:lnTo>
                    <a:pt x="425" y="744"/>
                  </a:lnTo>
                  <a:lnTo>
                    <a:pt x="412" y="744"/>
                  </a:lnTo>
                  <a:lnTo>
                    <a:pt x="378" y="810"/>
                  </a:lnTo>
                  <a:lnTo>
                    <a:pt x="364" y="809"/>
                  </a:lnTo>
                  <a:lnTo>
                    <a:pt x="351" y="807"/>
                  </a:lnTo>
                  <a:lnTo>
                    <a:pt x="329" y="736"/>
                  </a:lnTo>
                  <a:lnTo>
                    <a:pt x="317" y="733"/>
                  </a:lnTo>
                  <a:lnTo>
                    <a:pt x="304" y="730"/>
                  </a:lnTo>
                  <a:lnTo>
                    <a:pt x="292" y="726"/>
                  </a:lnTo>
                  <a:lnTo>
                    <a:pt x="280" y="721"/>
                  </a:lnTo>
                  <a:lnTo>
                    <a:pt x="225" y="769"/>
                  </a:lnTo>
                  <a:lnTo>
                    <a:pt x="212" y="763"/>
                  </a:lnTo>
                  <a:lnTo>
                    <a:pt x="199" y="755"/>
                  </a:lnTo>
                  <a:lnTo>
                    <a:pt x="207" y="683"/>
                  </a:lnTo>
                  <a:lnTo>
                    <a:pt x="197" y="675"/>
                  </a:lnTo>
                  <a:lnTo>
                    <a:pt x="187" y="667"/>
                  </a:lnTo>
                  <a:lnTo>
                    <a:pt x="177" y="658"/>
                  </a:lnTo>
                  <a:lnTo>
                    <a:pt x="168" y="650"/>
                  </a:lnTo>
                  <a:lnTo>
                    <a:pt x="99" y="672"/>
                  </a:lnTo>
                  <a:lnTo>
                    <a:pt x="90" y="661"/>
                  </a:lnTo>
                  <a:lnTo>
                    <a:pt x="81" y="649"/>
                  </a:lnTo>
                  <a:lnTo>
                    <a:pt x="116" y="586"/>
                  </a:lnTo>
                  <a:lnTo>
                    <a:pt x="103" y="563"/>
                  </a:lnTo>
                  <a:lnTo>
                    <a:pt x="97" y="552"/>
                  </a:lnTo>
                  <a:lnTo>
                    <a:pt x="92" y="540"/>
                  </a:lnTo>
                  <a:lnTo>
                    <a:pt x="20" y="534"/>
                  </a:lnTo>
                  <a:lnTo>
                    <a:pt x="16" y="521"/>
                  </a:lnTo>
                  <a:lnTo>
                    <a:pt x="12" y="507"/>
                  </a:lnTo>
                  <a:lnTo>
                    <a:pt x="67" y="461"/>
                  </a:lnTo>
                  <a:lnTo>
                    <a:pt x="65" y="449"/>
                  </a:lnTo>
                  <a:lnTo>
                    <a:pt x="64" y="436"/>
                  </a:lnTo>
                  <a:lnTo>
                    <a:pt x="63" y="423"/>
                  </a:lnTo>
                  <a:lnTo>
                    <a:pt x="62" y="410"/>
                  </a:lnTo>
                  <a:lnTo>
                    <a:pt x="0" y="378"/>
                  </a:lnTo>
                  <a:lnTo>
                    <a:pt x="1" y="362"/>
                  </a:lnTo>
                  <a:lnTo>
                    <a:pt x="3" y="348"/>
                  </a:lnTo>
                  <a:lnTo>
                    <a:pt x="70" y="328"/>
                  </a:lnTo>
                  <a:lnTo>
                    <a:pt x="73" y="316"/>
                  </a:lnTo>
                  <a:lnTo>
                    <a:pt x="78" y="303"/>
                  </a:lnTo>
                  <a:lnTo>
                    <a:pt x="82" y="291"/>
                  </a:lnTo>
                  <a:lnTo>
                    <a:pt x="86" y="278"/>
                  </a:lnTo>
                  <a:lnTo>
                    <a:pt x="41" y="225"/>
                  </a:lnTo>
                  <a:lnTo>
                    <a:pt x="48" y="212"/>
                  </a:lnTo>
                  <a:lnTo>
                    <a:pt x="55" y="199"/>
                  </a:lnTo>
                  <a:lnTo>
                    <a:pt x="125" y="206"/>
                  </a:lnTo>
                  <a:lnTo>
                    <a:pt x="132" y="196"/>
                  </a:lnTo>
                  <a:lnTo>
                    <a:pt x="140" y="186"/>
                  </a:lnTo>
                  <a:lnTo>
                    <a:pt x="148" y="175"/>
                  </a:lnTo>
                  <a:lnTo>
                    <a:pt x="157" y="166"/>
                  </a:lnTo>
                  <a:lnTo>
                    <a:pt x="136" y="101"/>
                  </a:lnTo>
                  <a:lnTo>
                    <a:pt x="148" y="91"/>
                  </a:lnTo>
                  <a:lnTo>
                    <a:pt x="160" y="80"/>
                  </a:lnTo>
                  <a:lnTo>
                    <a:pt x="221" y="114"/>
                  </a:lnTo>
                  <a:lnTo>
                    <a:pt x="243" y="101"/>
                  </a:lnTo>
                  <a:lnTo>
                    <a:pt x="255" y="95"/>
                  </a:lnTo>
                  <a:lnTo>
                    <a:pt x="266" y="90"/>
                  </a:lnTo>
                  <a:lnTo>
                    <a:pt x="272" y="21"/>
                  </a:lnTo>
                  <a:lnTo>
                    <a:pt x="287" y="16"/>
                  </a:lnTo>
                  <a:lnTo>
                    <a:pt x="302" y="12"/>
                  </a:lnTo>
                  <a:lnTo>
                    <a:pt x="345" y="65"/>
                  </a:lnTo>
                  <a:lnTo>
                    <a:pt x="358" y="63"/>
                  </a:lnTo>
                  <a:lnTo>
                    <a:pt x="371" y="62"/>
                  </a:lnTo>
                  <a:lnTo>
                    <a:pt x="383" y="61"/>
                  </a:lnTo>
                  <a:lnTo>
                    <a:pt x="396" y="60"/>
                  </a:lnTo>
                  <a:lnTo>
                    <a:pt x="427" y="0"/>
                  </a:lnTo>
                  <a:lnTo>
                    <a:pt x="443" y="1"/>
                  </a:lnTo>
                  <a:lnTo>
                    <a:pt x="459" y="3"/>
                  </a:lnTo>
                  <a:lnTo>
                    <a:pt x="479" y="68"/>
                  </a:lnTo>
                  <a:lnTo>
                    <a:pt x="491" y="71"/>
                  </a:lnTo>
                  <a:lnTo>
                    <a:pt x="503" y="75"/>
                  </a:lnTo>
                  <a:lnTo>
                    <a:pt x="515" y="78"/>
                  </a:lnTo>
                  <a:lnTo>
                    <a:pt x="527" y="83"/>
                  </a:lnTo>
                  <a:lnTo>
                    <a:pt x="579" y="39"/>
                  </a:lnTo>
                  <a:lnTo>
                    <a:pt x="593" y="46"/>
                  </a:lnTo>
                  <a:lnTo>
                    <a:pt x="607" y="54"/>
                  </a:lnTo>
                  <a:lnTo>
                    <a:pt x="599" y="122"/>
                  </a:lnTo>
                  <a:lnTo>
                    <a:pt x="611" y="130"/>
                  </a:lnTo>
                  <a:lnTo>
                    <a:pt x="621" y="138"/>
                  </a:lnTo>
                  <a:lnTo>
                    <a:pt x="630" y="146"/>
                  </a:lnTo>
                  <a:lnTo>
                    <a:pt x="640" y="155"/>
                  </a:lnTo>
                  <a:lnTo>
                    <a:pt x="705" y="134"/>
                  </a:lnTo>
                  <a:lnTo>
                    <a:pt x="715" y="146"/>
                  </a:lnTo>
                  <a:lnTo>
                    <a:pt x="725" y="158"/>
                  </a:lnTo>
                  <a:lnTo>
                    <a:pt x="692" y="219"/>
                  </a:lnTo>
                  <a:lnTo>
                    <a:pt x="705" y="241"/>
                  </a:lnTo>
                  <a:lnTo>
                    <a:pt x="710" y="252"/>
                  </a:lnTo>
                  <a:lnTo>
                    <a:pt x="716" y="264"/>
                  </a:lnTo>
                  <a:lnTo>
                    <a:pt x="786" y="270"/>
                  </a:lnTo>
                  <a:lnTo>
                    <a:pt x="791" y="285"/>
                  </a:lnTo>
                  <a:lnTo>
                    <a:pt x="795" y="300"/>
                  </a:lnTo>
                  <a:lnTo>
                    <a:pt x="740" y="343"/>
                  </a:lnTo>
                  <a:lnTo>
                    <a:pt x="742" y="356"/>
                  </a:lnTo>
                  <a:lnTo>
                    <a:pt x="744" y="368"/>
                  </a:lnTo>
                  <a:lnTo>
                    <a:pt x="745" y="382"/>
                  </a:lnTo>
                  <a:lnTo>
                    <a:pt x="745" y="395"/>
                  </a:lnTo>
                  <a:lnTo>
                    <a:pt x="808" y="427"/>
                  </a:lnTo>
                  <a:lnTo>
                    <a:pt x="807" y="442"/>
                  </a:lnTo>
                  <a:lnTo>
                    <a:pt x="805" y="457"/>
                  </a:lnTo>
                  <a:lnTo>
                    <a:pt x="737" y="477"/>
                  </a:lnTo>
                  <a:lnTo>
                    <a:pt x="734" y="490"/>
                  </a:lnTo>
                  <a:lnTo>
                    <a:pt x="730" y="502"/>
                  </a:lnTo>
                  <a:lnTo>
                    <a:pt x="726" y="514"/>
                  </a:lnTo>
                  <a:lnTo>
                    <a:pt x="722" y="526"/>
                  </a:lnTo>
                  <a:lnTo>
                    <a:pt x="769" y="582"/>
                  </a:lnTo>
                  <a:lnTo>
                    <a:pt x="762" y="595"/>
                  </a:lnTo>
                  <a:lnTo>
                    <a:pt x="756" y="607"/>
                  </a:lnTo>
                  <a:lnTo>
                    <a:pt x="683" y="599"/>
                  </a:lnTo>
                  <a:lnTo>
                    <a:pt x="676" y="609"/>
                  </a:lnTo>
                  <a:lnTo>
                    <a:pt x="668" y="620"/>
                  </a:lnTo>
                  <a:lnTo>
                    <a:pt x="659" y="629"/>
                  </a:lnTo>
                  <a:lnTo>
                    <a:pt x="651" y="639"/>
                  </a:lnTo>
                  <a:lnTo>
                    <a:pt x="673" y="709"/>
                  </a:lnTo>
                  <a:lnTo>
                    <a:pt x="662" y="718"/>
                  </a:lnTo>
                  <a:lnTo>
                    <a:pt x="651" y="726"/>
                  </a:lnTo>
                  <a:close/>
                </a:path>
              </a:pathLst>
            </a:custGeom>
            <a:solidFill>
              <a:schemeClr val="accent4"/>
            </a:solidFill>
            <a:ln w="12700" cap="flat" cmpd="sng" algn="ctr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lIns="0" rIns="0" anchor="ctr"/>
            <a:lstStyle/>
            <a:p>
              <a:pPr>
                <a:defRPr/>
              </a:pPr>
              <a:endParaRPr lang="zh-CN" altLang="en-US" sz="1799"/>
            </a:p>
          </p:txBody>
        </p:sp>
        <p:sp>
          <p:nvSpPr>
            <p:cNvPr id="68" name="Oval 9"/>
            <p:cNvSpPr>
              <a:spLocks noChangeArrowheads="1"/>
            </p:cNvSpPr>
            <p:nvPr/>
          </p:nvSpPr>
          <p:spPr bwMode="auto">
            <a:xfrm>
              <a:off x="2405133" y="1544513"/>
              <a:ext cx="1378468" cy="1378397"/>
            </a:xfrm>
            <a:prstGeom prst="ellipse">
              <a:avLst/>
            </a:prstGeom>
            <a:solidFill>
              <a:srgbClr val="F2F2F2"/>
            </a:solidFill>
            <a:ln w="22225">
              <a:noFill/>
              <a:round/>
              <a:headEnd/>
              <a:tailEnd/>
            </a:ln>
            <a:effectLst/>
          </p:spPr>
          <p:txBody>
            <a:bodyPr lIns="86375" tIns="43188" rIns="86375" bIns="43188" anchor="ctr"/>
            <a:lstStyle/>
            <a:p>
              <a:pPr algn="ctr" defTabSz="912539">
                <a:defRPr/>
              </a:pP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itchFamily="34" charset="0"/>
                  <a:ea typeface="微软雅黑" pitchFamily="34" charset="-122"/>
                </a:rPr>
                <a:t>单击此处添加文本</a:t>
              </a:r>
            </a:p>
          </p:txBody>
        </p:sp>
      </p:grpSp>
      <p:sp>
        <p:nvSpPr>
          <p:cNvPr id="69" name="TextBox 53"/>
          <p:cNvSpPr txBox="1">
            <a:spLocks noChangeArrowheads="1"/>
          </p:cNvSpPr>
          <p:nvPr/>
        </p:nvSpPr>
        <p:spPr bwMode="auto">
          <a:xfrm>
            <a:off x="5237074" y="661784"/>
            <a:ext cx="1728553" cy="245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9" tIns="45710" rIns="91419" bIns="45710">
            <a:spAutoFit/>
          </a:bodyPr>
          <a:lstStyle/>
          <a:p>
            <a:pPr algn="ctr" defTabSz="912539"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289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/>
      </p:transition>
    </mc:Choice>
    <mc:Fallback xmlns="">
      <p:transition spd="slow" advClick="0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/>
          <p:nvPr/>
        </p:nvGrpSpPr>
        <p:grpSpPr>
          <a:xfrm>
            <a:off x="561489" y="1166368"/>
            <a:ext cx="1470803" cy="2597373"/>
            <a:chOff x="1750102" y="1712681"/>
            <a:chExt cx="1492777" cy="3272369"/>
          </a:xfrm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1750102" y="3551167"/>
              <a:ext cx="1492777" cy="961382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12" tIns="45706" rIns="91412" bIns="45706" numCol="1" anchor="t" anchorCtr="0" compatLnSpc="1">
              <a:prstTxWarp prst="textNoShape">
                <a:avLst/>
              </a:prstTxWarp>
            </a:bodyPr>
            <a:lstStyle/>
            <a:p>
              <a:pPr defTabSz="725450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833701" y="4616677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098159" y="1712681"/>
              <a:ext cx="796662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id-ID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42" name="Straight Connector 19"/>
            <p:cNvCxnSpPr/>
            <p:nvPr/>
          </p:nvCxnSpPr>
          <p:spPr>
            <a:xfrm rot="5400000" flipV="1">
              <a:off x="1996099" y="2845896"/>
              <a:ext cx="1017096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3" name="Group 20"/>
          <p:cNvGrpSpPr/>
          <p:nvPr/>
        </p:nvGrpSpPr>
        <p:grpSpPr>
          <a:xfrm>
            <a:off x="1559076" y="1166368"/>
            <a:ext cx="1470803" cy="2592513"/>
            <a:chOff x="2762594" y="1712681"/>
            <a:chExt cx="1492777" cy="3266246"/>
          </a:xfrm>
        </p:grpSpPr>
        <p:sp>
          <p:nvSpPr>
            <p:cNvPr id="44" name="Freeform 7"/>
            <p:cNvSpPr>
              <a:spLocks/>
            </p:cNvSpPr>
            <p:nvPr/>
          </p:nvSpPr>
          <p:spPr bwMode="auto">
            <a:xfrm>
              <a:off x="2762594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12" tIns="45706" rIns="91412" bIns="45706" numCol="1" anchor="t" anchorCtr="0" compatLnSpc="1">
              <a:prstTxWarp prst="textNoShape">
                <a:avLst/>
              </a:prstTxWarp>
            </a:bodyPr>
            <a:lstStyle/>
            <a:p>
              <a:pPr defTabSz="725450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894820" y="4610554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3090149" y="1712681"/>
              <a:ext cx="828537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en-US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45</a:t>
              </a:r>
              <a:r>
                <a:rPr lang="id-ID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%</a:t>
              </a:r>
            </a:p>
          </p:txBody>
        </p:sp>
        <p:cxnSp>
          <p:nvCxnSpPr>
            <p:cNvPr id="47" name="Straight Connector 24"/>
            <p:cNvCxnSpPr/>
            <p:nvPr/>
          </p:nvCxnSpPr>
          <p:spPr>
            <a:xfrm rot="5400000" flipV="1">
              <a:off x="3215270" y="2608150"/>
              <a:ext cx="540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4" name="Group 25"/>
          <p:cNvGrpSpPr/>
          <p:nvPr/>
        </p:nvGrpSpPr>
        <p:grpSpPr>
          <a:xfrm>
            <a:off x="2698152" y="1163053"/>
            <a:ext cx="1470803" cy="2595827"/>
            <a:chOff x="3918686" y="1708505"/>
            <a:chExt cx="1492777" cy="3270422"/>
          </a:xfrm>
        </p:grpSpPr>
        <p:sp>
          <p:nvSpPr>
            <p:cNvPr id="49" name="Freeform 7"/>
            <p:cNvSpPr>
              <a:spLocks/>
            </p:cNvSpPr>
            <p:nvPr/>
          </p:nvSpPr>
          <p:spPr bwMode="auto">
            <a:xfrm>
              <a:off x="3918686" y="2770710"/>
              <a:ext cx="1492777" cy="174183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12" tIns="45706" rIns="91412" bIns="45706" numCol="1" anchor="t" anchorCtr="0" compatLnSpc="1">
              <a:prstTxWarp prst="textNoShape">
                <a:avLst/>
              </a:prstTxWarp>
            </a:bodyPr>
            <a:lstStyle/>
            <a:p>
              <a:pPr defTabSz="725450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076756" y="4610554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316129" y="1708505"/>
              <a:ext cx="682723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en-US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50</a:t>
              </a:r>
              <a:r>
                <a:rPr lang="id-ID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%</a:t>
              </a:r>
            </a:p>
          </p:txBody>
        </p:sp>
        <p:cxnSp>
          <p:nvCxnSpPr>
            <p:cNvPr id="52" name="Straight Connector 30"/>
            <p:cNvCxnSpPr/>
            <p:nvPr/>
          </p:nvCxnSpPr>
          <p:spPr>
            <a:xfrm rot="5400000" flipV="1">
              <a:off x="4541216" y="2479212"/>
              <a:ext cx="252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5" name="Group 31"/>
          <p:cNvGrpSpPr/>
          <p:nvPr/>
        </p:nvGrpSpPr>
        <p:grpSpPr>
          <a:xfrm>
            <a:off x="3848045" y="1174572"/>
            <a:ext cx="1470803" cy="2584309"/>
            <a:chOff x="5085759" y="1723017"/>
            <a:chExt cx="1492777" cy="3255910"/>
          </a:xfrm>
        </p:grpSpPr>
        <p:sp>
          <p:nvSpPr>
            <p:cNvPr id="54" name="Freeform 32"/>
            <p:cNvSpPr>
              <a:spLocks/>
            </p:cNvSpPr>
            <p:nvPr/>
          </p:nvSpPr>
          <p:spPr bwMode="auto">
            <a:xfrm>
              <a:off x="5085759" y="3333192"/>
              <a:ext cx="1492777" cy="117935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12" tIns="45706" rIns="91412" bIns="45706" numCol="1" anchor="t" anchorCtr="0" compatLnSpc="1">
              <a:prstTxWarp prst="textNoShape">
                <a:avLst/>
              </a:prstTxWarp>
            </a:bodyPr>
            <a:lstStyle/>
            <a:p>
              <a:pPr defTabSz="725450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254468" y="4610554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529518" y="1723017"/>
              <a:ext cx="656382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en-US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30</a:t>
              </a:r>
              <a:r>
                <a:rPr lang="id-ID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%</a:t>
              </a:r>
            </a:p>
          </p:txBody>
        </p:sp>
        <p:cxnSp>
          <p:nvCxnSpPr>
            <p:cNvPr id="57" name="Straight Connector 35"/>
            <p:cNvCxnSpPr/>
            <p:nvPr/>
          </p:nvCxnSpPr>
          <p:spPr>
            <a:xfrm rot="5400000" flipV="1">
              <a:off x="5404133" y="2756914"/>
              <a:ext cx="828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6" name="Group 36"/>
          <p:cNvGrpSpPr/>
          <p:nvPr/>
        </p:nvGrpSpPr>
        <p:grpSpPr>
          <a:xfrm>
            <a:off x="4956249" y="1163054"/>
            <a:ext cx="1470803" cy="2604369"/>
            <a:chOff x="6210518" y="1708505"/>
            <a:chExt cx="1492777" cy="3281184"/>
          </a:xfrm>
        </p:grpSpPr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6210518" y="3074873"/>
              <a:ext cx="1492777" cy="143767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12" tIns="45706" rIns="91412" bIns="45706" numCol="1" anchor="t" anchorCtr="0" compatLnSpc="1">
              <a:prstTxWarp prst="textNoShape">
                <a:avLst/>
              </a:prstTxWarp>
            </a:bodyPr>
            <a:lstStyle/>
            <a:p>
              <a:pPr defTabSz="725450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324916" y="4621316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653997" y="1708505"/>
              <a:ext cx="701085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id-ID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20%</a:t>
              </a:r>
            </a:p>
          </p:txBody>
        </p:sp>
        <p:cxnSp>
          <p:nvCxnSpPr>
            <p:cNvPr id="62" name="Straight Connector 41"/>
            <p:cNvCxnSpPr/>
            <p:nvPr/>
          </p:nvCxnSpPr>
          <p:spPr>
            <a:xfrm rot="5400000" flipV="1">
              <a:off x="6630765" y="2642694"/>
              <a:ext cx="648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7" name="Group 42"/>
          <p:cNvGrpSpPr/>
          <p:nvPr/>
        </p:nvGrpSpPr>
        <p:grpSpPr>
          <a:xfrm>
            <a:off x="6072377" y="1163053"/>
            <a:ext cx="1470803" cy="2607347"/>
            <a:chOff x="7343322" y="1708505"/>
            <a:chExt cx="1492777" cy="3284936"/>
          </a:xfrm>
        </p:grpSpPr>
        <p:sp>
          <p:nvSpPr>
            <p:cNvPr id="64" name="Freeform 7"/>
            <p:cNvSpPr>
              <a:spLocks/>
            </p:cNvSpPr>
            <p:nvPr/>
          </p:nvSpPr>
          <p:spPr bwMode="auto">
            <a:xfrm>
              <a:off x="7343322" y="3480212"/>
              <a:ext cx="1492777" cy="1032335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12" tIns="45706" rIns="91412" bIns="45706" numCol="1" anchor="t" anchorCtr="0" compatLnSpc="1">
              <a:prstTxWarp prst="textNoShape">
                <a:avLst/>
              </a:prstTxWarp>
            </a:bodyPr>
            <a:lstStyle/>
            <a:p>
              <a:pPr defTabSz="725450">
                <a:defRPr/>
              </a:pPr>
              <a:endParaRPr lang="en-US" sz="1400" kern="0" dirty="0">
                <a:solidFill>
                  <a:sysClr val="windowText" lastClr="000000"/>
                </a:solidFill>
                <a:latin typeface="微软雅黑" pitchFamily="34" charset="-12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511476" y="4625068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zh-CN" altLang="en-US" sz="1300" kern="0" dirty="0">
                  <a:solidFill>
                    <a:srgbClr val="E7E6E6">
                      <a:lumMod val="50000"/>
                    </a:srgb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rgbClr val="E7E6E6">
                    <a:lumMod val="50000"/>
                  </a:srgbClr>
                </a:solidFill>
                <a:latin typeface="微软雅黑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7720176" y="1708505"/>
              <a:ext cx="732489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id-ID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2</a:t>
              </a:r>
              <a:r>
                <a:rPr lang="en-US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5</a:t>
              </a:r>
              <a:r>
                <a:rPr lang="id-ID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%</a:t>
              </a:r>
            </a:p>
          </p:txBody>
        </p:sp>
        <p:cxnSp>
          <p:nvCxnSpPr>
            <p:cNvPr id="67" name="Straight Connector 46"/>
            <p:cNvCxnSpPr/>
            <p:nvPr/>
          </p:nvCxnSpPr>
          <p:spPr>
            <a:xfrm rot="5400000" flipV="1">
              <a:off x="7562279" y="2835282"/>
              <a:ext cx="1044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grpSp>
        <p:nvGrpSpPr>
          <p:cNvPr id="8" name="Group 47"/>
          <p:cNvGrpSpPr/>
          <p:nvPr/>
        </p:nvGrpSpPr>
        <p:grpSpPr>
          <a:xfrm>
            <a:off x="7048990" y="1174572"/>
            <a:ext cx="1470803" cy="2607347"/>
            <a:chOff x="8334525" y="1723019"/>
            <a:chExt cx="1492777" cy="3284936"/>
          </a:xfrm>
        </p:grpSpPr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8334525" y="3734120"/>
              <a:ext cx="1492777" cy="778428"/>
            </a:xfrm>
            <a:custGeom>
              <a:avLst/>
              <a:gdLst>
                <a:gd name="T0" fmla="*/ 330 w 660"/>
                <a:gd name="T1" fmla="*/ 262 h 262"/>
                <a:gd name="T2" fmla="*/ 331 w 660"/>
                <a:gd name="T3" fmla="*/ 262 h 262"/>
                <a:gd name="T4" fmla="*/ 660 w 660"/>
                <a:gd name="T5" fmla="*/ 262 h 262"/>
                <a:gd name="T6" fmla="*/ 330 w 660"/>
                <a:gd name="T7" fmla="*/ 4 h 262"/>
                <a:gd name="T8" fmla="*/ 0 w 660"/>
                <a:gd name="T9" fmla="*/ 262 h 262"/>
                <a:gd name="T10" fmla="*/ 330 w 660"/>
                <a:gd name="T11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262">
                  <a:moveTo>
                    <a:pt x="330" y="262"/>
                  </a:moveTo>
                  <a:cubicBezTo>
                    <a:pt x="331" y="262"/>
                    <a:pt x="331" y="262"/>
                    <a:pt x="331" y="262"/>
                  </a:cubicBezTo>
                  <a:cubicBezTo>
                    <a:pt x="660" y="262"/>
                    <a:pt x="660" y="262"/>
                    <a:pt x="660" y="262"/>
                  </a:cubicBezTo>
                  <a:cubicBezTo>
                    <a:pt x="442" y="189"/>
                    <a:pt x="419" y="0"/>
                    <a:pt x="330" y="4"/>
                  </a:cubicBezTo>
                  <a:cubicBezTo>
                    <a:pt x="242" y="0"/>
                    <a:pt x="219" y="189"/>
                    <a:pt x="0" y="262"/>
                  </a:cubicBezTo>
                  <a:lnTo>
                    <a:pt x="330" y="26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12" tIns="45706" rIns="91412" bIns="45706" numCol="1" anchor="t" anchorCtr="0" compatLnSpc="1">
              <a:prstTxWarp prst="textNoShape">
                <a:avLst/>
              </a:prstTxWarp>
            </a:bodyPr>
            <a:lstStyle/>
            <a:p>
              <a:pPr defTabSz="725450">
                <a:defRPr/>
              </a:pPr>
              <a:endParaRPr lang="en-US" sz="14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531686" y="4639582"/>
              <a:ext cx="1149890" cy="3683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zh-CN" altLang="en-US" sz="1300" kern="0" dirty="0">
                  <a:solidFill>
                    <a:schemeClr val="bg2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sz="1300" kern="0" dirty="0">
                <a:solidFill>
                  <a:schemeClr val="bg2"/>
                </a:solidFill>
                <a:latin typeface="微软雅黑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8731952" y="1723019"/>
              <a:ext cx="697922" cy="4265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25450">
                <a:defRPr/>
              </a:pPr>
              <a:r>
                <a:rPr lang="en-US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15</a:t>
              </a:r>
              <a:r>
                <a:rPr lang="id-ID" sz="16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</a:rPr>
                <a:t>%</a:t>
              </a:r>
            </a:p>
          </p:txBody>
        </p:sp>
        <p:cxnSp>
          <p:nvCxnSpPr>
            <p:cNvPr id="72" name="Straight Connector 51"/>
            <p:cNvCxnSpPr/>
            <p:nvPr/>
          </p:nvCxnSpPr>
          <p:spPr>
            <a:xfrm rot="5400000" flipV="1">
              <a:off x="8465067" y="2962530"/>
              <a:ext cx="1224000" cy="4283"/>
            </a:xfrm>
            <a:prstGeom prst="line">
              <a:avLst/>
            </a:prstGeom>
            <a:noFill/>
            <a:ln w="19050" cap="flat" cmpd="sng" algn="ctr">
              <a:solidFill>
                <a:srgbClr val="E7E6E6">
                  <a:lumMod val="75000"/>
                </a:srgbClr>
              </a:solidFill>
              <a:prstDash val="sysDot"/>
              <a:miter lim="800000"/>
              <a:headEnd type="none"/>
              <a:tailEnd type="oval" w="lg" len="lg"/>
            </a:ln>
            <a:effectLst/>
          </p:spPr>
        </p:cxnSp>
      </p:grpSp>
      <p:sp>
        <p:nvSpPr>
          <p:cNvPr id="73" name="Content Placeholder 2"/>
          <p:cNvSpPr txBox="1">
            <a:spLocks/>
          </p:cNvSpPr>
          <p:nvPr/>
        </p:nvSpPr>
        <p:spPr>
          <a:xfrm>
            <a:off x="907001" y="3904022"/>
            <a:ext cx="7221213" cy="899976"/>
          </a:xfrm>
          <a:prstGeom prst="rect">
            <a:avLst/>
          </a:prstGeom>
        </p:spPr>
        <p:txBody>
          <a:bodyPr vert="horz" lIns="72545" tIns="36272" rIns="72545" bIns="3627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725450">
              <a:buNone/>
              <a:defRPr/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数据分析</a:t>
            </a:r>
            <a:endParaRPr lang="id-ID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0" indent="0" algn="just" defTabSz="725450">
              <a:buNone/>
              <a:defRPr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200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字以内，据统计每页幻灯片的最好控制在</a:t>
            </a:r>
            <a:r>
              <a:rPr lang="en-US" altLang="zh-CN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分钟之内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72771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random/>
      </p:transition>
    </mc:Choice>
    <mc:Fallback xmlns="">
      <p:transition spd="slow" advClick="0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71826" y="1758252"/>
            <a:ext cx="9067304" cy="3384789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91402" tIns="45701" rIns="91402" bIns="45701" numCol="1" anchor="t" anchorCtr="0" compatLnSpc="1">
            <a:prstTxWarp prst="textNoShape">
              <a:avLst/>
            </a:prstTxWarp>
          </a:bodyPr>
          <a:lstStyle/>
          <a:p>
            <a:endParaRPr lang="zh-CN" altLang="en-US" sz="1400" dirty="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685" y="462"/>
            <a:ext cx="6091099" cy="5078778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02" tIns="45701" rIns="91402" bIns="45701" numCol="1" anchor="t" anchorCtr="0" compatLnSpc="1">
            <a:prstTxWarp prst="textNoShape">
              <a:avLst/>
            </a:prstTxWarp>
          </a:bodyPr>
          <a:lstStyle/>
          <a:p>
            <a:endParaRPr lang="zh-CN" altLang="en-US" sz="1400" dirty="0"/>
          </a:p>
        </p:txBody>
      </p:sp>
      <p:sp>
        <p:nvSpPr>
          <p:cNvPr id="6" name="TextBox 32"/>
          <p:cNvSpPr txBox="1"/>
          <p:nvPr/>
        </p:nvSpPr>
        <p:spPr>
          <a:xfrm>
            <a:off x="540699" y="1375266"/>
            <a:ext cx="2753503" cy="757930"/>
          </a:xfrm>
          <a:prstGeom prst="rect">
            <a:avLst/>
          </a:prstGeom>
          <a:noFill/>
        </p:spPr>
        <p:txBody>
          <a:bodyPr wrap="square" lIns="65012" tIns="32506" rIns="65012" bIns="32506" rtlCol="0">
            <a:spAutoFit/>
          </a:bodyPr>
          <a:lstStyle/>
          <a:p>
            <a:r>
              <a:rPr lang="en-US" altLang="zh-CN" sz="16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27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33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540699" y="2135524"/>
            <a:ext cx="2753503" cy="1450214"/>
          </a:xfrm>
          <a:prstGeom prst="rect">
            <a:avLst/>
          </a:prstGeom>
          <a:noFill/>
        </p:spPr>
        <p:txBody>
          <a:bodyPr wrap="square" lIns="65012" tIns="32506" rIns="65012" bIns="32506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</a:t>
            </a:r>
            <a:endParaRPr lang="en-US" sz="10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88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276">
        <p:random/>
      </p:transition>
    </mc:Choice>
    <mc:Fallback xmlns="">
      <p:transition spd="slow" advClick="0" advTm="327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0FD1A575-903E-4A3A-94EC-8B065F0941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237685" y="1707654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非常感谢您的观看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314357" y="2415540"/>
            <a:ext cx="30315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适用于商务总结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工作总结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/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微软雅黑" pitchFamily="34" charset="-122"/>
              </a:rPr>
              <a:t>工作计划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873602" y="2734350"/>
            <a:ext cx="39044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CCTV FUTURE ADVERTISING COMPANYIS CCTV TO EXOLORE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79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random/>
      </p:transition>
    </mc:Choice>
    <mc:Fallback xmlns="">
      <p:transition spd="slow" advClick="0" advTm="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3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3" grpId="0"/>
      <p:bldP spid="3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彩年度工作总结"/>
  <p:tag name="ISPRING_RESOURCE_PATHS_HASH_PRESENTER" val="7282d3f953e35a951fecc7a641b57d0ae779e19"/>
</p:tagLst>
</file>

<file path=ppt/theme/theme1.xml><?xml version="1.0" encoding="utf-8"?>
<a:theme xmlns:a="http://schemas.openxmlformats.org/drawingml/2006/main" name="Office 主题​​">
  <a:themeElements>
    <a:clrScheme name="自定义 141">
      <a:dk1>
        <a:sysClr val="windowText" lastClr="000000"/>
      </a:dk1>
      <a:lt1>
        <a:sysClr val="window" lastClr="FFFFFF"/>
      </a:lt1>
      <a:dk2>
        <a:srgbClr val="5A6378"/>
      </a:dk2>
      <a:lt2>
        <a:srgbClr val="7F7F7F"/>
      </a:lt2>
      <a:accent1>
        <a:srgbClr val="3C8DBE"/>
      </a:accent1>
      <a:accent2>
        <a:srgbClr val="5CC2EB"/>
      </a:accent2>
      <a:accent3>
        <a:srgbClr val="3C8DBE"/>
      </a:accent3>
      <a:accent4>
        <a:srgbClr val="5CC2EB"/>
      </a:accent4>
      <a:accent5>
        <a:srgbClr val="3C8DBE"/>
      </a:accent5>
      <a:accent6>
        <a:srgbClr val="5CC2EB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3803</TotalTime>
  <Words>2201</Words>
  <Application>Microsoft Office PowerPoint</Application>
  <PresentationFormat>全屏显示(16:9)</PresentationFormat>
  <Paragraphs>260</Paragraphs>
  <Slides>25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多彩年度工作总结</dc:title>
  <dc:creator>USER</dc:creator>
  <cp:lastModifiedBy>拉普耶鲁</cp:lastModifiedBy>
  <cp:revision>393</cp:revision>
  <dcterms:created xsi:type="dcterms:W3CDTF">2014-11-09T01:07:25Z</dcterms:created>
  <dcterms:modified xsi:type="dcterms:W3CDTF">2018-07-12T07:10:05Z</dcterms:modified>
</cp:coreProperties>
</file>