
<file path=[Content_Types].xml><?xml version="1.0" encoding="utf-8"?>
<Types xmlns="http://schemas.openxmlformats.org/package/2006/content-types">
  <Default Extension="png" ContentType="image/png"/>
  <Default Extension="jpeg" ContentType="image/jpeg"/>
  <Default Extension="emf" ContentType="image/x-emf"/>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p:sldMasterIdLst>
    <p:sldMasterId id="2147483648" r:id="rId1"/>
  </p:sldMasterIdLst>
  <p:notesMasterIdLst>
    <p:notesMasterId r:id="rId15"/>
  </p:notesMasterIdLst>
  <p:sldIdLst>
    <p:sldId id="257" r:id="rId2"/>
    <p:sldId id="258" r:id="rId3"/>
    <p:sldId id="270" r:id="rId4"/>
    <p:sldId id="259" r:id="rId5"/>
    <p:sldId id="261" r:id="rId6"/>
    <p:sldId id="260" r:id="rId7"/>
    <p:sldId id="268" r:id="rId8"/>
    <p:sldId id="262" r:id="rId9"/>
    <p:sldId id="267" r:id="rId10"/>
    <p:sldId id="271" r:id="rId11"/>
    <p:sldId id="263" r:id="rId12"/>
    <p:sldId id="264" r:id="rId13"/>
    <p:sldId id="266" r:id="rId14"/>
  </p:sldIdLst>
  <p:sldSz cx="12192000" cy="6858000"/>
  <p:notesSz cx="6858000" cy="9144000"/>
  <p:custDataLst>
    <p:tags r:id="rId16"/>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882" autoAdjust="0"/>
    <p:restoredTop sz="94660"/>
  </p:normalViewPr>
  <p:slideViewPr>
    <p:cSldViewPr snapToGrid="0">
      <p:cViewPr varScale="1">
        <p:scale>
          <a:sx n="87" d="100"/>
          <a:sy n="87" d="100"/>
        </p:scale>
        <p:origin x="654" y="84"/>
      </p:cViewPr>
      <p:guideLst/>
    </p:cSldViewPr>
  </p:slideViewPr>
  <p:notesTextViewPr>
    <p:cViewPr>
      <p:scale>
        <a:sx n="1" d="1"/>
        <a:sy n="1" d="1"/>
      </p:scale>
      <p:origin x="0" y="0"/>
    </p:cViewPr>
  </p:notesTextViewPr>
  <p:sorterViewPr>
    <p:cViewPr>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tags" Target="tags/tag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06EF9C51-8DAB-4A81-A71B-07F6F0302142}" type="datetimeFigureOut">
              <a:rPr lang="zh-CN" altLang="en-US" smtClean="0"/>
              <a:t>2018/6/28</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71A54B10-3AB3-44E1-9BDD-FAA58E485913}" type="slidenum">
              <a:rPr lang="zh-CN" altLang="en-US" smtClean="0"/>
              <a:t>‹#›</a:t>
            </a:fld>
            <a:endParaRPr lang="zh-CN" altLang="en-US"/>
          </a:p>
        </p:txBody>
      </p:sp>
    </p:spTree>
    <p:extLst>
      <p:ext uri="{BB962C8B-B14F-4D97-AF65-F5344CB8AC3E}">
        <p14:creationId xmlns:p14="http://schemas.microsoft.com/office/powerpoint/2010/main" val="363315879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1A54B10-3AB3-44E1-9BDD-FAA58E485913}" type="slidenum">
              <a:rPr lang="zh-CN" altLang="en-US" smtClean="0"/>
              <a:t>1</a:t>
            </a:fld>
            <a:endParaRPr lang="zh-CN" altLang="en-US"/>
          </a:p>
        </p:txBody>
      </p:sp>
    </p:spTree>
    <p:extLst>
      <p:ext uri="{BB962C8B-B14F-4D97-AF65-F5344CB8AC3E}">
        <p14:creationId xmlns:p14="http://schemas.microsoft.com/office/powerpoint/2010/main" val="181481295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1A54B10-3AB3-44E1-9BDD-FAA58E485913}" type="slidenum">
              <a:rPr lang="zh-CN" altLang="en-US" smtClean="0"/>
              <a:t>2</a:t>
            </a:fld>
            <a:endParaRPr lang="zh-CN" altLang="en-US"/>
          </a:p>
        </p:txBody>
      </p:sp>
    </p:spTree>
    <p:extLst>
      <p:ext uri="{BB962C8B-B14F-4D97-AF65-F5344CB8AC3E}">
        <p14:creationId xmlns:p14="http://schemas.microsoft.com/office/powerpoint/2010/main" val="52101834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1A54B10-3AB3-44E1-9BDD-FAA58E485913}" type="slidenum">
              <a:rPr lang="zh-CN" altLang="en-US" smtClean="0"/>
              <a:t>3</a:t>
            </a:fld>
            <a:endParaRPr lang="zh-CN" altLang="en-US"/>
          </a:p>
        </p:txBody>
      </p:sp>
    </p:spTree>
    <p:extLst>
      <p:ext uri="{BB962C8B-B14F-4D97-AF65-F5344CB8AC3E}">
        <p14:creationId xmlns:p14="http://schemas.microsoft.com/office/powerpoint/2010/main" val="119802647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1A54B10-3AB3-44E1-9BDD-FAA58E485913}" type="slidenum">
              <a:rPr lang="zh-CN" altLang="en-US" smtClean="0"/>
              <a:t>4</a:t>
            </a:fld>
            <a:endParaRPr lang="zh-CN" altLang="en-US"/>
          </a:p>
        </p:txBody>
      </p:sp>
    </p:spTree>
    <p:extLst>
      <p:ext uri="{BB962C8B-B14F-4D97-AF65-F5344CB8AC3E}">
        <p14:creationId xmlns:p14="http://schemas.microsoft.com/office/powerpoint/2010/main" val="375279859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1A54B10-3AB3-44E1-9BDD-FAA58E485913}" type="slidenum">
              <a:rPr lang="zh-CN" altLang="en-US" smtClean="0"/>
              <a:t>5</a:t>
            </a:fld>
            <a:endParaRPr lang="zh-CN" altLang="en-US"/>
          </a:p>
        </p:txBody>
      </p:sp>
    </p:spTree>
    <p:extLst>
      <p:ext uri="{BB962C8B-B14F-4D97-AF65-F5344CB8AC3E}">
        <p14:creationId xmlns:p14="http://schemas.microsoft.com/office/powerpoint/2010/main" val="255125544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1A54B10-3AB3-44E1-9BDD-FAA58E485913}" type="slidenum">
              <a:rPr lang="zh-CN" altLang="en-US" smtClean="0"/>
              <a:t>6</a:t>
            </a:fld>
            <a:endParaRPr lang="zh-CN" altLang="en-US"/>
          </a:p>
        </p:txBody>
      </p:sp>
    </p:spTree>
    <p:extLst>
      <p:ext uri="{BB962C8B-B14F-4D97-AF65-F5344CB8AC3E}">
        <p14:creationId xmlns:p14="http://schemas.microsoft.com/office/powerpoint/2010/main" val="126294264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1A54B10-3AB3-44E1-9BDD-FAA58E485913}" type="slidenum">
              <a:rPr lang="zh-CN" altLang="en-US" smtClean="0"/>
              <a:t>7</a:t>
            </a:fld>
            <a:endParaRPr lang="zh-CN" altLang="en-US"/>
          </a:p>
        </p:txBody>
      </p:sp>
    </p:spTree>
    <p:extLst>
      <p:ext uri="{BB962C8B-B14F-4D97-AF65-F5344CB8AC3E}">
        <p14:creationId xmlns:p14="http://schemas.microsoft.com/office/powerpoint/2010/main" val="99887111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1A54B10-3AB3-44E1-9BDD-FAA58E485913}" type="slidenum">
              <a:rPr lang="zh-CN" altLang="en-US" smtClean="0"/>
              <a:t>8</a:t>
            </a:fld>
            <a:endParaRPr lang="zh-CN" altLang="en-US"/>
          </a:p>
        </p:txBody>
      </p:sp>
    </p:spTree>
    <p:extLst>
      <p:ext uri="{BB962C8B-B14F-4D97-AF65-F5344CB8AC3E}">
        <p14:creationId xmlns:p14="http://schemas.microsoft.com/office/powerpoint/2010/main" val="157569040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1A54B10-3AB3-44E1-9BDD-FAA58E485913}" type="slidenum">
              <a:rPr lang="zh-CN" altLang="en-US" smtClean="0"/>
              <a:t>9</a:t>
            </a:fld>
            <a:endParaRPr lang="zh-CN" altLang="en-US"/>
          </a:p>
        </p:txBody>
      </p:sp>
    </p:spTree>
    <p:extLst>
      <p:ext uri="{BB962C8B-B14F-4D97-AF65-F5344CB8AC3E}">
        <p14:creationId xmlns:p14="http://schemas.microsoft.com/office/powerpoint/2010/main" val="35006019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1A54B10-3AB3-44E1-9BDD-FAA58E485913}" type="slidenum">
              <a:rPr lang="zh-CN" altLang="en-US" smtClean="0"/>
              <a:t>10</a:t>
            </a:fld>
            <a:endParaRPr lang="zh-CN" altLang="en-US"/>
          </a:p>
        </p:txBody>
      </p:sp>
    </p:spTree>
    <p:extLst>
      <p:ext uri="{BB962C8B-B14F-4D97-AF65-F5344CB8AC3E}">
        <p14:creationId xmlns:p14="http://schemas.microsoft.com/office/powerpoint/2010/main" val="199800221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1A54B10-3AB3-44E1-9BDD-FAA58E485913}" type="slidenum">
              <a:rPr lang="zh-CN" altLang="en-US" smtClean="0"/>
              <a:t>11</a:t>
            </a:fld>
            <a:endParaRPr lang="zh-CN" altLang="en-US"/>
          </a:p>
        </p:txBody>
      </p:sp>
    </p:spTree>
    <p:extLst>
      <p:ext uri="{BB962C8B-B14F-4D97-AF65-F5344CB8AC3E}">
        <p14:creationId xmlns:p14="http://schemas.microsoft.com/office/powerpoint/2010/main" val="240140810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1A54B10-3AB3-44E1-9BDD-FAA58E485913}" type="slidenum">
              <a:rPr lang="zh-CN" altLang="en-US" smtClean="0"/>
              <a:t>12</a:t>
            </a:fld>
            <a:endParaRPr lang="zh-CN" altLang="en-US"/>
          </a:p>
        </p:txBody>
      </p:sp>
    </p:spTree>
    <p:extLst>
      <p:ext uri="{BB962C8B-B14F-4D97-AF65-F5344CB8AC3E}">
        <p14:creationId xmlns:p14="http://schemas.microsoft.com/office/powerpoint/2010/main" val="4715122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1A54B10-3AB3-44E1-9BDD-FAA58E485913}" type="slidenum">
              <a:rPr lang="zh-CN" altLang="en-US" smtClean="0"/>
              <a:t>13</a:t>
            </a:fld>
            <a:endParaRPr lang="zh-CN" altLang="en-US"/>
          </a:p>
        </p:txBody>
      </p:sp>
    </p:spTree>
    <p:extLst>
      <p:ext uri="{BB962C8B-B14F-4D97-AF65-F5344CB8AC3E}">
        <p14:creationId xmlns:p14="http://schemas.microsoft.com/office/powerpoint/2010/main" val="256015319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524000" y="1122363"/>
            <a:ext cx="9144000" cy="2387600"/>
          </a:xfrm>
        </p:spPr>
        <p:txBody>
          <a:bodyPr anchor="b"/>
          <a:lstStyle>
            <a:lvl1pPr algn="ctr">
              <a:defRPr sz="6000"/>
            </a:lvl1p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smtClean="0"/>
              <a:t>单击此处编辑母版副标题样式</a:t>
            </a:r>
            <a:endParaRPr lang="zh-CN" altLang="en-US"/>
          </a:p>
        </p:txBody>
      </p:sp>
      <p:sp>
        <p:nvSpPr>
          <p:cNvPr id="4" name="日期占位符 3"/>
          <p:cNvSpPr>
            <a:spLocks noGrp="1"/>
          </p:cNvSpPr>
          <p:nvPr>
            <p:ph type="dt" sz="half" idx="10"/>
          </p:nvPr>
        </p:nvSpPr>
        <p:spPr/>
        <p:txBody>
          <a:bodyPr/>
          <a:lstStyle/>
          <a:p>
            <a:fld id="{17688B76-A70A-4719-A3FA-C125EEB3557A}" type="datetimeFigureOut">
              <a:rPr lang="zh-CN" altLang="en-US" smtClean="0"/>
              <a:t>2018/6/28</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37A8656-1ED8-4DA1-B03D-906F8708CD56}" type="slidenum">
              <a:rPr lang="zh-CN" altLang="en-US" smtClean="0"/>
              <a:t>‹#›</a:t>
            </a:fld>
            <a:endParaRPr lang="zh-CN" altLang="en-US"/>
          </a:p>
        </p:txBody>
      </p:sp>
    </p:spTree>
  </p:cSld>
  <p:clrMapOvr>
    <a:masterClrMapping/>
  </p:clrMapOvr>
  <p:transition spd="med" advTm="2000">
    <p:pull/>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17688B76-A70A-4719-A3FA-C125EEB3557A}" type="datetimeFigureOut">
              <a:rPr lang="zh-CN" altLang="en-US" smtClean="0"/>
              <a:t>2018/6/28</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37A8656-1ED8-4DA1-B03D-906F8708CD56}" type="slidenum">
              <a:rPr lang="zh-CN" altLang="en-US" smtClean="0"/>
              <a:t>‹#›</a:t>
            </a:fld>
            <a:endParaRPr lang="zh-CN" altLang="en-US"/>
          </a:p>
        </p:txBody>
      </p:sp>
    </p:spTree>
  </p:cSld>
  <p:clrMapOvr>
    <a:masterClrMapping/>
  </p:clrMapOvr>
  <p:transition spd="med" advTm="2000">
    <p:pull/>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831850" y="1709738"/>
            <a:ext cx="10515600" cy="2852737"/>
          </a:xfrm>
        </p:spPr>
        <p:txBody>
          <a:bodyPr anchor="b"/>
          <a:lstStyle>
            <a:lvl1pPr>
              <a:defRPr sz="6000"/>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smtClean="0"/>
              <a:t>单击此处编辑母版文本样式</a:t>
            </a:r>
          </a:p>
        </p:txBody>
      </p:sp>
      <p:sp>
        <p:nvSpPr>
          <p:cNvPr id="4" name="日期占位符 3"/>
          <p:cNvSpPr>
            <a:spLocks noGrp="1"/>
          </p:cNvSpPr>
          <p:nvPr>
            <p:ph type="dt" sz="half" idx="10"/>
          </p:nvPr>
        </p:nvSpPr>
        <p:spPr/>
        <p:txBody>
          <a:bodyPr/>
          <a:lstStyle/>
          <a:p>
            <a:fld id="{17688B76-A70A-4719-A3FA-C125EEB3557A}" type="datetimeFigureOut">
              <a:rPr lang="zh-CN" altLang="en-US" smtClean="0"/>
              <a:t>2018/6/28</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37A8656-1ED8-4DA1-B03D-906F8708CD56}" type="slidenum">
              <a:rPr lang="zh-CN" altLang="en-US" smtClean="0"/>
              <a:t>‹#›</a:t>
            </a:fld>
            <a:endParaRPr lang="zh-CN" altLang="en-US"/>
          </a:p>
        </p:txBody>
      </p:sp>
    </p:spTree>
  </p:cSld>
  <p:clrMapOvr>
    <a:masterClrMapping/>
  </p:clrMapOvr>
  <p:transition spd="med" advTm="2000">
    <p:pull/>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838200" y="1825625"/>
            <a:ext cx="5181600" cy="435133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6172200" y="1825625"/>
            <a:ext cx="5181600" cy="435133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日期占位符 4"/>
          <p:cNvSpPr>
            <a:spLocks noGrp="1"/>
          </p:cNvSpPr>
          <p:nvPr>
            <p:ph type="dt" sz="half" idx="10"/>
          </p:nvPr>
        </p:nvSpPr>
        <p:spPr/>
        <p:txBody>
          <a:bodyPr/>
          <a:lstStyle/>
          <a:p>
            <a:fld id="{17688B76-A70A-4719-A3FA-C125EEB3557A}" type="datetimeFigureOut">
              <a:rPr lang="zh-CN" altLang="en-US" smtClean="0"/>
              <a:t>2018/6/28</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037A8656-1ED8-4DA1-B03D-906F8708CD56}" type="slidenum">
              <a:rPr lang="zh-CN" altLang="en-US" smtClean="0"/>
              <a:t>‹#›</a:t>
            </a:fld>
            <a:endParaRPr lang="zh-CN" altLang="en-US"/>
          </a:p>
        </p:txBody>
      </p:sp>
    </p:spTree>
  </p:cSld>
  <p:clrMapOvr>
    <a:masterClrMapping/>
  </p:clrMapOvr>
  <p:transition spd="med" advTm="2000">
    <p:pull/>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839788" y="365125"/>
            <a:ext cx="10515600" cy="1325563"/>
          </a:xfrm>
        </p:spPr>
        <p:txBody>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4" name="内容占位符 3"/>
          <p:cNvSpPr>
            <a:spLocks noGrp="1"/>
          </p:cNvSpPr>
          <p:nvPr>
            <p:ph sz="half" idx="2"/>
          </p:nvPr>
        </p:nvSpPr>
        <p:spPr>
          <a:xfrm>
            <a:off x="839788" y="2505075"/>
            <a:ext cx="5157787" cy="368458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6" name="内容占位符 5"/>
          <p:cNvSpPr>
            <a:spLocks noGrp="1"/>
          </p:cNvSpPr>
          <p:nvPr>
            <p:ph sz="quarter" idx="4"/>
          </p:nvPr>
        </p:nvSpPr>
        <p:spPr>
          <a:xfrm>
            <a:off x="6172200" y="2505075"/>
            <a:ext cx="5183188" cy="368458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7" name="日期占位符 6"/>
          <p:cNvSpPr>
            <a:spLocks noGrp="1"/>
          </p:cNvSpPr>
          <p:nvPr>
            <p:ph type="dt" sz="half" idx="10"/>
          </p:nvPr>
        </p:nvSpPr>
        <p:spPr/>
        <p:txBody>
          <a:bodyPr/>
          <a:lstStyle/>
          <a:p>
            <a:fld id="{17688B76-A70A-4719-A3FA-C125EEB3557A}" type="datetimeFigureOut">
              <a:rPr lang="zh-CN" altLang="en-US" smtClean="0"/>
              <a:t>2018/6/28</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037A8656-1ED8-4DA1-B03D-906F8708CD56}" type="slidenum">
              <a:rPr lang="zh-CN" altLang="en-US" smtClean="0"/>
              <a:t>‹#›</a:t>
            </a:fld>
            <a:endParaRPr lang="zh-CN" altLang="en-US"/>
          </a:p>
        </p:txBody>
      </p:sp>
    </p:spTree>
  </p:cSld>
  <p:clrMapOvr>
    <a:masterClrMapping/>
  </p:clrMapOvr>
  <p:transition spd="med" advTm="2000">
    <p:pull/>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17688B76-A70A-4719-A3FA-C125EEB3557A}" type="datetimeFigureOut">
              <a:rPr lang="zh-CN" altLang="en-US" smtClean="0"/>
              <a:t>2018/6/28</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037A8656-1ED8-4DA1-B03D-906F8708CD56}" type="slidenum">
              <a:rPr lang="zh-CN" altLang="en-US" smtClean="0"/>
              <a:t>‹#›</a:t>
            </a:fld>
            <a:endParaRPr lang="zh-CN" altLang="en-US"/>
          </a:p>
        </p:txBody>
      </p:sp>
    </p:spTree>
  </p:cSld>
  <p:clrMapOvr>
    <a:masterClrMapping/>
  </p:clrMapOvr>
  <p:transition spd="med" advTm="2000">
    <p:pull/>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17688B76-A70A-4719-A3FA-C125EEB3557A}" type="datetimeFigureOut">
              <a:rPr lang="zh-CN" altLang="en-US" smtClean="0"/>
              <a:t>2018/6/28</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037A8656-1ED8-4DA1-B03D-906F8708CD56}" type="slidenum">
              <a:rPr lang="zh-CN" altLang="en-US" smtClean="0"/>
              <a:t>‹#›</a:t>
            </a:fld>
            <a:endParaRPr lang="zh-CN" altLang="en-US"/>
          </a:p>
        </p:txBody>
      </p:sp>
    </p:spTree>
  </p:cSld>
  <p:clrMapOvr>
    <a:masterClrMapping/>
  </p:clrMapOvr>
  <p:transition spd="med" advTm="2000">
    <p:pull/>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p>
            <a:fld id="{17688B76-A70A-4719-A3FA-C125EEB3557A}" type="datetimeFigureOut">
              <a:rPr lang="zh-CN" altLang="en-US" smtClean="0"/>
              <a:t>2018/6/28</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037A8656-1ED8-4DA1-B03D-906F8708CD56}" type="slidenum">
              <a:rPr lang="zh-CN" altLang="en-US" smtClean="0"/>
              <a:t>‹#›</a:t>
            </a:fld>
            <a:endParaRPr lang="zh-CN" altLang="en-US"/>
          </a:p>
        </p:txBody>
      </p:sp>
    </p:spTree>
  </p:cSld>
  <p:clrMapOvr>
    <a:masterClrMapping/>
  </p:clrMapOvr>
  <p:transition spd="med" advTm="2000">
    <p:pull/>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p>
            <a:fld id="{17688B76-A70A-4719-A3FA-C125EEB3557A}" type="datetimeFigureOut">
              <a:rPr lang="zh-CN" altLang="en-US" smtClean="0"/>
              <a:t>2018/6/28</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037A8656-1ED8-4DA1-B03D-906F8708CD56}" type="slidenum">
              <a:rPr lang="zh-CN" altLang="en-US" smtClean="0"/>
              <a:t>‹#›</a:t>
            </a:fld>
            <a:endParaRPr lang="zh-CN" altLang="en-US"/>
          </a:p>
        </p:txBody>
      </p:sp>
    </p:spTree>
  </p:cSld>
  <p:clrMapOvr>
    <a:masterClrMapping/>
  </p:clrMapOvr>
  <p:transition spd="med" advTm="2000">
    <p:pull/>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17688B76-A70A-4719-A3FA-C125EEB3557A}" type="datetimeFigureOut">
              <a:rPr lang="zh-CN" altLang="en-US" smtClean="0"/>
              <a:t>2018/6/28</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37A8656-1ED8-4DA1-B03D-906F8708CD56}" type="slidenum">
              <a:rPr lang="zh-CN" altLang="en-US" smtClean="0"/>
              <a:t>‹#›</a:t>
            </a:fld>
            <a:endParaRPr lang="zh-CN" altLang="en-US"/>
          </a:p>
        </p:txBody>
      </p:sp>
    </p:spTree>
  </p:cSld>
  <p:clrMapOvr>
    <a:masterClrMapping/>
  </p:clrMapOvr>
  <p:transition spd="med" advTm="2000">
    <p:pull/>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10;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724900" y="365125"/>
            <a:ext cx="2628900" cy="5811838"/>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838200" y="365125"/>
            <a:ext cx="7734300" cy="5811838"/>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17688B76-A70A-4719-A3FA-C125EEB3557A}" type="datetimeFigureOut">
              <a:rPr lang="zh-CN" altLang="en-US" smtClean="0"/>
              <a:t>2018/6/28</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37A8656-1ED8-4DA1-B03D-906F8708CD56}" type="slidenum">
              <a:rPr lang="zh-CN" altLang="en-US" smtClean="0"/>
              <a:t>‹#›</a:t>
            </a:fld>
            <a:endParaRPr lang="zh-CN" altLang="en-US"/>
          </a:p>
        </p:txBody>
      </p:sp>
    </p:spTree>
  </p:cSld>
  <p:clrMapOvr>
    <a:masterClrMapping/>
  </p:clrMapOvr>
  <p:transition spd="med" advTm="2000">
    <p:pull/>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7688B76-A70A-4719-A3FA-C125EEB3557A}" type="datetimeFigureOut">
              <a:rPr lang="zh-CN" altLang="en-US" smtClean="0"/>
              <a:t>2018/6/28</a:t>
            </a:fld>
            <a:endParaRPr lang="zh-CN" altLang="en-US"/>
          </a:p>
        </p:txBody>
      </p:sp>
      <p:sp>
        <p:nvSpPr>
          <p:cNvPr id="5" name="页脚占位符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37A8656-1ED8-4DA1-B03D-906F8708CD56}" type="slidenum">
              <a:rPr lang="zh-CN" altLang="en-US" smtClean="0"/>
              <a:t>‹#›</a:t>
            </a:fld>
            <a:endParaRPr lang="zh-CN"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spd="med" advTm="2000">
    <p:pull/>
  </p:transition>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notesSlide" Target="../notesSlides/notesSlide2.xml"/><Relationship Id="rId1" Type="http://schemas.openxmlformats.org/officeDocument/2006/relationships/slideLayout" Target="../slideLayouts/slideLayout7.xml"/><Relationship Id="rId4" Type="http://schemas.openxmlformats.org/officeDocument/2006/relationships/image" Target="../media/image3.png"/></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5.emf"/><Relationship Id="rId2" Type="http://schemas.openxmlformats.org/officeDocument/2006/relationships/notesSlide" Target="../notesSlides/notesSlide4.xml"/><Relationship Id="rId1" Type="http://schemas.openxmlformats.org/officeDocument/2006/relationships/slideLayout" Target="../slideLayouts/slideLayout7.xml"/><Relationship Id="rId4" Type="http://schemas.openxmlformats.org/officeDocument/2006/relationships/image" Target="../media/image6.png"/></Relationships>
</file>

<file path=ppt/slides/_rels/slide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notesSlide" Target="../notesSlides/notesSlide5.xml"/><Relationship Id="rId1" Type="http://schemas.openxmlformats.org/officeDocument/2006/relationships/slideLayout" Target="../slideLayouts/slideLayout7.xml"/><Relationship Id="rId5" Type="http://schemas.openxmlformats.org/officeDocument/2006/relationships/image" Target="../media/image8.jpeg"/><Relationship Id="rId4" Type="http://schemas.openxmlformats.org/officeDocument/2006/relationships/image" Target="../media/image6.png"/></Relationships>
</file>

<file path=ppt/slides/_rels/slide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7.xml"/><Relationship Id="rId1" Type="http://schemas.openxmlformats.org/officeDocument/2006/relationships/slideLayout" Target="../slideLayouts/slideLayout7.xml"/><Relationship Id="rId4" Type="http://schemas.openxmlformats.org/officeDocument/2006/relationships/image" Target="../media/image10.jpeg"/></Relationships>
</file>

<file path=ppt/slides/_rels/slide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9.xml"/><Relationship Id="rId1" Type="http://schemas.openxmlformats.org/officeDocument/2006/relationships/slideLayout" Target="../slideLayouts/slideLayout7.xml"/><Relationship Id="rId5" Type="http://schemas.openxmlformats.org/officeDocument/2006/relationships/image" Target="../media/image12.png"/><Relationship Id="rId4" Type="http://schemas.openxmlformats.org/officeDocument/2006/relationships/image" Target="../media/image11.emf"/></Relationships>
</file>

<file path=ppt/slides/_rels/slide10.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notesSlide" Target="../notesSlides/notesSlide10.xml"/><Relationship Id="rId1" Type="http://schemas.openxmlformats.org/officeDocument/2006/relationships/slideLayout" Target="../slideLayouts/slideLayout7.xml"/><Relationship Id="rId5" Type="http://schemas.openxmlformats.org/officeDocument/2006/relationships/image" Target="../media/image8.jpeg"/><Relationship Id="rId4" Type="http://schemas.openxmlformats.org/officeDocument/2006/relationships/image" Target="../media/image6.png"/></Relationships>
</file>

<file path=ppt/slides/_rels/slide1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1.xml"/><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2.xml"/><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13.xml"/><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t="-6000" b="-6000"/>
          </a:stretch>
        </a:blipFill>
        <a:effectLst/>
      </p:bgPr>
    </p:bg>
    <p:spTree>
      <p:nvGrpSpPr>
        <p:cNvPr id="1" name=""/>
        <p:cNvGrpSpPr/>
        <p:nvPr/>
      </p:nvGrpSpPr>
      <p:grpSpPr>
        <a:xfrm>
          <a:off x="0" y="0"/>
          <a:ext cx="0" cy="0"/>
          <a:chOff x="0" y="0"/>
          <a:chExt cx="0" cy="0"/>
        </a:xfrm>
      </p:grpSpPr>
      <p:sp>
        <p:nvSpPr>
          <p:cNvPr id="2" name="文本框 1"/>
          <p:cNvSpPr txBox="1"/>
          <p:nvPr/>
        </p:nvSpPr>
        <p:spPr>
          <a:xfrm>
            <a:off x="4571998" y="3166280"/>
            <a:ext cx="5936778" cy="600164"/>
          </a:xfrm>
          <a:prstGeom prst="rect">
            <a:avLst/>
          </a:prstGeom>
          <a:noFill/>
        </p:spPr>
        <p:txBody>
          <a:bodyPr wrap="square" rtlCol="0">
            <a:spAutoFit/>
          </a:bodyPr>
          <a:lstStyle/>
          <a:p>
            <a:r>
              <a:rPr lang="zh-CN" altLang="en-US" sz="3300" b="1" i="1" dirty="0">
                <a:solidFill>
                  <a:schemeClr val="bg2">
                    <a:lumMod val="10000"/>
                  </a:schemeClr>
                </a:solidFill>
                <a:latin typeface="微软雅黑" panose="020B0503020204020204" pitchFamily="34" charset="-122"/>
                <a:ea typeface="微软雅黑" panose="020B0503020204020204" pitchFamily="34" charset="-122"/>
              </a:rPr>
              <a:t>足球比赛活动策划</a:t>
            </a:r>
            <a:r>
              <a:rPr lang="en-US" altLang="zh-CN" sz="3300" b="1" i="1" dirty="0" err="1">
                <a:solidFill>
                  <a:schemeClr val="bg2">
                    <a:lumMod val="10000"/>
                  </a:schemeClr>
                </a:solidFill>
                <a:latin typeface="微软雅黑" panose="020B0503020204020204" pitchFamily="34" charset="-122"/>
                <a:ea typeface="微软雅黑" panose="020B0503020204020204" pitchFamily="34" charset="-122"/>
              </a:rPr>
              <a:t>ppt</a:t>
            </a:r>
            <a:r>
              <a:rPr lang="zh-CN" altLang="en-US" sz="3300" b="1" i="1" dirty="0">
                <a:solidFill>
                  <a:schemeClr val="bg2">
                    <a:lumMod val="10000"/>
                  </a:schemeClr>
                </a:solidFill>
                <a:latin typeface="微软雅黑" panose="020B0503020204020204" pitchFamily="34" charset="-122"/>
                <a:ea typeface="微软雅黑" panose="020B0503020204020204" pitchFamily="34" charset="-122"/>
              </a:rPr>
              <a:t>模板</a:t>
            </a:r>
          </a:p>
        </p:txBody>
      </p:sp>
    </p:spTree>
  </p:cSld>
  <p:clrMapOvr>
    <a:masterClrMapping/>
  </p:clrMapOvr>
  <p:transition spd="med" advTm="2000">
    <p:pull/>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pic>
        <p:nvPicPr>
          <p:cNvPr id="2" name="图片 1"/>
          <p:cNvPicPr>
            <a:picLocks noChangeAspect="1"/>
          </p:cNvPicPr>
          <p:nvPr/>
        </p:nvPicPr>
        <p:blipFill>
          <a:blip r:embed="rId3"/>
          <a:stretch>
            <a:fillRect/>
          </a:stretch>
        </p:blipFill>
        <p:spPr>
          <a:xfrm>
            <a:off x="1050879" y="1231847"/>
            <a:ext cx="10140286" cy="4251833"/>
          </a:xfrm>
          <a:prstGeom prst="rect">
            <a:avLst/>
          </a:prstGeom>
        </p:spPr>
      </p:pic>
      <p:sp>
        <p:nvSpPr>
          <p:cNvPr id="5" name="圆角矩形 4"/>
          <p:cNvSpPr/>
          <p:nvPr/>
        </p:nvSpPr>
        <p:spPr>
          <a:xfrm>
            <a:off x="1596786" y="1746913"/>
            <a:ext cx="2825087" cy="3098455"/>
          </a:xfrm>
          <a:prstGeom prst="roundRect">
            <a:avLst>
              <a:gd name="adj" fmla="val 7971"/>
            </a:avLst>
          </a:prstGeom>
          <a:solidFill>
            <a:schemeClr val="bg1">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矩形 3"/>
          <p:cNvSpPr/>
          <p:nvPr/>
        </p:nvSpPr>
        <p:spPr>
          <a:xfrm>
            <a:off x="2386586" y="3176096"/>
            <a:ext cx="1215397" cy="584775"/>
          </a:xfrm>
          <a:prstGeom prst="rect">
            <a:avLst/>
          </a:prstGeom>
        </p:spPr>
        <p:txBody>
          <a:bodyPr wrap="none">
            <a:spAutoFit/>
          </a:bodyPr>
          <a:lstStyle/>
          <a:p>
            <a:r>
              <a:rPr lang="zh-CN" altLang="en-US" sz="3200" b="1" dirty="0" smtClean="0">
                <a:solidFill>
                  <a:schemeClr val="bg2">
                    <a:lumMod val="25000"/>
                  </a:schemeClr>
                </a:solidFill>
                <a:latin typeface="幼圆" panose="02010509060101010101" pitchFamily="49" charset="-122"/>
                <a:ea typeface="幼圆" panose="02010509060101010101" pitchFamily="49" charset="-122"/>
              </a:rPr>
              <a:t>目 录</a:t>
            </a:r>
            <a:endParaRPr lang="zh-CN" altLang="en-US" sz="3200" dirty="0"/>
          </a:p>
        </p:txBody>
      </p:sp>
      <p:sp>
        <p:nvSpPr>
          <p:cNvPr id="6" name="文本框 5"/>
          <p:cNvSpPr txBox="1"/>
          <p:nvPr/>
        </p:nvSpPr>
        <p:spPr>
          <a:xfrm>
            <a:off x="1999043" y="2591321"/>
            <a:ext cx="1990481" cy="584775"/>
          </a:xfrm>
          <a:prstGeom prst="rect">
            <a:avLst/>
          </a:prstGeom>
          <a:noFill/>
        </p:spPr>
        <p:txBody>
          <a:bodyPr wrap="none" rtlCol="0">
            <a:spAutoFit/>
          </a:bodyPr>
          <a:lstStyle/>
          <a:p>
            <a:r>
              <a:rPr lang="en-US" altLang="zh-CN" sz="3200" dirty="0" smtClean="0"/>
              <a:t>CONTENTS</a:t>
            </a:r>
            <a:endParaRPr lang="zh-CN" altLang="en-US" sz="3200" dirty="0"/>
          </a:p>
        </p:txBody>
      </p:sp>
      <p:sp>
        <p:nvSpPr>
          <p:cNvPr id="7" name="矩形 6"/>
          <p:cNvSpPr/>
          <p:nvPr/>
        </p:nvSpPr>
        <p:spPr>
          <a:xfrm>
            <a:off x="7688924" y="1974031"/>
            <a:ext cx="1434945" cy="461665"/>
          </a:xfrm>
          <a:prstGeom prst="rect">
            <a:avLst/>
          </a:prstGeom>
        </p:spPr>
        <p:txBody>
          <a:bodyPr wrap="none" anchor="ctr">
            <a:spAutoFit/>
          </a:bodyPr>
          <a:lstStyle/>
          <a:p>
            <a:r>
              <a:rPr kumimoji="1" lang="en-US" altLang="zh-CN" sz="2400" dirty="0" smtClean="0">
                <a:solidFill>
                  <a:prstClr val="white"/>
                </a:solidFill>
                <a:ea typeface="宋体" panose="02010600030101010101" pitchFamily="2" charset="-122"/>
              </a:rPr>
              <a:t>PART ONE</a:t>
            </a:r>
            <a:endParaRPr lang="zh-CN" altLang="en-US" sz="2400" dirty="0">
              <a:solidFill>
                <a:prstClr val="black"/>
              </a:solidFill>
              <a:ea typeface="宋体" panose="02010600030101010101" pitchFamily="2" charset="-122"/>
            </a:endParaRPr>
          </a:p>
        </p:txBody>
      </p:sp>
      <p:sp>
        <p:nvSpPr>
          <p:cNvPr id="8" name="矩形 7"/>
          <p:cNvSpPr/>
          <p:nvPr/>
        </p:nvSpPr>
        <p:spPr>
          <a:xfrm>
            <a:off x="7688924" y="2703747"/>
            <a:ext cx="1506951" cy="461665"/>
          </a:xfrm>
          <a:prstGeom prst="rect">
            <a:avLst/>
          </a:prstGeom>
        </p:spPr>
        <p:txBody>
          <a:bodyPr wrap="none" anchor="ctr">
            <a:spAutoFit/>
          </a:bodyPr>
          <a:lstStyle/>
          <a:p>
            <a:r>
              <a:rPr kumimoji="1" lang="en-US" altLang="zh-CN" sz="2400" dirty="0" smtClean="0">
                <a:solidFill>
                  <a:prstClr val="white"/>
                </a:solidFill>
                <a:ea typeface="宋体" panose="02010600030101010101" pitchFamily="2" charset="-122"/>
              </a:rPr>
              <a:t>PART TWO</a:t>
            </a:r>
            <a:endParaRPr lang="zh-CN" altLang="en-US" sz="2400" dirty="0">
              <a:solidFill>
                <a:prstClr val="black"/>
              </a:solidFill>
              <a:ea typeface="宋体" panose="02010600030101010101" pitchFamily="2" charset="-122"/>
            </a:endParaRPr>
          </a:p>
        </p:txBody>
      </p:sp>
      <p:sp>
        <p:nvSpPr>
          <p:cNvPr id="9" name="矩形 8"/>
          <p:cNvSpPr/>
          <p:nvPr/>
        </p:nvSpPr>
        <p:spPr>
          <a:xfrm>
            <a:off x="7688924" y="3412095"/>
            <a:ext cx="1693028" cy="461665"/>
          </a:xfrm>
          <a:prstGeom prst="rect">
            <a:avLst/>
          </a:prstGeom>
        </p:spPr>
        <p:txBody>
          <a:bodyPr wrap="none" anchor="ctr">
            <a:spAutoFit/>
          </a:bodyPr>
          <a:lstStyle/>
          <a:p>
            <a:r>
              <a:rPr kumimoji="1" lang="en-US" altLang="zh-CN" sz="2400" dirty="0" smtClean="0">
                <a:solidFill>
                  <a:prstClr val="white"/>
                </a:solidFill>
                <a:ea typeface="宋体" panose="02010600030101010101" pitchFamily="2" charset="-122"/>
              </a:rPr>
              <a:t>PART THREE</a:t>
            </a:r>
            <a:endParaRPr lang="zh-CN" altLang="en-US" sz="2400" dirty="0">
              <a:solidFill>
                <a:prstClr val="black"/>
              </a:solidFill>
              <a:ea typeface="宋体" panose="02010600030101010101" pitchFamily="2" charset="-122"/>
            </a:endParaRPr>
          </a:p>
        </p:txBody>
      </p:sp>
      <p:sp>
        <p:nvSpPr>
          <p:cNvPr id="10" name="矩形 9"/>
          <p:cNvSpPr/>
          <p:nvPr/>
        </p:nvSpPr>
        <p:spPr>
          <a:xfrm>
            <a:off x="7688924" y="4131128"/>
            <a:ext cx="1587742" cy="461665"/>
          </a:xfrm>
          <a:prstGeom prst="rect">
            <a:avLst/>
          </a:prstGeom>
        </p:spPr>
        <p:txBody>
          <a:bodyPr wrap="none" anchor="ctr">
            <a:spAutoFit/>
          </a:bodyPr>
          <a:lstStyle/>
          <a:p>
            <a:r>
              <a:rPr kumimoji="1" lang="en-US" altLang="zh-CN" sz="2400" dirty="0" smtClean="0">
                <a:solidFill>
                  <a:prstClr val="white"/>
                </a:solidFill>
                <a:ea typeface="宋体" panose="02010600030101010101" pitchFamily="2" charset="-122"/>
              </a:rPr>
              <a:t>PART FOUR</a:t>
            </a:r>
            <a:endParaRPr lang="zh-CN" altLang="en-US" sz="2400" dirty="0">
              <a:solidFill>
                <a:prstClr val="black"/>
              </a:solidFill>
              <a:ea typeface="宋体" panose="02010600030101010101" pitchFamily="2" charset="-122"/>
            </a:endParaRPr>
          </a:p>
        </p:txBody>
      </p:sp>
      <p:sp>
        <p:nvSpPr>
          <p:cNvPr id="11" name="椭圆 10"/>
          <p:cNvSpPr/>
          <p:nvPr/>
        </p:nvSpPr>
        <p:spPr>
          <a:xfrm>
            <a:off x="7417773" y="2119673"/>
            <a:ext cx="170381" cy="170381"/>
          </a:xfrm>
          <a:prstGeom prst="ellipse">
            <a:avLst/>
          </a:prstGeom>
          <a:solidFill>
            <a:srgbClr val="FB9460"/>
          </a:solidFill>
          <a:ln w="19050" cmpd="sng">
            <a:solidFill>
              <a:schemeClr val="bg1"/>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kumimoji="1" lang="zh-CN" altLang="en-US">
              <a:solidFill>
                <a:prstClr val="white"/>
              </a:solidFill>
              <a:ea typeface="宋体" panose="02010600030101010101" pitchFamily="2" charset="-122"/>
            </a:endParaRPr>
          </a:p>
        </p:txBody>
      </p:sp>
      <p:sp>
        <p:nvSpPr>
          <p:cNvPr id="12" name="椭圆 11"/>
          <p:cNvSpPr/>
          <p:nvPr/>
        </p:nvSpPr>
        <p:spPr>
          <a:xfrm>
            <a:off x="7417773" y="2849389"/>
            <a:ext cx="170381" cy="170381"/>
          </a:xfrm>
          <a:prstGeom prst="ellipse">
            <a:avLst/>
          </a:prstGeom>
          <a:solidFill>
            <a:srgbClr val="FB9460"/>
          </a:solidFill>
          <a:ln w="19050" cmpd="sng">
            <a:solidFill>
              <a:schemeClr val="bg1"/>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kumimoji="1" lang="zh-CN" altLang="en-US">
              <a:solidFill>
                <a:prstClr val="white"/>
              </a:solidFill>
              <a:ea typeface="宋体" panose="02010600030101010101" pitchFamily="2" charset="-122"/>
            </a:endParaRPr>
          </a:p>
        </p:txBody>
      </p:sp>
      <p:sp>
        <p:nvSpPr>
          <p:cNvPr id="13" name="椭圆 12"/>
          <p:cNvSpPr/>
          <p:nvPr/>
        </p:nvSpPr>
        <p:spPr>
          <a:xfrm>
            <a:off x="7417773" y="3557737"/>
            <a:ext cx="170381" cy="170381"/>
          </a:xfrm>
          <a:prstGeom prst="ellipse">
            <a:avLst/>
          </a:prstGeom>
          <a:solidFill>
            <a:srgbClr val="FB9460"/>
          </a:solidFill>
          <a:ln w="19050" cmpd="sng">
            <a:solidFill>
              <a:schemeClr val="bg1"/>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kumimoji="1" lang="zh-CN" altLang="en-US">
              <a:solidFill>
                <a:prstClr val="white"/>
              </a:solidFill>
              <a:ea typeface="宋体" panose="02010600030101010101" pitchFamily="2" charset="-122"/>
            </a:endParaRPr>
          </a:p>
        </p:txBody>
      </p:sp>
      <p:sp>
        <p:nvSpPr>
          <p:cNvPr id="14" name="椭圆 13"/>
          <p:cNvSpPr/>
          <p:nvPr/>
        </p:nvSpPr>
        <p:spPr>
          <a:xfrm>
            <a:off x="7417773" y="4276770"/>
            <a:ext cx="170381" cy="170381"/>
          </a:xfrm>
          <a:prstGeom prst="ellipse">
            <a:avLst/>
          </a:prstGeom>
          <a:solidFill>
            <a:srgbClr val="FB9460"/>
          </a:solidFill>
          <a:ln w="19050" cmpd="sng">
            <a:solidFill>
              <a:schemeClr val="bg1"/>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kumimoji="1" lang="zh-CN" altLang="en-US">
              <a:solidFill>
                <a:prstClr val="white"/>
              </a:solidFill>
              <a:ea typeface="宋体" panose="02010600030101010101" pitchFamily="2" charset="-122"/>
            </a:endParaRPr>
          </a:p>
        </p:txBody>
      </p:sp>
      <p:sp>
        <p:nvSpPr>
          <p:cNvPr id="15" name="矩形 14"/>
          <p:cNvSpPr/>
          <p:nvPr/>
        </p:nvSpPr>
        <p:spPr>
          <a:xfrm>
            <a:off x="6091843" y="2020197"/>
            <a:ext cx="1211512" cy="369332"/>
          </a:xfrm>
          <a:prstGeom prst="rect">
            <a:avLst/>
          </a:prstGeom>
        </p:spPr>
        <p:txBody>
          <a:bodyPr wrap="square">
            <a:spAutoFit/>
          </a:bodyPr>
          <a:lstStyle/>
          <a:p>
            <a:pPr algn="r"/>
            <a:r>
              <a:rPr lang="zh-CN" altLang="en-US" dirty="0" smtClean="0">
                <a:solidFill>
                  <a:prstClr val="white"/>
                </a:solidFill>
                <a:latin typeface="微软雅黑" panose="020B0503020204020204" pitchFamily="34" charset="-122"/>
                <a:ea typeface="微软雅黑" panose="020B0503020204020204" pitchFamily="34" charset="-122"/>
                <a:cs typeface="微软雅黑" panose="020B0503020204020204" pitchFamily="34" charset="-122"/>
              </a:rPr>
              <a:t>添加标题</a:t>
            </a:r>
            <a:endParaRPr lang="zh-CN" altLang="en-US" dirty="0">
              <a:solidFill>
                <a:prstClr val="white"/>
              </a:solidFill>
              <a:latin typeface="微软雅黑" panose="020B0503020204020204" pitchFamily="34" charset="-122"/>
              <a:ea typeface="微软雅黑" panose="020B0503020204020204" pitchFamily="34" charset="-122"/>
              <a:cs typeface="微软雅黑" panose="020B0503020204020204" pitchFamily="34" charset="-122"/>
            </a:endParaRPr>
          </a:p>
        </p:txBody>
      </p:sp>
      <p:sp>
        <p:nvSpPr>
          <p:cNvPr id="16" name="矩形 15"/>
          <p:cNvSpPr/>
          <p:nvPr/>
        </p:nvSpPr>
        <p:spPr>
          <a:xfrm>
            <a:off x="6091843" y="2749913"/>
            <a:ext cx="1211512" cy="369332"/>
          </a:xfrm>
          <a:prstGeom prst="rect">
            <a:avLst/>
          </a:prstGeom>
        </p:spPr>
        <p:txBody>
          <a:bodyPr wrap="square">
            <a:spAutoFit/>
          </a:bodyPr>
          <a:lstStyle/>
          <a:p>
            <a:pPr algn="r"/>
            <a:r>
              <a:rPr lang="zh-CN" altLang="en-US" dirty="0" smtClean="0">
                <a:solidFill>
                  <a:prstClr val="white"/>
                </a:solidFill>
                <a:latin typeface="微软雅黑" panose="020B0503020204020204" pitchFamily="34" charset="-122"/>
                <a:ea typeface="微软雅黑" panose="020B0503020204020204" pitchFamily="34" charset="-122"/>
                <a:cs typeface="微软雅黑" panose="020B0503020204020204" pitchFamily="34" charset="-122"/>
              </a:rPr>
              <a:t>添加标题</a:t>
            </a:r>
            <a:endParaRPr lang="zh-CN" altLang="en-US" dirty="0">
              <a:solidFill>
                <a:prstClr val="white"/>
              </a:solidFill>
              <a:latin typeface="微软雅黑" panose="020B0503020204020204" pitchFamily="34" charset="-122"/>
              <a:ea typeface="微软雅黑" panose="020B0503020204020204" pitchFamily="34" charset="-122"/>
              <a:cs typeface="微软雅黑" panose="020B0503020204020204" pitchFamily="34" charset="-122"/>
            </a:endParaRPr>
          </a:p>
        </p:txBody>
      </p:sp>
      <p:sp>
        <p:nvSpPr>
          <p:cNvPr id="17" name="矩形 16"/>
          <p:cNvSpPr/>
          <p:nvPr/>
        </p:nvSpPr>
        <p:spPr>
          <a:xfrm>
            <a:off x="6093042" y="3458261"/>
            <a:ext cx="1211512" cy="369332"/>
          </a:xfrm>
          <a:prstGeom prst="rect">
            <a:avLst/>
          </a:prstGeom>
        </p:spPr>
        <p:txBody>
          <a:bodyPr wrap="square">
            <a:spAutoFit/>
          </a:bodyPr>
          <a:lstStyle/>
          <a:p>
            <a:pPr algn="r"/>
            <a:r>
              <a:rPr lang="zh-CN" altLang="en-US" dirty="0" smtClean="0">
                <a:solidFill>
                  <a:prstClr val="white"/>
                </a:solidFill>
                <a:latin typeface="微软雅黑" panose="020B0503020204020204" pitchFamily="34" charset="-122"/>
                <a:ea typeface="微软雅黑" panose="020B0503020204020204" pitchFamily="34" charset="-122"/>
                <a:cs typeface="微软雅黑" panose="020B0503020204020204" pitchFamily="34" charset="-122"/>
              </a:rPr>
              <a:t>添加标题</a:t>
            </a:r>
            <a:endParaRPr lang="zh-CN" altLang="en-US" dirty="0">
              <a:solidFill>
                <a:prstClr val="white"/>
              </a:solidFill>
              <a:latin typeface="微软雅黑" panose="020B0503020204020204" pitchFamily="34" charset="-122"/>
              <a:ea typeface="微软雅黑" panose="020B0503020204020204" pitchFamily="34" charset="-122"/>
              <a:cs typeface="微软雅黑" panose="020B0503020204020204" pitchFamily="34" charset="-122"/>
            </a:endParaRPr>
          </a:p>
        </p:txBody>
      </p:sp>
      <p:sp>
        <p:nvSpPr>
          <p:cNvPr id="18" name="矩形 17"/>
          <p:cNvSpPr/>
          <p:nvPr/>
        </p:nvSpPr>
        <p:spPr>
          <a:xfrm>
            <a:off x="6091843" y="4177294"/>
            <a:ext cx="1211512" cy="369332"/>
          </a:xfrm>
          <a:prstGeom prst="rect">
            <a:avLst/>
          </a:prstGeom>
        </p:spPr>
        <p:txBody>
          <a:bodyPr wrap="square">
            <a:spAutoFit/>
          </a:bodyPr>
          <a:lstStyle/>
          <a:p>
            <a:pPr algn="r"/>
            <a:r>
              <a:rPr lang="zh-CN" altLang="en-US" dirty="0" smtClean="0">
                <a:solidFill>
                  <a:prstClr val="white"/>
                </a:solidFill>
                <a:latin typeface="微软雅黑" panose="020B0503020204020204" pitchFamily="34" charset="-122"/>
                <a:ea typeface="微软雅黑" panose="020B0503020204020204" pitchFamily="34" charset="-122"/>
                <a:cs typeface="微软雅黑" panose="020B0503020204020204" pitchFamily="34" charset="-122"/>
              </a:rPr>
              <a:t>添加标题</a:t>
            </a:r>
            <a:endParaRPr lang="zh-CN" altLang="en-US" dirty="0">
              <a:solidFill>
                <a:prstClr val="white"/>
              </a:solidFill>
              <a:latin typeface="微软雅黑" panose="020B0503020204020204" pitchFamily="34" charset="-122"/>
              <a:ea typeface="微软雅黑" panose="020B0503020204020204" pitchFamily="34" charset="-122"/>
              <a:cs typeface="微软雅黑" panose="020B0503020204020204" pitchFamily="34" charset="-122"/>
            </a:endParaRPr>
          </a:p>
        </p:txBody>
      </p:sp>
      <p:pic>
        <p:nvPicPr>
          <p:cNvPr id="19" name="图片 18"/>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9988209" y="4007505"/>
            <a:ext cx="710918" cy="708910"/>
          </a:xfrm>
          <a:prstGeom prst="rect">
            <a:avLst/>
          </a:prstGeom>
        </p:spPr>
      </p:pic>
    </p:spTree>
  </p:cSld>
  <p:clrMapOvr>
    <a:masterClrMapping/>
  </p:clrMapOvr>
  <p:transition spd="med" advTm="2000">
    <p:pull/>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p:nvSpPr>
          <p:cNvPr id="2" name="椭圆 1"/>
          <p:cNvSpPr/>
          <p:nvPr/>
        </p:nvSpPr>
        <p:spPr>
          <a:xfrm>
            <a:off x="3818021" y="1151021"/>
            <a:ext cx="4555958" cy="4555958"/>
          </a:xfrm>
          <a:prstGeom prst="ellipse">
            <a:avLst/>
          </a:prstGeom>
          <a:solidFill>
            <a:schemeClr val="tx1">
              <a:lumMod val="75000"/>
              <a:lumOff val="25000"/>
            </a:schemeClr>
          </a:solidFill>
          <a:ln>
            <a:noFill/>
          </a:ln>
          <a:effectLst>
            <a:outerShdw blurRad="139700" sx="103000" sy="103000" algn="ctr" rotWithShape="0">
              <a:prstClr val="black"/>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zh-CN" altLang="en-US"/>
          </a:p>
        </p:txBody>
      </p:sp>
      <p:sp>
        <p:nvSpPr>
          <p:cNvPr id="4" name="文本框 3"/>
          <p:cNvSpPr txBox="1"/>
          <p:nvPr/>
        </p:nvSpPr>
        <p:spPr>
          <a:xfrm>
            <a:off x="4919832" y="1287286"/>
            <a:ext cx="2352336" cy="2246769"/>
          </a:xfrm>
          <a:prstGeom prst="rect">
            <a:avLst/>
          </a:prstGeom>
          <a:noFill/>
        </p:spPr>
        <p:txBody>
          <a:bodyPr wrap="square" rtlCol="0">
            <a:spAutoFit/>
          </a:bodyPr>
          <a:lstStyle/>
          <a:p>
            <a:pPr algn="ctr"/>
            <a:r>
              <a:rPr lang="en-US" altLang="zh-CN" sz="14000" b="1" dirty="0" smtClean="0">
                <a:solidFill>
                  <a:schemeClr val="accent6"/>
                </a:solidFill>
              </a:rPr>
              <a:t>01</a:t>
            </a:r>
            <a:endParaRPr lang="zh-CN" altLang="en-US" sz="14000" b="1" dirty="0">
              <a:solidFill>
                <a:schemeClr val="accent6"/>
              </a:solidFill>
            </a:endParaRPr>
          </a:p>
        </p:txBody>
      </p:sp>
      <p:sp>
        <p:nvSpPr>
          <p:cNvPr id="12" name="椭圆 11"/>
          <p:cNvSpPr/>
          <p:nvPr/>
        </p:nvSpPr>
        <p:spPr>
          <a:xfrm>
            <a:off x="6862324" y="2429077"/>
            <a:ext cx="283369" cy="283369"/>
          </a:xfrm>
          <a:prstGeom prst="ellipse">
            <a:avLst/>
          </a:prstGeom>
          <a:noFill/>
          <a:ln w="6350">
            <a:solidFill>
              <a:schemeClr val="bg1"/>
            </a:solidFill>
            <a:prstDash val="dash"/>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zh-CN" altLang="en-US"/>
          </a:p>
        </p:txBody>
      </p:sp>
      <p:pic>
        <p:nvPicPr>
          <p:cNvPr id="13" name="图片 1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774082" y="2564559"/>
            <a:ext cx="932226" cy="929592"/>
          </a:xfrm>
          <a:prstGeom prst="rect">
            <a:avLst/>
          </a:prstGeom>
        </p:spPr>
      </p:pic>
      <p:sp>
        <p:nvSpPr>
          <p:cNvPr id="14" name="矩形 13"/>
          <p:cNvSpPr/>
          <p:nvPr/>
        </p:nvSpPr>
        <p:spPr>
          <a:xfrm>
            <a:off x="4774082" y="3744779"/>
            <a:ext cx="2762295" cy="584775"/>
          </a:xfrm>
          <a:prstGeom prst="rect">
            <a:avLst/>
          </a:prstGeom>
        </p:spPr>
        <p:txBody>
          <a:bodyPr wrap="none">
            <a:spAutoFit/>
          </a:bodyPr>
          <a:lstStyle/>
          <a:p>
            <a:r>
              <a:rPr lang="zh-CN" altLang="en-US" sz="3200" kern="1100" spc="150" dirty="0" smtClean="0">
                <a:solidFill>
                  <a:schemeClr val="bg1"/>
                </a:solidFill>
                <a:latin typeface="微软雅黑" panose="020B0503020204020204" pitchFamily="34" charset="-122"/>
                <a:ea typeface="微软雅黑" panose="020B0503020204020204" pitchFamily="34" charset="-122"/>
              </a:rPr>
              <a:t>添加第一部分</a:t>
            </a:r>
            <a:endParaRPr lang="zh-CN" altLang="en-US" sz="3200" dirty="0">
              <a:solidFill>
                <a:schemeClr val="bg1"/>
              </a:solidFill>
            </a:endParaRPr>
          </a:p>
        </p:txBody>
      </p:sp>
    </p:spTree>
  </p:cSld>
  <p:clrMapOvr>
    <a:masterClrMapping/>
  </p:clrMapOvr>
  <p:transition spd="med" advTm="2000">
    <p:pull/>
  </p:transition>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pic>
        <p:nvPicPr>
          <p:cNvPr id="2" name="图片 1"/>
          <p:cNvPicPr>
            <a:picLocks noChangeAspect="1"/>
          </p:cNvPicPr>
          <p:nvPr/>
        </p:nvPicPr>
        <p:blipFill>
          <a:blip r:embed="rId3"/>
          <a:stretch>
            <a:fillRect/>
          </a:stretch>
        </p:blipFill>
        <p:spPr>
          <a:xfrm>
            <a:off x="279749" y="2947661"/>
            <a:ext cx="11632501" cy="2655000"/>
          </a:xfrm>
          <a:prstGeom prst="rect">
            <a:avLst/>
          </a:prstGeom>
        </p:spPr>
      </p:pic>
      <p:pic>
        <p:nvPicPr>
          <p:cNvPr id="4" name="图片 3"/>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79749" y="158087"/>
            <a:ext cx="832514" cy="832514"/>
          </a:xfrm>
          <a:prstGeom prst="rect">
            <a:avLst/>
          </a:prstGeom>
        </p:spPr>
      </p:pic>
      <p:sp>
        <p:nvSpPr>
          <p:cNvPr id="7" name="矩形 6"/>
          <p:cNvSpPr/>
          <p:nvPr/>
        </p:nvSpPr>
        <p:spPr>
          <a:xfrm>
            <a:off x="1112263" y="343511"/>
            <a:ext cx="2646878" cy="461665"/>
          </a:xfrm>
          <a:prstGeom prst="rect">
            <a:avLst/>
          </a:prstGeom>
        </p:spPr>
        <p:txBody>
          <a:bodyPr wrap="none">
            <a:spAutoFit/>
          </a:bodyPr>
          <a:lstStyle/>
          <a:p>
            <a:r>
              <a:rPr lang="zh-CN" altLang="en-US" sz="2400" dirty="0" smtClean="0">
                <a:solidFill>
                  <a:schemeClr val="accent6">
                    <a:lumMod val="50000"/>
                  </a:schemeClr>
                </a:solidFill>
                <a:latin typeface="微软雅黑" panose="020B0503020204020204" pitchFamily="34" charset="-122"/>
                <a:ea typeface="微软雅黑" panose="020B0503020204020204" pitchFamily="34" charset="-122"/>
              </a:rPr>
              <a:t>此处添加你的标题</a:t>
            </a:r>
            <a:endParaRPr lang="zh-CN" altLang="en-US" sz="2400" dirty="0"/>
          </a:p>
        </p:txBody>
      </p:sp>
      <p:sp>
        <p:nvSpPr>
          <p:cNvPr id="3" name="文本框 2"/>
          <p:cNvSpPr txBox="1"/>
          <p:nvPr/>
        </p:nvSpPr>
        <p:spPr>
          <a:xfrm>
            <a:off x="4089777" y="1578036"/>
            <a:ext cx="4440073" cy="1123384"/>
          </a:xfrm>
          <a:prstGeom prst="rect">
            <a:avLst/>
          </a:prstGeom>
          <a:noFill/>
        </p:spPr>
        <p:txBody>
          <a:bodyPr wrap="square" rtlCol="0">
            <a:spAutoFit/>
          </a:bodyPr>
          <a:lstStyle/>
          <a:p>
            <a:r>
              <a:rPr lang="zh-CN" altLang="en-US" sz="4500" b="1" dirty="0" smtClean="0">
                <a:solidFill>
                  <a:schemeClr val="accent2"/>
                </a:solidFill>
                <a:latin typeface="微软雅黑" panose="020B0503020204020204" pitchFamily="34" charset="-122"/>
                <a:ea typeface="微软雅黑" panose="020B0503020204020204" pitchFamily="34" charset="-122"/>
              </a:rPr>
              <a:t>红队 </a:t>
            </a:r>
            <a:r>
              <a:rPr lang="en-US" altLang="zh-CN" sz="6700" b="1" i="1" dirty="0" smtClean="0">
                <a:solidFill>
                  <a:schemeClr val="accent4"/>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rPr>
              <a:t>VS</a:t>
            </a:r>
            <a:r>
              <a:rPr lang="en-US" altLang="zh-CN" sz="6700" b="1" dirty="0" smtClean="0">
                <a:solidFill>
                  <a:schemeClr val="accent4"/>
                </a:solidFill>
                <a:latin typeface="微软雅黑" panose="020B0503020204020204" pitchFamily="34" charset="-122"/>
                <a:ea typeface="微软雅黑" panose="020B0503020204020204" pitchFamily="34" charset="-122"/>
              </a:rPr>
              <a:t>  </a:t>
            </a:r>
            <a:r>
              <a:rPr lang="zh-CN" altLang="en-US" sz="4500" b="1" dirty="0" smtClean="0">
                <a:solidFill>
                  <a:schemeClr val="accent1"/>
                </a:solidFill>
                <a:latin typeface="微软雅黑" panose="020B0503020204020204" pitchFamily="34" charset="-122"/>
                <a:ea typeface="微软雅黑" panose="020B0503020204020204" pitchFamily="34" charset="-122"/>
              </a:rPr>
              <a:t>蓝队</a:t>
            </a:r>
            <a:endParaRPr lang="zh-CN" altLang="en-US" sz="4500" b="1" dirty="0">
              <a:solidFill>
                <a:schemeClr val="accent1"/>
              </a:solidFill>
              <a:latin typeface="微软雅黑" panose="020B0503020204020204" pitchFamily="34" charset="-122"/>
              <a:ea typeface="微软雅黑" panose="020B0503020204020204" pitchFamily="34" charset="-122"/>
            </a:endParaRPr>
          </a:p>
        </p:txBody>
      </p:sp>
    </p:spTree>
  </p:cSld>
  <p:clrMapOvr>
    <a:masterClrMapping/>
  </p:clrMapOvr>
  <p:transition spd="med" advTm="2000">
    <p:pull/>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p:nvSpPr>
          <p:cNvPr id="8" name="矩形 7"/>
          <p:cNvSpPr/>
          <p:nvPr/>
        </p:nvSpPr>
        <p:spPr>
          <a:xfrm>
            <a:off x="1460666" y="1478676"/>
            <a:ext cx="4557997" cy="2992129"/>
          </a:xfrm>
          <a:prstGeom prst="rect">
            <a:avLst/>
          </a:prstGeom>
          <a:noFill/>
          <a:ln>
            <a:solidFill>
              <a:schemeClr val="bg2">
                <a:lumMod val="50000"/>
              </a:schemeClr>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kumimoji="1" lang="zh-CN" altLang="en-US">
              <a:solidFill>
                <a:prstClr val="white"/>
              </a:solidFill>
              <a:latin typeface="Calibri" panose="020F0502020204030204"/>
              <a:ea typeface="宋体" panose="02010600030101010101" pitchFamily="2" charset="-122"/>
            </a:endParaRPr>
          </a:p>
        </p:txBody>
      </p:sp>
      <p:sp>
        <p:nvSpPr>
          <p:cNvPr id="9" name="矩形 8"/>
          <p:cNvSpPr/>
          <p:nvPr/>
        </p:nvSpPr>
        <p:spPr>
          <a:xfrm>
            <a:off x="3643952" y="2020633"/>
            <a:ext cx="2279176" cy="1600438"/>
          </a:xfrm>
          <a:prstGeom prst="rect">
            <a:avLst/>
          </a:prstGeom>
        </p:spPr>
        <p:txBody>
          <a:bodyPr wrap="square">
            <a:spAutoFit/>
          </a:bodyPr>
          <a:lstStyle/>
          <a:p>
            <a:r>
              <a:rPr lang="zh-CN" altLang="en-US" sz="1400" kern="1100" spc="150" dirty="0">
                <a:solidFill>
                  <a:schemeClr val="tx1">
                    <a:lumMod val="65000"/>
                    <a:lumOff val="35000"/>
                  </a:schemeClr>
                </a:solidFill>
                <a:latin typeface="微软雅黑" panose="020B0503020204020204" pitchFamily="34" charset="-122"/>
                <a:ea typeface="微软雅黑" panose="020B0503020204020204" pitchFamily="34" charset="-122"/>
              </a:rPr>
              <a:t>此处添加你</a:t>
            </a:r>
            <a:r>
              <a:rPr lang="zh-CN" altLang="en-US" sz="1400" kern="1100" spc="150" dirty="0" smtClean="0">
                <a:solidFill>
                  <a:schemeClr val="tx1">
                    <a:lumMod val="65000"/>
                    <a:lumOff val="35000"/>
                  </a:schemeClr>
                </a:solidFill>
                <a:latin typeface="微软雅黑" panose="020B0503020204020204" pitchFamily="34" charset="-122"/>
                <a:ea typeface="微软雅黑" panose="020B0503020204020204" pitchFamily="34" charset="-122"/>
              </a:rPr>
              <a:t>的信息</a:t>
            </a:r>
            <a:r>
              <a:rPr lang="zh-CN" altLang="en-US" sz="1400" kern="1100" spc="150" dirty="0">
                <a:solidFill>
                  <a:schemeClr val="tx1">
                    <a:lumMod val="65000"/>
                    <a:lumOff val="35000"/>
                  </a:schemeClr>
                </a:solidFill>
                <a:latin typeface="微软雅黑" panose="020B0503020204020204" pitchFamily="34" charset="-122"/>
                <a:ea typeface="微软雅黑" panose="020B0503020204020204" pitchFamily="34" charset="-122"/>
              </a:rPr>
              <a:t>此处添加你的</a:t>
            </a:r>
            <a:r>
              <a:rPr lang="zh-CN" altLang="en-US" sz="1400" kern="1100" spc="150" dirty="0" smtClean="0">
                <a:solidFill>
                  <a:schemeClr val="tx1">
                    <a:lumMod val="65000"/>
                    <a:lumOff val="35000"/>
                  </a:schemeClr>
                </a:solidFill>
                <a:latin typeface="微软雅黑" panose="020B0503020204020204" pitchFamily="34" charset="-122"/>
                <a:ea typeface="微软雅黑" panose="020B0503020204020204" pitchFamily="34" charset="-122"/>
              </a:rPr>
              <a:t>信息此处</a:t>
            </a:r>
            <a:r>
              <a:rPr lang="zh-CN" altLang="en-US" sz="1400" kern="1100" spc="150" dirty="0">
                <a:solidFill>
                  <a:schemeClr val="tx1">
                    <a:lumMod val="65000"/>
                    <a:lumOff val="35000"/>
                  </a:schemeClr>
                </a:solidFill>
                <a:latin typeface="微软雅黑" panose="020B0503020204020204" pitchFamily="34" charset="-122"/>
                <a:ea typeface="微软雅黑" panose="020B0503020204020204" pitchFamily="34" charset="-122"/>
              </a:rPr>
              <a:t>添加你的</a:t>
            </a:r>
            <a:r>
              <a:rPr lang="zh-CN" altLang="en-US" sz="1400" kern="1100" spc="150" dirty="0" smtClean="0">
                <a:solidFill>
                  <a:schemeClr val="tx1">
                    <a:lumMod val="65000"/>
                    <a:lumOff val="35000"/>
                  </a:schemeClr>
                </a:solidFill>
                <a:latin typeface="微软雅黑" panose="020B0503020204020204" pitchFamily="34" charset="-122"/>
                <a:ea typeface="微软雅黑" panose="020B0503020204020204" pitchFamily="34" charset="-122"/>
              </a:rPr>
              <a:t>信息此处</a:t>
            </a:r>
            <a:r>
              <a:rPr lang="zh-CN" altLang="en-US" sz="1400" kern="1100" spc="150" dirty="0">
                <a:solidFill>
                  <a:schemeClr val="tx1">
                    <a:lumMod val="65000"/>
                    <a:lumOff val="35000"/>
                  </a:schemeClr>
                </a:solidFill>
                <a:latin typeface="微软雅黑" panose="020B0503020204020204" pitchFamily="34" charset="-122"/>
                <a:ea typeface="微软雅黑" panose="020B0503020204020204" pitchFamily="34" charset="-122"/>
              </a:rPr>
              <a:t>添加你的信息此处添加你的信息此处添加你的信息此处添加你的信息此处添加你的</a:t>
            </a:r>
            <a:r>
              <a:rPr lang="zh-CN" altLang="en-US" sz="1400" kern="1100" spc="150" dirty="0" smtClean="0">
                <a:solidFill>
                  <a:schemeClr val="tx1">
                    <a:lumMod val="65000"/>
                    <a:lumOff val="35000"/>
                  </a:schemeClr>
                </a:solidFill>
                <a:latin typeface="微软雅黑" panose="020B0503020204020204" pitchFamily="34" charset="-122"/>
                <a:ea typeface="微软雅黑" panose="020B0503020204020204" pitchFamily="34" charset="-122"/>
              </a:rPr>
              <a:t>信息</a:t>
            </a:r>
            <a:endParaRPr lang="zh-CN" altLang="en-US" sz="1400" dirty="0">
              <a:solidFill>
                <a:schemeClr val="tx1">
                  <a:lumMod val="65000"/>
                  <a:lumOff val="35000"/>
                </a:schemeClr>
              </a:solidFill>
              <a:latin typeface="微软雅黑" panose="020B0503020204020204" pitchFamily="34" charset="-122"/>
              <a:ea typeface="微软雅黑" panose="020B0503020204020204" pitchFamily="34" charset="-122"/>
            </a:endParaRPr>
          </a:p>
        </p:txBody>
      </p:sp>
      <p:pic>
        <p:nvPicPr>
          <p:cNvPr id="2" name="图片 1"/>
          <p:cNvPicPr>
            <a:picLocks noChangeAspect="1"/>
          </p:cNvPicPr>
          <p:nvPr/>
        </p:nvPicPr>
        <p:blipFill>
          <a:blip r:embed="rId3"/>
          <a:stretch>
            <a:fillRect/>
          </a:stretch>
        </p:blipFill>
        <p:spPr>
          <a:xfrm>
            <a:off x="1749185" y="2974740"/>
            <a:ext cx="1734121" cy="1184983"/>
          </a:xfrm>
          <a:prstGeom prst="rect">
            <a:avLst/>
          </a:prstGeom>
        </p:spPr>
      </p:pic>
      <p:pic>
        <p:nvPicPr>
          <p:cNvPr id="4" name="图片 3"/>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79749" y="158087"/>
            <a:ext cx="832514" cy="832514"/>
          </a:xfrm>
          <a:prstGeom prst="rect">
            <a:avLst/>
          </a:prstGeom>
        </p:spPr>
      </p:pic>
      <p:sp>
        <p:nvSpPr>
          <p:cNvPr id="5" name="矩形 4"/>
          <p:cNvSpPr/>
          <p:nvPr/>
        </p:nvSpPr>
        <p:spPr>
          <a:xfrm>
            <a:off x="1112263" y="343511"/>
            <a:ext cx="2646878" cy="461665"/>
          </a:xfrm>
          <a:prstGeom prst="rect">
            <a:avLst/>
          </a:prstGeom>
        </p:spPr>
        <p:txBody>
          <a:bodyPr wrap="none">
            <a:spAutoFit/>
          </a:bodyPr>
          <a:lstStyle/>
          <a:p>
            <a:r>
              <a:rPr lang="zh-CN" altLang="en-US" sz="2400" dirty="0" smtClean="0">
                <a:solidFill>
                  <a:schemeClr val="accent6">
                    <a:lumMod val="50000"/>
                  </a:schemeClr>
                </a:solidFill>
                <a:latin typeface="微软雅黑" panose="020B0503020204020204" pitchFamily="34" charset="-122"/>
                <a:ea typeface="微软雅黑" panose="020B0503020204020204" pitchFamily="34" charset="-122"/>
              </a:rPr>
              <a:t>此处添加你的标题</a:t>
            </a:r>
            <a:endParaRPr lang="zh-CN" altLang="en-US" sz="2400" dirty="0"/>
          </a:p>
        </p:txBody>
      </p:sp>
      <p:pic>
        <p:nvPicPr>
          <p:cNvPr id="6" name="图片 5"/>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6244419" y="1478676"/>
            <a:ext cx="4496369" cy="2992129"/>
          </a:xfrm>
          <a:prstGeom prst="rect">
            <a:avLst/>
          </a:prstGeom>
        </p:spPr>
      </p:pic>
      <p:sp>
        <p:nvSpPr>
          <p:cNvPr id="7" name="矩形 6"/>
          <p:cNvSpPr/>
          <p:nvPr/>
        </p:nvSpPr>
        <p:spPr>
          <a:xfrm>
            <a:off x="2173500" y="5797806"/>
            <a:ext cx="7904728" cy="400110"/>
          </a:xfrm>
          <a:prstGeom prst="rect">
            <a:avLst/>
          </a:prstGeom>
        </p:spPr>
        <p:txBody>
          <a:bodyPr wrap="none">
            <a:spAutoFit/>
          </a:bodyPr>
          <a:lstStyle/>
          <a:p>
            <a:r>
              <a:rPr lang="zh-CN" altLang="en-US" sz="2000" kern="1100" spc="150" dirty="0">
                <a:solidFill>
                  <a:schemeClr val="bg2">
                    <a:lumMod val="50000"/>
                  </a:schemeClr>
                </a:solidFill>
                <a:latin typeface="微软雅黑" panose="020B0503020204020204" pitchFamily="34" charset="-122"/>
                <a:ea typeface="微软雅黑" panose="020B0503020204020204" pitchFamily="34" charset="-122"/>
              </a:rPr>
              <a:t>此处添加你</a:t>
            </a:r>
            <a:r>
              <a:rPr lang="zh-CN" altLang="en-US" sz="2000" kern="1100" spc="150" dirty="0" smtClean="0">
                <a:solidFill>
                  <a:schemeClr val="bg2">
                    <a:lumMod val="50000"/>
                  </a:schemeClr>
                </a:solidFill>
                <a:latin typeface="微软雅黑" panose="020B0503020204020204" pitchFamily="34" charset="-122"/>
                <a:ea typeface="微软雅黑" panose="020B0503020204020204" pitchFamily="34" charset="-122"/>
              </a:rPr>
              <a:t>的这一部分</a:t>
            </a:r>
            <a:r>
              <a:rPr lang="zh-CN" altLang="en-US" sz="2000" kern="1100" spc="150" dirty="0">
                <a:solidFill>
                  <a:schemeClr val="bg2">
                    <a:lumMod val="50000"/>
                  </a:schemeClr>
                </a:solidFill>
                <a:latin typeface="微软雅黑" panose="020B0503020204020204" pitchFamily="34" charset="-122"/>
                <a:ea typeface="微软雅黑" panose="020B0503020204020204" pitchFamily="34" charset="-122"/>
              </a:rPr>
              <a:t>关键信息此处添加你的这一部分关键</a:t>
            </a:r>
            <a:r>
              <a:rPr lang="zh-CN" altLang="en-US" sz="2000" kern="1100" spc="150" dirty="0" smtClean="0">
                <a:solidFill>
                  <a:schemeClr val="bg2">
                    <a:lumMod val="50000"/>
                  </a:schemeClr>
                </a:solidFill>
                <a:latin typeface="微软雅黑" panose="020B0503020204020204" pitchFamily="34" charset="-122"/>
                <a:ea typeface="微软雅黑" panose="020B0503020204020204" pitchFamily="34" charset="-122"/>
              </a:rPr>
              <a:t>信息</a:t>
            </a:r>
            <a:endParaRPr lang="en-US" altLang="zh-CN" sz="2000" kern="1100" spc="150" dirty="0">
              <a:solidFill>
                <a:schemeClr val="bg2">
                  <a:lumMod val="50000"/>
                </a:schemeClr>
              </a:solidFill>
              <a:latin typeface="微软雅黑" panose="020B0503020204020204" pitchFamily="34" charset="-122"/>
              <a:ea typeface="微软雅黑" panose="020B0503020204020204" pitchFamily="34" charset="-122"/>
            </a:endParaRPr>
          </a:p>
        </p:txBody>
      </p:sp>
    </p:spTree>
  </p:cSld>
  <p:clrMapOvr>
    <a:masterClrMapping/>
  </p:clrMapOvr>
  <p:transition spd="med" advTm="2000">
    <p:pull/>
  </p:transition>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p:nvSpPr>
          <p:cNvPr id="6" name="椭圆 5"/>
          <p:cNvSpPr/>
          <p:nvPr/>
        </p:nvSpPr>
        <p:spPr>
          <a:xfrm>
            <a:off x="3818021" y="1151021"/>
            <a:ext cx="4555958" cy="4555958"/>
          </a:xfrm>
          <a:prstGeom prst="ellipse">
            <a:avLst/>
          </a:prstGeom>
          <a:solidFill>
            <a:schemeClr val="tx1">
              <a:lumMod val="75000"/>
              <a:lumOff val="25000"/>
            </a:schemeClr>
          </a:solidFill>
          <a:ln>
            <a:noFill/>
          </a:ln>
          <a:effectLst>
            <a:outerShdw blurRad="139700" sx="103000" sy="103000" algn="ctr" rotWithShape="0">
              <a:prstClr val="black"/>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zh-CN" altLang="en-US"/>
          </a:p>
        </p:txBody>
      </p:sp>
      <p:sp>
        <p:nvSpPr>
          <p:cNvPr id="8" name="文本框 7"/>
          <p:cNvSpPr txBox="1"/>
          <p:nvPr/>
        </p:nvSpPr>
        <p:spPr>
          <a:xfrm>
            <a:off x="4919832" y="1287286"/>
            <a:ext cx="2352336" cy="2246769"/>
          </a:xfrm>
          <a:prstGeom prst="rect">
            <a:avLst/>
          </a:prstGeom>
          <a:noFill/>
        </p:spPr>
        <p:txBody>
          <a:bodyPr wrap="square" rtlCol="0">
            <a:spAutoFit/>
          </a:bodyPr>
          <a:lstStyle/>
          <a:p>
            <a:pPr algn="ctr"/>
            <a:r>
              <a:rPr lang="en-US" altLang="zh-CN" sz="14000" b="1" dirty="0" smtClean="0">
                <a:solidFill>
                  <a:schemeClr val="accent6"/>
                </a:solidFill>
              </a:rPr>
              <a:t>02</a:t>
            </a:r>
            <a:endParaRPr lang="zh-CN" altLang="en-US" sz="14000" b="1" dirty="0">
              <a:solidFill>
                <a:schemeClr val="accent6"/>
              </a:solidFill>
            </a:endParaRPr>
          </a:p>
        </p:txBody>
      </p:sp>
      <p:sp>
        <p:nvSpPr>
          <p:cNvPr id="11" name="椭圆 10"/>
          <p:cNvSpPr/>
          <p:nvPr/>
        </p:nvSpPr>
        <p:spPr>
          <a:xfrm>
            <a:off x="6862324" y="2429077"/>
            <a:ext cx="283369" cy="283369"/>
          </a:xfrm>
          <a:prstGeom prst="ellipse">
            <a:avLst/>
          </a:prstGeom>
          <a:noFill/>
          <a:ln w="6350">
            <a:solidFill>
              <a:schemeClr val="bg1"/>
            </a:solidFill>
            <a:prstDash val="dash"/>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zh-CN" altLang="en-US"/>
          </a:p>
        </p:txBody>
      </p:sp>
      <p:pic>
        <p:nvPicPr>
          <p:cNvPr id="12" name="图片 1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774082" y="2564559"/>
            <a:ext cx="932226" cy="929592"/>
          </a:xfrm>
          <a:prstGeom prst="rect">
            <a:avLst/>
          </a:prstGeom>
        </p:spPr>
      </p:pic>
      <p:sp>
        <p:nvSpPr>
          <p:cNvPr id="13" name="矩形 12"/>
          <p:cNvSpPr/>
          <p:nvPr/>
        </p:nvSpPr>
        <p:spPr>
          <a:xfrm>
            <a:off x="4774082" y="3744779"/>
            <a:ext cx="2762295" cy="584775"/>
          </a:xfrm>
          <a:prstGeom prst="rect">
            <a:avLst/>
          </a:prstGeom>
        </p:spPr>
        <p:txBody>
          <a:bodyPr wrap="none">
            <a:spAutoFit/>
          </a:bodyPr>
          <a:lstStyle/>
          <a:p>
            <a:r>
              <a:rPr lang="zh-CN" altLang="en-US" sz="3200" kern="1100" spc="150" dirty="0" smtClean="0">
                <a:solidFill>
                  <a:schemeClr val="bg1"/>
                </a:solidFill>
                <a:latin typeface="微软雅黑" panose="020B0503020204020204" pitchFamily="34" charset="-122"/>
                <a:ea typeface="微软雅黑" panose="020B0503020204020204" pitchFamily="34" charset="-122"/>
              </a:rPr>
              <a:t>添加第一部分</a:t>
            </a:r>
            <a:endParaRPr lang="zh-CN" altLang="en-US" sz="3200" dirty="0">
              <a:solidFill>
                <a:schemeClr val="bg1"/>
              </a:solidFill>
            </a:endParaRPr>
          </a:p>
        </p:txBody>
      </p:sp>
    </p:spTree>
  </p:cSld>
  <p:clrMapOvr>
    <a:masterClrMapping/>
  </p:clrMapOvr>
  <p:transition spd="med" advTm="2000">
    <p:pull/>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图片 9"/>
          <p:cNvPicPr>
            <a:picLocks noChangeAspect="1"/>
          </p:cNvPicPr>
          <p:nvPr/>
        </p:nvPicPr>
        <p:blipFill rotWithShape="1">
          <a:blip r:embed="rId3" cstate="print">
            <a:extLst>
              <a:ext uri="{28A0092B-C50C-407E-A947-70E740481C1C}">
                <a14:useLocalDpi xmlns:a14="http://schemas.microsoft.com/office/drawing/2010/main" val="0"/>
              </a:ext>
            </a:extLst>
          </a:blip>
          <a:srcRect/>
          <a:stretch>
            <a:fillRect/>
          </a:stretch>
        </p:blipFill>
        <p:spPr>
          <a:xfrm>
            <a:off x="4758642" y="3560086"/>
            <a:ext cx="7066566" cy="3026694"/>
          </a:xfrm>
          <a:prstGeom prst="rect">
            <a:avLst/>
          </a:prstGeom>
        </p:spPr>
      </p:pic>
      <p:pic>
        <p:nvPicPr>
          <p:cNvPr id="5" name="图片 4"/>
          <p:cNvPicPr>
            <a:picLocks noChangeAspect="1"/>
          </p:cNvPicPr>
          <p:nvPr/>
        </p:nvPicPr>
        <p:blipFill rotWithShape="1">
          <a:blip r:embed="rId4" cstate="print">
            <a:extLst>
              <a:ext uri="{28A0092B-C50C-407E-A947-70E740481C1C}">
                <a14:useLocalDpi xmlns:a14="http://schemas.microsoft.com/office/drawing/2010/main" val="0"/>
              </a:ext>
            </a:extLst>
          </a:blip>
          <a:srcRect/>
          <a:stretch>
            <a:fillRect/>
          </a:stretch>
        </p:blipFill>
        <p:spPr>
          <a:xfrm>
            <a:off x="292437" y="201479"/>
            <a:ext cx="7084755" cy="3017067"/>
          </a:xfrm>
          <a:prstGeom prst="rect">
            <a:avLst/>
          </a:prstGeom>
        </p:spPr>
      </p:pic>
      <p:sp>
        <p:nvSpPr>
          <p:cNvPr id="6" name="矩形 5"/>
          <p:cNvSpPr/>
          <p:nvPr/>
        </p:nvSpPr>
        <p:spPr>
          <a:xfrm>
            <a:off x="7532176" y="206500"/>
            <a:ext cx="4293031" cy="3022169"/>
          </a:xfrm>
          <a:prstGeom prst="rect">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矩形 6"/>
          <p:cNvSpPr/>
          <p:nvPr/>
        </p:nvSpPr>
        <p:spPr>
          <a:xfrm>
            <a:off x="301022" y="3580108"/>
            <a:ext cx="4286476" cy="3006672"/>
          </a:xfrm>
          <a:prstGeom prst="rect">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椭圆 7"/>
          <p:cNvSpPr/>
          <p:nvPr/>
        </p:nvSpPr>
        <p:spPr>
          <a:xfrm>
            <a:off x="6857999" y="937646"/>
            <a:ext cx="1348353" cy="1348353"/>
          </a:xfrm>
          <a:prstGeom prst="ellipse">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椭圆 8"/>
          <p:cNvSpPr/>
          <p:nvPr/>
        </p:nvSpPr>
        <p:spPr>
          <a:xfrm>
            <a:off x="3932099" y="4269784"/>
            <a:ext cx="1348353" cy="1348353"/>
          </a:xfrm>
          <a:prstGeom prst="ellipse">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文本框 10"/>
          <p:cNvSpPr txBox="1"/>
          <p:nvPr/>
        </p:nvSpPr>
        <p:spPr>
          <a:xfrm>
            <a:off x="4056084" y="4343795"/>
            <a:ext cx="1224367" cy="1200329"/>
          </a:xfrm>
          <a:prstGeom prst="rect">
            <a:avLst/>
          </a:prstGeom>
          <a:noFill/>
        </p:spPr>
        <p:txBody>
          <a:bodyPr wrap="square" rtlCol="0">
            <a:spAutoFit/>
          </a:bodyPr>
          <a:lstStyle/>
          <a:p>
            <a:pPr algn="ctr"/>
            <a:r>
              <a:rPr lang="en-US" altLang="zh-CN" sz="7200" dirty="0" smtClean="0">
                <a:solidFill>
                  <a:schemeClr val="bg1"/>
                </a:solidFill>
                <a:latin typeface="时尚中黑简体" panose="01010104010101010101" pitchFamily="2" charset="-122"/>
                <a:ea typeface="时尚中黑简体" panose="01010104010101010101" pitchFamily="2" charset="-122"/>
              </a:rPr>
              <a:t>+</a:t>
            </a:r>
            <a:endParaRPr lang="zh-CN" altLang="en-US" sz="7200" dirty="0">
              <a:solidFill>
                <a:schemeClr val="bg1"/>
              </a:solidFill>
              <a:latin typeface="时尚中黑简体" panose="01010104010101010101" pitchFamily="2" charset="-122"/>
              <a:ea typeface="时尚中黑简体" panose="01010104010101010101" pitchFamily="2" charset="-122"/>
            </a:endParaRPr>
          </a:p>
        </p:txBody>
      </p:sp>
      <p:sp>
        <p:nvSpPr>
          <p:cNvPr id="12" name="Freeform 13"/>
          <p:cNvSpPr>
            <a:spLocks noEditPoints="1"/>
          </p:cNvSpPr>
          <p:nvPr/>
        </p:nvSpPr>
        <p:spPr bwMode="auto">
          <a:xfrm>
            <a:off x="9421001" y="323557"/>
            <a:ext cx="515379" cy="984738"/>
          </a:xfrm>
          <a:custGeom>
            <a:avLst/>
            <a:gdLst>
              <a:gd name="T0" fmla="*/ 2 w 122"/>
              <a:gd name="T1" fmla="*/ 65 h 225"/>
              <a:gd name="T2" fmla="*/ 14 w 122"/>
              <a:gd name="T3" fmla="*/ 77 h 225"/>
              <a:gd name="T4" fmla="*/ 17 w 122"/>
              <a:gd name="T5" fmla="*/ 76 h 225"/>
              <a:gd name="T6" fmla="*/ 119 w 122"/>
              <a:gd name="T7" fmla="*/ 42 h 225"/>
              <a:gd name="T8" fmla="*/ 119 w 122"/>
              <a:gd name="T9" fmla="*/ 30 h 225"/>
              <a:gd name="T10" fmla="*/ 105 w 122"/>
              <a:gd name="T11" fmla="*/ 23 h 225"/>
              <a:gd name="T12" fmla="*/ 3 w 122"/>
              <a:gd name="T13" fmla="*/ 57 h 225"/>
              <a:gd name="T14" fmla="*/ 108 w 122"/>
              <a:gd name="T15" fmla="*/ 28 h 225"/>
              <a:gd name="T16" fmla="*/ 114 w 122"/>
              <a:gd name="T17" fmla="*/ 35 h 225"/>
              <a:gd name="T18" fmla="*/ 111 w 122"/>
              <a:gd name="T19" fmla="*/ 42 h 225"/>
              <a:gd name="T20" fmla="*/ 14 w 122"/>
              <a:gd name="T21" fmla="*/ 71 h 225"/>
              <a:gd name="T22" fmla="*/ 9 w 122"/>
              <a:gd name="T23" fmla="*/ 67 h 225"/>
              <a:gd name="T24" fmla="*/ 8 w 122"/>
              <a:gd name="T25" fmla="*/ 59 h 225"/>
              <a:gd name="T26" fmla="*/ 106 w 122"/>
              <a:gd name="T27" fmla="*/ 28 h 225"/>
              <a:gd name="T28" fmla="*/ 14 w 122"/>
              <a:gd name="T29" fmla="*/ 43 h 225"/>
              <a:gd name="T30" fmla="*/ 66 w 122"/>
              <a:gd name="T31" fmla="*/ 28 h 225"/>
              <a:gd name="T32" fmla="*/ 73 w 122"/>
              <a:gd name="T33" fmla="*/ 10 h 225"/>
              <a:gd name="T34" fmla="*/ 9 w 122"/>
              <a:gd name="T35" fmla="*/ 17 h 225"/>
              <a:gd name="T36" fmla="*/ 3 w 122"/>
              <a:gd name="T37" fmla="*/ 35 h 225"/>
              <a:gd name="T38" fmla="*/ 61 w 122"/>
              <a:gd name="T39" fmla="*/ 8 h 225"/>
              <a:gd name="T40" fmla="*/ 67 w 122"/>
              <a:gd name="T41" fmla="*/ 12 h 225"/>
              <a:gd name="T42" fmla="*/ 65 w 122"/>
              <a:gd name="T43" fmla="*/ 22 h 225"/>
              <a:gd name="T44" fmla="*/ 14 w 122"/>
              <a:gd name="T45" fmla="*/ 37 h 225"/>
              <a:gd name="T46" fmla="*/ 8 w 122"/>
              <a:gd name="T47" fmla="*/ 30 h 225"/>
              <a:gd name="T48" fmla="*/ 120 w 122"/>
              <a:gd name="T49" fmla="*/ 101 h 225"/>
              <a:gd name="T50" fmla="*/ 105 w 122"/>
              <a:gd name="T51" fmla="*/ 90 h 225"/>
              <a:gd name="T52" fmla="*/ 72 w 122"/>
              <a:gd name="T53" fmla="*/ 110 h 225"/>
              <a:gd name="T54" fmla="*/ 55 w 122"/>
              <a:gd name="T55" fmla="*/ 138 h 225"/>
              <a:gd name="T56" fmla="*/ 53 w 122"/>
              <a:gd name="T57" fmla="*/ 99 h 225"/>
              <a:gd name="T58" fmla="*/ 119 w 122"/>
              <a:gd name="T59" fmla="*/ 76 h 225"/>
              <a:gd name="T60" fmla="*/ 119 w 122"/>
              <a:gd name="T61" fmla="*/ 64 h 225"/>
              <a:gd name="T62" fmla="*/ 9 w 122"/>
              <a:gd name="T63" fmla="*/ 85 h 225"/>
              <a:gd name="T64" fmla="*/ 1 w 122"/>
              <a:gd name="T65" fmla="*/ 97 h 225"/>
              <a:gd name="T66" fmla="*/ 3 w 122"/>
              <a:gd name="T67" fmla="*/ 102 h 225"/>
              <a:gd name="T68" fmla="*/ 11 w 122"/>
              <a:gd name="T69" fmla="*/ 110 h 225"/>
              <a:gd name="T70" fmla="*/ 28 w 122"/>
              <a:gd name="T71" fmla="*/ 121 h 225"/>
              <a:gd name="T72" fmla="*/ 17 w 122"/>
              <a:gd name="T73" fmla="*/ 138 h 225"/>
              <a:gd name="T74" fmla="*/ 40 w 122"/>
              <a:gd name="T75" fmla="*/ 209 h 225"/>
              <a:gd name="T76" fmla="*/ 53 w 122"/>
              <a:gd name="T77" fmla="*/ 225 h 225"/>
              <a:gd name="T78" fmla="*/ 87 w 122"/>
              <a:gd name="T79" fmla="*/ 214 h 225"/>
              <a:gd name="T80" fmla="*/ 110 w 122"/>
              <a:gd name="T81" fmla="*/ 187 h 225"/>
              <a:gd name="T82" fmla="*/ 99 w 122"/>
              <a:gd name="T83" fmla="*/ 138 h 225"/>
              <a:gd name="T84" fmla="*/ 104 w 122"/>
              <a:gd name="T85" fmla="*/ 117 h 225"/>
              <a:gd name="T86" fmla="*/ 120 w 122"/>
              <a:gd name="T87" fmla="*/ 101 h 225"/>
              <a:gd name="T88" fmla="*/ 47 w 122"/>
              <a:gd name="T89" fmla="*/ 101 h 225"/>
              <a:gd name="T90" fmla="*/ 49 w 122"/>
              <a:gd name="T91" fmla="*/ 138 h 225"/>
              <a:gd name="T92" fmla="*/ 35 w 122"/>
              <a:gd name="T93" fmla="*/ 121 h 225"/>
              <a:gd name="T94" fmla="*/ 24 w 122"/>
              <a:gd name="T95" fmla="*/ 108 h 225"/>
              <a:gd name="T96" fmla="*/ 12 w 122"/>
              <a:gd name="T97" fmla="*/ 104 h 225"/>
              <a:gd name="T98" fmla="*/ 8 w 122"/>
              <a:gd name="T99" fmla="*/ 97 h 225"/>
              <a:gd name="T100" fmla="*/ 8 w 122"/>
              <a:gd name="T101" fmla="*/ 93 h 225"/>
              <a:gd name="T102" fmla="*/ 12 w 122"/>
              <a:gd name="T103" fmla="*/ 90 h 225"/>
              <a:gd name="T104" fmla="*/ 24 w 122"/>
              <a:gd name="T105" fmla="*/ 86 h 225"/>
              <a:gd name="T106" fmla="*/ 108 w 122"/>
              <a:gd name="T107" fmla="*/ 62 h 225"/>
              <a:gd name="T108" fmla="*/ 114 w 122"/>
              <a:gd name="T109" fmla="*/ 69 h 225"/>
              <a:gd name="T110" fmla="*/ 111 w 122"/>
              <a:gd name="T111" fmla="*/ 76 h 225"/>
              <a:gd name="T112" fmla="*/ 43 w 122"/>
              <a:gd name="T113" fmla="*/ 98 h 225"/>
              <a:gd name="T114" fmla="*/ 103 w 122"/>
              <a:gd name="T115" fmla="*/ 111 h 225"/>
              <a:gd name="T116" fmla="*/ 92 w 122"/>
              <a:gd name="T117" fmla="*/ 138 h 225"/>
              <a:gd name="T118" fmla="*/ 78 w 122"/>
              <a:gd name="T119" fmla="*/ 110 h 225"/>
              <a:gd name="T120" fmla="*/ 106 w 122"/>
              <a:gd name="T121" fmla="*/ 96 h 225"/>
              <a:gd name="T122" fmla="*/ 114 w 122"/>
              <a:gd name="T123" fmla="*/ 103 h 2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122" h="225">
                <a:moveTo>
                  <a:pt x="3" y="57"/>
                </a:moveTo>
                <a:cubicBezTo>
                  <a:pt x="1" y="59"/>
                  <a:pt x="1" y="62"/>
                  <a:pt x="2" y="65"/>
                </a:cubicBezTo>
                <a:cubicBezTo>
                  <a:pt x="3" y="69"/>
                  <a:pt x="3" y="69"/>
                  <a:pt x="3" y="69"/>
                </a:cubicBezTo>
                <a:cubicBezTo>
                  <a:pt x="4" y="74"/>
                  <a:pt x="9" y="77"/>
                  <a:pt x="14" y="77"/>
                </a:cubicBezTo>
                <a:cubicBezTo>
                  <a:pt x="14" y="77"/>
                  <a:pt x="14" y="77"/>
                  <a:pt x="14" y="77"/>
                </a:cubicBezTo>
                <a:cubicBezTo>
                  <a:pt x="15" y="77"/>
                  <a:pt x="16" y="77"/>
                  <a:pt x="17" y="76"/>
                </a:cubicBezTo>
                <a:cubicBezTo>
                  <a:pt x="112" y="48"/>
                  <a:pt x="112" y="48"/>
                  <a:pt x="112" y="48"/>
                </a:cubicBezTo>
                <a:cubicBezTo>
                  <a:pt x="115" y="47"/>
                  <a:pt x="118" y="45"/>
                  <a:pt x="119" y="42"/>
                </a:cubicBezTo>
                <a:cubicBezTo>
                  <a:pt x="120" y="40"/>
                  <a:pt x="121" y="37"/>
                  <a:pt x="120" y="34"/>
                </a:cubicBezTo>
                <a:cubicBezTo>
                  <a:pt x="119" y="30"/>
                  <a:pt x="119" y="30"/>
                  <a:pt x="119" y="30"/>
                </a:cubicBezTo>
                <a:cubicBezTo>
                  <a:pt x="117" y="25"/>
                  <a:pt x="113" y="22"/>
                  <a:pt x="108" y="22"/>
                </a:cubicBezTo>
                <a:cubicBezTo>
                  <a:pt x="107" y="22"/>
                  <a:pt x="106" y="22"/>
                  <a:pt x="105" y="23"/>
                </a:cubicBezTo>
                <a:cubicBezTo>
                  <a:pt x="9" y="51"/>
                  <a:pt x="9" y="51"/>
                  <a:pt x="9" y="51"/>
                </a:cubicBezTo>
                <a:cubicBezTo>
                  <a:pt x="6" y="52"/>
                  <a:pt x="4" y="54"/>
                  <a:pt x="3" y="57"/>
                </a:cubicBezTo>
                <a:close/>
                <a:moveTo>
                  <a:pt x="106" y="28"/>
                </a:moveTo>
                <a:cubicBezTo>
                  <a:pt x="107" y="28"/>
                  <a:pt x="107" y="28"/>
                  <a:pt x="108" y="28"/>
                </a:cubicBezTo>
                <a:cubicBezTo>
                  <a:pt x="110" y="28"/>
                  <a:pt x="112" y="30"/>
                  <a:pt x="113" y="32"/>
                </a:cubicBezTo>
                <a:cubicBezTo>
                  <a:pt x="114" y="35"/>
                  <a:pt x="114" y="35"/>
                  <a:pt x="114" y="35"/>
                </a:cubicBezTo>
                <a:cubicBezTo>
                  <a:pt x="115" y="37"/>
                  <a:pt x="114" y="38"/>
                  <a:pt x="114" y="40"/>
                </a:cubicBezTo>
                <a:cubicBezTo>
                  <a:pt x="113" y="41"/>
                  <a:pt x="112" y="42"/>
                  <a:pt x="111" y="42"/>
                </a:cubicBezTo>
                <a:cubicBezTo>
                  <a:pt x="15" y="71"/>
                  <a:pt x="15" y="71"/>
                  <a:pt x="15" y="71"/>
                </a:cubicBezTo>
                <a:cubicBezTo>
                  <a:pt x="15" y="71"/>
                  <a:pt x="14" y="71"/>
                  <a:pt x="14" y="71"/>
                </a:cubicBezTo>
                <a:cubicBezTo>
                  <a:pt x="14" y="71"/>
                  <a:pt x="14" y="71"/>
                  <a:pt x="14" y="71"/>
                </a:cubicBezTo>
                <a:cubicBezTo>
                  <a:pt x="11" y="71"/>
                  <a:pt x="9" y="69"/>
                  <a:pt x="9" y="67"/>
                </a:cubicBezTo>
                <a:cubicBezTo>
                  <a:pt x="8" y="63"/>
                  <a:pt x="8" y="63"/>
                  <a:pt x="8" y="63"/>
                </a:cubicBezTo>
                <a:cubicBezTo>
                  <a:pt x="7" y="62"/>
                  <a:pt x="7" y="61"/>
                  <a:pt x="8" y="59"/>
                </a:cubicBezTo>
                <a:cubicBezTo>
                  <a:pt x="9" y="58"/>
                  <a:pt x="10" y="57"/>
                  <a:pt x="11" y="57"/>
                </a:cubicBezTo>
                <a:lnTo>
                  <a:pt x="106" y="28"/>
                </a:lnTo>
                <a:close/>
                <a:moveTo>
                  <a:pt x="3" y="35"/>
                </a:moveTo>
                <a:cubicBezTo>
                  <a:pt x="4" y="40"/>
                  <a:pt x="9" y="43"/>
                  <a:pt x="14" y="43"/>
                </a:cubicBezTo>
                <a:cubicBezTo>
                  <a:pt x="15" y="43"/>
                  <a:pt x="16" y="43"/>
                  <a:pt x="17" y="43"/>
                </a:cubicBezTo>
                <a:cubicBezTo>
                  <a:pt x="66" y="28"/>
                  <a:pt x="66" y="28"/>
                  <a:pt x="66" y="28"/>
                </a:cubicBezTo>
                <a:cubicBezTo>
                  <a:pt x="72" y="26"/>
                  <a:pt x="76" y="19"/>
                  <a:pt x="74" y="13"/>
                </a:cubicBezTo>
                <a:cubicBezTo>
                  <a:pt x="73" y="10"/>
                  <a:pt x="73" y="10"/>
                  <a:pt x="73" y="10"/>
                </a:cubicBezTo>
                <a:cubicBezTo>
                  <a:pt x="71" y="4"/>
                  <a:pt x="65" y="0"/>
                  <a:pt x="59" y="2"/>
                </a:cubicBezTo>
                <a:cubicBezTo>
                  <a:pt x="9" y="17"/>
                  <a:pt x="9" y="17"/>
                  <a:pt x="9" y="17"/>
                </a:cubicBezTo>
                <a:cubicBezTo>
                  <a:pt x="3" y="19"/>
                  <a:pt x="0" y="25"/>
                  <a:pt x="2" y="31"/>
                </a:cubicBezTo>
                <a:lnTo>
                  <a:pt x="3" y="35"/>
                </a:lnTo>
                <a:close/>
                <a:moveTo>
                  <a:pt x="11" y="23"/>
                </a:moveTo>
                <a:cubicBezTo>
                  <a:pt x="61" y="8"/>
                  <a:pt x="61" y="8"/>
                  <a:pt x="61" y="8"/>
                </a:cubicBezTo>
                <a:cubicBezTo>
                  <a:pt x="61" y="8"/>
                  <a:pt x="62" y="8"/>
                  <a:pt x="62" y="8"/>
                </a:cubicBezTo>
                <a:cubicBezTo>
                  <a:pt x="64" y="8"/>
                  <a:pt x="67" y="9"/>
                  <a:pt x="67" y="12"/>
                </a:cubicBezTo>
                <a:cubicBezTo>
                  <a:pt x="68" y="15"/>
                  <a:pt x="68" y="15"/>
                  <a:pt x="68" y="15"/>
                </a:cubicBezTo>
                <a:cubicBezTo>
                  <a:pt x="69" y="18"/>
                  <a:pt x="68" y="21"/>
                  <a:pt x="65" y="22"/>
                </a:cubicBezTo>
                <a:cubicBezTo>
                  <a:pt x="15" y="37"/>
                  <a:pt x="15" y="37"/>
                  <a:pt x="15" y="37"/>
                </a:cubicBezTo>
                <a:cubicBezTo>
                  <a:pt x="15" y="37"/>
                  <a:pt x="14" y="37"/>
                  <a:pt x="14" y="37"/>
                </a:cubicBezTo>
                <a:cubicBezTo>
                  <a:pt x="11" y="37"/>
                  <a:pt x="9" y="36"/>
                  <a:pt x="9" y="33"/>
                </a:cubicBezTo>
                <a:cubicBezTo>
                  <a:pt x="8" y="30"/>
                  <a:pt x="8" y="30"/>
                  <a:pt x="8" y="30"/>
                </a:cubicBezTo>
                <a:cubicBezTo>
                  <a:pt x="7" y="27"/>
                  <a:pt x="8" y="24"/>
                  <a:pt x="11" y="23"/>
                </a:cubicBezTo>
                <a:close/>
                <a:moveTo>
                  <a:pt x="120" y="101"/>
                </a:moveTo>
                <a:cubicBezTo>
                  <a:pt x="119" y="97"/>
                  <a:pt x="119" y="97"/>
                  <a:pt x="119" y="97"/>
                </a:cubicBezTo>
                <a:cubicBezTo>
                  <a:pt x="117" y="92"/>
                  <a:pt x="110" y="88"/>
                  <a:pt x="105" y="90"/>
                </a:cubicBezTo>
                <a:cubicBezTo>
                  <a:pt x="82" y="96"/>
                  <a:pt x="82" y="96"/>
                  <a:pt x="82" y="96"/>
                </a:cubicBezTo>
                <a:cubicBezTo>
                  <a:pt x="76" y="98"/>
                  <a:pt x="72" y="104"/>
                  <a:pt x="72" y="110"/>
                </a:cubicBezTo>
                <a:cubicBezTo>
                  <a:pt x="72" y="138"/>
                  <a:pt x="72" y="138"/>
                  <a:pt x="72" y="138"/>
                </a:cubicBezTo>
                <a:cubicBezTo>
                  <a:pt x="55" y="138"/>
                  <a:pt x="55" y="138"/>
                  <a:pt x="55" y="138"/>
                </a:cubicBezTo>
                <a:cubicBezTo>
                  <a:pt x="55" y="106"/>
                  <a:pt x="55" y="106"/>
                  <a:pt x="55" y="106"/>
                </a:cubicBezTo>
                <a:cubicBezTo>
                  <a:pt x="55" y="104"/>
                  <a:pt x="54" y="101"/>
                  <a:pt x="53" y="99"/>
                </a:cubicBezTo>
                <a:cubicBezTo>
                  <a:pt x="112" y="82"/>
                  <a:pt x="112" y="82"/>
                  <a:pt x="112" y="82"/>
                </a:cubicBezTo>
                <a:cubicBezTo>
                  <a:pt x="115" y="81"/>
                  <a:pt x="118" y="79"/>
                  <a:pt x="119" y="76"/>
                </a:cubicBezTo>
                <a:cubicBezTo>
                  <a:pt x="120" y="73"/>
                  <a:pt x="121" y="70"/>
                  <a:pt x="120" y="67"/>
                </a:cubicBezTo>
                <a:cubicBezTo>
                  <a:pt x="119" y="64"/>
                  <a:pt x="119" y="64"/>
                  <a:pt x="119" y="64"/>
                </a:cubicBezTo>
                <a:cubicBezTo>
                  <a:pt x="117" y="58"/>
                  <a:pt x="110" y="54"/>
                  <a:pt x="105" y="56"/>
                </a:cubicBezTo>
                <a:cubicBezTo>
                  <a:pt x="9" y="85"/>
                  <a:pt x="9" y="85"/>
                  <a:pt x="9" y="85"/>
                </a:cubicBezTo>
                <a:cubicBezTo>
                  <a:pt x="6" y="86"/>
                  <a:pt x="4" y="88"/>
                  <a:pt x="3" y="90"/>
                </a:cubicBezTo>
                <a:cubicBezTo>
                  <a:pt x="1" y="92"/>
                  <a:pt x="1" y="95"/>
                  <a:pt x="1" y="97"/>
                </a:cubicBezTo>
                <a:cubicBezTo>
                  <a:pt x="2" y="98"/>
                  <a:pt x="2" y="98"/>
                  <a:pt x="2" y="99"/>
                </a:cubicBezTo>
                <a:cubicBezTo>
                  <a:pt x="3" y="102"/>
                  <a:pt x="3" y="102"/>
                  <a:pt x="3" y="102"/>
                </a:cubicBezTo>
                <a:cubicBezTo>
                  <a:pt x="4" y="106"/>
                  <a:pt x="7" y="109"/>
                  <a:pt x="10" y="110"/>
                </a:cubicBezTo>
                <a:cubicBezTo>
                  <a:pt x="11" y="110"/>
                  <a:pt x="11" y="110"/>
                  <a:pt x="11" y="110"/>
                </a:cubicBezTo>
                <a:cubicBezTo>
                  <a:pt x="23" y="113"/>
                  <a:pt x="23" y="113"/>
                  <a:pt x="23" y="113"/>
                </a:cubicBezTo>
                <a:cubicBezTo>
                  <a:pt x="26" y="114"/>
                  <a:pt x="28" y="118"/>
                  <a:pt x="28" y="121"/>
                </a:cubicBezTo>
                <a:cubicBezTo>
                  <a:pt x="28" y="138"/>
                  <a:pt x="28" y="138"/>
                  <a:pt x="28" y="138"/>
                </a:cubicBezTo>
                <a:cubicBezTo>
                  <a:pt x="17" y="138"/>
                  <a:pt x="17" y="138"/>
                  <a:pt x="17" y="138"/>
                </a:cubicBezTo>
                <a:cubicBezTo>
                  <a:pt x="17" y="187"/>
                  <a:pt x="17" y="187"/>
                  <a:pt x="17" y="187"/>
                </a:cubicBezTo>
                <a:cubicBezTo>
                  <a:pt x="17" y="199"/>
                  <a:pt x="28" y="208"/>
                  <a:pt x="40" y="209"/>
                </a:cubicBezTo>
                <a:cubicBezTo>
                  <a:pt x="40" y="214"/>
                  <a:pt x="40" y="214"/>
                  <a:pt x="40" y="214"/>
                </a:cubicBezTo>
                <a:cubicBezTo>
                  <a:pt x="40" y="220"/>
                  <a:pt x="46" y="225"/>
                  <a:pt x="53" y="225"/>
                </a:cubicBezTo>
                <a:cubicBezTo>
                  <a:pt x="74" y="225"/>
                  <a:pt x="74" y="225"/>
                  <a:pt x="74" y="225"/>
                </a:cubicBezTo>
                <a:cubicBezTo>
                  <a:pt x="81" y="225"/>
                  <a:pt x="87" y="220"/>
                  <a:pt x="87" y="214"/>
                </a:cubicBezTo>
                <a:cubicBezTo>
                  <a:pt x="87" y="209"/>
                  <a:pt x="87" y="209"/>
                  <a:pt x="87" y="209"/>
                </a:cubicBezTo>
                <a:cubicBezTo>
                  <a:pt x="99" y="208"/>
                  <a:pt x="110" y="199"/>
                  <a:pt x="110" y="187"/>
                </a:cubicBezTo>
                <a:cubicBezTo>
                  <a:pt x="110" y="138"/>
                  <a:pt x="110" y="138"/>
                  <a:pt x="110" y="138"/>
                </a:cubicBezTo>
                <a:cubicBezTo>
                  <a:pt x="99" y="138"/>
                  <a:pt x="99" y="138"/>
                  <a:pt x="99" y="138"/>
                </a:cubicBezTo>
                <a:cubicBezTo>
                  <a:pt x="99" y="125"/>
                  <a:pt x="99" y="125"/>
                  <a:pt x="99" y="125"/>
                </a:cubicBezTo>
                <a:cubicBezTo>
                  <a:pt x="99" y="122"/>
                  <a:pt x="101" y="118"/>
                  <a:pt x="104" y="117"/>
                </a:cubicBezTo>
                <a:cubicBezTo>
                  <a:pt x="112" y="115"/>
                  <a:pt x="112" y="115"/>
                  <a:pt x="112" y="115"/>
                </a:cubicBezTo>
                <a:cubicBezTo>
                  <a:pt x="118" y="113"/>
                  <a:pt x="122" y="107"/>
                  <a:pt x="120" y="101"/>
                </a:cubicBezTo>
                <a:close/>
                <a:moveTo>
                  <a:pt x="43" y="98"/>
                </a:moveTo>
                <a:cubicBezTo>
                  <a:pt x="45" y="99"/>
                  <a:pt x="46" y="100"/>
                  <a:pt x="47" y="101"/>
                </a:cubicBezTo>
                <a:cubicBezTo>
                  <a:pt x="48" y="103"/>
                  <a:pt x="49" y="104"/>
                  <a:pt x="49" y="106"/>
                </a:cubicBezTo>
                <a:cubicBezTo>
                  <a:pt x="49" y="138"/>
                  <a:pt x="49" y="138"/>
                  <a:pt x="49" y="138"/>
                </a:cubicBezTo>
                <a:cubicBezTo>
                  <a:pt x="35" y="138"/>
                  <a:pt x="35" y="138"/>
                  <a:pt x="35" y="138"/>
                </a:cubicBezTo>
                <a:cubicBezTo>
                  <a:pt x="35" y="121"/>
                  <a:pt x="35" y="121"/>
                  <a:pt x="35" y="121"/>
                </a:cubicBezTo>
                <a:cubicBezTo>
                  <a:pt x="35" y="116"/>
                  <a:pt x="30" y="110"/>
                  <a:pt x="25" y="108"/>
                </a:cubicBezTo>
                <a:cubicBezTo>
                  <a:pt x="25" y="108"/>
                  <a:pt x="24" y="108"/>
                  <a:pt x="24" y="108"/>
                </a:cubicBezTo>
                <a:cubicBezTo>
                  <a:pt x="13" y="104"/>
                  <a:pt x="13" y="104"/>
                  <a:pt x="13" y="104"/>
                </a:cubicBezTo>
                <a:cubicBezTo>
                  <a:pt x="12" y="104"/>
                  <a:pt x="12" y="104"/>
                  <a:pt x="12" y="104"/>
                </a:cubicBezTo>
                <a:cubicBezTo>
                  <a:pt x="10" y="104"/>
                  <a:pt x="9" y="102"/>
                  <a:pt x="9" y="101"/>
                </a:cubicBezTo>
                <a:cubicBezTo>
                  <a:pt x="8" y="97"/>
                  <a:pt x="8" y="97"/>
                  <a:pt x="8" y="97"/>
                </a:cubicBezTo>
                <a:cubicBezTo>
                  <a:pt x="8" y="97"/>
                  <a:pt x="8" y="97"/>
                  <a:pt x="8" y="97"/>
                </a:cubicBezTo>
                <a:cubicBezTo>
                  <a:pt x="7" y="96"/>
                  <a:pt x="7" y="94"/>
                  <a:pt x="8" y="93"/>
                </a:cubicBezTo>
                <a:cubicBezTo>
                  <a:pt x="9" y="92"/>
                  <a:pt x="10" y="91"/>
                  <a:pt x="11" y="90"/>
                </a:cubicBezTo>
                <a:cubicBezTo>
                  <a:pt x="12" y="90"/>
                  <a:pt x="12" y="90"/>
                  <a:pt x="12" y="90"/>
                </a:cubicBezTo>
                <a:cubicBezTo>
                  <a:pt x="13" y="90"/>
                  <a:pt x="13" y="90"/>
                  <a:pt x="13" y="90"/>
                </a:cubicBezTo>
                <a:cubicBezTo>
                  <a:pt x="24" y="86"/>
                  <a:pt x="24" y="86"/>
                  <a:pt x="24" y="86"/>
                </a:cubicBezTo>
                <a:cubicBezTo>
                  <a:pt x="106" y="62"/>
                  <a:pt x="106" y="62"/>
                  <a:pt x="106" y="62"/>
                </a:cubicBezTo>
                <a:cubicBezTo>
                  <a:pt x="107" y="62"/>
                  <a:pt x="107" y="62"/>
                  <a:pt x="108" y="62"/>
                </a:cubicBezTo>
                <a:cubicBezTo>
                  <a:pt x="110" y="62"/>
                  <a:pt x="112" y="63"/>
                  <a:pt x="113" y="66"/>
                </a:cubicBezTo>
                <a:cubicBezTo>
                  <a:pt x="114" y="69"/>
                  <a:pt x="114" y="69"/>
                  <a:pt x="114" y="69"/>
                </a:cubicBezTo>
                <a:cubicBezTo>
                  <a:pt x="115" y="71"/>
                  <a:pt x="114" y="72"/>
                  <a:pt x="114" y="73"/>
                </a:cubicBezTo>
                <a:cubicBezTo>
                  <a:pt x="113" y="74"/>
                  <a:pt x="112" y="75"/>
                  <a:pt x="111" y="76"/>
                </a:cubicBezTo>
                <a:cubicBezTo>
                  <a:pt x="49" y="94"/>
                  <a:pt x="49" y="94"/>
                  <a:pt x="49" y="94"/>
                </a:cubicBezTo>
                <a:cubicBezTo>
                  <a:pt x="39" y="97"/>
                  <a:pt x="43" y="98"/>
                  <a:pt x="43" y="98"/>
                </a:cubicBezTo>
                <a:close/>
                <a:moveTo>
                  <a:pt x="111" y="109"/>
                </a:moveTo>
                <a:cubicBezTo>
                  <a:pt x="103" y="111"/>
                  <a:pt x="103" y="111"/>
                  <a:pt x="103" y="111"/>
                </a:cubicBezTo>
                <a:cubicBezTo>
                  <a:pt x="97" y="113"/>
                  <a:pt x="92" y="119"/>
                  <a:pt x="92" y="125"/>
                </a:cubicBezTo>
                <a:cubicBezTo>
                  <a:pt x="92" y="138"/>
                  <a:pt x="92" y="138"/>
                  <a:pt x="92" y="138"/>
                </a:cubicBezTo>
                <a:cubicBezTo>
                  <a:pt x="78" y="138"/>
                  <a:pt x="78" y="138"/>
                  <a:pt x="78" y="138"/>
                </a:cubicBezTo>
                <a:cubicBezTo>
                  <a:pt x="78" y="110"/>
                  <a:pt x="78" y="110"/>
                  <a:pt x="78" y="110"/>
                </a:cubicBezTo>
                <a:cubicBezTo>
                  <a:pt x="78" y="107"/>
                  <a:pt x="81" y="103"/>
                  <a:pt x="84" y="102"/>
                </a:cubicBezTo>
                <a:cubicBezTo>
                  <a:pt x="106" y="96"/>
                  <a:pt x="106" y="96"/>
                  <a:pt x="106" y="96"/>
                </a:cubicBezTo>
                <a:cubicBezTo>
                  <a:pt x="109" y="95"/>
                  <a:pt x="112" y="96"/>
                  <a:pt x="113" y="99"/>
                </a:cubicBezTo>
                <a:cubicBezTo>
                  <a:pt x="114" y="103"/>
                  <a:pt x="114" y="103"/>
                  <a:pt x="114" y="103"/>
                </a:cubicBezTo>
                <a:cubicBezTo>
                  <a:pt x="115" y="106"/>
                  <a:pt x="113" y="109"/>
                  <a:pt x="111" y="109"/>
                </a:cubicBezTo>
                <a:close/>
              </a:path>
            </a:pathLst>
          </a:custGeom>
          <a:solidFill>
            <a:schemeClr val="tx1"/>
          </a:solidFill>
          <a:ln>
            <a:noFill/>
          </a:ln>
        </p:spPr>
        <p:txBody>
          <a:bodyPr vert="horz" wrap="square" lIns="68571" tIns="34286" rIns="68571" bIns="34286" numCol="1" anchor="t" anchorCtr="0" compatLnSpc="1"/>
          <a:lstStyle/>
          <a:p>
            <a:endParaRPr lang="en-US"/>
          </a:p>
        </p:txBody>
      </p:sp>
      <p:sp>
        <p:nvSpPr>
          <p:cNvPr id="13" name="文本框 12"/>
          <p:cNvSpPr txBox="1"/>
          <p:nvPr/>
        </p:nvSpPr>
        <p:spPr>
          <a:xfrm>
            <a:off x="6842501" y="1040166"/>
            <a:ext cx="1224367" cy="1200329"/>
          </a:xfrm>
          <a:prstGeom prst="rect">
            <a:avLst/>
          </a:prstGeom>
          <a:noFill/>
        </p:spPr>
        <p:txBody>
          <a:bodyPr wrap="square" rtlCol="0">
            <a:spAutoFit/>
          </a:bodyPr>
          <a:lstStyle/>
          <a:p>
            <a:pPr algn="ctr"/>
            <a:r>
              <a:rPr lang="en-US" altLang="zh-CN" sz="7200" dirty="0" smtClean="0">
                <a:solidFill>
                  <a:schemeClr val="bg1"/>
                </a:solidFill>
                <a:latin typeface="时尚中黑简体" panose="01010104010101010101" pitchFamily="2" charset="-122"/>
                <a:ea typeface="时尚中黑简体" panose="01010104010101010101" pitchFamily="2" charset="-122"/>
              </a:rPr>
              <a:t>+</a:t>
            </a:r>
            <a:endParaRPr lang="zh-CN" altLang="en-US" sz="7200" dirty="0">
              <a:solidFill>
                <a:schemeClr val="bg1"/>
              </a:solidFill>
              <a:latin typeface="时尚中黑简体" panose="01010104010101010101" pitchFamily="2" charset="-122"/>
              <a:ea typeface="时尚中黑简体" panose="01010104010101010101" pitchFamily="2" charset="-122"/>
            </a:endParaRPr>
          </a:p>
        </p:txBody>
      </p:sp>
      <p:sp>
        <p:nvSpPr>
          <p:cNvPr id="14" name="Freeform 78"/>
          <p:cNvSpPr>
            <a:spLocks noEditPoints="1"/>
          </p:cNvSpPr>
          <p:nvPr/>
        </p:nvSpPr>
        <p:spPr bwMode="auto">
          <a:xfrm>
            <a:off x="1862781" y="3862049"/>
            <a:ext cx="810080" cy="815469"/>
          </a:xfrm>
          <a:custGeom>
            <a:avLst/>
            <a:gdLst>
              <a:gd name="T0" fmla="*/ 174 w 347"/>
              <a:gd name="T1" fmla="*/ 0 h 347"/>
              <a:gd name="T2" fmla="*/ 0 w 347"/>
              <a:gd name="T3" fmla="*/ 174 h 347"/>
              <a:gd name="T4" fmla="*/ 174 w 347"/>
              <a:gd name="T5" fmla="*/ 347 h 347"/>
              <a:gd name="T6" fmla="*/ 347 w 347"/>
              <a:gd name="T7" fmla="*/ 174 h 347"/>
              <a:gd name="T8" fmla="*/ 174 w 347"/>
              <a:gd name="T9" fmla="*/ 0 h 347"/>
              <a:gd name="T10" fmla="*/ 332 w 347"/>
              <a:gd name="T11" fmla="*/ 166 h 347"/>
              <a:gd name="T12" fmla="*/ 283 w 347"/>
              <a:gd name="T13" fmla="*/ 166 h 347"/>
              <a:gd name="T14" fmla="*/ 231 w 347"/>
              <a:gd name="T15" fmla="*/ 26 h 347"/>
              <a:gd name="T16" fmla="*/ 332 w 347"/>
              <a:gd name="T17" fmla="*/ 166 h 347"/>
              <a:gd name="T18" fmla="*/ 174 w 347"/>
              <a:gd name="T19" fmla="*/ 332 h 347"/>
              <a:gd name="T20" fmla="*/ 147 w 347"/>
              <a:gd name="T21" fmla="*/ 181 h 347"/>
              <a:gd name="T22" fmla="*/ 200 w 347"/>
              <a:gd name="T23" fmla="*/ 181 h 347"/>
              <a:gd name="T24" fmla="*/ 174 w 347"/>
              <a:gd name="T25" fmla="*/ 332 h 347"/>
              <a:gd name="T26" fmla="*/ 147 w 347"/>
              <a:gd name="T27" fmla="*/ 166 h 347"/>
              <a:gd name="T28" fmla="*/ 174 w 347"/>
              <a:gd name="T29" fmla="*/ 15 h 347"/>
              <a:gd name="T30" fmla="*/ 174 w 347"/>
              <a:gd name="T31" fmla="*/ 15 h 347"/>
              <a:gd name="T32" fmla="*/ 200 w 347"/>
              <a:gd name="T33" fmla="*/ 166 h 347"/>
              <a:gd name="T34" fmla="*/ 147 w 347"/>
              <a:gd name="T35" fmla="*/ 166 h 347"/>
              <a:gd name="T36" fmla="*/ 153 w 347"/>
              <a:gd name="T37" fmla="*/ 19 h 347"/>
              <a:gd name="T38" fmla="*/ 133 w 347"/>
              <a:gd name="T39" fmla="*/ 166 h 347"/>
              <a:gd name="T40" fmla="*/ 79 w 347"/>
              <a:gd name="T41" fmla="*/ 166 h 347"/>
              <a:gd name="T42" fmla="*/ 153 w 347"/>
              <a:gd name="T43" fmla="*/ 19 h 347"/>
              <a:gd name="T44" fmla="*/ 133 w 347"/>
              <a:gd name="T45" fmla="*/ 181 h 347"/>
              <a:gd name="T46" fmla="*/ 153 w 347"/>
              <a:gd name="T47" fmla="*/ 329 h 347"/>
              <a:gd name="T48" fmla="*/ 79 w 347"/>
              <a:gd name="T49" fmla="*/ 181 h 347"/>
              <a:gd name="T50" fmla="*/ 133 w 347"/>
              <a:gd name="T51" fmla="*/ 181 h 347"/>
              <a:gd name="T52" fmla="*/ 194 w 347"/>
              <a:gd name="T53" fmla="*/ 329 h 347"/>
              <a:gd name="T54" fmla="*/ 215 w 347"/>
              <a:gd name="T55" fmla="*/ 181 h 347"/>
              <a:gd name="T56" fmla="*/ 268 w 347"/>
              <a:gd name="T57" fmla="*/ 181 h 347"/>
              <a:gd name="T58" fmla="*/ 194 w 347"/>
              <a:gd name="T59" fmla="*/ 329 h 347"/>
              <a:gd name="T60" fmla="*/ 215 w 347"/>
              <a:gd name="T61" fmla="*/ 166 h 347"/>
              <a:gd name="T62" fmla="*/ 194 w 347"/>
              <a:gd name="T63" fmla="*/ 19 h 347"/>
              <a:gd name="T64" fmla="*/ 268 w 347"/>
              <a:gd name="T65" fmla="*/ 166 h 347"/>
              <a:gd name="T66" fmla="*/ 215 w 347"/>
              <a:gd name="T67" fmla="*/ 166 h 347"/>
              <a:gd name="T68" fmla="*/ 117 w 347"/>
              <a:gd name="T69" fmla="*/ 26 h 347"/>
              <a:gd name="T70" fmla="*/ 64 w 347"/>
              <a:gd name="T71" fmla="*/ 166 h 347"/>
              <a:gd name="T72" fmla="*/ 15 w 347"/>
              <a:gd name="T73" fmla="*/ 166 h 347"/>
              <a:gd name="T74" fmla="*/ 117 w 347"/>
              <a:gd name="T75" fmla="*/ 26 h 347"/>
              <a:gd name="T76" fmla="*/ 15 w 347"/>
              <a:gd name="T77" fmla="*/ 181 h 347"/>
              <a:gd name="T78" fmla="*/ 64 w 347"/>
              <a:gd name="T79" fmla="*/ 181 h 347"/>
              <a:gd name="T80" fmla="*/ 117 w 347"/>
              <a:gd name="T81" fmla="*/ 322 h 347"/>
              <a:gd name="T82" fmla="*/ 15 w 347"/>
              <a:gd name="T83" fmla="*/ 181 h 347"/>
              <a:gd name="T84" fmla="*/ 231 w 347"/>
              <a:gd name="T85" fmla="*/ 322 h 347"/>
              <a:gd name="T86" fmla="*/ 283 w 347"/>
              <a:gd name="T87" fmla="*/ 181 h 347"/>
              <a:gd name="T88" fmla="*/ 332 w 347"/>
              <a:gd name="T89" fmla="*/ 181 h 347"/>
              <a:gd name="T90" fmla="*/ 231 w 347"/>
              <a:gd name="T91" fmla="*/ 322 h 3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347" h="347">
                <a:moveTo>
                  <a:pt x="174" y="0"/>
                </a:moveTo>
                <a:cubicBezTo>
                  <a:pt x="78" y="0"/>
                  <a:pt x="0" y="78"/>
                  <a:pt x="0" y="174"/>
                </a:cubicBezTo>
                <a:cubicBezTo>
                  <a:pt x="0" y="269"/>
                  <a:pt x="78" y="347"/>
                  <a:pt x="174" y="347"/>
                </a:cubicBezTo>
                <a:cubicBezTo>
                  <a:pt x="269" y="347"/>
                  <a:pt x="347" y="269"/>
                  <a:pt x="347" y="174"/>
                </a:cubicBezTo>
                <a:cubicBezTo>
                  <a:pt x="347" y="78"/>
                  <a:pt x="269" y="0"/>
                  <a:pt x="174" y="0"/>
                </a:cubicBezTo>
                <a:close/>
                <a:moveTo>
                  <a:pt x="332" y="166"/>
                </a:moveTo>
                <a:cubicBezTo>
                  <a:pt x="283" y="166"/>
                  <a:pt x="283" y="166"/>
                  <a:pt x="283" y="166"/>
                </a:cubicBezTo>
                <a:cubicBezTo>
                  <a:pt x="281" y="107"/>
                  <a:pt x="261" y="55"/>
                  <a:pt x="231" y="26"/>
                </a:cubicBezTo>
                <a:cubicBezTo>
                  <a:pt x="288" y="48"/>
                  <a:pt x="329" y="102"/>
                  <a:pt x="332" y="166"/>
                </a:cubicBezTo>
                <a:close/>
                <a:moveTo>
                  <a:pt x="174" y="332"/>
                </a:moveTo>
                <a:cubicBezTo>
                  <a:pt x="165" y="330"/>
                  <a:pt x="148" y="277"/>
                  <a:pt x="147" y="181"/>
                </a:cubicBezTo>
                <a:cubicBezTo>
                  <a:pt x="200" y="181"/>
                  <a:pt x="200" y="181"/>
                  <a:pt x="200" y="181"/>
                </a:cubicBezTo>
                <a:cubicBezTo>
                  <a:pt x="199" y="277"/>
                  <a:pt x="183" y="330"/>
                  <a:pt x="174" y="332"/>
                </a:cubicBezTo>
                <a:close/>
                <a:moveTo>
                  <a:pt x="147" y="166"/>
                </a:moveTo>
                <a:cubicBezTo>
                  <a:pt x="148" y="70"/>
                  <a:pt x="165" y="17"/>
                  <a:pt x="174" y="15"/>
                </a:cubicBezTo>
                <a:cubicBezTo>
                  <a:pt x="174" y="15"/>
                  <a:pt x="174" y="15"/>
                  <a:pt x="174" y="15"/>
                </a:cubicBezTo>
                <a:cubicBezTo>
                  <a:pt x="183" y="17"/>
                  <a:pt x="199" y="70"/>
                  <a:pt x="200" y="166"/>
                </a:cubicBezTo>
                <a:lnTo>
                  <a:pt x="147" y="166"/>
                </a:lnTo>
                <a:close/>
                <a:moveTo>
                  <a:pt x="153" y="19"/>
                </a:moveTo>
                <a:cubicBezTo>
                  <a:pt x="138" y="51"/>
                  <a:pt x="133" y="118"/>
                  <a:pt x="133" y="166"/>
                </a:cubicBezTo>
                <a:cubicBezTo>
                  <a:pt x="79" y="166"/>
                  <a:pt x="79" y="166"/>
                  <a:pt x="79" y="166"/>
                </a:cubicBezTo>
                <a:cubicBezTo>
                  <a:pt x="81" y="94"/>
                  <a:pt x="112" y="34"/>
                  <a:pt x="153" y="19"/>
                </a:cubicBezTo>
                <a:close/>
                <a:moveTo>
                  <a:pt x="133" y="181"/>
                </a:moveTo>
                <a:cubicBezTo>
                  <a:pt x="133" y="229"/>
                  <a:pt x="138" y="296"/>
                  <a:pt x="153" y="329"/>
                </a:cubicBezTo>
                <a:cubicBezTo>
                  <a:pt x="112" y="313"/>
                  <a:pt x="81" y="254"/>
                  <a:pt x="79" y="181"/>
                </a:cubicBezTo>
                <a:lnTo>
                  <a:pt x="133" y="181"/>
                </a:lnTo>
                <a:close/>
                <a:moveTo>
                  <a:pt x="194" y="329"/>
                </a:moveTo>
                <a:cubicBezTo>
                  <a:pt x="209" y="296"/>
                  <a:pt x="214" y="229"/>
                  <a:pt x="215" y="181"/>
                </a:cubicBezTo>
                <a:cubicBezTo>
                  <a:pt x="268" y="181"/>
                  <a:pt x="268" y="181"/>
                  <a:pt x="268" y="181"/>
                </a:cubicBezTo>
                <a:cubicBezTo>
                  <a:pt x="266" y="254"/>
                  <a:pt x="235" y="313"/>
                  <a:pt x="194" y="329"/>
                </a:cubicBezTo>
                <a:close/>
                <a:moveTo>
                  <a:pt x="215" y="166"/>
                </a:moveTo>
                <a:cubicBezTo>
                  <a:pt x="214" y="118"/>
                  <a:pt x="209" y="51"/>
                  <a:pt x="194" y="19"/>
                </a:cubicBezTo>
                <a:cubicBezTo>
                  <a:pt x="235" y="34"/>
                  <a:pt x="266" y="94"/>
                  <a:pt x="268" y="166"/>
                </a:cubicBezTo>
                <a:lnTo>
                  <a:pt x="215" y="166"/>
                </a:lnTo>
                <a:close/>
                <a:moveTo>
                  <a:pt x="117" y="26"/>
                </a:moveTo>
                <a:cubicBezTo>
                  <a:pt x="87" y="55"/>
                  <a:pt x="66" y="107"/>
                  <a:pt x="64" y="166"/>
                </a:cubicBezTo>
                <a:cubicBezTo>
                  <a:pt x="15" y="166"/>
                  <a:pt x="15" y="166"/>
                  <a:pt x="15" y="166"/>
                </a:cubicBezTo>
                <a:cubicBezTo>
                  <a:pt x="18" y="102"/>
                  <a:pt x="59" y="48"/>
                  <a:pt x="117" y="26"/>
                </a:cubicBezTo>
                <a:close/>
                <a:moveTo>
                  <a:pt x="15" y="181"/>
                </a:moveTo>
                <a:cubicBezTo>
                  <a:pt x="64" y="181"/>
                  <a:pt x="64" y="181"/>
                  <a:pt x="64" y="181"/>
                </a:cubicBezTo>
                <a:cubicBezTo>
                  <a:pt x="66" y="241"/>
                  <a:pt x="87" y="292"/>
                  <a:pt x="117" y="322"/>
                </a:cubicBezTo>
                <a:cubicBezTo>
                  <a:pt x="59" y="300"/>
                  <a:pt x="18" y="245"/>
                  <a:pt x="15" y="181"/>
                </a:cubicBezTo>
                <a:close/>
                <a:moveTo>
                  <a:pt x="231" y="322"/>
                </a:moveTo>
                <a:cubicBezTo>
                  <a:pt x="261" y="292"/>
                  <a:pt x="281" y="241"/>
                  <a:pt x="283" y="181"/>
                </a:cubicBezTo>
                <a:cubicBezTo>
                  <a:pt x="332" y="181"/>
                  <a:pt x="332" y="181"/>
                  <a:pt x="332" y="181"/>
                </a:cubicBezTo>
                <a:cubicBezTo>
                  <a:pt x="329" y="245"/>
                  <a:pt x="288" y="300"/>
                  <a:pt x="231" y="322"/>
                </a:cubicBezTo>
                <a:close/>
              </a:path>
            </a:pathLst>
          </a:custGeom>
          <a:solidFill>
            <a:schemeClr val="tx1"/>
          </a:solidFill>
          <a:ln>
            <a:noFill/>
          </a:ln>
        </p:spPr>
        <p:txBody>
          <a:bodyPr vert="horz" wrap="square" lIns="68571" tIns="34286" rIns="68571" bIns="34286" numCol="1" anchor="t" anchorCtr="0" compatLnSpc="1"/>
          <a:lstStyle/>
          <a:p>
            <a:endParaRPr lang="en-US"/>
          </a:p>
        </p:txBody>
      </p:sp>
      <p:sp>
        <p:nvSpPr>
          <p:cNvPr id="17" name="文本框 16"/>
          <p:cNvSpPr txBox="1"/>
          <p:nvPr/>
        </p:nvSpPr>
        <p:spPr>
          <a:xfrm>
            <a:off x="8221850" y="1596649"/>
            <a:ext cx="2986268" cy="707886"/>
          </a:xfrm>
          <a:prstGeom prst="rect">
            <a:avLst/>
          </a:prstGeom>
          <a:noFill/>
        </p:spPr>
        <p:txBody>
          <a:bodyPr wrap="square" rtlCol="0">
            <a:spAutoFit/>
          </a:bodyPr>
          <a:lstStyle/>
          <a:p>
            <a:pPr algn="ctr"/>
            <a:r>
              <a:rPr lang="zh-CN" altLang="en-US" sz="2000" dirty="0">
                <a:latin typeface="微软雅黑 Light" panose="020B0502040204020203" pitchFamily="34" charset="-122"/>
                <a:ea typeface="微软雅黑 Light" panose="020B0502040204020203" pitchFamily="34" charset="-122"/>
              </a:rPr>
              <a:t>此处添加你的标题</a:t>
            </a:r>
            <a:endParaRPr lang="en-US" altLang="zh-CN" sz="2000" dirty="0">
              <a:latin typeface="微软雅黑 Light" panose="020B0502040204020203" pitchFamily="34" charset="-122"/>
              <a:ea typeface="微软雅黑 Light" panose="020B0502040204020203" pitchFamily="34" charset="-122"/>
            </a:endParaRPr>
          </a:p>
          <a:p>
            <a:pPr algn="ctr"/>
            <a:r>
              <a:rPr lang="zh-CN" altLang="en-US" sz="2000" dirty="0">
                <a:latin typeface="微软雅黑 Light" panose="020B0502040204020203" pitchFamily="34" charset="-122"/>
                <a:ea typeface="微软雅黑 Light" panose="020B0502040204020203" pitchFamily="34" charset="-122"/>
              </a:rPr>
              <a:t>此处添加你的标题</a:t>
            </a:r>
          </a:p>
        </p:txBody>
      </p:sp>
      <p:sp>
        <p:nvSpPr>
          <p:cNvPr id="18" name="文本框 17"/>
          <p:cNvSpPr txBox="1"/>
          <p:nvPr/>
        </p:nvSpPr>
        <p:spPr>
          <a:xfrm>
            <a:off x="774687" y="4943959"/>
            <a:ext cx="2986268" cy="1015663"/>
          </a:xfrm>
          <a:prstGeom prst="rect">
            <a:avLst/>
          </a:prstGeom>
          <a:noFill/>
        </p:spPr>
        <p:txBody>
          <a:bodyPr wrap="square" rtlCol="0">
            <a:spAutoFit/>
          </a:bodyPr>
          <a:lstStyle/>
          <a:p>
            <a:pPr algn="ctr"/>
            <a:r>
              <a:rPr lang="zh-CN" altLang="en-US" sz="2000" dirty="0" smtClean="0">
                <a:latin typeface="微软雅黑 Light" panose="020B0502040204020203" pitchFamily="34" charset="-122"/>
                <a:ea typeface="微软雅黑 Light" panose="020B0502040204020203" pitchFamily="34" charset="-122"/>
              </a:rPr>
              <a:t>此处添加你的标题</a:t>
            </a:r>
            <a:endParaRPr lang="en-US" altLang="zh-CN" sz="2000" dirty="0" smtClean="0">
              <a:latin typeface="微软雅黑 Light" panose="020B0502040204020203" pitchFamily="34" charset="-122"/>
              <a:ea typeface="微软雅黑 Light" panose="020B0502040204020203" pitchFamily="34" charset="-122"/>
            </a:endParaRPr>
          </a:p>
          <a:p>
            <a:pPr algn="ctr"/>
            <a:r>
              <a:rPr lang="zh-CN" altLang="en-US" sz="2000" dirty="0">
                <a:latin typeface="微软雅黑 Light" panose="020B0502040204020203" pitchFamily="34" charset="-122"/>
                <a:ea typeface="微软雅黑 Light" panose="020B0502040204020203" pitchFamily="34" charset="-122"/>
              </a:rPr>
              <a:t>此处添加你的标题</a:t>
            </a:r>
          </a:p>
          <a:p>
            <a:pPr algn="ctr"/>
            <a:endParaRPr lang="zh-CN" altLang="en-US" sz="2000" dirty="0">
              <a:latin typeface="微软雅黑 Light" panose="020B0502040204020203" pitchFamily="34" charset="-122"/>
              <a:ea typeface="微软雅黑 Light" panose="020B0502040204020203" pitchFamily="34" charset="-122"/>
            </a:endParaRPr>
          </a:p>
        </p:txBody>
      </p:sp>
    </p:spTree>
  </p:cSld>
  <p:clrMapOvr>
    <a:masterClrMapping/>
  </p:clrMapOvr>
  <p:transition spd="med" advTm="2000">
    <p:pull/>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p:nvSpPr>
          <p:cNvPr id="6" name="椭圆 5"/>
          <p:cNvSpPr/>
          <p:nvPr/>
        </p:nvSpPr>
        <p:spPr>
          <a:xfrm>
            <a:off x="3818021" y="1151021"/>
            <a:ext cx="4555958" cy="4555958"/>
          </a:xfrm>
          <a:prstGeom prst="ellipse">
            <a:avLst/>
          </a:prstGeom>
          <a:solidFill>
            <a:schemeClr val="tx1">
              <a:lumMod val="75000"/>
              <a:lumOff val="25000"/>
            </a:schemeClr>
          </a:solidFill>
          <a:ln>
            <a:noFill/>
          </a:ln>
          <a:effectLst>
            <a:outerShdw blurRad="139700" sx="103000" sy="103000" algn="ctr" rotWithShape="0">
              <a:prstClr val="black"/>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zh-CN" altLang="en-US"/>
          </a:p>
        </p:txBody>
      </p:sp>
      <p:sp>
        <p:nvSpPr>
          <p:cNvPr id="7" name="文本框 6"/>
          <p:cNvSpPr txBox="1"/>
          <p:nvPr/>
        </p:nvSpPr>
        <p:spPr>
          <a:xfrm>
            <a:off x="4919832" y="1287286"/>
            <a:ext cx="2352336" cy="2246769"/>
          </a:xfrm>
          <a:prstGeom prst="rect">
            <a:avLst/>
          </a:prstGeom>
          <a:noFill/>
        </p:spPr>
        <p:txBody>
          <a:bodyPr wrap="square" rtlCol="0">
            <a:spAutoFit/>
          </a:bodyPr>
          <a:lstStyle/>
          <a:p>
            <a:pPr algn="ctr"/>
            <a:r>
              <a:rPr lang="en-US" altLang="zh-CN" sz="14000" b="1" dirty="0" smtClean="0">
                <a:solidFill>
                  <a:schemeClr val="accent6"/>
                </a:solidFill>
              </a:rPr>
              <a:t>03</a:t>
            </a:r>
            <a:endParaRPr lang="zh-CN" altLang="en-US" sz="14000" b="1" dirty="0">
              <a:solidFill>
                <a:schemeClr val="accent6"/>
              </a:solidFill>
            </a:endParaRPr>
          </a:p>
        </p:txBody>
      </p:sp>
      <p:sp>
        <p:nvSpPr>
          <p:cNvPr id="8" name="椭圆 7"/>
          <p:cNvSpPr/>
          <p:nvPr/>
        </p:nvSpPr>
        <p:spPr>
          <a:xfrm>
            <a:off x="6862324" y="2429077"/>
            <a:ext cx="283369" cy="283369"/>
          </a:xfrm>
          <a:prstGeom prst="ellipse">
            <a:avLst/>
          </a:prstGeom>
          <a:noFill/>
          <a:ln w="6350">
            <a:solidFill>
              <a:schemeClr val="bg1"/>
            </a:solidFill>
            <a:prstDash val="dash"/>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zh-CN" altLang="en-US"/>
          </a:p>
        </p:txBody>
      </p:sp>
      <p:pic>
        <p:nvPicPr>
          <p:cNvPr id="9" name="图片 8"/>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774082" y="2564559"/>
            <a:ext cx="932226" cy="929592"/>
          </a:xfrm>
          <a:prstGeom prst="rect">
            <a:avLst/>
          </a:prstGeom>
        </p:spPr>
      </p:pic>
      <p:sp>
        <p:nvSpPr>
          <p:cNvPr id="10" name="矩形 9"/>
          <p:cNvSpPr/>
          <p:nvPr/>
        </p:nvSpPr>
        <p:spPr>
          <a:xfrm>
            <a:off x="4774082" y="3744779"/>
            <a:ext cx="2762295" cy="584775"/>
          </a:xfrm>
          <a:prstGeom prst="rect">
            <a:avLst/>
          </a:prstGeom>
        </p:spPr>
        <p:txBody>
          <a:bodyPr wrap="none">
            <a:spAutoFit/>
          </a:bodyPr>
          <a:lstStyle/>
          <a:p>
            <a:r>
              <a:rPr lang="zh-CN" altLang="en-US" sz="3200" kern="1100" spc="150" dirty="0" smtClean="0">
                <a:solidFill>
                  <a:schemeClr val="bg1"/>
                </a:solidFill>
                <a:latin typeface="微软雅黑" panose="020B0503020204020204" pitchFamily="34" charset="-122"/>
                <a:ea typeface="微软雅黑" panose="020B0503020204020204" pitchFamily="34" charset="-122"/>
              </a:rPr>
              <a:t>添加第一部分</a:t>
            </a:r>
            <a:endParaRPr lang="zh-CN" altLang="en-US" sz="3200" dirty="0">
              <a:solidFill>
                <a:schemeClr val="bg1"/>
              </a:solidFill>
            </a:endParaRPr>
          </a:p>
        </p:txBody>
      </p:sp>
    </p:spTree>
  </p:cSld>
  <p:clrMapOvr>
    <a:masterClrMapping/>
  </p:clrMapOvr>
  <p:transition spd="med" advTm="2000">
    <p:pull/>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pic>
        <p:nvPicPr>
          <p:cNvPr id="2" name="图片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79749" y="158087"/>
            <a:ext cx="832514" cy="832514"/>
          </a:xfrm>
          <a:prstGeom prst="rect">
            <a:avLst/>
          </a:prstGeom>
        </p:spPr>
      </p:pic>
      <p:sp>
        <p:nvSpPr>
          <p:cNvPr id="3" name="矩形 2"/>
          <p:cNvSpPr/>
          <p:nvPr/>
        </p:nvSpPr>
        <p:spPr>
          <a:xfrm>
            <a:off x="1112263" y="343511"/>
            <a:ext cx="2646878" cy="461665"/>
          </a:xfrm>
          <a:prstGeom prst="rect">
            <a:avLst/>
          </a:prstGeom>
        </p:spPr>
        <p:txBody>
          <a:bodyPr wrap="none">
            <a:spAutoFit/>
          </a:bodyPr>
          <a:lstStyle/>
          <a:p>
            <a:r>
              <a:rPr lang="zh-CN" altLang="en-US" sz="2400" dirty="0" smtClean="0">
                <a:solidFill>
                  <a:schemeClr val="accent6">
                    <a:lumMod val="50000"/>
                  </a:schemeClr>
                </a:solidFill>
                <a:latin typeface="微软雅黑" panose="020B0503020204020204" pitchFamily="34" charset="-122"/>
                <a:ea typeface="微软雅黑" panose="020B0503020204020204" pitchFamily="34" charset="-122"/>
              </a:rPr>
              <a:t>此处添加你的标题</a:t>
            </a:r>
            <a:endParaRPr lang="zh-CN" altLang="en-US" sz="2400" dirty="0"/>
          </a:p>
        </p:txBody>
      </p:sp>
      <p:pic>
        <p:nvPicPr>
          <p:cNvPr id="4" name="图片 3"/>
          <p:cNvPicPr>
            <a:picLocks noChangeAspect="1"/>
          </p:cNvPicPr>
          <p:nvPr/>
        </p:nvPicPr>
        <p:blipFill>
          <a:blip r:embed="rId4"/>
          <a:stretch>
            <a:fillRect/>
          </a:stretch>
        </p:blipFill>
        <p:spPr>
          <a:xfrm>
            <a:off x="704952" y="3761055"/>
            <a:ext cx="1345509" cy="2374428"/>
          </a:xfrm>
          <a:prstGeom prst="rect">
            <a:avLst/>
          </a:prstGeom>
        </p:spPr>
      </p:pic>
      <p:pic>
        <p:nvPicPr>
          <p:cNvPr id="5" name="图片 4"/>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616892" y="5718880"/>
            <a:ext cx="300251" cy="299403"/>
          </a:xfrm>
          <a:prstGeom prst="rect">
            <a:avLst/>
          </a:prstGeom>
        </p:spPr>
      </p:pic>
      <p:sp>
        <p:nvSpPr>
          <p:cNvPr id="6" name="任意多边形 5"/>
          <p:cNvSpPr/>
          <p:nvPr/>
        </p:nvSpPr>
        <p:spPr>
          <a:xfrm>
            <a:off x="2917143" y="1761643"/>
            <a:ext cx="1325077" cy="1447800"/>
          </a:xfrm>
          <a:custGeom>
            <a:avLst/>
            <a:gdLst>
              <a:gd name="connsiteX0" fmla="*/ 723900 w 1325077"/>
              <a:gd name="connsiteY0" fmla="*/ 0 h 1447800"/>
              <a:gd name="connsiteX1" fmla="*/ 1324169 w 1325077"/>
              <a:gd name="connsiteY1" fmla="*/ 319161 h 1447800"/>
              <a:gd name="connsiteX2" fmla="*/ 1325077 w 1325077"/>
              <a:gd name="connsiteY2" fmla="*/ 320833 h 1447800"/>
              <a:gd name="connsiteX3" fmla="*/ 864547 w 1325077"/>
              <a:gd name="connsiteY3" fmla="*/ 1433893 h 1447800"/>
              <a:gd name="connsiteX4" fmla="*/ 797915 w 1325077"/>
              <a:gd name="connsiteY4" fmla="*/ 1444063 h 1447800"/>
              <a:gd name="connsiteX5" fmla="*/ 723900 w 1325077"/>
              <a:gd name="connsiteY5" fmla="*/ 1447800 h 1447800"/>
              <a:gd name="connsiteX6" fmla="*/ 0 w 1325077"/>
              <a:gd name="connsiteY6" fmla="*/ 723900 h 1447800"/>
              <a:gd name="connsiteX7" fmla="*/ 723900 w 1325077"/>
              <a:gd name="connsiteY7" fmla="*/ 0 h 14478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325077" h="1447800">
                <a:moveTo>
                  <a:pt x="723900" y="0"/>
                </a:moveTo>
                <a:cubicBezTo>
                  <a:pt x="973775" y="0"/>
                  <a:pt x="1194079" y="126602"/>
                  <a:pt x="1324169" y="319161"/>
                </a:cubicBezTo>
                <a:lnTo>
                  <a:pt x="1325077" y="320833"/>
                </a:lnTo>
                <a:lnTo>
                  <a:pt x="864547" y="1433893"/>
                </a:lnTo>
                <a:lnTo>
                  <a:pt x="797915" y="1444063"/>
                </a:lnTo>
                <a:cubicBezTo>
                  <a:pt x="773579" y="1446534"/>
                  <a:pt x="748888" y="1447800"/>
                  <a:pt x="723900" y="1447800"/>
                </a:cubicBezTo>
                <a:cubicBezTo>
                  <a:pt x="324101" y="1447800"/>
                  <a:pt x="0" y="1123699"/>
                  <a:pt x="0" y="723900"/>
                </a:cubicBezTo>
                <a:cubicBezTo>
                  <a:pt x="0" y="324101"/>
                  <a:pt x="324101" y="0"/>
                  <a:pt x="723900" y="0"/>
                </a:cubicBezTo>
                <a:close/>
              </a:path>
            </a:pathLst>
          </a:custGeom>
          <a:gradFill flip="none" rotWithShape="1">
            <a:gsLst>
              <a:gs pos="0">
                <a:srgbClr val="22DD64"/>
              </a:gs>
              <a:gs pos="100000">
                <a:srgbClr val="1FCE61"/>
              </a:gs>
            </a:gsLst>
            <a:lin ang="2700000" scaled="1"/>
            <a:tileRect/>
          </a:gradFill>
          <a:ln w="254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文本框 6"/>
          <p:cNvSpPr txBox="1"/>
          <p:nvPr/>
        </p:nvSpPr>
        <p:spPr>
          <a:xfrm>
            <a:off x="3168042" y="2311419"/>
            <a:ext cx="823277" cy="707886"/>
          </a:xfrm>
          <a:prstGeom prst="rect">
            <a:avLst/>
          </a:prstGeom>
          <a:noFill/>
          <a:effectLst/>
        </p:spPr>
        <p:txBody>
          <a:bodyPr wrap="square" rtlCol="0">
            <a:spAutoFit/>
          </a:bodyPr>
          <a:lstStyle/>
          <a:p>
            <a:pPr algn="ctr"/>
            <a:r>
              <a:rPr lang="en-US" altLang="zh-CN" sz="4000" b="1" dirty="0" smtClean="0">
                <a:solidFill>
                  <a:schemeClr val="bg1"/>
                </a:solidFill>
                <a:latin typeface="Roboto" pitchFamily="2" charset="0"/>
                <a:ea typeface="Roboto" pitchFamily="2" charset="0"/>
              </a:rPr>
              <a:t>03</a:t>
            </a:r>
            <a:endParaRPr lang="zh-CN" altLang="en-US" sz="4000" b="1" dirty="0">
              <a:solidFill>
                <a:schemeClr val="bg1"/>
              </a:solidFill>
              <a:latin typeface="Roboto" pitchFamily="2" charset="0"/>
            </a:endParaRPr>
          </a:p>
        </p:txBody>
      </p:sp>
      <p:sp>
        <p:nvSpPr>
          <p:cNvPr id="8" name="文本框 7"/>
          <p:cNvSpPr txBox="1"/>
          <p:nvPr/>
        </p:nvSpPr>
        <p:spPr>
          <a:xfrm>
            <a:off x="3100664" y="2070675"/>
            <a:ext cx="958032" cy="369332"/>
          </a:xfrm>
          <a:prstGeom prst="rect">
            <a:avLst/>
          </a:prstGeom>
          <a:noFill/>
          <a:effectLst/>
        </p:spPr>
        <p:txBody>
          <a:bodyPr wrap="square" rtlCol="0">
            <a:spAutoFit/>
          </a:bodyPr>
          <a:lstStyle/>
          <a:p>
            <a:pPr algn="ctr"/>
            <a:r>
              <a:rPr lang="en-US" altLang="zh-CN" b="1" dirty="0" smtClean="0">
                <a:solidFill>
                  <a:schemeClr val="bg1"/>
                </a:solidFill>
                <a:latin typeface="Roboto" pitchFamily="2" charset="0"/>
                <a:ea typeface="Roboto" pitchFamily="2" charset="0"/>
              </a:rPr>
              <a:t>Option</a:t>
            </a:r>
            <a:endParaRPr lang="zh-CN" altLang="en-US" b="1" dirty="0">
              <a:solidFill>
                <a:schemeClr val="bg1"/>
              </a:solidFill>
              <a:latin typeface="Roboto" pitchFamily="2" charset="0"/>
            </a:endParaRPr>
          </a:p>
        </p:txBody>
      </p:sp>
      <p:sp>
        <p:nvSpPr>
          <p:cNvPr id="9" name="文本框 8"/>
          <p:cNvSpPr txBox="1"/>
          <p:nvPr/>
        </p:nvSpPr>
        <p:spPr>
          <a:xfrm>
            <a:off x="4347741" y="2541872"/>
            <a:ext cx="3491226" cy="584775"/>
          </a:xfrm>
          <a:prstGeom prst="rect">
            <a:avLst/>
          </a:prstGeom>
          <a:noFill/>
        </p:spPr>
        <p:txBody>
          <a:bodyPr wrap="square" rtlCol="0">
            <a:spAutoFit/>
          </a:bodyPr>
          <a:lstStyle/>
          <a:p>
            <a:r>
              <a:rPr lang="zh-CN" altLang="en-US" sz="1600" kern="1100" spc="150" dirty="0">
                <a:solidFill>
                  <a:schemeClr val="bg2">
                    <a:lumMod val="50000"/>
                  </a:schemeClr>
                </a:solidFill>
                <a:latin typeface="微软雅黑" panose="020B0503020204020204" pitchFamily="34" charset="-122"/>
                <a:ea typeface="微软雅黑" panose="020B0503020204020204" pitchFamily="34" charset="-122"/>
              </a:rPr>
              <a:t>此处添加你的这一部分关键信息此处添加你的这一部分关键信息</a:t>
            </a:r>
            <a:endParaRPr lang="en-US" altLang="zh-CN" sz="1600" kern="1100" spc="150" dirty="0">
              <a:solidFill>
                <a:schemeClr val="bg2">
                  <a:lumMod val="50000"/>
                </a:schemeClr>
              </a:solidFill>
              <a:latin typeface="微软雅黑" panose="020B0503020204020204" pitchFamily="34" charset="-122"/>
              <a:ea typeface="微软雅黑" panose="020B0503020204020204" pitchFamily="34" charset="-122"/>
            </a:endParaRPr>
          </a:p>
        </p:txBody>
      </p:sp>
      <p:sp>
        <p:nvSpPr>
          <p:cNvPr id="10" name="矩形 9"/>
          <p:cNvSpPr/>
          <p:nvPr/>
        </p:nvSpPr>
        <p:spPr>
          <a:xfrm>
            <a:off x="4347740" y="2101400"/>
            <a:ext cx="1762021" cy="461665"/>
          </a:xfrm>
          <a:prstGeom prst="rect">
            <a:avLst/>
          </a:prstGeom>
        </p:spPr>
        <p:txBody>
          <a:bodyPr wrap="none">
            <a:spAutoFit/>
          </a:bodyPr>
          <a:lstStyle/>
          <a:p>
            <a:pPr marL="342900" indent="-342900">
              <a:buFont typeface="Wingdings" panose="05000000000000000000" pitchFamily="2" charset="2"/>
              <a:buChar char="l"/>
            </a:pPr>
            <a:r>
              <a:rPr lang="zh-CN" altLang="en-US" sz="2400" b="1" dirty="0" smtClean="0">
                <a:solidFill>
                  <a:schemeClr val="accent6"/>
                </a:solidFill>
                <a:latin typeface="微软雅黑" panose="020B0503020204020204" pitchFamily="34" charset="-122"/>
                <a:ea typeface="微软雅黑" panose="020B0503020204020204" pitchFamily="34" charset="-122"/>
              </a:rPr>
              <a:t>添加标题</a:t>
            </a:r>
            <a:endParaRPr lang="en-US" altLang="zh-CN" sz="2400" b="1" dirty="0">
              <a:solidFill>
                <a:schemeClr val="accent6"/>
              </a:solidFill>
              <a:latin typeface="微软雅黑" panose="020B0503020204020204" pitchFamily="34" charset="-122"/>
              <a:ea typeface="微软雅黑" panose="020B0503020204020204" pitchFamily="34" charset="-122"/>
            </a:endParaRPr>
          </a:p>
        </p:txBody>
      </p:sp>
      <p:sp>
        <p:nvSpPr>
          <p:cNvPr id="11" name="任意多边形 10"/>
          <p:cNvSpPr/>
          <p:nvPr/>
        </p:nvSpPr>
        <p:spPr>
          <a:xfrm>
            <a:off x="6513890" y="4105460"/>
            <a:ext cx="1325077" cy="1447800"/>
          </a:xfrm>
          <a:custGeom>
            <a:avLst/>
            <a:gdLst>
              <a:gd name="connsiteX0" fmla="*/ 723900 w 1325077"/>
              <a:gd name="connsiteY0" fmla="*/ 0 h 1447800"/>
              <a:gd name="connsiteX1" fmla="*/ 1324169 w 1325077"/>
              <a:gd name="connsiteY1" fmla="*/ 319161 h 1447800"/>
              <a:gd name="connsiteX2" fmla="*/ 1325077 w 1325077"/>
              <a:gd name="connsiteY2" fmla="*/ 320833 h 1447800"/>
              <a:gd name="connsiteX3" fmla="*/ 864547 w 1325077"/>
              <a:gd name="connsiteY3" fmla="*/ 1433893 h 1447800"/>
              <a:gd name="connsiteX4" fmla="*/ 797915 w 1325077"/>
              <a:gd name="connsiteY4" fmla="*/ 1444063 h 1447800"/>
              <a:gd name="connsiteX5" fmla="*/ 723900 w 1325077"/>
              <a:gd name="connsiteY5" fmla="*/ 1447800 h 1447800"/>
              <a:gd name="connsiteX6" fmla="*/ 0 w 1325077"/>
              <a:gd name="connsiteY6" fmla="*/ 723900 h 1447800"/>
              <a:gd name="connsiteX7" fmla="*/ 723900 w 1325077"/>
              <a:gd name="connsiteY7" fmla="*/ 0 h 14478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325077" h="1447800">
                <a:moveTo>
                  <a:pt x="723900" y="0"/>
                </a:moveTo>
                <a:cubicBezTo>
                  <a:pt x="973775" y="0"/>
                  <a:pt x="1194079" y="126602"/>
                  <a:pt x="1324169" y="319161"/>
                </a:cubicBezTo>
                <a:lnTo>
                  <a:pt x="1325077" y="320833"/>
                </a:lnTo>
                <a:lnTo>
                  <a:pt x="864547" y="1433893"/>
                </a:lnTo>
                <a:lnTo>
                  <a:pt x="797915" y="1444063"/>
                </a:lnTo>
                <a:cubicBezTo>
                  <a:pt x="773579" y="1446534"/>
                  <a:pt x="748888" y="1447800"/>
                  <a:pt x="723900" y="1447800"/>
                </a:cubicBezTo>
                <a:cubicBezTo>
                  <a:pt x="324101" y="1447800"/>
                  <a:pt x="0" y="1123699"/>
                  <a:pt x="0" y="723900"/>
                </a:cubicBezTo>
                <a:cubicBezTo>
                  <a:pt x="0" y="324101"/>
                  <a:pt x="324101" y="0"/>
                  <a:pt x="723900" y="0"/>
                </a:cubicBezTo>
                <a:close/>
              </a:path>
            </a:pathLst>
          </a:custGeom>
          <a:gradFill flip="none" rotWithShape="1">
            <a:gsLst>
              <a:gs pos="0">
                <a:srgbClr val="36ACE3"/>
              </a:gs>
              <a:gs pos="100000">
                <a:srgbClr val="26A9E1"/>
              </a:gs>
            </a:gsLst>
            <a:lin ang="2700000" scaled="1"/>
            <a:tileRect/>
          </a:gradFill>
          <a:ln w="254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文本框 11"/>
          <p:cNvSpPr txBox="1"/>
          <p:nvPr/>
        </p:nvSpPr>
        <p:spPr>
          <a:xfrm>
            <a:off x="6764789" y="4655236"/>
            <a:ext cx="823277" cy="707886"/>
          </a:xfrm>
          <a:prstGeom prst="rect">
            <a:avLst/>
          </a:prstGeom>
          <a:noFill/>
          <a:effectLst/>
        </p:spPr>
        <p:txBody>
          <a:bodyPr wrap="square" rtlCol="0">
            <a:spAutoFit/>
          </a:bodyPr>
          <a:lstStyle/>
          <a:p>
            <a:pPr algn="ctr"/>
            <a:r>
              <a:rPr lang="en-US" altLang="zh-CN" sz="4000" b="1" dirty="0" smtClean="0">
                <a:solidFill>
                  <a:schemeClr val="bg1"/>
                </a:solidFill>
                <a:latin typeface="Roboto" pitchFamily="2" charset="0"/>
                <a:ea typeface="Roboto" pitchFamily="2" charset="0"/>
              </a:rPr>
              <a:t>04</a:t>
            </a:r>
            <a:endParaRPr lang="zh-CN" altLang="en-US" sz="4000" b="1" dirty="0">
              <a:solidFill>
                <a:schemeClr val="bg1"/>
              </a:solidFill>
              <a:latin typeface="Roboto" pitchFamily="2" charset="0"/>
            </a:endParaRPr>
          </a:p>
        </p:txBody>
      </p:sp>
      <p:sp>
        <p:nvSpPr>
          <p:cNvPr id="13" name="文本框 12"/>
          <p:cNvSpPr txBox="1"/>
          <p:nvPr/>
        </p:nvSpPr>
        <p:spPr>
          <a:xfrm>
            <a:off x="6697411" y="4414492"/>
            <a:ext cx="958032" cy="369332"/>
          </a:xfrm>
          <a:prstGeom prst="rect">
            <a:avLst/>
          </a:prstGeom>
          <a:noFill/>
          <a:effectLst/>
        </p:spPr>
        <p:txBody>
          <a:bodyPr wrap="square" rtlCol="0">
            <a:spAutoFit/>
          </a:bodyPr>
          <a:lstStyle/>
          <a:p>
            <a:pPr algn="ctr"/>
            <a:r>
              <a:rPr lang="en-US" altLang="zh-CN" b="1" dirty="0" smtClean="0">
                <a:solidFill>
                  <a:schemeClr val="bg1"/>
                </a:solidFill>
                <a:latin typeface="Roboto" pitchFamily="2" charset="0"/>
                <a:ea typeface="Roboto" pitchFamily="2" charset="0"/>
              </a:rPr>
              <a:t>Option</a:t>
            </a:r>
            <a:endParaRPr lang="zh-CN" altLang="en-US" b="1" dirty="0">
              <a:solidFill>
                <a:schemeClr val="bg1"/>
              </a:solidFill>
              <a:latin typeface="Roboto" pitchFamily="2" charset="0"/>
            </a:endParaRPr>
          </a:p>
        </p:txBody>
      </p:sp>
      <p:sp>
        <p:nvSpPr>
          <p:cNvPr id="14" name="文本框 13"/>
          <p:cNvSpPr txBox="1"/>
          <p:nvPr/>
        </p:nvSpPr>
        <p:spPr>
          <a:xfrm>
            <a:off x="7944488" y="4885689"/>
            <a:ext cx="3369506" cy="584775"/>
          </a:xfrm>
          <a:prstGeom prst="rect">
            <a:avLst/>
          </a:prstGeom>
          <a:noFill/>
        </p:spPr>
        <p:txBody>
          <a:bodyPr wrap="square" rtlCol="0">
            <a:spAutoFit/>
          </a:bodyPr>
          <a:lstStyle/>
          <a:p>
            <a:r>
              <a:rPr lang="zh-CN" altLang="en-US" sz="1600" kern="1100" spc="150" dirty="0">
                <a:solidFill>
                  <a:schemeClr val="bg2">
                    <a:lumMod val="50000"/>
                  </a:schemeClr>
                </a:solidFill>
                <a:latin typeface="微软雅黑" panose="020B0503020204020204" pitchFamily="34" charset="-122"/>
                <a:ea typeface="微软雅黑" panose="020B0503020204020204" pitchFamily="34" charset="-122"/>
              </a:rPr>
              <a:t>此处添加你的这一部分关键信息此处添加你的这一部分关键信息</a:t>
            </a:r>
            <a:endParaRPr lang="en-US" altLang="zh-CN" sz="1600" kern="1100" spc="150" dirty="0">
              <a:solidFill>
                <a:schemeClr val="bg2">
                  <a:lumMod val="50000"/>
                </a:schemeClr>
              </a:solidFill>
              <a:latin typeface="微软雅黑" panose="020B0503020204020204" pitchFamily="34" charset="-122"/>
              <a:ea typeface="微软雅黑" panose="020B0503020204020204" pitchFamily="34" charset="-122"/>
            </a:endParaRPr>
          </a:p>
        </p:txBody>
      </p:sp>
      <p:sp>
        <p:nvSpPr>
          <p:cNvPr id="15" name="矩形 14"/>
          <p:cNvSpPr/>
          <p:nvPr/>
        </p:nvSpPr>
        <p:spPr>
          <a:xfrm>
            <a:off x="7944487" y="4445217"/>
            <a:ext cx="1454244" cy="461665"/>
          </a:xfrm>
          <a:prstGeom prst="rect">
            <a:avLst/>
          </a:prstGeom>
        </p:spPr>
        <p:txBody>
          <a:bodyPr wrap="none">
            <a:spAutoFit/>
          </a:bodyPr>
          <a:lstStyle/>
          <a:p>
            <a:pPr marL="342900" indent="-342900">
              <a:buFont typeface="Wingdings" panose="05000000000000000000" pitchFamily="2" charset="2"/>
              <a:buChar char="l"/>
            </a:pPr>
            <a:r>
              <a:rPr lang="zh-CN" altLang="en-US" sz="2400" b="1" dirty="0">
                <a:solidFill>
                  <a:schemeClr val="accent3"/>
                </a:solidFill>
                <a:latin typeface="微软雅黑" panose="020B0503020204020204" pitchFamily="34" charset="-122"/>
                <a:ea typeface="微软雅黑" panose="020B0503020204020204" pitchFamily="34" charset="-122"/>
              </a:rPr>
              <a:t>演界网</a:t>
            </a:r>
            <a:endParaRPr lang="en-US" altLang="zh-CN" sz="2400" b="1" dirty="0">
              <a:solidFill>
                <a:schemeClr val="accent3"/>
              </a:solidFill>
              <a:latin typeface="微软雅黑" panose="020B0503020204020204" pitchFamily="34" charset="-122"/>
              <a:ea typeface="微软雅黑" panose="020B0503020204020204" pitchFamily="34" charset="-122"/>
            </a:endParaRPr>
          </a:p>
        </p:txBody>
      </p:sp>
    </p:spTree>
  </p:cSld>
  <p:clrMapOvr>
    <a:masterClrMapping/>
  </p:clrMapOvr>
  <p:transition spd="med" advTm="2000">
    <p:pull/>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矩形 7"/>
          <p:cNvSpPr/>
          <p:nvPr/>
        </p:nvSpPr>
        <p:spPr>
          <a:xfrm>
            <a:off x="1460666" y="1478676"/>
            <a:ext cx="4557997" cy="2992129"/>
          </a:xfrm>
          <a:prstGeom prst="rect">
            <a:avLst/>
          </a:prstGeom>
          <a:noFill/>
          <a:ln>
            <a:solidFill>
              <a:schemeClr val="bg2">
                <a:lumMod val="50000"/>
              </a:schemeClr>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kumimoji="1" lang="zh-CN" altLang="en-US">
              <a:solidFill>
                <a:prstClr val="white"/>
              </a:solidFill>
              <a:latin typeface="Calibri" panose="020F0502020204030204"/>
              <a:ea typeface="宋体" panose="02010600030101010101" pitchFamily="2" charset="-122"/>
            </a:endParaRPr>
          </a:p>
        </p:txBody>
      </p:sp>
      <p:sp>
        <p:nvSpPr>
          <p:cNvPr id="9" name="矩形 8"/>
          <p:cNvSpPr/>
          <p:nvPr/>
        </p:nvSpPr>
        <p:spPr>
          <a:xfrm>
            <a:off x="3643952" y="2020633"/>
            <a:ext cx="2279176" cy="1600438"/>
          </a:xfrm>
          <a:prstGeom prst="rect">
            <a:avLst/>
          </a:prstGeom>
        </p:spPr>
        <p:txBody>
          <a:bodyPr wrap="square">
            <a:spAutoFit/>
          </a:bodyPr>
          <a:lstStyle/>
          <a:p>
            <a:r>
              <a:rPr lang="zh-CN" altLang="en-US" sz="1400" kern="1100" spc="150" dirty="0">
                <a:solidFill>
                  <a:schemeClr val="tx1">
                    <a:lumMod val="65000"/>
                    <a:lumOff val="35000"/>
                  </a:schemeClr>
                </a:solidFill>
                <a:latin typeface="微软雅黑" panose="020B0503020204020204" pitchFamily="34" charset="-122"/>
                <a:ea typeface="微软雅黑" panose="020B0503020204020204" pitchFamily="34" charset="-122"/>
              </a:rPr>
              <a:t>此处添加你</a:t>
            </a:r>
            <a:r>
              <a:rPr lang="zh-CN" altLang="en-US" sz="1400" kern="1100" spc="150" dirty="0" smtClean="0">
                <a:solidFill>
                  <a:schemeClr val="tx1">
                    <a:lumMod val="65000"/>
                    <a:lumOff val="35000"/>
                  </a:schemeClr>
                </a:solidFill>
                <a:latin typeface="微软雅黑" panose="020B0503020204020204" pitchFamily="34" charset="-122"/>
                <a:ea typeface="微软雅黑" panose="020B0503020204020204" pitchFamily="34" charset="-122"/>
              </a:rPr>
              <a:t>的信息</a:t>
            </a:r>
            <a:r>
              <a:rPr lang="zh-CN" altLang="en-US" sz="1400" kern="1100" spc="150" dirty="0">
                <a:solidFill>
                  <a:schemeClr val="tx1">
                    <a:lumMod val="65000"/>
                    <a:lumOff val="35000"/>
                  </a:schemeClr>
                </a:solidFill>
                <a:latin typeface="微软雅黑" panose="020B0503020204020204" pitchFamily="34" charset="-122"/>
                <a:ea typeface="微软雅黑" panose="020B0503020204020204" pitchFamily="34" charset="-122"/>
              </a:rPr>
              <a:t>此处添加你的</a:t>
            </a:r>
            <a:r>
              <a:rPr lang="zh-CN" altLang="en-US" sz="1400" kern="1100" spc="150" dirty="0" smtClean="0">
                <a:solidFill>
                  <a:schemeClr val="tx1">
                    <a:lumMod val="65000"/>
                    <a:lumOff val="35000"/>
                  </a:schemeClr>
                </a:solidFill>
                <a:latin typeface="微软雅黑" panose="020B0503020204020204" pitchFamily="34" charset="-122"/>
                <a:ea typeface="微软雅黑" panose="020B0503020204020204" pitchFamily="34" charset="-122"/>
              </a:rPr>
              <a:t>信息此处</a:t>
            </a:r>
            <a:r>
              <a:rPr lang="zh-CN" altLang="en-US" sz="1400" kern="1100" spc="150" dirty="0">
                <a:solidFill>
                  <a:schemeClr val="tx1">
                    <a:lumMod val="65000"/>
                    <a:lumOff val="35000"/>
                  </a:schemeClr>
                </a:solidFill>
                <a:latin typeface="微软雅黑" panose="020B0503020204020204" pitchFamily="34" charset="-122"/>
                <a:ea typeface="微软雅黑" panose="020B0503020204020204" pitchFamily="34" charset="-122"/>
              </a:rPr>
              <a:t>添加你的</a:t>
            </a:r>
            <a:r>
              <a:rPr lang="zh-CN" altLang="en-US" sz="1400" kern="1100" spc="150" dirty="0" smtClean="0">
                <a:solidFill>
                  <a:schemeClr val="tx1">
                    <a:lumMod val="65000"/>
                    <a:lumOff val="35000"/>
                  </a:schemeClr>
                </a:solidFill>
                <a:latin typeface="微软雅黑" panose="020B0503020204020204" pitchFamily="34" charset="-122"/>
                <a:ea typeface="微软雅黑" panose="020B0503020204020204" pitchFamily="34" charset="-122"/>
              </a:rPr>
              <a:t>信息此处</a:t>
            </a:r>
            <a:r>
              <a:rPr lang="zh-CN" altLang="en-US" sz="1400" kern="1100" spc="150" dirty="0">
                <a:solidFill>
                  <a:schemeClr val="tx1">
                    <a:lumMod val="65000"/>
                    <a:lumOff val="35000"/>
                  </a:schemeClr>
                </a:solidFill>
                <a:latin typeface="微软雅黑" panose="020B0503020204020204" pitchFamily="34" charset="-122"/>
                <a:ea typeface="微软雅黑" panose="020B0503020204020204" pitchFamily="34" charset="-122"/>
              </a:rPr>
              <a:t>添加你的信息此处添加你的信息此处添加你的信息此处添加你的信息此处添加你的</a:t>
            </a:r>
            <a:r>
              <a:rPr lang="zh-CN" altLang="en-US" sz="1400" kern="1100" spc="150" dirty="0" smtClean="0">
                <a:solidFill>
                  <a:schemeClr val="tx1">
                    <a:lumMod val="65000"/>
                    <a:lumOff val="35000"/>
                  </a:schemeClr>
                </a:solidFill>
                <a:latin typeface="微软雅黑" panose="020B0503020204020204" pitchFamily="34" charset="-122"/>
                <a:ea typeface="微软雅黑" panose="020B0503020204020204" pitchFamily="34" charset="-122"/>
              </a:rPr>
              <a:t>信息</a:t>
            </a:r>
            <a:endParaRPr lang="zh-CN" altLang="en-US" sz="1400" dirty="0">
              <a:solidFill>
                <a:schemeClr val="tx1">
                  <a:lumMod val="65000"/>
                  <a:lumOff val="35000"/>
                </a:schemeClr>
              </a:solidFill>
              <a:latin typeface="微软雅黑" panose="020B0503020204020204" pitchFamily="34" charset="-122"/>
              <a:ea typeface="微软雅黑" panose="020B0503020204020204" pitchFamily="34" charset="-122"/>
            </a:endParaRPr>
          </a:p>
        </p:txBody>
      </p:sp>
      <p:pic>
        <p:nvPicPr>
          <p:cNvPr id="2" name="图片 1"/>
          <p:cNvPicPr>
            <a:picLocks noChangeAspect="1"/>
          </p:cNvPicPr>
          <p:nvPr/>
        </p:nvPicPr>
        <p:blipFill>
          <a:blip r:embed="rId3"/>
          <a:stretch>
            <a:fillRect/>
          </a:stretch>
        </p:blipFill>
        <p:spPr>
          <a:xfrm>
            <a:off x="1749185" y="2974740"/>
            <a:ext cx="1734121" cy="1184983"/>
          </a:xfrm>
          <a:prstGeom prst="rect">
            <a:avLst/>
          </a:prstGeom>
        </p:spPr>
      </p:pic>
      <p:pic>
        <p:nvPicPr>
          <p:cNvPr id="4" name="图片 3"/>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79749" y="158087"/>
            <a:ext cx="832514" cy="832514"/>
          </a:xfrm>
          <a:prstGeom prst="rect">
            <a:avLst/>
          </a:prstGeom>
        </p:spPr>
      </p:pic>
      <p:sp>
        <p:nvSpPr>
          <p:cNvPr id="5" name="矩形 4"/>
          <p:cNvSpPr/>
          <p:nvPr/>
        </p:nvSpPr>
        <p:spPr>
          <a:xfrm>
            <a:off x="1112263" y="343511"/>
            <a:ext cx="2646878" cy="461665"/>
          </a:xfrm>
          <a:prstGeom prst="rect">
            <a:avLst/>
          </a:prstGeom>
        </p:spPr>
        <p:txBody>
          <a:bodyPr wrap="none">
            <a:spAutoFit/>
          </a:bodyPr>
          <a:lstStyle/>
          <a:p>
            <a:r>
              <a:rPr lang="zh-CN" altLang="en-US" sz="2400" dirty="0" smtClean="0">
                <a:solidFill>
                  <a:schemeClr val="accent6">
                    <a:lumMod val="50000"/>
                  </a:schemeClr>
                </a:solidFill>
                <a:latin typeface="微软雅黑" panose="020B0503020204020204" pitchFamily="34" charset="-122"/>
                <a:ea typeface="微软雅黑" panose="020B0503020204020204" pitchFamily="34" charset="-122"/>
              </a:rPr>
              <a:t>此处添加你的标题</a:t>
            </a:r>
            <a:endParaRPr lang="zh-CN" altLang="en-US" sz="2400" dirty="0"/>
          </a:p>
        </p:txBody>
      </p:sp>
      <p:pic>
        <p:nvPicPr>
          <p:cNvPr id="6" name="图片 5"/>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6244419" y="1478676"/>
            <a:ext cx="4496369" cy="2992129"/>
          </a:xfrm>
          <a:prstGeom prst="rect">
            <a:avLst/>
          </a:prstGeom>
        </p:spPr>
      </p:pic>
      <p:sp>
        <p:nvSpPr>
          <p:cNvPr id="7" name="矩形 6"/>
          <p:cNvSpPr/>
          <p:nvPr/>
        </p:nvSpPr>
        <p:spPr>
          <a:xfrm>
            <a:off x="2173500" y="5797806"/>
            <a:ext cx="7904728" cy="400110"/>
          </a:xfrm>
          <a:prstGeom prst="rect">
            <a:avLst/>
          </a:prstGeom>
        </p:spPr>
        <p:txBody>
          <a:bodyPr wrap="none">
            <a:spAutoFit/>
          </a:bodyPr>
          <a:lstStyle/>
          <a:p>
            <a:r>
              <a:rPr lang="zh-CN" altLang="en-US" sz="2000" kern="1100" spc="150" dirty="0">
                <a:solidFill>
                  <a:schemeClr val="bg2">
                    <a:lumMod val="50000"/>
                  </a:schemeClr>
                </a:solidFill>
                <a:latin typeface="微软雅黑" panose="020B0503020204020204" pitchFamily="34" charset="-122"/>
                <a:ea typeface="微软雅黑" panose="020B0503020204020204" pitchFamily="34" charset="-122"/>
              </a:rPr>
              <a:t>此处添加你</a:t>
            </a:r>
            <a:r>
              <a:rPr lang="zh-CN" altLang="en-US" sz="2000" kern="1100" spc="150" dirty="0" smtClean="0">
                <a:solidFill>
                  <a:schemeClr val="bg2">
                    <a:lumMod val="50000"/>
                  </a:schemeClr>
                </a:solidFill>
                <a:latin typeface="微软雅黑" panose="020B0503020204020204" pitchFamily="34" charset="-122"/>
                <a:ea typeface="微软雅黑" panose="020B0503020204020204" pitchFamily="34" charset="-122"/>
              </a:rPr>
              <a:t>的这一部分</a:t>
            </a:r>
            <a:r>
              <a:rPr lang="zh-CN" altLang="en-US" sz="2000" kern="1100" spc="150" dirty="0">
                <a:solidFill>
                  <a:schemeClr val="bg2">
                    <a:lumMod val="50000"/>
                  </a:schemeClr>
                </a:solidFill>
                <a:latin typeface="微软雅黑" panose="020B0503020204020204" pitchFamily="34" charset="-122"/>
                <a:ea typeface="微软雅黑" panose="020B0503020204020204" pitchFamily="34" charset="-122"/>
              </a:rPr>
              <a:t>关键信息此处添加你的这一部分关键</a:t>
            </a:r>
            <a:r>
              <a:rPr lang="zh-CN" altLang="en-US" sz="2000" kern="1100" spc="150" dirty="0" smtClean="0">
                <a:solidFill>
                  <a:schemeClr val="bg2">
                    <a:lumMod val="50000"/>
                  </a:schemeClr>
                </a:solidFill>
                <a:latin typeface="微软雅黑" panose="020B0503020204020204" pitchFamily="34" charset="-122"/>
                <a:ea typeface="微软雅黑" panose="020B0503020204020204" pitchFamily="34" charset="-122"/>
              </a:rPr>
              <a:t>信息</a:t>
            </a:r>
            <a:endParaRPr lang="en-US" altLang="zh-CN" sz="2000" kern="1100" spc="150" dirty="0">
              <a:solidFill>
                <a:schemeClr val="bg2">
                  <a:lumMod val="50000"/>
                </a:schemeClr>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2958638001"/>
      </p:ext>
    </p:extLst>
  </p:cSld>
  <p:clrMapOvr>
    <a:masterClrMapping/>
  </p:clrMapOvr>
  <p:transition spd="med" advTm="2000">
    <p:pull/>
  </p:transition>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p:nvSpPr>
          <p:cNvPr id="6" name="椭圆 5"/>
          <p:cNvSpPr/>
          <p:nvPr/>
        </p:nvSpPr>
        <p:spPr>
          <a:xfrm>
            <a:off x="3818021" y="1151021"/>
            <a:ext cx="4555958" cy="4555958"/>
          </a:xfrm>
          <a:prstGeom prst="ellipse">
            <a:avLst/>
          </a:prstGeom>
          <a:solidFill>
            <a:schemeClr val="tx1">
              <a:lumMod val="75000"/>
              <a:lumOff val="25000"/>
            </a:schemeClr>
          </a:solidFill>
          <a:ln>
            <a:noFill/>
          </a:ln>
          <a:effectLst>
            <a:outerShdw blurRad="139700" sx="103000" sy="103000" algn="ctr" rotWithShape="0">
              <a:prstClr val="black"/>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zh-CN" altLang="en-US"/>
          </a:p>
        </p:txBody>
      </p:sp>
      <p:sp>
        <p:nvSpPr>
          <p:cNvPr id="7" name="文本框 6"/>
          <p:cNvSpPr txBox="1"/>
          <p:nvPr/>
        </p:nvSpPr>
        <p:spPr>
          <a:xfrm>
            <a:off x="4919832" y="1287286"/>
            <a:ext cx="2352336" cy="2246769"/>
          </a:xfrm>
          <a:prstGeom prst="rect">
            <a:avLst/>
          </a:prstGeom>
          <a:noFill/>
        </p:spPr>
        <p:txBody>
          <a:bodyPr wrap="square" rtlCol="0">
            <a:spAutoFit/>
          </a:bodyPr>
          <a:lstStyle/>
          <a:p>
            <a:pPr algn="ctr"/>
            <a:r>
              <a:rPr lang="en-US" altLang="zh-CN" sz="14000" b="1" dirty="0" smtClean="0">
                <a:solidFill>
                  <a:schemeClr val="accent6"/>
                </a:solidFill>
              </a:rPr>
              <a:t>04</a:t>
            </a:r>
            <a:endParaRPr lang="zh-CN" altLang="en-US" sz="14000" b="1" dirty="0">
              <a:solidFill>
                <a:schemeClr val="accent6"/>
              </a:solidFill>
            </a:endParaRPr>
          </a:p>
        </p:txBody>
      </p:sp>
      <p:sp>
        <p:nvSpPr>
          <p:cNvPr id="8" name="椭圆 7"/>
          <p:cNvSpPr/>
          <p:nvPr/>
        </p:nvSpPr>
        <p:spPr>
          <a:xfrm>
            <a:off x="6862324" y="2429077"/>
            <a:ext cx="283369" cy="283369"/>
          </a:xfrm>
          <a:prstGeom prst="ellipse">
            <a:avLst/>
          </a:prstGeom>
          <a:noFill/>
          <a:ln w="6350">
            <a:solidFill>
              <a:schemeClr val="bg1"/>
            </a:solidFill>
            <a:prstDash val="dash"/>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zh-CN" altLang="en-US"/>
          </a:p>
        </p:txBody>
      </p:sp>
      <p:pic>
        <p:nvPicPr>
          <p:cNvPr id="9" name="图片 8"/>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774082" y="2564559"/>
            <a:ext cx="932226" cy="929592"/>
          </a:xfrm>
          <a:prstGeom prst="rect">
            <a:avLst/>
          </a:prstGeom>
        </p:spPr>
      </p:pic>
      <p:sp>
        <p:nvSpPr>
          <p:cNvPr id="10" name="矩形 9"/>
          <p:cNvSpPr/>
          <p:nvPr/>
        </p:nvSpPr>
        <p:spPr>
          <a:xfrm>
            <a:off x="4774082" y="3744779"/>
            <a:ext cx="2762295" cy="584775"/>
          </a:xfrm>
          <a:prstGeom prst="rect">
            <a:avLst/>
          </a:prstGeom>
        </p:spPr>
        <p:txBody>
          <a:bodyPr wrap="none">
            <a:spAutoFit/>
          </a:bodyPr>
          <a:lstStyle/>
          <a:p>
            <a:r>
              <a:rPr lang="zh-CN" altLang="en-US" sz="3200" kern="1100" spc="150" dirty="0" smtClean="0">
                <a:solidFill>
                  <a:schemeClr val="bg1"/>
                </a:solidFill>
                <a:latin typeface="微软雅黑" panose="020B0503020204020204" pitchFamily="34" charset="-122"/>
                <a:ea typeface="微软雅黑" panose="020B0503020204020204" pitchFamily="34" charset="-122"/>
              </a:rPr>
              <a:t>添加第一部分</a:t>
            </a:r>
            <a:endParaRPr lang="zh-CN" altLang="en-US" sz="3200" dirty="0">
              <a:solidFill>
                <a:schemeClr val="bg1"/>
              </a:solidFill>
            </a:endParaRPr>
          </a:p>
        </p:txBody>
      </p:sp>
    </p:spTree>
  </p:cSld>
  <p:clrMapOvr>
    <a:masterClrMapping/>
  </p:clrMapOvr>
  <p:transition spd="med" advTm="2000">
    <p:pull/>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pic>
        <p:nvPicPr>
          <p:cNvPr id="2" name="图片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79749" y="158087"/>
            <a:ext cx="832514" cy="832514"/>
          </a:xfrm>
          <a:prstGeom prst="rect">
            <a:avLst/>
          </a:prstGeom>
        </p:spPr>
      </p:pic>
      <p:sp>
        <p:nvSpPr>
          <p:cNvPr id="3" name="矩形 2"/>
          <p:cNvSpPr/>
          <p:nvPr/>
        </p:nvSpPr>
        <p:spPr>
          <a:xfrm>
            <a:off x="1112263" y="343511"/>
            <a:ext cx="2646878" cy="461665"/>
          </a:xfrm>
          <a:prstGeom prst="rect">
            <a:avLst/>
          </a:prstGeom>
        </p:spPr>
        <p:txBody>
          <a:bodyPr wrap="none">
            <a:spAutoFit/>
          </a:bodyPr>
          <a:lstStyle/>
          <a:p>
            <a:r>
              <a:rPr lang="zh-CN" altLang="en-US" sz="2400" dirty="0" smtClean="0">
                <a:solidFill>
                  <a:schemeClr val="accent6">
                    <a:lumMod val="50000"/>
                  </a:schemeClr>
                </a:solidFill>
                <a:latin typeface="微软雅黑" panose="020B0503020204020204" pitchFamily="34" charset="-122"/>
                <a:ea typeface="微软雅黑" panose="020B0503020204020204" pitchFamily="34" charset="-122"/>
              </a:rPr>
              <a:t>此处添加你的标题</a:t>
            </a:r>
            <a:endParaRPr lang="zh-CN" altLang="en-US" sz="2400" dirty="0"/>
          </a:p>
        </p:txBody>
      </p:sp>
      <p:sp>
        <p:nvSpPr>
          <p:cNvPr id="6" name="椭圆 5"/>
          <p:cNvSpPr/>
          <p:nvPr/>
        </p:nvSpPr>
        <p:spPr>
          <a:xfrm>
            <a:off x="8005510" y="1294414"/>
            <a:ext cx="1653633" cy="1653633"/>
          </a:xfrm>
          <a:prstGeom prst="ellipse">
            <a:avLst/>
          </a:prstGeom>
          <a:solidFill>
            <a:schemeClr val="accent6"/>
          </a:solidFill>
          <a:ln>
            <a:noFill/>
          </a:ln>
          <a:effectLst>
            <a:innerShdw blurRad="139700" dist="88900" dir="13500000">
              <a:prstClr val="black">
                <a:alpha val="22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椭圆 6"/>
          <p:cNvSpPr/>
          <p:nvPr/>
        </p:nvSpPr>
        <p:spPr>
          <a:xfrm>
            <a:off x="8005510" y="1294414"/>
            <a:ext cx="1653633" cy="1653633"/>
          </a:xfrm>
          <a:prstGeom prst="ellipse">
            <a:avLst/>
          </a:prstGeom>
          <a:noFill/>
          <a:ln w="25400">
            <a:gradFill flip="none" rotWithShape="1">
              <a:gsLst>
                <a:gs pos="0">
                  <a:schemeClr val="accent1">
                    <a:lumMod val="5000"/>
                    <a:lumOff val="95000"/>
                  </a:schemeClr>
                </a:gs>
                <a:gs pos="100000">
                  <a:schemeClr val="bg1">
                    <a:lumMod val="75000"/>
                  </a:schemeClr>
                </a:gs>
              </a:gsLst>
              <a:lin ang="13500000" scaled="1"/>
              <a:tileRect/>
            </a:gradFill>
          </a:ln>
          <a:effectLst>
            <a:innerShdw blurRad="139700" dist="50800" dir="13500000">
              <a:prstClr val="black">
                <a:alpha val="26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椭圆 7"/>
          <p:cNvSpPr/>
          <p:nvPr/>
        </p:nvSpPr>
        <p:spPr>
          <a:xfrm>
            <a:off x="8271171" y="1560076"/>
            <a:ext cx="1122310" cy="1122308"/>
          </a:xfrm>
          <a:prstGeom prst="ellipse">
            <a:avLst/>
          </a:prstGeom>
          <a:gradFill>
            <a:gsLst>
              <a:gs pos="0">
                <a:schemeClr val="bg1">
                  <a:lumMod val="85000"/>
                </a:schemeClr>
              </a:gs>
              <a:gs pos="100000">
                <a:schemeClr val="bg1"/>
              </a:gs>
            </a:gsLst>
            <a:lin ang="2700000" scaled="1"/>
          </a:gradFill>
          <a:ln>
            <a:noFill/>
          </a:ln>
          <a:effectLst>
            <a:outerShdw blurRad="127000" dist="88900" dir="2700000" algn="tl"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椭圆 8"/>
          <p:cNvSpPr/>
          <p:nvPr/>
        </p:nvSpPr>
        <p:spPr>
          <a:xfrm>
            <a:off x="8271171" y="1560076"/>
            <a:ext cx="1122310" cy="1122308"/>
          </a:xfrm>
          <a:prstGeom prst="ellipse">
            <a:avLst/>
          </a:prstGeom>
          <a:noFill/>
          <a:ln w="19050">
            <a:gradFill flip="none" rotWithShape="1">
              <a:gsLst>
                <a:gs pos="0">
                  <a:schemeClr val="accent1">
                    <a:lumMod val="5000"/>
                    <a:lumOff val="95000"/>
                  </a:schemeClr>
                </a:gs>
                <a:gs pos="100000">
                  <a:schemeClr val="bg1">
                    <a:lumMod val="75000"/>
                  </a:schemeClr>
                </a:gs>
              </a:gsLst>
              <a:lin ang="2700000" scaled="1"/>
              <a:tileRect/>
            </a:gradFill>
          </a:ln>
          <a:effectLst>
            <a:innerShdw blurRad="139700" dist="50800" dir="13500000">
              <a:prstClr val="black">
                <a:alpha val="26000"/>
              </a:prstClr>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zh-CN" altLang="en-US"/>
          </a:p>
        </p:txBody>
      </p:sp>
      <p:sp>
        <p:nvSpPr>
          <p:cNvPr id="10" name="圆角矩形 9"/>
          <p:cNvSpPr/>
          <p:nvPr/>
        </p:nvSpPr>
        <p:spPr>
          <a:xfrm rot="5400000">
            <a:off x="7914182" y="2311954"/>
            <a:ext cx="1836287" cy="700637"/>
          </a:xfrm>
          <a:prstGeom prst="roundRect">
            <a:avLst>
              <a:gd name="adj" fmla="val 50000"/>
            </a:avLst>
          </a:prstGeom>
          <a:gradFill flip="none" rotWithShape="1">
            <a:gsLst>
              <a:gs pos="0">
                <a:schemeClr val="bg1">
                  <a:lumMod val="85000"/>
                </a:schemeClr>
              </a:gs>
              <a:gs pos="100000">
                <a:schemeClr val="bg1"/>
              </a:gs>
            </a:gsLst>
            <a:lin ang="18900000" scaled="1"/>
            <a:tileRect/>
          </a:gradFill>
          <a:ln>
            <a:noFill/>
          </a:ln>
          <a:effectLst>
            <a:outerShdw blurRad="127000" dist="88900" dir="2700000" algn="tl"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圆角矩形 10"/>
          <p:cNvSpPr/>
          <p:nvPr/>
        </p:nvSpPr>
        <p:spPr>
          <a:xfrm rot="5400000">
            <a:off x="7914182" y="2311955"/>
            <a:ext cx="1836288" cy="700637"/>
          </a:xfrm>
          <a:prstGeom prst="roundRect">
            <a:avLst>
              <a:gd name="adj" fmla="val 50000"/>
            </a:avLst>
          </a:prstGeom>
          <a:noFill/>
          <a:ln w="19050">
            <a:gradFill flip="none" rotWithShape="1">
              <a:gsLst>
                <a:gs pos="0">
                  <a:schemeClr val="accent1">
                    <a:lumMod val="5000"/>
                    <a:lumOff val="95000"/>
                  </a:schemeClr>
                </a:gs>
                <a:gs pos="100000">
                  <a:schemeClr val="bg1">
                    <a:lumMod val="75000"/>
                  </a:schemeClr>
                </a:gs>
              </a:gsLst>
              <a:lin ang="18900000" scaled="1"/>
              <a:tileRect/>
            </a:gradFill>
          </a:ln>
          <a:effectLst>
            <a:innerShdw blurRad="139700" dist="50800" dir="13500000">
              <a:prstClr val="black">
                <a:alpha val="26000"/>
              </a:prstClr>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zh-CN" altLang="en-US"/>
          </a:p>
        </p:txBody>
      </p:sp>
      <p:sp>
        <p:nvSpPr>
          <p:cNvPr id="12" name="椭圆 11"/>
          <p:cNvSpPr/>
          <p:nvPr/>
        </p:nvSpPr>
        <p:spPr>
          <a:xfrm>
            <a:off x="8392695" y="1681600"/>
            <a:ext cx="879262" cy="879260"/>
          </a:xfrm>
          <a:prstGeom prst="ellipse">
            <a:avLst/>
          </a:prstGeom>
          <a:gradFill>
            <a:gsLst>
              <a:gs pos="0">
                <a:schemeClr val="bg1">
                  <a:lumMod val="85000"/>
                </a:schemeClr>
              </a:gs>
              <a:gs pos="100000">
                <a:schemeClr val="bg1"/>
              </a:gs>
            </a:gsLst>
            <a:lin ang="2700000" scaled="1"/>
          </a:gradFill>
          <a:ln>
            <a:noFill/>
          </a:ln>
          <a:effectLst>
            <a:outerShdw blurRad="127000" dist="88900" dir="2700000" algn="tl"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椭圆 12"/>
          <p:cNvSpPr/>
          <p:nvPr/>
        </p:nvSpPr>
        <p:spPr>
          <a:xfrm>
            <a:off x="8392695" y="1681600"/>
            <a:ext cx="879262" cy="879260"/>
          </a:xfrm>
          <a:prstGeom prst="ellipse">
            <a:avLst/>
          </a:prstGeom>
          <a:noFill/>
          <a:ln w="19050">
            <a:gradFill flip="none" rotWithShape="1">
              <a:gsLst>
                <a:gs pos="0">
                  <a:schemeClr val="accent1">
                    <a:lumMod val="5000"/>
                    <a:lumOff val="95000"/>
                  </a:schemeClr>
                </a:gs>
                <a:gs pos="100000">
                  <a:schemeClr val="bg1">
                    <a:lumMod val="75000"/>
                  </a:schemeClr>
                </a:gs>
              </a:gsLst>
              <a:lin ang="2700000" scaled="1"/>
              <a:tileRect/>
            </a:gradFill>
          </a:ln>
          <a:effectLst>
            <a:innerShdw blurRad="139700" dist="50800" dir="13500000">
              <a:prstClr val="black">
                <a:alpha val="26000"/>
              </a:prstClr>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zh-CN" altLang="en-US"/>
          </a:p>
        </p:txBody>
      </p:sp>
      <p:sp>
        <p:nvSpPr>
          <p:cNvPr id="14" name="文本框 13"/>
          <p:cNvSpPr txBox="1"/>
          <p:nvPr/>
        </p:nvSpPr>
        <p:spPr>
          <a:xfrm>
            <a:off x="8488065" y="1828843"/>
            <a:ext cx="688523" cy="584775"/>
          </a:xfrm>
          <a:prstGeom prst="rect">
            <a:avLst/>
          </a:prstGeom>
          <a:noFill/>
          <a:effectLst/>
        </p:spPr>
        <p:txBody>
          <a:bodyPr wrap="square" rtlCol="0">
            <a:spAutoFit/>
          </a:bodyPr>
          <a:lstStyle/>
          <a:p>
            <a:pPr algn="ctr"/>
            <a:r>
              <a:rPr lang="en-US" altLang="zh-CN" sz="3200" b="1" dirty="0" smtClean="0">
                <a:solidFill>
                  <a:schemeClr val="accent6"/>
                </a:solidFill>
                <a:effectLst>
                  <a:innerShdw blurRad="127000" dist="76200" dir="13500000">
                    <a:prstClr val="black">
                      <a:alpha val="35000"/>
                    </a:prstClr>
                  </a:innerShdw>
                </a:effectLst>
                <a:latin typeface="Roboto" pitchFamily="2" charset="0"/>
                <a:ea typeface="Roboto" pitchFamily="2" charset="0"/>
              </a:rPr>
              <a:t>03</a:t>
            </a:r>
            <a:endParaRPr lang="zh-CN" altLang="en-US" sz="3200" b="1" dirty="0">
              <a:solidFill>
                <a:schemeClr val="accent6"/>
              </a:solidFill>
              <a:effectLst>
                <a:innerShdw blurRad="127000" dist="76200" dir="13500000">
                  <a:prstClr val="black">
                    <a:alpha val="35000"/>
                  </a:prstClr>
                </a:innerShdw>
              </a:effectLst>
              <a:latin typeface="Roboto" pitchFamily="2" charset="0"/>
            </a:endParaRPr>
          </a:p>
        </p:txBody>
      </p:sp>
      <p:grpSp>
        <p:nvGrpSpPr>
          <p:cNvPr id="15" name="组合 14"/>
          <p:cNvGrpSpPr>
            <a:grpSpLocks noChangeAspect="1"/>
          </p:cNvGrpSpPr>
          <p:nvPr/>
        </p:nvGrpSpPr>
        <p:grpSpPr>
          <a:xfrm>
            <a:off x="8664691" y="2938263"/>
            <a:ext cx="335269" cy="392400"/>
            <a:chOff x="5741988" y="3016250"/>
            <a:chExt cx="708026" cy="828676"/>
          </a:xfrm>
          <a:solidFill>
            <a:schemeClr val="accent6"/>
          </a:solidFill>
        </p:grpSpPr>
        <p:sp>
          <p:nvSpPr>
            <p:cNvPr id="16" name="Oval 286"/>
            <p:cNvSpPr>
              <a:spLocks noChangeArrowheads="1"/>
            </p:cNvSpPr>
            <p:nvPr/>
          </p:nvSpPr>
          <p:spPr bwMode="auto">
            <a:xfrm>
              <a:off x="5908676" y="3016250"/>
              <a:ext cx="130175" cy="160338"/>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7" name="Freeform 287"/>
            <p:cNvSpPr>
              <a:spLocks noEditPoints="1"/>
            </p:cNvSpPr>
            <p:nvPr/>
          </p:nvSpPr>
          <p:spPr bwMode="auto">
            <a:xfrm>
              <a:off x="5741988" y="3192463"/>
              <a:ext cx="460375" cy="649288"/>
            </a:xfrm>
            <a:custGeom>
              <a:avLst/>
              <a:gdLst>
                <a:gd name="T0" fmla="*/ 120 w 121"/>
                <a:gd name="T1" fmla="*/ 26 h 171"/>
                <a:gd name="T2" fmla="*/ 120 w 121"/>
                <a:gd name="T3" fmla="*/ 26 h 171"/>
                <a:gd name="T4" fmla="*/ 114 w 121"/>
                <a:gd name="T5" fmla="*/ 21 h 171"/>
                <a:gd name="T6" fmla="*/ 90 w 121"/>
                <a:gd name="T7" fmla="*/ 3 h 171"/>
                <a:gd name="T8" fmla="*/ 84 w 121"/>
                <a:gd name="T9" fmla="*/ 1 h 171"/>
                <a:gd name="T10" fmla="*/ 75 w 121"/>
                <a:gd name="T11" fmla="*/ 1 h 171"/>
                <a:gd name="T12" fmla="*/ 74 w 121"/>
                <a:gd name="T13" fmla="*/ 11 h 171"/>
                <a:gd name="T14" fmla="*/ 67 w 121"/>
                <a:gd name="T15" fmla="*/ 42 h 171"/>
                <a:gd name="T16" fmla="*/ 67 w 121"/>
                <a:gd name="T17" fmla="*/ 7 h 171"/>
                <a:gd name="T18" fmla="*/ 58 w 121"/>
                <a:gd name="T19" fmla="*/ 0 h 171"/>
                <a:gd name="T20" fmla="*/ 57 w 121"/>
                <a:gd name="T21" fmla="*/ 9 h 171"/>
                <a:gd name="T22" fmla="*/ 45 w 121"/>
                <a:gd name="T23" fmla="*/ 18 h 171"/>
                <a:gd name="T24" fmla="*/ 40 w 121"/>
                <a:gd name="T25" fmla="*/ 7 h 171"/>
                <a:gd name="T26" fmla="*/ 47 w 121"/>
                <a:gd name="T27" fmla="*/ 0 h 171"/>
                <a:gd name="T28" fmla="*/ 38 w 121"/>
                <a:gd name="T29" fmla="*/ 1 h 171"/>
                <a:gd name="T30" fmla="*/ 3 w 121"/>
                <a:gd name="T31" fmla="*/ 35 h 171"/>
                <a:gd name="T32" fmla="*/ 2 w 121"/>
                <a:gd name="T33" fmla="*/ 35 h 171"/>
                <a:gd name="T34" fmla="*/ 1 w 121"/>
                <a:gd name="T35" fmla="*/ 48 h 171"/>
                <a:gd name="T36" fmla="*/ 1 w 121"/>
                <a:gd name="T37" fmla="*/ 48 h 171"/>
                <a:gd name="T38" fmla="*/ 2 w 121"/>
                <a:gd name="T39" fmla="*/ 50 h 171"/>
                <a:gd name="T40" fmla="*/ 6 w 121"/>
                <a:gd name="T41" fmla="*/ 57 h 171"/>
                <a:gd name="T42" fmla="*/ 20 w 121"/>
                <a:gd name="T43" fmla="*/ 84 h 171"/>
                <a:gd name="T44" fmla="*/ 32 w 121"/>
                <a:gd name="T45" fmla="*/ 90 h 171"/>
                <a:gd name="T46" fmla="*/ 35 w 121"/>
                <a:gd name="T47" fmla="*/ 90 h 171"/>
                <a:gd name="T48" fmla="*/ 60 w 121"/>
                <a:gd name="T49" fmla="*/ 171 h 171"/>
                <a:gd name="T50" fmla="*/ 56 w 121"/>
                <a:gd name="T51" fmla="*/ 110 h 171"/>
                <a:gd name="T52" fmla="*/ 89 w 121"/>
                <a:gd name="T53" fmla="*/ 33 h 171"/>
                <a:gd name="T54" fmla="*/ 93 w 121"/>
                <a:gd name="T55" fmla="*/ 31 h 171"/>
                <a:gd name="T56" fmla="*/ 75 w 121"/>
                <a:gd name="T57" fmla="*/ 45 h 171"/>
                <a:gd name="T58" fmla="*/ 89 w 121"/>
                <a:gd name="T59" fmla="*/ 33 h 171"/>
                <a:gd name="T60" fmla="*/ 30 w 121"/>
                <a:gd name="T61" fmla="*/ 55 h 171"/>
                <a:gd name="T62" fmla="*/ 23 w 121"/>
                <a:gd name="T63" fmla="*/ 44 h 171"/>
                <a:gd name="T64" fmla="*/ 33 w 121"/>
                <a:gd name="T65" fmla="*/ 60 h 1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21" h="171">
                  <a:moveTo>
                    <a:pt x="120" y="42"/>
                  </a:moveTo>
                  <a:cubicBezTo>
                    <a:pt x="120" y="35"/>
                    <a:pt x="121" y="24"/>
                    <a:pt x="120" y="26"/>
                  </a:cubicBezTo>
                  <a:cubicBezTo>
                    <a:pt x="120" y="26"/>
                    <a:pt x="120" y="26"/>
                    <a:pt x="120" y="26"/>
                  </a:cubicBezTo>
                  <a:cubicBezTo>
                    <a:pt x="120" y="26"/>
                    <a:pt x="120" y="26"/>
                    <a:pt x="120" y="26"/>
                  </a:cubicBezTo>
                  <a:cubicBezTo>
                    <a:pt x="118" y="24"/>
                    <a:pt x="118" y="24"/>
                    <a:pt x="118" y="24"/>
                  </a:cubicBezTo>
                  <a:cubicBezTo>
                    <a:pt x="114" y="21"/>
                    <a:pt x="114" y="21"/>
                    <a:pt x="114" y="21"/>
                  </a:cubicBezTo>
                  <a:cubicBezTo>
                    <a:pt x="106" y="15"/>
                    <a:pt x="106" y="15"/>
                    <a:pt x="106" y="15"/>
                  </a:cubicBezTo>
                  <a:cubicBezTo>
                    <a:pt x="90" y="3"/>
                    <a:pt x="90" y="3"/>
                    <a:pt x="90" y="3"/>
                  </a:cubicBezTo>
                  <a:cubicBezTo>
                    <a:pt x="88" y="2"/>
                    <a:pt x="86" y="1"/>
                    <a:pt x="84" y="1"/>
                  </a:cubicBezTo>
                  <a:cubicBezTo>
                    <a:pt x="84" y="1"/>
                    <a:pt x="84" y="1"/>
                    <a:pt x="84" y="1"/>
                  </a:cubicBezTo>
                  <a:cubicBezTo>
                    <a:pt x="81" y="1"/>
                    <a:pt x="78" y="0"/>
                    <a:pt x="75" y="0"/>
                  </a:cubicBezTo>
                  <a:cubicBezTo>
                    <a:pt x="75" y="1"/>
                    <a:pt x="75" y="1"/>
                    <a:pt x="75" y="1"/>
                  </a:cubicBezTo>
                  <a:cubicBezTo>
                    <a:pt x="83" y="7"/>
                    <a:pt x="83" y="7"/>
                    <a:pt x="83" y="7"/>
                  </a:cubicBezTo>
                  <a:cubicBezTo>
                    <a:pt x="74" y="11"/>
                    <a:pt x="74" y="11"/>
                    <a:pt x="74" y="11"/>
                  </a:cubicBezTo>
                  <a:cubicBezTo>
                    <a:pt x="78" y="18"/>
                    <a:pt x="78" y="18"/>
                    <a:pt x="78" y="18"/>
                  </a:cubicBezTo>
                  <a:cubicBezTo>
                    <a:pt x="67" y="42"/>
                    <a:pt x="67" y="42"/>
                    <a:pt x="67" y="42"/>
                  </a:cubicBezTo>
                  <a:cubicBezTo>
                    <a:pt x="65" y="9"/>
                    <a:pt x="65" y="9"/>
                    <a:pt x="65" y="9"/>
                  </a:cubicBezTo>
                  <a:cubicBezTo>
                    <a:pt x="67" y="7"/>
                    <a:pt x="67" y="7"/>
                    <a:pt x="67" y="7"/>
                  </a:cubicBezTo>
                  <a:cubicBezTo>
                    <a:pt x="65" y="0"/>
                    <a:pt x="65" y="0"/>
                    <a:pt x="65" y="0"/>
                  </a:cubicBezTo>
                  <a:cubicBezTo>
                    <a:pt x="58" y="0"/>
                    <a:pt x="58" y="0"/>
                    <a:pt x="58" y="0"/>
                  </a:cubicBezTo>
                  <a:cubicBezTo>
                    <a:pt x="56" y="7"/>
                    <a:pt x="56" y="7"/>
                    <a:pt x="56" y="7"/>
                  </a:cubicBezTo>
                  <a:cubicBezTo>
                    <a:pt x="57" y="9"/>
                    <a:pt x="57" y="9"/>
                    <a:pt x="57" y="9"/>
                  </a:cubicBezTo>
                  <a:cubicBezTo>
                    <a:pt x="56" y="42"/>
                    <a:pt x="56" y="42"/>
                    <a:pt x="56" y="42"/>
                  </a:cubicBezTo>
                  <a:cubicBezTo>
                    <a:pt x="45" y="18"/>
                    <a:pt x="45" y="18"/>
                    <a:pt x="45" y="18"/>
                  </a:cubicBezTo>
                  <a:cubicBezTo>
                    <a:pt x="49" y="11"/>
                    <a:pt x="49" y="11"/>
                    <a:pt x="49" y="11"/>
                  </a:cubicBezTo>
                  <a:cubicBezTo>
                    <a:pt x="40" y="7"/>
                    <a:pt x="40" y="7"/>
                    <a:pt x="40" y="7"/>
                  </a:cubicBezTo>
                  <a:cubicBezTo>
                    <a:pt x="47" y="0"/>
                    <a:pt x="47" y="0"/>
                    <a:pt x="47" y="0"/>
                  </a:cubicBezTo>
                  <a:cubicBezTo>
                    <a:pt x="47" y="0"/>
                    <a:pt x="47" y="0"/>
                    <a:pt x="47" y="0"/>
                  </a:cubicBezTo>
                  <a:cubicBezTo>
                    <a:pt x="44" y="0"/>
                    <a:pt x="42" y="1"/>
                    <a:pt x="39" y="1"/>
                  </a:cubicBezTo>
                  <a:cubicBezTo>
                    <a:pt x="39" y="1"/>
                    <a:pt x="38" y="1"/>
                    <a:pt x="38" y="1"/>
                  </a:cubicBezTo>
                  <a:cubicBezTo>
                    <a:pt x="36" y="1"/>
                    <a:pt x="33" y="3"/>
                    <a:pt x="31" y="5"/>
                  </a:cubicBezTo>
                  <a:cubicBezTo>
                    <a:pt x="3" y="35"/>
                    <a:pt x="3" y="35"/>
                    <a:pt x="3" y="35"/>
                  </a:cubicBezTo>
                  <a:cubicBezTo>
                    <a:pt x="2" y="35"/>
                    <a:pt x="2" y="35"/>
                    <a:pt x="2" y="35"/>
                  </a:cubicBezTo>
                  <a:cubicBezTo>
                    <a:pt x="2" y="35"/>
                    <a:pt x="2" y="35"/>
                    <a:pt x="2" y="35"/>
                  </a:cubicBezTo>
                  <a:cubicBezTo>
                    <a:pt x="0" y="60"/>
                    <a:pt x="2" y="42"/>
                    <a:pt x="1" y="48"/>
                  </a:cubicBezTo>
                  <a:cubicBezTo>
                    <a:pt x="1" y="48"/>
                    <a:pt x="1" y="48"/>
                    <a:pt x="1" y="48"/>
                  </a:cubicBezTo>
                  <a:cubicBezTo>
                    <a:pt x="1" y="48"/>
                    <a:pt x="1" y="48"/>
                    <a:pt x="1" y="48"/>
                  </a:cubicBezTo>
                  <a:cubicBezTo>
                    <a:pt x="1" y="48"/>
                    <a:pt x="1" y="48"/>
                    <a:pt x="1" y="48"/>
                  </a:cubicBezTo>
                  <a:cubicBezTo>
                    <a:pt x="2" y="49"/>
                    <a:pt x="2" y="49"/>
                    <a:pt x="2" y="49"/>
                  </a:cubicBezTo>
                  <a:cubicBezTo>
                    <a:pt x="2" y="50"/>
                    <a:pt x="2" y="50"/>
                    <a:pt x="2" y="50"/>
                  </a:cubicBezTo>
                  <a:cubicBezTo>
                    <a:pt x="3" y="52"/>
                    <a:pt x="3" y="52"/>
                    <a:pt x="3" y="52"/>
                  </a:cubicBezTo>
                  <a:cubicBezTo>
                    <a:pt x="6" y="57"/>
                    <a:pt x="6" y="57"/>
                    <a:pt x="6" y="57"/>
                  </a:cubicBezTo>
                  <a:cubicBezTo>
                    <a:pt x="10" y="66"/>
                    <a:pt x="10" y="66"/>
                    <a:pt x="10" y="66"/>
                  </a:cubicBezTo>
                  <a:cubicBezTo>
                    <a:pt x="20" y="84"/>
                    <a:pt x="20" y="84"/>
                    <a:pt x="20" y="84"/>
                  </a:cubicBezTo>
                  <a:cubicBezTo>
                    <a:pt x="24" y="82"/>
                    <a:pt x="28" y="80"/>
                    <a:pt x="33" y="78"/>
                  </a:cubicBezTo>
                  <a:cubicBezTo>
                    <a:pt x="32" y="82"/>
                    <a:pt x="32" y="86"/>
                    <a:pt x="32" y="90"/>
                  </a:cubicBezTo>
                  <a:cubicBezTo>
                    <a:pt x="32" y="90"/>
                    <a:pt x="32" y="90"/>
                    <a:pt x="32" y="90"/>
                  </a:cubicBezTo>
                  <a:cubicBezTo>
                    <a:pt x="33" y="90"/>
                    <a:pt x="34" y="90"/>
                    <a:pt x="35" y="90"/>
                  </a:cubicBezTo>
                  <a:cubicBezTo>
                    <a:pt x="37" y="171"/>
                    <a:pt x="37" y="171"/>
                    <a:pt x="37" y="171"/>
                  </a:cubicBezTo>
                  <a:cubicBezTo>
                    <a:pt x="60" y="171"/>
                    <a:pt x="60" y="171"/>
                    <a:pt x="60" y="171"/>
                  </a:cubicBezTo>
                  <a:cubicBezTo>
                    <a:pt x="60" y="161"/>
                    <a:pt x="60" y="147"/>
                    <a:pt x="60" y="134"/>
                  </a:cubicBezTo>
                  <a:cubicBezTo>
                    <a:pt x="57" y="127"/>
                    <a:pt x="56" y="118"/>
                    <a:pt x="56" y="110"/>
                  </a:cubicBezTo>
                  <a:cubicBezTo>
                    <a:pt x="56" y="73"/>
                    <a:pt x="84" y="44"/>
                    <a:pt x="120" y="42"/>
                  </a:cubicBezTo>
                  <a:close/>
                  <a:moveTo>
                    <a:pt x="89" y="33"/>
                  </a:moveTo>
                  <a:cubicBezTo>
                    <a:pt x="89" y="31"/>
                    <a:pt x="89" y="29"/>
                    <a:pt x="89" y="27"/>
                  </a:cubicBezTo>
                  <a:cubicBezTo>
                    <a:pt x="93" y="31"/>
                    <a:pt x="93" y="31"/>
                    <a:pt x="93" y="31"/>
                  </a:cubicBezTo>
                  <a:cubicBezTo>
                    <a:pt x="95" y="33"/>
                    <a:pt x="95" y="33"/>
                    <a:pt x="95" y="33"/>
                  </a:cubicBezTo>
                  <a:cubicBezTo>
                    <a:pt x="75" y="45"/>
                    <a:pt x="75" y="45"/>
                    <a:pt x="75" y="45"/>
                  </a:cubicBezTo>
                  <a:cubicBezTo>
                    <a:pt x="73" y="42"/>
                    <a:pt x="73" y="42"/>
                    <a:pt x="73" y="42"/>
                  </a:cubicBezTo>
                  <a:lnTo>
                    <a:pt x="89" y="33"/>
                  </a:lnTo>
                  <a:close/>
                  <a:moveTo>
                    <a:pt x="33" y="60"/>
                  </a:moveTo>
                  <a:cubicBezTo>
                    <a:pt x="30" y="55"/>
                    <a:pt x="30" y="55"/>
                    <a:pt x="30" y="55"/>
                  </a:cubicBezTo>
                  <a:cubicBezTo>
                    <a:pt x="25" y="46"/>
                    <a:pt x="25" y="46"/>
                    <a:pt x="25" y="46"/>
                  </a:cubicBezTo>
                  <a:cubicBezTo>
                    <a:pt x="23" y="44"/>
                    <a:pt x="23" y="44"/>
                    <a:pt x="23" y="44"/>
                  </a:cubicBezTo>
                  <a:cubicBezTo>
                    <a:pt x="34" y="31"/>
                    <a:pt x="34" y="31"/>
                    <a:pt x="34" y="31"/>
                  </a:cubicBezTo>
                  <a:cubicBezTo>
                    <a:pt x="33" y="41"/>
                    <a:pt x="33" y="50"/>
                    <a:pt x="33" y="6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8" name="Freeform 288"/>
            <p:cNvSpPr/>
            <p:nvPr/>
          </p:nvSpPr>
          <p:spPr bwMode="auto">
            <a:xfrm>
              <a:off x="5984876" y="3730625"/>
              <a:ext cx="92075" cy="111125"/>
            </a:xfrm>
            <a:custGeom>
              <a:avLst/>
              <a:gdLst>
                <a:gd name="T0" fmla="*/ 0 w 24"/>
                <a:gd name="T1" fmla="*/ 0 h 29"/>
                <a:gd name="T2" fmla="*/ 1 w 24"/>
                <a:gd name="T3" fmla="*/ 29 h 29"/>
                <a:gd name="T4" fmla="*/ 24 w 24"/>
                <a:gd name="T5" fmla="*/ 29 h 29"/>
                <a:gd name="T6" fmla="*/ 24 w 24"/>
                <a:gd name="T7" fmla="*/ 26 h 29"/>
                <a:gd name="T8" fmla="*/ 0 w 24"/>
                <a:gd name="T9" fmla="*/ 0 h 29"/>
              </a:gdLst>
              <a:ahLst/>
              <a:cxnLst>
                <a:cxn ang="0">
                  <a:pos x="T0" y="T1"/>
                </a:cxn>
                <a:cxn ang="0">
                  <a:pos x="T2" y="T3"/>
                </a:cxn>
                <a:cxn ang="0">
                  <a:pos x="T4" y="T5"/>
                </a:cxn>
                <a:cxn ang="0">
                  <a:pos x="T6" y="T7"/>
                </a:cxn>
                <a:cxn ang="0">
                  <a:pos x="T8" y="T9"/>
                </a:cxn>
              </a:cxnLst>
              <a:rect l="0" t="0" r="r" b="b"/>
              <a:pathLst>
                <a:path w="24" h="29">
                  <a:moveTo>
                    <a:pt x="0" y="0"/>
                  </a:moveTo>
                  <a:cubicBezTo>
                    <a:pt x="1" y="29"/>
                    <a:pt x="1" y="29"/>
                    <a:pt x="1" y="29"/>
                  </a:cubicBezTo>
                  <a:cubicBezTo>
                    <a:pt x="24" y="29"/>
                    <a:pt x="24" y="29"/>
                    <a:pt x="24" y="29"/>
                  </a:cubicBezTo>
                  <a:cubicBezTo>
                    <a:pt x="24" y="28"/>
                    <a:pt x="24" y="27"/>
                    <a:pt x="24" y="26"/>
                  </a:cubicBezTo>
                  <a:cubicBezTo>
                    <a:pt x="14" y="19"/>
                    <a:pt x="6" y="11"/>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9" name="Freeform 289"/>
            <p:cNvSpPr>
              <a:spLocks noEditPoints="1"/>
            </p:cNvSpPr>
            <p:nvPr/>
          </p:nvSpPr>
          <p:spPr bwMode="auto">
            <a:xfrm>
              <a:off x="5978526" y="3373438"/>
              <a:ext cx="471488" cy="471488"/>
            </a:xfrm>
            <a:custGeom>
              <a:avLst/>
              <a:gdLst>
                <a:gd name="T0" fmla="*/ 62 w 124"/>
                <a:gd name="T1" fmla="*/ 0 h 124"/>
                <a:gd name="T2" fmla="*/ 0 w 124"/>
                <a:gd name="T3" fmla="*/ 62 h 124"/>
                <a:gd name="T4" fmla="*/ 62 w 124"/>
                <a:gd name="T5" fmla="*/ 124 h 124"/>
                <a:gd name="T6" fmla="*/ 124 w 124"/>
                <a:gd name="T7" fmla="*/ 62 h 124"/>
                <a:gd name="T8" fmla="*/ 62 w 124"/>
                <a:gd name="T9" fmla="*/ 0 h 124"/>
                <a:gd name="T10" fmla="*/ 68 w 124"/>
                <a:gd name="T11" fmla="*/ 112 h 124"/>
                <a:gd name="T12" fmla="*/ 68 w 124"/>
                <a:gd name="T13" fmla="*/ 100 h 124"/>
                <a:gd name="T14" fmla="*/ 62 w 124"/>
                <a:gd name="T15" fmla="*/ 101 h 124"/>
                <a:gd name="T16" fmla="*/ 56 w 124"/>
                <a:gd name="T17" fmla="*/ 100 h 124"/>
                <a:gd name="T18" fmla="*/ 56 w 124"/>
                <a:gd name="T19" fmla="*/ 112 h 124"/>
                <a:gd name="T20" fmla="*/ 12 w 124"/>
                <a:gd name="T21" fmla="*/ 67 h 124"/>
                <a:gd name="T22" fmla="*/ 24 w 124"/>
                <a:gd name="T23" fmla="*/ 67 h 124"/>
                <a:gd name="T24" fmla="*/ 23 w 124"/>
                <a:gd name="T25" fmla="*/ 62 h 124"/>
                <a:gd name="T26" fmla="*/ 24 w 124"/>
                <a:gd name="T27" fmla="*/ 56 h 124"/>
                <a:gd name="T28" fmla="*/ 12 w 124"/>
                <a:gd name="T29" fmla="*/ 56 h 124"/>
                <a:gd name="T30" fmla="*/ 56 w 124"/>
                <a:gd name="T31" fmla="*/ 11 h 124"/>
                <a:gd name="T32" fmla="*/ 56 w 124"/>
                <a:gd name="T33" fmla="*/ 23 h 124"/>
                <a:gd name="T34" fmla="*/ 62 w 124"/>
                <a:gd name="T35" fmla="*/ 23 h 124"/>
                <a:gd name="T36" fmla="*/ 68 w 124"/>
                <a:gd name="T37" fmla="*/ 23 h 124"/>
                <a:gd name="T38" fmla="*/ 68 w 124"/>
                <a:gd name="T39" fmla="*/ 11 h 124"/>
                <a:gd name="T40" fmla="*/ 112 w 124"/>
                <a:gd name="T41" fmla="*/ 56 h 124"/>
                <a:gd name="T42" fmla="*/ 101 w 124"/>
                <a:gd name="T43" fmla="*/ 56 h 124"/>
                <a:gd name="T44" fmla="*/ 101 w 124"/>
                <a:gd name="T45" fmla="*/ 62 h 124"/>
                <a:gd name="T46" fmla="*/ 101 w 124"/>
                <a:gd name="T47" fmla="*/ 67 h 124"/>
                <a:gd name="T48" fmla="*/ 112 w 124"/>
                <a:gd name="T49" fmla="*/ 67 h 124"/>
                <a:gd name="T50" fmla="*/ 68 w 124"/>
                <a:gd name="T51" fmla="*/ 112 h 1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24" h="124">
                  <a:moveTo>
                    <a:pt x="62" y="0"/>
                  </a:moveTo>
                  <a:cubicBezTo>
                    <a:pt x="28" y="0"/>
                    <a:pt x="0" y="27"/>
                    <a:pt x="0" y="62"/>
                  </a:cubicBezTo>
                  <a:cubicBezTo>
                    <a:pt x="0" y="96"/>
                    <a:pt x="28" y="124"/>
                    <a:pt x="62" y="124"/>
                  </a:cubicBezTo>
                  <a:cubicBezTo>
                    <a:pt x="96" y="124"/>
                    <a:pt x="124" y="96"/>
                    <a:pt x="124" y="62"/>
                  </a:cubicBezTo>
                  <a:cubicBezTo>
                    <a:pt x="124" y="27"/>
                    <a:pt x="96" y="0"/>
                    <a:pt x="62" y="0"/>
                  </a:cubicBezTo>
                  <a:close/>
                  <a:moveTo>
                    <a:pt x="68" y="112"/>
                  </a:moveTo>
                  <a:cubicBezTo>
                    <a:pt x="68" y="100"/>
                    <a:pt x="68" y="100"/>
                    <a:pt x="68" y="100"/>
                  </a:cubicBezTo>
                  <a:cubicBezTo>
                    <a:pt x="66" y="100"/>
                    <a:pt x="64" y="101"/>
                    <a:pt x="62" y="101"/>
                  </a:cubicBezTo>
                  <a:cubicBezTo>
                    <a:pt x="60" y="101"/>
                    <a:pt x="58" y="100"/>
                    <a:pt x="56" y="100"/>
                  </a:cubicBezTo>
                  <a:cubicBezTo>
                    <a:pt x="56" y="112"/>
                    <a:pt x="56" y="112"/>
                    <a:pt x="56" y="112"/>
                  </a:cubicBezTo>
                  <a:cubicBezTo>
                    <a:pt x="33" y="109"/>
                    <a:pt x="15" y="91"/>
                    <a:pt x="12" y="67"/>
                  </a:cubicBezTo>
                  <a:cubicBezTo>
                    <a:pt x="24" y="67"/>
                    <a:pt x="24" y="67"/>
                    <a:pt x="24" y="67"/>
                  </a:cubicBezTo>
                  <a:cubicBezTo>
                    <a:pt x="23" y="66"/>
                    <a:pt x="23" y="64"/>
                    <a:pt x="23" y="62"/>
                  </a:cubicBezTo>
                  <a:cubicBezTo>
                    <a:pt x="23" y="60"/>
                    <a:pt x="23" y="58"/>
                    <a:pt x="24" y="56"/>
                  </a:cubicBezTo>
                  <a:cubicBezTo>
                    <a:pt x="12" y="56"/>
                    <a:pt x="12" y="56"/>
                    <a:pt x="12" y="56"/>
                  </a:cubicBezTo>
                  <a:cubicBezTo>
                    <a:pt x="15" y="33"/>
                    <a:pt x="33" y="14"/>
                    <a:pt x="56" y="11"/>
                  </a:cubicBezTo>
                  <a:cubicBezTo>
                    <a:pt x="56" y="23"/>
                    <a:pt x="56" y="23"/>
                    <a:pt x="56" y="23"/>
                  </a:cubicBezTo>
                  <a:cubicBezTo>
                    <a:pt x="58" y="23"/>
                    <a:pt x="60" y="23"/>
                    <a:pt x="62" y="23"/>
                  </a:cubicBezTo>
                  <a:cubicBezTo>
                    <a:pt x="64" y="23"/>
                    <a:pt x="66" y="23"/>
                    <a:pt x="68" y="23"/>
                  </a:cubicBezTo>
                  <a:cubicBezTo>
                    <a:pt x="68" y="11"/>
                    <a:pt x="68" y="11"/>
                    <a:pt x="68" y="11"/>
                  </a:cubicBezTo>
                  <a:cubicBezTo>
                    <a:pt x="91" y="14"/>
                    <a:pt x="109" y="33"/>
                    <a:pt x="112" y="56"/>
                  </a:cubicBezTo>
                  <a:cubicBezTo>
                    <a:pt x="101" y="56"/>
                    <a:pt x="101" y="56"/>
                    <a:pt x="101" y="56"/>
                  </a:cubicBezTo>
                  <a:cubicBezTo>
                    <a:pt x="101" y="58"/>
                    <a:pt x="101" y="60"/>
                    <a:pt x="101" y="62"/>
                  </a:cubicBezTo>
                  <a:cubicBezTo>
                    <a:pt x="101" y="64"/>
                    <a:pt x="101" y="66"/>
                    <a:pt x="101" y="67"/>
                  </a:cubicBezTo>
                  <a:cubicBezTo>
                    <a:pt x="112" y="67"/>
                    <a:pt x="112" y="67"/>
                    <a:pt x="112" y="67"/>
                  </a:cubicBezTo>
                  <a:cubicBezTo>
                    <a:pt x="109" y="91"/>
                    <a:pt x="91" y="109"/>
                    <a:pt x="68" y="11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0" name="Freeform 290"/>
            <p:cNvSpPr/>
            <p:nvPr/>
          </p:nvSpPr>
          <p:spPr bwMode="auto">
            <a:xfrm>
              <a:off x="6118226" y="3446463"/>
              <a:ext cx="34925" cy="38100"/>
            </a:xfrm>
            <a:custGeom>
              <a:avLst/>
              <a:gdLst>
                <a:gd name="T0" fmla="*/ 3 w 9"/>
                <a:gd name="T1" fmla="*/ 10 h 10"/>
                <a:gd name="T2" fmla="*/ 9 w 9"/>
                <a:gd name="T3" fmla="*/ 7 h 10"/>
                <a:gd name="T4" fmla="*/ 6 w 9"/>
                <a:gd name="T5" fmla="*/ 2 h 10"/>
                <a:gd name="T6" fmla="*/ 3 w 9"/>
                <a:gd name="T7" fmla="*/ 0 h 10"/>
                <a:gd name="T8" fmla="*/ 2 w 9"/>
                <a:gd name="T9" fmla="*/ 1 h 10"/>
                <a:gd name="T10" fmla="*/ 0 w 9"/>
                <a:gd name="T11" fmla="*/ 3 h 10"/>
                <a:gd name="T12" fmla="*/ 1 w 9"/>
                <a:gd name="T13" fmla="*/ 5 h 10"/>
                <a:gd name="T14" fmla="*/ 3 w 9"/>
                <a:gd name="T15" fmla="*/ 10 h 1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9" h="10">
                  <a:moveTo>
                    <a:pt x="3" y="10"/>
                  </a:moveTo>
                  <a:cubicBezTo>
                    <a:pt x="5" y="9"/>
                    <a:pt x="7" y="8"/>
                    <a:pt x="9" y="7"/>
                  </a:cubicBezTo>
                  <a:cubicBezTo>
                    <a:pt x="6" y="2"/>
                    <a:pt x="6" y="2"/>
                    <a:pt x="6" y="2"/>
                  </a:cubicBezTo>
                  <a:cubicBezTo>
                    <a:pt x="5" y="1"/>
                    <a:pt x="4" y="0"/>
                    <a:pt x="3" y="0"/>
                  </a:cubicBezTo>
                  <a:cubicBezTo>
                    <a:pt x="3" y="0"/>
                    <a:pt x="2" y="1"/>
                    <a:pt x="2" y="1"/>
                  </a:cubicBezTo>
                  <a:cubicBezTo>
                    <a:pt x="1" y="1"/>
                    <a:pt x="0" y="2"/>
                    <a:pt x="0" y="3"/>
                  </a:cubicBezTo>
                  <a:cubicBezTo>
                    <a:pt x="0" y="3"/>
                    <a:pt x="0" y="4"/>
                    <a:pt x="1" y="5"/>
                  </a:cubicBezTo>
                  <a:lnTo>
                    <a:pt x="3" y="1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1" name="Freeform 291"/>
            <p:cNvSpPr/>
            <p:nvPr/>
          </p:nvSpPr>
          <p:spPr bwMode="auto">
            <a:xfrm>
              <a:off x="6275388" y="3446463"/>
              <a:ext cx="33338" cy="38100"/>
            </a:xfrm>
            <a:custGeom>
              <a:avLst/>
              <a:gdLst>
                <a:gd name="T0" fmla="*/ 7 w 9"/>
                <a:gd name="T1" fmla="*/ 1 h 10"/>
                <a:gd name="T2" fmla="*/ 6 w 9"/>
                <a:gd name="T3" fmla="*/ 0 h 10"/>
                <a:gd name="T4" fmla="*/ 3 w 9"/>
                <a:gd name="T5" fmla="*/ 2 h 10"/>
                <a:gd name="T6" fmla="*/ 0 w 9"/>
                <a:gd name="T7" fmla="*/ 7 h 10"/>
                <a:gd name="T8" fmla="*/ 6 w 9"/>
                <a:gd name="T9" fmla="*/ 10 h 10"/>
                <a:gd name="T10" fmla="*/ 9 w 9"/>
                <a:gd name="T11" fmla="*/ 5 h 10"/>
                <a:gd name="T12" fmla="*/ 7 w 9"/>
                <a:gd name="T13" fmla="*/ 1 h 10"/>
              </a:gdLst>
              <a:ahLst/>
              <a:cxnLst>
                <a:cxn ang="0">
                  <a:pos x="T0" y="T1"/>
                </a:cxn>
                <a:cxn ang="0">
                  <a:pos x="T2" y="T3"/>
                </a:cxn>
                <a:cxn ang="0">
                  <a:pos x="T4" y="T5"/>
                </a:cxn>
                <a:cxn ang="0">
                  <a:pos x="T6" y="T7"/>
                </a:cxn>
                <a:cxn ang="0">
                  <a:pos x="T8" y="T9"/>
                </a:cxn>
                <a:cxn ang="0">
                  <a:pos x="T10" y="T11"/>
                </a:cxn>
                <a:cxn ang="0">
                  <a:pos x="T12" y="T13"/>
                </a:cxn>
              </a:cxnLst>
              <a:rect l="0" t="0" r="r" b="b"/>
              <a:pathLst>
                <a:path w="9" h="10">
                  <a:moveTo>
                    <a:pt x="7" y="1"/>
                  </a:moveTo>
                  <a:cubicBezTo>
                    <a:pt x="7" y="1"/>
                    <a:pt x="7" y="0"/>
                    <a:pt x="6" y="0"/>
                  </a:cubicBezTo>
                  <a:cubicBezTo>
                    <a:pt x="5" y="0"/>
                    <a:pt x="4" y="1"/>
                    <a:pt x="3" y="2"/>
                  </a:cubicBezTo>
                  <a:cubicBezTo>
                    <a:pt x="0" y="7"/>
                    <a:pt x="0" y="7"/>
                    <a:pt x="0" y="7"/>
                  </a:cubicBezTo>
                  <a:cubicBezTo>
                    <a:pt x="2" y="8"/>
                    <a:pt x="4" y="9"/>
                    <a:pt x="6" y="10"/>
                  </a:cubicBezTo>
                  <a:cubicBezTo>
                    <a:pt x="9" y="5"/>
                    <a:pt x="9" y="5"/>
                    <a:pt x="9" y="5"/>
                  </a:cubicBezTo>
                  <a:cubicBezTo>
                    <a:pt x="9" y="3"/>
                    <a:pt x="9" y="2"/>
                    <a:pt x="7"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2" name="Freeform 292"/>
            <p:cNvSpPr/>
            <p:nvPr/>
          </p:nvSpPr>
          <p:spPr bwMode="auto">
            <a:xfrm>
              <a:off x="6335713" y="3511550"/>
              <a:ext cx="34925" cy="30163"/>
            </a:xfrm>
            <a:custGeom>
              <a:avLst/>
              <a:gdLst>
                <a:gd name="T0" fmla="*/ 8 w 9"/>
                <a:gd name="T1" fmla="*/ 6 h 8"/>
                <a:gd name="T2" fmla="*/ 9 w 9"/>
                <a:gd name="T3" fmla="*/ 4 h 8"/>
                <a:gd name="T4" fmla="*/ 9 w 9"/>
                <a:gd name="T5" fmla="*/ 1 h 8"/>
                <a:gd name="T6" fmla="*/ 6 w 9"/>
                <a:gd name="T7" fmla="*/ 0 h 8"/>
                <a:gd name="T8" fmla="*/ 5 w 9"/>
                <a:gd name="T9" fmla="*/ 0 h 8"/>
                <a:gd name="T10" fmla="*/ 0 w 9"/>
                <a:gd name="T11" fmla="*/ 3 h 8"/>
                <a:gd name="T12" fmla="*/ 3 w 9"/>
                <a:gd name="T13" fmla="*/ 8 h 8"/>
                <a:gd name="T14" fmla="*/ 8 w 9"/>
                <a:gd name="T15" fmla="*/ 6 h 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9" h="8">
                  <a:moveTo>
                    <a:pt x="8" y="6"/>
                  </a:moveTo>
                  <a:cubicBezTo>
                    <a:pt x="8" y="5"/>
                    <a:pt x="9" y="5"/>
                    <a:pt x="9" y="4"/>
                  </a:cubicBezTo>
                  <a:cubicBezTo>
                    <a:pt x="9" y="3"/>
                    <a:pt x="9" y="2"/>
                    <a:pt x="9" y="1"/>
                  </a:cubicBezTo>
                  <a:cubicBezTo>
                    <a:pt x="8" y="1"/>
                    <a:pt x="7" y="0"/>
                    <a:pt x="6" y="0"/>
                  </a:cubicBezTo>
                  <a:cubicBezTo>
                    <a:pt x="6" y="0"/>
                    <a:pt x="5" y="0"/>
                    <a:pt x="5" y="0"/>
                  </a:cubicBezTo>
                  <a:cubicBezTo>
                    <a:pt x="0" y="3"/>
                    <a:pt x="0" y="3"/>
                    <a:pt x="0" y="3"/>
                  </a:cubicBezTo>
                  <a:cubicBezTo>
                    <a:pt x="1" y="5"/>
                    <a:pt x="2" y="7"/>
                    <a:pt x="3" y="8"/>
                  </a:cubicBezTo>
                  <a:lnTo>
                    <a:pt x="8" y="6"/>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3" name="Freeform 293"/>
            <p:cNvSpPr/>
            <p:nvPr/>
          </p:nvSpPr>
          <p:spPr bwMode="auto">
            <a:xfrm>
              <a:off x="6057901" y="3511550"/>
              <a:ext cx="34925" cy="30163"/>
            </a:xfrm>
            <a:custGeom>
              <a:avLst/>
              <a:gdLst>
                <a:gd name="T0" fmla="*/ 3 w 9"/>
                <a:gd name="T1" fmla="*/ 0 h 8"/>
                <a:gd name="T2" fmla="*/ 0 w 9"/>
                <a:gd name="T3" fmla="*/ 1 h 8"/>
                <a:gd name="T4" fmla="*/ 0 w 9"/>
                <a:gd name="T5" fmla="*/ 4 h 8"/>
                <a:gd name="T6" fmla="*/ 1 w 9"/>
                <a:gd name="T7" fmla="*/ 6 h 8"/>
                <a:gd name="T8" fmla="*/ 6 w 9"/>
                <a:gd name="T9" fmla="*/ 8 h 8"/>
                <a:gd name="T10" fmla="*/ 9 w 9"/>
                <a:gd name="T11" fmla="*/ 3 h 8"/>
                <a:gd name="T12" fmla="*/ 4 w 9"/>
                <a:gd name="T13" fmla="*/ 0 h 8"/>
                <a:gd name="T14" fmla="*/ 3 w 9"/>
                <a:gd name="T15" fmla="*/ 0 h 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9" h="8">
                  <a:moveTo>
                    <a:pt x="3" y="0"/>
                  </a:moveTo>
                  <a:cubicBezTo>
                    <a:pt x="2" y="0"/>
                    <a:pt x="1" y="1"/>
                    <a:pt x="0" y="1"/>
                  </a:cubicBezTo>
                  <a:cubicBezTo>
                    <a:pt x="0" y="2"/>
                    <a:pt x="0" y="3"/>
                    <a:pt x="0" y="4"/>
                  </a:cubicBezTo>
                  <a:cubicBezTo>
                    <a:pt x="0" y="5"/>
                    <a:pt x="1" y="5"/>
                    <a:pt x="1" y="6"/>
                  </a:cubicBezTo>
                  <a:cubicBezTo>
                    <a:pt x="6" y="8"/>
                    <a:pt x="6" y="8"/>
                    <a:pt x="6" y="8"/>
                  </a:cubicBezTo>
                  <a:cubicBezTo>
                    <a:pt x="7" y="7"/>
                    <a:pt x="8" y="5"/>
                    <a:pt x="9" y="3"/>
                  </a:cubicBezTo>
                  <a:cubicBezTo>
                    <a:pt x="4" y="0"/>
                    <a:pt x="4" y="0"/>
                    <a:pt x="4" y="0"/>
                  </a:cubicBezTo>
                  <a:cubicBezTo>
                    <a:pt x="4" y="0"/>
                    <a:pt x="3" y="0"/>
                    <a:pt x="3"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4" name="Freeform 294"/>
            <p:cNvSpPr/>
            <p:nvPr/>
          </p:nvSpPr>
          <p:spPr bwMode="auto">
            <a:xfrm>
              <a:off x="6335713" y="3673475"/>
              <a:ext cx="34925" cy="31750"/>
            </a:xfrm>
            <a:custGeom>
              <a:avLst/>
              <a:gdLst>
                <a:gd name="T0" fmla="*/ 0 w 9"/>
                <a:gd name="T1" fmla="*/ 5 h 8"/>
                <a:gd name="T2" fmla="*/ 5 w 9"/>
                <a:gd name="T3" fmla="*/ 8 h 8"/>
                <a:gd name="T4" fmla="*/ 6 w 9"/>
                <a:gd name="T5" fmla="*/ 8 h 8"/>
                <a:gd name="T6" fmla="*/ 9 w 9"/>
                <a:gd name="T7" fmla="*/ 7 h 8"/>
                <a:gd name="T8" fmla="*/ 9 w 9"/>
                <a:gd name="T9" fmla="*/ 5 h 8"/>
                <a:gd name="T10" fmla="*/ 8 w 9"/>
                <a:gd name="T11" fmla="*/ 3 h 8"/>
                <a:gd name="T12" fmla="*/ 3 w 9"/>
                <a:gd name="T13" fmla="*/ 0 h 8"/>
                <a:gd name="T14" fmla="*/ 0 w 9"/>
                <a:gd name="T15" fmla="*/ 5 h 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9" h="8">
                  <a:moveTo>
                    <a:pt x="0" y="5"/>
                  </a:moveTo>
                  <a:cubicBezTo>
                    <a:pt x="5" y="8"/>
                    <a:pt x="5" y="8"/>
                    <a:pt x="5" y="8"/>
                  </a:cubicBezTo>
                  <a:cubicBezTo>
                    <a:pt x="5" y="8"/>
                    <a:pt x="6" y="8"/>
                    <a:pt x="6" y="8"/>
                  </a:cubicBezTo>
                  <a:cubicBezTo>
                    <a:pt x="7" y="8"/>
                    <a:pt x="8" y="8"/>
                    <a:pt x="9" y="7"/>
                  </a:cubicBezTo>
                  <a:cubicBezTo>
                    <a:pt x="9" y="6"/>
                    <a:pt x="9" y="5"/>
                    <a:pt x="9" y="5"/>
                  </a:cubicBezTo>
                  <a:cubicBezTo>
                    <a:pt x="9" y="4"/>
                    <a:pt x="8" y="3"/>
                    <a:pt x="8" y="3"/>
                  </a:cubicBezTo>
                  <a:cubicBezTo>
                    <a:pt x="3" y="0"/>
                    <a:pt x="3" y="0"/>
                    <a:pt x="3" y="0"/>
                  </a:cubicBezTo>
                  <a:cubicBezTo>
                    <a:pt x="2" y="2"/>
                    <a:pt x="1" y="3"/>
                    <a:pt x="0" y="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5" name="Freeform 295"/>
            <p:cNvSpPr/>
            <p:nvPr/>
          </p:nvSpPr>
          <p:spPr bwMode="auto">
            <a:xfrm>
              <a:off x="6057901" y="3673475"/>
              <a:ext cx="34925" cy="31750"/>
            </a:xfrm>
            <a:custGeom>
              <a:avLst/>
              <a:gdLst>
                <a:gd name="T0" fmla="*/ 1 w 9"/>
                <a:gd name="T1" fmla="*/ 3 h 8"/>
                <a:gd name="T2" fmla="*/ 0 w 9"/>
                <a:gd name="T3" fmla="*/ 5 h 8"/>
                <a:gd name="T4" fmla="*/ 0 w 9"/>
                <a:gd name="T5" fmla="*/ 7 h 8"/>
                <a:gd name="T6" fmla="*/ 3 w 9"/>
                <a:gd name="T7" fmla="*/ 8 h 8"/>
                <a:gd name="T8" fmla="*/ 4 w 9"/>
                <a:gd name="T9" fmla="*/ 8 h 8"/>
                <a:gd name="T10" fmla="*/ 9 w 9"/>
                <a:gd name="T11" fmla="*/ 5 h 8"/>
                <a:gd name="T12" fmla="*/ 6 w 9"/>
                <a:gd name="T13" fmla="*/ 0 h 8"/>
                <a:gd name="T14" fmla="*/ 1 w 9"/>
                <a:gd name="T15" fmla="*/ 3 h 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9" h="8">
                  <a:moveTo>
                    <a:pt x="1" y="3"/>
                  </a:moveTo>
                  <a:cubicBezTo>
                    <a:pt x="1" y="3"/>
                    <a:pt x="0" y="4"/>
                    <a:pt x="0" y="5"/>
                  </a:cubicBezTo>
                  <a:cubicBezTo>
                    <a:pt x="0" y="5"/>
                    <a:pt x="0" y="6"/>
                    <a:pt x="0" y="7"/>
                  </a:cubicBezTo>
                  <a:cubicBezTo>
                    <a:pt x="1" y="8"/>
                    <a:pt x="2" y="8"/>
                    <a:pt x="3" y="8"/>
                  </a:cubicBezTo>
                  <a:cubicBezTo>
                    <a:pt x="3" y="8"/>
                    <a:pt x="4" y="8"/>
                    <a:pt x="4" y="8"/>
                  </a:cubicBezTo>
                  <a:cubicBezTo>
                    <a:pt x="9" y="5"/>
                    <a:pt x="9" y="5"/>
                    <a:pt x="9" y="5"/>
                  </a:cubicBezTo>
                  <a:cubicBezTo>
                    <a:pt x="8" y="3"/>
                    <a:pt x="7" y="2"/>
                    <a:pt x="6" y="0"/>
                  </a:cubicBezTo>
                  <a:lnTo>
                    <a:pt x="1" y="3"/>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6" name="Freeform 296"/>
            <p:cNvSpPr/>
            <p:nvPr/>
          </p:nvSpPr>
          <p:spPr bwMode="auto">
            <a:xfrm>
              <a:off x="6275388" y="3730625"/>
              <a:ext cx="33338" cy="38100"/>
            </a:xfrm>
            <a:custGeom>
              <a:avLst/>
              <a:gdLst>
                <a:gd name="T0" fmla="*/ 6 w 9"/>
                <a:gd name="T1" fmla="*/ 0 h 10"/>
                <a:gd name="T2" fmla="*/ 0 w 9"/>
                <a:gd name="T3" fmla="*/ 3 h 10"/>
                <a:gd name="T4" fmla="*/ 3 w 9"/>
                <a:gd name="T5" fmla="*/ 8 h 10"/>
                <a:gd name="T6" fmla="*/ 6 w 9"/>
                <a:gd name="T7" fmla="*/ 10 h 10"/>
                <a:gd name="T8" fmla="*/ 7 w 9"/>
                <a:gd name="T9" fmla="*/ 9 h 10"/>
                <a:gd name="T10" fmla="*/ 9 w 9"/>
                <a:gd name="T11" fmla="*/ 5 h 10"/>
                <a:gd name="T12" fmla="*/ 6 w 9"/>
                <a:gd name="T13" fmla="*/ 0 h 10"/>
              </a:gdLst>
              <a:ahLst/>
              <a:cxnLst>
                <a:cxn ang="0">
                  <a:pos x="T0" y="T1"/>
                </a:cxn>
                <a:cxn ang="0">
                  <a:pos x="T2" y="T3"/>
                </a:cxn>
                <a:cxn ang="0">
                  <a:pos x="T4" y="T5"/>
                </a:cxn>
                <a:cxn ang="0">
                  <a:pos x="T6" y="T7"/>
                </a:cxn>
                <a:cxn ang="0">
                  <a:pos x="T8" y="T9"/>
                </a:cxn>
                <a:cxn ang="0">
                  <a:pos x="T10" y="T11"/>
                </a:cxn>
                <a:cxn ang="0">
                  <a:pos x="T12" y="T13"/>
                </a:cxn>
              </a:cxnLst>
              <a:rect l="0" t="0" r="r" b="b"/>
              <a:pathLst>
                <a:path w="9" h="10">
                  <a:moveTo>
                    <a:pt x="6" y="0"/>
                  </a:moveTo>
                  <a:cubicBezTo>
                    <a:pt x="4" y="1"/>
                    <a:pt x="2" y="2"/>
                    <a:pt x="0" y="3"/>
                  </a:cubicBezTo>
                  <a:cubicBezTo>
                    <a:pt x="3" y="8"/>
                    <a:pt x="3" y="8"/>
                    <a:pt x="3" y="8"/>
                  </a:cubicBezTo>
                  <a:cubicBezTo>
                    <a:pt x="4" y="9"/>
                    <a:pt x="5" y="10"/>
                    <a:pt x="6" y="10"/>
                  </a:cubicBezTo>
                  <a:cubicBezTo>
                    <a:pt x="7" y="10"/>
                    <a:pt x="7" y="10"/>
                    <a:pt x="7" y="9"/>
                  </a:cubicBezTo>
                  <a:cubicBezTo>
                    <a:pt x="9" y="9"/>
                    <a:pt x="9" y="7"/>
                    <a:pt x="9" y="5"/>
                  </a:cubicBezTo>
                  <a:lnTo>
                    <a:pt x="6"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7" name="Freeform 297"/>
            <p:cNvSpPr/>
            <p:nvPr/>
          </p:nvSpPr>
          <p:spPr bwMode="auto">
            <a:xfrm>
              <a:off x="6118226" y="3730625"/>
              <a:ext cx="34925" cy="38100"/>
            </a:xfrm>
            <a:custGeom>
              <a:avLst/>
              <a:gdLst>
                <a:gd name="T0" fmla="*/ 1 w 9"/>
                <a:gd name="T1" fmla="*/ 5 h 10"/>
                <a:gd name="T2" fmla="*/ 0 w 9"/>
                <a:gd name="T3" fmla="*/ 8 h 10"/>
                <a:gd name="T4" fmla="*/ 2 w 9"/>
                <a:gd name="T5" fmla="*/ 9 h 10"/>
                <a:gd name="T6" fmla="*/ 3 w 9"/>
                <a:gd name="T7" fmla="*/ 10 h 10"/>
                <a:gd name="T8" fmla="*/ 6 w 9"/>
                <a:gd name="T9" fmla="*/ 8 h 10"/>
                <a:gd name="T10" fmla="*/ 9 w 9"/>
                <a:gd name="T11" fmla="*/ 3 h 10"/>
                <a:gd name="T12" fmla="*/ 3 w 9"/>
                <a:gd name="T13" fmla="*/ 0 h 10"/>
                <a:gd name="T14" fmla="*/ 1 w 9"/>
                <a:gd name="T15" fmla="*/ 5 h 1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9" h="10">
                  <a:moveTo>
                    <a:pt x="1" y="5"/>
                  </a:moveTo>
                  <a:cubicBezTo>
                    <a:pt x="0" y="6"/>
                    <a:pt x="0" y="7"/>
                    <a:pt x="0" y="8"/>
                  </a:cubicBezTo>
                  <a:cubicBezTo>
                    <a:pt x="0" y="8"/>
                    <a:pt x="1" y="9"/>
                    <a:pt x="2" y="9"/>
                  </a:cubicBezTo>
                  <a:cubicBezTo>
                    <a:pt x="2" y="10"/>
                    <a:pt x="3" y="10"/>
                    <a:pt x="3" y="10"/>
                  </a:cubicBezTo>
                  <a:cubicBezTo>
                    <a:pt x="4" y="10"/>
                    <a:pt x="5" y="9"/>
                    <a:pt x="6" y="8"/>
                  </a:cubicBezTo>
                  <a:cubicBezTo>
                    <a:pt x="9" y="3"/>
                    <a:pt x="9" y="3"/>
                    <a:pt x="9" y="3"/>
                  </a:cubicBezTo>
                  <a:cubicBezTo>
                    <a:pt x="7" y="2"/>
                    <a:pt x="5" y="1"/>
                    <a:pt x="3" y="0"/>
                  </a:cubicBezTo>
                  <a:lnTo>
                    <a:pt x="1" y="5"/>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8" name="Oval 298"/>
            <p:cNvSpPr>
              <a:spLocks noChangeArrowheads="1"/>
            </p:cNvSpPr>
            <p:nvPr/>
          </p:nvSpPr>
          <p:spPr bwMode="auto">
            <a:xfrm>
              <a:off x="6194426" y="3590925"/>
              <a:ext cx="34925" cy="38100"/>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9" name="Freeform 299"/>
            <p:cNvSpPr/>
            <p:nvPr/>
          </p:nvSpPr>
          <p:spPr bwMode="auto">
            <a:xfrm>
              <a:off x="6145213" y="3492500"/>
              <a:ext cx="84138" cy="98425"/>
            </a:xfrm>
            <a:custGeom>
              <a:avLst/>
              <a:gdLst>
                <a:gd name="T0" fmla="*/ 22 w 22"/>
                <a:gd name="T1" fmla="*/ 25 h 26"/>
                <a:gd name="T2" fmla="*/ 21 w 22"/>
                <a:gd name="T3" fmla="*/ 7 h 26"/>
                <a:gd name="T4" fmla="*/ 18 w 22"/>
                <a:gd name="T5" fmla="*/ 3 h 26"/>
                <a:gd name="T6" fmla="*/ 14 w 22"/>
                <a:gd name="T7" fmla="*/ 7 h 26"/>
                <a:gd name="T8" fmla="*/ 14 w 22"/>
                <a:gd name="T9" fmla="*/ 17 h 26"/>
                <a:gd name="T10" fmla="*/ 5 w 22"/>
                <a:gd name="T11" fmla="*/ 1 h 26"/>
                <a:gd name="T12" fmla="*/ 2 w 22"/>
                <a:gd name="T13" fmla="*/ 1 h 26"/>
                <a:gd name="T14" fmla="*/ 1 w 22"/>
                <a:gd name="T15" fmla="*/ 4 h 26"/>
                <a:gd name="T16" fmla="*/ 13 w 22"/>
                <a:gd name="T17" fmla="*/ 26 h 26"/>
                <a:gd name="T18" fmla="*/ 18 w 22"/>
                <a:gd name="T19" fmla="*/ 24 h 26"/>
                <a:gd name="T20" fmla="*/ 22 w 22"/>
                <a:gd name="T21" fmla="*/ 25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2" h="26">
                  <a:moveTo>
                    <a:pt x="22" y="25"/>
                  </a:moveTo>
                  <a:cubicBezTo>
                    <a:pt x="21" y="7"/>
                    <a:pt x="21" y="7"/>
                    <a:pt x="21" y="7"/>
                  </a:cubicBezTo>
                  <a:cubicBezTo>
                    <a:pt x="21" y="5"/>
                    <a:pt x="20" y="3"/>
                    <a:pt x="18" y="3"/>
                  </a:cubicBezTo>
                  <a:cubicBezTo>
                    <a:pt x="15" y="3"/>
                    <a:pt x="14" y="5"/>
                    <a:pt x="14" y="7"/>
                  </a:cubicBezTo>
                  <a:cubicBezTo>
                    <a:pt x="14" y="17"/>
                    <a:pt x="14" y="17"/>
                    <a:pt x="14" y="17"/>
                  </a:cubicBezTo>
                  <a:cubicBezTo>
                    <a:pt x="5" y="1"/>
                    <a:pt x="5" y="1"/>
                    <a:pt x="5" y="1"/>
                  </a:cubicBezTo>
                  <a:cubicBezTo>
                    <a:pt x="4" y="0"/>
                    <a:pt x="3" y="0"/>
                    <a:pt x="2" y="1"/>
                  </a:cubicBezTo>
                  <a:cubicBezTo>
                    <a:pt x="1" y="1"/>
                    <a:pt x="0" y="3"/>
                    <a:pt x="1" y="4"/>
                  </a:cubicBezTo>
                  <a:cubicBezTo>
                    <a:pt x="13" y="26"/>
                    <a:pt x="13" y="26"/>
                    <a:pt x="13" y="26"/>
                  </a:cubicBezTo>
                  <a:cubicBezTo>
                    <a:pt x="14" y="24"/>
                    <a:pt x="16" y="24"/>
                    <a:pt x="18" y="24"/>
                  </a:cubicBezTo>
                  <a:cubicBezTo>
                    <a:pt x="19" y="24"/>
                    <a:pt x="21" y="24"/>
                    <a:pt x="22" y="2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sp>
        <p:nvSpPr>
          <p:cNvPr id="30" name="文本框 29"/>
          <p:cNvSpPr txBox="1"/>
          <p:nvPr/>
        </p:nvSpPr>
        <p:spPr>
          <a:xfrm>
            <a:off x="7803968" y="4808939"/>
            <a:ext cx="2026863" cy="1200329"/>
          </a:xfrm>
          <a:prstGeom prst="rect">
            <a:avLst/>
          </a:prstGeom>
          <a:noFill/>
        </p:spPr>
        <p:txBody>
          <a:bodyPr wrap="square" rtlCol="0">
            <a:spAutoFit/>
          </a:bodyPr>
          <a:lstStyle/>
          <a:p>
            <a:pPr algn="ctr"/>
            <a:r>
              <a:rPr lang="zh-CN" altLang="en-US" dirty="0" smtClean="0">
                <a:solidFill>
                  <a:schemeClr val="bg1">
                    <a:lumMod val="50000"/>
                  </a:schemeClr>
                </a:solidFill>
                <a:latin typeface="微软雅黑" panose="020B0503020204020204" pitchFamily="34" charset="-122"/>
                <a:ea typeface="微软雅黑" panose="020B0503020204020204" pitchFamily="34" charset="-122"/>
              </a:rPr>
              <a:t>此处添加你</a:t>
            </a:r>
            <a:r>
              <a:rPr lang="zh-CN" altLang="en-US" dirty="0">
                <a:solidFill>
                  <a:schemeClr val="bg1">
                    <a:lumMod val="50000"/>
                  </a:schemeClr>
                </a:solidFill>
                <a:latin typeface="微软雅黑" panose="020B0503020204020204" pitchFamily="34" charset="-122"/>
                <a:ea typeface="微软雅黑" panose="020B0503020204020204" pitchFamily="34" charset="-122"/>
              </a:rPr>
              <a:t>的标题此处添加你的标题</a:t>
            </a:r>
            <a:endParaRPr lang="zh-CN" altLang="en-US" b="1" dirty="0">
              <a:solidFill>
                <a:schemeClr val="bg1">
                  <a:lumMod val="50000"/>
                </a:schemeClr>
              </a:solidFill>
              <a:latin typeface="微软雅黑" panose="020B0503020204020204" pitchFamily="34" charset="-122"/>
              <a:ea typeface="微软雅黑" panose="020B0503020204020204" pitchFamily="34" charset="-122"/>
            </a:endParaRPr>
          </a:p>
          <a:p>
            <a:pPr algn="ctr"/>
            <a:r>
              <a:rPr lang="zh-CN" altLang="en-US" dirty="0">
                <a:solidFill>
                  <a:schemeClr val="bg1">
                    <a:lumMod val="50000"/>
                  </a:schemeClr>
                </a:solidFill>
                <a:latin typeface="微软雅黑" panose="020B0503020204020204" pitchFamily="34" charset="-122"/>
                <a:ea typeface="微软雅黑" panose="020B0503020204020204" pitchFamily="34" charset="-122"/>
              </a:rPr>
              <a:t>此处添加你的标题</a:t>
            </a:r>
            <a:endParaRPr lang="zh-CN" altLang="en-US" b="1" dirty="0">
              <a:solidFill>
                <a:schemeClr val="bg1">
                  <a:lumMod val="50000"/>
                </a:schemeClr>
              </a:solidFill>
              <a:latin typeface="微软雅黑" panose="020B0503020204020204" pitchFamily="34" charset="-122"/>
              <a:ea typeface="微软雅黑" panose="020B0503020204020204" pitchFamily="34" charset="-122"/>
            </a:endParaRPr>
          </a:p>
          <a:p>
            <a:pPr algn="ctr"/>
            <a:r>
              <a:rPr lang="zh-CN" altLang="en-US" dirty="0">
                <a:solidFill>
                  <a:schemeClr val="bg1">
                    <a:lumMod val="50000"/>
                  </a:schemeClr>
                </a:solidFill>
                <a:latin typeface="微软雅黑" panose="020B0503020204020204" pitchFamily="34" charset="-122"/>
                <a:ea typeface="微软雅黑" panose="020B0503020204020204" pitchFamily="34" charset="-122"/>
              </a:rPr>
              <a:t>此处添加你的</a:t>
            </a:r>
            <a:r>
              <a:rPr lang="zh-CN" altLang="en-US" dirty="0" smtClean="0">
                <a:solidFill>
                  <a:schemeClr val="bg1">
                    <a:lumMod val="50000"/>
                  </a:schemeClr>
                </a:solidFill>
                <a:latin typeface="微软雅黑" panose="020B0503020204020204" pitchFamily="34" charset="-122"/>
                <a:ea typeface="微软雅黑" panose="020B0503020204020204" pitchFamily="34" charset="-122"/>
              </a:rPr>
              <a:t>标题</a:t>
            </a:r>
            <a:endParaRPr lang="zh-CN" altLang="en-US" b="1"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31" name="矩形 30"/>
          <p:cNvSpPr/>
          <p:nvPr/>
        </p:nvSpPr>
        <p:spPr>
          <a:xfrm>
            <a:off x="7801737" y="4347274"/>
            <a:ext cx="2031325" cy="461665"/>
          </a:xfrm>
          <a:prstGeom prst="rect">
            <a:avLst/>
          </a:prstGeom>
        </p:spPr>
        <p:txBody>
          <a:bodyPr wrap="none">
            <a:spAutoFit/>
          </a:bodyPr>
          <a:lstStyle/>
          <a:p>
            <a:pPr algn="ctr"/>
            <a:r>
              <a:rPr lang="zh-CN" altLang="en-US" sz="2400" b="1" dirty="0" smtClean="0">
                <a:solidFill>
                  <a:schemeClr val="accent6"/>
                </a:solidFill>
                <a:latin typeface="微软雅黑" panose="020B0503020204020204" pitchFamily="34" charset="-122"/>
                <a:ea typeface="微软雅黑" panose="020B0503020204020204" pitchFamily="34" charset="-122"/>
              </a:rPr>
              <a:t>添加你的标题</a:t>
            </a:r>
            <a:endParaRPr lang="en-US" altLang="zh-CN" sz="2400" b="1" dirty="0">
              <a:solidFill>
                <a:schemeClr val="accent6"/>
              </a:solidFill>
              <a:latin typeface="微软雅黑" panose="020B0503020204020204" pitchFamily="34" charset="-122"/>
              <a:ea typeface="微软雅黑" panose="020B0503020204020204" pitchFamily="34" charset="-122"/>
            </a:endParaRPr>
          </a:p>
        </p:txBody>
      </p:sp>
      <p:sp>
        <p:nvSpPr>
          <p:cNvPr id="32" name="燕尾形 31"/>
          <p:cNvSpPr/>
          <p:nvPr/>
        </p:nvSpPr>
        <p:spPr>
          <a:xfrm rot="5400000">
            <a:off x="8720181" y="3744038"/>
            <a:ext cx="227116" cy="369768"/>
          </a:xfrm>
          <a:prstGeom prst="chevron">
            <a:avLst>
              <a:gd name="adj" fmla="val 71902"/>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33" name="椭圆 32"/>
          <p:cNvSpPr/>
          <p:nvPr/>
        </p:nvSpPr>
        <p:spPr>
          <a:xfrm>
            <a:off x="5089894" y="1294414"/>
            <a:ext cx="1653633" cy="1653633"/>
          </a:xfrm>
          <a:prstGeom prst="ellipse">
            <a:avLst/>
          </a:prstGeom>
          <a:solidFill>
            <a:schemeClr val="accent2"/>
          </a:solidFill>
          <a:ln>
            <a:noFill/>
          </a:ln>
          <a:effectLst>
            <a:innerShdw blurRad="139700" dist="88900" dir="13500000">
              <a:prstClr val="black">
                <a:alpha val="22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4" name="椭圆 33"/>
          <p:cNvSpPr/>
          <p:nvPr/>
        </p:nvSpPr>
        <p:spPr>
          <a:xfrm>
            <a:off x="5089894" y="1294414"/>
            <a:ext cx="1653633" cy="1653633"/>
          </a:xfrm>
          <a:prstGeom prst="ellipse">
            <a:avLst/>
          </a:prstGeom>
          <a:noFill/>
          <a:ln w="25400">
            <a:gradFill flip="none" rotWithShape="1">
              <a:gsLst>
                <a:gs pos="0">
                  <a:schemeClr val="accent1">
                    <a:lumMod val="5000"/>
                    <a:lumOff val="95000"/>
                  </a:schemeClr>
                </a:gs>
                <a:gs pos="100000">
                  <a:schemeClr val="bg1">
                    <a:lumMod val="75000"/>
                  </a:schemeClr>
                </a:gs>
              </a:gsLst>
              <a:lin ang="13500000" scaled="1"/>
              <a:tileRect/>
            </a:gradFill>
          </a:ln>
          <a:effectLst>
            <a:innerShdw blurRad="139700" dist="50800" dir="13500000">
              <a:prstClr val="black">
                <a:alpha val="26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5" name="椭圆 34"/>
          <p:cNvSpPr/>
          <p:nvPr/>
        </p:nvSpPr>
        <p:spPr>
          <a:xfrm>
            <a:off x="5355555" y="1560076"/>
            <a:ext cx="1122310" cy="1122308"/>
          </a:xfrm>
          <a:prstGeom prst="ellipse">
            <a:avLst/>
          </a:prstGeom>
          <a:gradFill>
            <a:gsLst>
              <a:gs pos="0">
                <a:schemeClr val="bg1">
                  <a:lumMod val="85000"/>
                </a:schemeClr>
              </a:gs>
              <a:gs pos="100000">
                <a:schemeClr val="bg1"/>
              </a:gs>
            </a:gsLst>
            <a:lin ang="2700000" scaled="1"/>
          </a:gradFill>
          <a:ln>
            <a:noFill/>
          </a:ln>
          <a:effectLst>
            <a:outerShdw blurRad="127000" dist="88900" dir="2700000" algn="tl"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6" name="椭圆 35"/>
          <p:cNvSpPr/>
          <p:nvPr/>
        </p:nvSpPr>
        <p:spPr>
          <a:xfrm>
            <a:off x="5355555" y="1560076"/>
            <a:ext cx="1122310" cy="1122308"/>
          </a:xfrm>
          <a:prstGeom prst="ellipse">
            <a:avLst/>
          </a:prstGeom>
          <a:noFill/>
          <a:ln w="19050">
            <a:gradFill flip="none" rotWithShape="1">
              <a:gsLst>
                <a:gs pos="0">
                  <a:schemeClr val="accent1">
                    <a:lumMod val="5000"/>
                    <a:lumOff val="95000"/>
                  </a:schemeClr>
                </a:gs>
                <a:gs pos="100000">
                  <a:schemeClr val="bg1">
                    <a:lumMod val="75000"/>
                  </a:schemeClr>
                </a:gs>
              </a:gsLst>
              <a:lin ang="2700000" scaled="1"/>
              <a:tileRect/>
            </a:gradFill>
          </a:ln>
          <a:effectLst>
            <a:innerShdw blurRad="139700" dist="50800" dir="13500000">
              <a:prstClr val="black">
                <a:alpha val="26000"/>
              </a:prstClr>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zh-CN" altLang="en-US"/>
          </a:p>
        </p:txBody>
      </p:sp>
      <p:sp>
        <p:nvSpPr>
          <p:cNvPr id="37" name="圆角矩形 36"/>
          <p:cNvSpPr/>
          <p:nvPr/>
        </p:nvSpPr>
        <p:spPr>
          <a:xfrm rot="5400000">
            <a:off x="4998566" y="2311954"/>
            <a:ext cx="1836287" cy="700637"/>
          </a:xfrm>
          <a:prstGeom prst="roundRect">
            <a:avLst>
              <a:gd name="adj" fmla="val 50000"/>
            </a:avLst>
          </a:prstGeom>
          <a:gradFill flip="none" rotWithShape="1">
            <a:gsLst>
              <a:gs pos="0">
                <a:schemeClr val="bg1">
                  <a:lumMod val="85000"/>
                </a:schemeClr>
              </a:gs>
              <a:gs pos="100000">
                <a:schemeClr val="bg1"/>
              </a:gs>
            </a:gsLst>
            <a:lin ang="18900000" scaled="1"/>
            <a:tileRect/>
          </a:gradFill>
          <a:ln>
            <a:noFill/>
          </a:ln>
          <a:effectLst>
            <a:outerShdw blurRad="127000" dist="88900" dir="2700000" algn="tl"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8" name="圆角矩形 37"/>
          <p:cNvSpPr/>
          <p:nvPr/>
        </p:nvSpPr>
        <p:spPr>
          <a:xfrm rot="5400000">
            <a:off x="4998566" y="2311955"/>
            <a:ext cx="1836288" cy="700637"/>
          </a:xfrm>
          <a:prstGeom prst="roundRect">
            <a:avLst>
              <a:gd name="adj" fmla="val 50000"/>
            </a:avLst>
          </a:prstGeom>
          <a:noFill/>
          <a:ln w="19050">
            <a:gradFill flip="none" rotWithShape="1">
              <a:gsLst>
                <a:gs pos="0">
                  <a:schemeClr val="accent1">
                    <a:lumMod val="5000"/>
                    <a:lumOff val="95000"/>
                  </a:schemeClr>
                </a:gs>
                <a:gs pos="100000">
                  <a:schemeClr val="bg1">
                    <a:lumMod val="75000"/>
                  </a:schemeClr>
                </a:gs>
              </a:gsLst>
              <a:lin ang="18900000" scaled="1"/>
              <a:tileRect/>
            </a:gradFill>
          </a:ln>
          <a:effectLst>
            <a:innerShdw blurRad="139700" dist="50800" dir="13500000">
              <a:prstClr val="black">
                <a:alpha val="26000"/>
              </a:prstClr>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zh-CN" altLang="en-US"/>
          </a:p>
        </p:txBody>
      </p:sp>
      <p:sp>
        <p:nvSpPr>
          <p:cNvPr id="39" name="椭圆 38"/>
          <p:cNvSpPr/>
          <p:nvPr/>
        </p:nvSpPr>
        <p:spPr>
          <a:xfrm>
            <a:off x="5477079" y="1681600"/>
            <a:ext cx="879262" cy="879260"/>
          </a:xfrm>
          <a:prstGeom prst="ellipse">
            <a:avLst/>
          </a:prstGeom>
          <a:gradFill>
            <a:gsLst>
              <a:gs pos="0">
                <a:schemeClr val="bg1">
                  <a:lumMod val="85000"/>
                </a:schemeClr>
              </a:gs>
              <a:gs pos="100000">
                <a:schemeClr val="bg1"/>
              </a:gs>
            </a:gsLst>
            <a:lin ang="2700000" scaled="1"/>
          </a:gradFill>
          <a:ln>
            <a:noFill/>
          </a:ln>
          <a:effectLst>
            <a:outerShdw blurRad="127000" dist="88900" dir="2700000" algn="tl"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0" name="椭圆 39"/>
          <p:cNvSpPr/>
          <p:nvPr/>
        </p:nvSpPr>
        <p:spPr>
          <a:xfrm>
            <a:off x="5477079" y="1681600"/>
            <a:ext cx="879262" cy="879260"/>
          </a:xfrm>
          <a:prstGeom prst="ellipse">
            <a:avLst/>
          </a:prstGeom>
          <a:noFill/>
          <a:ln w="19050">
            <a:gradFill flip="none" rotWithShape="1">
              <a:gsLst>
                <a:gs pos="0">
                  <a:schemeClr val="accent1">
                    <a:lumMod val="5000"/>
                    <a:lumOff val="95000"/>
                  </a:schemeClr>
                </a:gs>
                <a:gs pos="100000">
                  <a:schemeClr val="bg1">
                    <a:lumMod val="75000"/>
                  </a:schemeClr>
                </a:gs>
              </a:gsLst>
              <a:lin ang="2700000" scaled="1"/>
              <a:tileRect/>
            </a:gradFill>
          </a:ln>
          <a:effectLst>
            <a:innerShdw blurRad="139700" dist="50800" dir="13500000">
              <a:prstClr val="black">
                <a:alpha val="26000"/>
              </a:prstClr>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zh-CN" altLang="en-US"/>
          </a:p>
        </p:txBody>
      </p:sp>
      <p:sp>
        <p:nvSpPr>
          <p:cNvPr id="41" name="文本框 40"/>
          <p:cNvSpPr txBox="1"/>
          <p:nvPr/>
        </p:nvSpPr>
        <p:spPr>
          <a:xfrm>
            <a:off x="5572449" y="1828843"/>
            <a:ext cx="688523" cy="584775"/>
          </a:xfrm>
          <a:prstGeom prst="rect">
            <a:avLst/>
          </a:prstGeom>
          <a:noFill/>
          <a:effectLst/>
        </p:spPr>
        <p:txBody>
          <a:bodyPr wrap="square" rtlCol="0">
            <a:spAutoFit/>
          </a:bodyPr>
          <a:lstStyle/>
          <a:p>
            <a:pPr algn="ctr"/>
            <a:r>
              <a:rPr lang="en-US" altLang="zh-CN" sz="3200" b="1" dirty="0" smtClean="0">
                <a:solidFill>
                  <a:schemeClr val="accent2"/>
                </a:solidFill>
                <a:effectLst>
                  <a:innerShdw blurRad="127000" dist="76200" dir="13500000">
                    <a:prstClr val="black">
                      <a:alpha val="35000"/>
                    </a:prstClr>
                  </a:innerShdw>
                </a:effectLst>
                <a:latin typeface="Roboto" pitchFamily="2" charset="0"/>
                <a:ea typeface="Roboto" pitchFamily="2" charset="0"/>
              </a:rPr>
              <a:t>02</a:t>
            </a:r>
            <a:endParaRPr lang="zh-CN" altLang="en-US" sz="3200" b="1" dirty="0">
              <a:solidFill>
                <a:schemeClr val="accent2"/>
              </a:solidFill>
              <a:effectLst>
                <a:innerShdw blurRad="127000" dist="76200" dir="13500000">
                  <a:prstClr val="black">
                    <a:alpha val="35000"/>
                  </a:prstClr>
                </a:innerShdw>
              </a:effectLst>
              <a:latin typeface="Roboto" pitchFamily="2" charset="0"/>
            </a:endParaRPr>
          </a:p>
        </p:txBody>
      </p:sp>
      <p:grpSp>
        <p:nvGrpSpPr>
          <p:cNvPr id="42" name="组合 41"/>
          <p:cNvGrpSpPr>
            <a:grpSpLocks noChangeAspect="1"/>
          </p:cNvGrpSpPr>
          <p:nvPr/>
        </p:nvGrpSpPr>
        <p:grpSpPr>
          <a:xfrm>
            <a:off x="5749075" y="2938263"/>
            <a:ext cx="335269" cy="392400"/>
            <a:chOff x="5741988" y="3016250"/>
            <a:chExt cx="708026" cy="828676"/>
          </a:xfrm>
          <a:solidFill>
            <a:schemeClr val="accent2"/>
          </a:solidFill>
        </p:grpSpPr>
        <p:sp>
          <p:nvSpPr>
            <p:cNvPr id="43" name="Oval 286"/>
            <p:cNvSpPr>
              <a:spLocks noChangeArrowheads="1"/>
            </p:cNvSpPr>
            <p:nvPr/>
          </p:nvSpPr>
          <p:spPr bwMode="auto">
            <a:xfrm>
              <a:off x="5908676" y="3016250"/>
              <a:ext cx="130175" cy="160338"/>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4" name="Freeform 287"/>
            <p:cNvSpPr>
              <a:spLocks noEditPoints="1"/>
            </p:cNvSpPr>
            <p:nvPr/>
          </p:nvSpPr>
          <p:spPr bwMode="auto">
            <a:xfrm>
              <a:off x="5741988" y="3192463"/>
              <a:ext cx="460375" cy="649288"/>
            </a:xfrm>
            <a:custGeom>
              <a:avLst/>
              <a:gdLst>
                <a:gd name="T0" fmla="*/ 120 w 121"/>
                <a:gd name="T1" fmla="*/ 26 h 171"/>
                <a:gd name="T2" fmla="*/ 120 w 121"/>
                <a:gd name="T3" fmla="*/ 26 h 171"/>
                <a:gd name="T4" fmla="*/ 114 w 121"/>
                <a:gd name="T5" fmla="*/ 21 h 171"/>
                <a:gd name="T6" fmla="*/ 90 w 121"/>
                <a:gd name="T7" fmla="*/ 3 h 171"/>
                <a:gd name="T8" fmla="*/ 84 w 121"/>
                <a:gd name="T9" fmla="*/ 1 h 171"/>
                <a:gd name="T10" fmla="*/ 75 w 121"/>
                <a:gd name="T11" fmla="*/ 1 h 171"/>
                <a:gd name="T12" fmla="*/ 74 w 121"/>
                <a:gd name="T13" fmla="*/ 11 h 171"/>
                <a:gd name="T14" fmla="*/ 67 w 121"/>
                <a:gd name="T15" fmla="*/ 42 h 171"/>
                <a:gd name="T16" fmla="*/ 67 w 121"/>
                <a:gd name="T17" fmla="*/ 7 h 171"/>
                <a:gd name="T18" fmla="*/ 58 w 121"/>
                <a:gd name="T19" fmla="*/ 0 h 171"/>
                <a:gd name="T20" fmla="*/ 57 w 121"/>
                <a:gd name="T21" fmla="*/ 9 h 171"/>
                <a:gd name="T22" fmla="*/ 45 w 121"/>
                <a:gd name="T23" fmla="*/ 18 h 171"/>
                <a:gd name="T24" fmla="*/ 40 w 121"/>
                <a:gd name="T25" fmla="*/ 7 h 171"/>
                <a:gd name="T26" fmla="*/ 47 w 121"/>
                <a:gd name="T27" fmla="*/ 0 h 171"/>
                <a:gd name="T28" fmla="*/ 38 w 121"/>
                <a:gd name="T29" fmla="*/ 1 h 171"/>
                <a:gd name="T30" fmla="*/ 3 w 121"/>
                <a:gd name="T31" fmla="*/ 35 h 171"/>
                <a:gd name="T32" fmla="*/ 2 w 121"/>
                <a:gd name="T33" fmla="*/ 35 h 171"/>
                <a:gd name="T34" fmla="*/ 1 w 121"/>
                <a:gd name="T35" fmla="*/ 48 h 171"/>
                <a:gd name="T36" fmla="*/ 1 w 121"/>
                <a:gd name="T37" fmla="*/ 48 h 171"/>
                <a:gd name="T38" fmla="*/ 2 w 121"/>
                <a:gd name="T39" fmla="*/ 50 h 171"/>
                <a:gd name="T40" fmla="*/ 6 w 121"/>
                <a:gd name="T41" fmla="*/ 57 h 171"/>
                <a:gd name="T42" fmla="*/ 20 w 121"/>
                <a:gd name="T43" fmla="*/ 84 h 171"/>
                <a:gd name="T44" fmla="*/ 32 w 121"/>
                <a:gd name="T45" fmla="*/ 90 h 171"/>
                <a:gd name="T46" fmla="*/ 35 w 121"/>
                <a:gd name="T47" fmla="*/ 90 h 171"/>
                <a:gd name="T48" fmla="*/ 60 w 121"/>
                <a:gd name="T49" fmla="*/ 171 h 171"/>
                <a:gd name="T50" fmla="*/ 56 w 121"/>
                <a:gd name="T51" fmla="*/ 110 h 171"/>
                <a:gd name="T52" fmla="*/ 89 w 121"/>
                <a:gd name="T53" fmla="*/ 33 h 171"/>
                <a:gd name="T54" fmla="*/ 93 w 121"/>
                <a:gd name="T55" fmla="*/ 31 h 171"/>
                <a:gd name="T56" fmla="*/ 75 w 121"/>
                <a:gd name="T57" fmla="*/ 45 h 171"/>
                <a:gd name="T58" fmla="*/ 89 w 121"/>
                <a:gd name="T59" fmla="*/ 33 h 171"/>
                <a:gd name="T60" fmla="*/ 30 w 121"/>
                <a:gd name="T61" fmla="*/ 55 h 171"/>
                <a:gd name="T62" fmla="*/ 23 w 121"/>
                <a:gd name="T63" fmla="*/ 44 h 171"/>
                <a:gd name="T64" fmla="*/ 33 w 121"/>
                <a:gd name="T65" fmla="*/ 60 h 1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21" h="171">
                  <a:moveTo>
                    <a:pt x="120" y="42"/>
                  </a:moveTo>
                  <a:cubicBezTo>
                    <a:pt x="120" y="35"/>
                    <a:pt x="121" y="24"/>
                    <a:pt x="120" y="26"/>
                  </a:cubicBezTo>
                  <a:cubicBezTo>
                    <a:pt x="120" y="26"/>
                    <a:pt x="120" y="26"/>
                    <a:pt x="120" y="26"/>
                  </a:cubicBezTo>
                  <a:cubicBezTo>
                    <a:pt x="120" y="26"/>
                    <a:pt x="120" y="26"/>
                    <a:pt x="120" y="26"/>
                  </a:cubicBezTo>
                  <a:cubicBezTo>
                    <a:pt x="118" y="24"/>
                    <a:pt x="118" y="24"/>
                    <a:pt x="118" y="24"/>
                  </a:cubicBezTo>
                  <a:cubicBezTo>
                    <a:pt x="114" y="21"/>
                    <a:pt x="114" y="21"/>
                    <a:pt x="114" y="21"/>
                  </a:cubicBezTo>
                  <a:cubicBezTo>
                    <a:pt x="106" y="15"/>
                    <a:pt x="106" y="15"/>
                    <a:pt x="106" y="15"/>
                  </a:cubicBezTo>
                  <a:cubicBezTo>
                    <a:pt x="90" y="3"/>
                    <a:pt x="90" y="3"/>
                    <a:pt x="90" y="3"/>
                  </a:cubicBezTo>
                  <a:cubicBezTo>
                    <a:pt x="88" y="2"/>
                    <a:pt x="86" y="1"/>
                    <a:pt x="84" y="1"/>
                  </a:cubicBezTo>
                  <a:cubicBezTo>
                    <a:pt x="84" y="1"/>
                    <a:pt x="84" y="1"/>
                    <a:pt x="84" y="1"/>
                  </a:cubicBezTo>
                  <a:cubicBezTo>
                    <a:pt x="81" y="1"/>
                    <a:pt x="78" y="0"/>
                    <a:pt x="75" y="0"/>
                  </a:cubicBezTo>
                  <a:cubicBezTo>
                    <a:pt x="75" y="1"/>
                    <a:pt x="75" y="1"/>
                    <a:pt x="75" y="1"/>
                  </a:cubicBezTo>
                  <a:cubicBezTo>
                    <a:pt x="83" y="7"/>
                    <a:pt x="83" y="7"/>
                    <a:pt x="83" y="7"/>
                  </a:cubicBezTo>
                  <a:cubicBezTo>
                    <a:pt x="74" y="11"/>
                    <a:pt x="74" y="11"/>
                    <a:pt x="74" y="11"/>
                  </a:cubicBezTo>
                  <a:cubicBezTo>
                    <a:pt x="78" y="18"/>
                    <a:pt x="78" y="18"/>
                    <a:pt x="78" y="18"/>
                  </a:cubicBezTo>
                  <a:cubicBezTo>
                    <a:pt x="67" y="42"/>
                    <a:pt x="67" y="42"/>
                    <a:pt x="67" y="42"/>
                  </a:cubicBezTo>
                  <a:cubicBezTo>
                    <a:pt x="65" y="9"/>
                    <a:pt x="65" y="9"/>
                    <a:pt x="65" y="9"/>
                  </a:cubicBezTo>
                  <a:cubicBezTo>
                    <a:pt x="67" y="7"/>
                    <a:pt x="67" y="7"/>
                    <a:pt x="67" y="7"/>
                  </a:cubicBezTo>
                  <a:cubicBezTo>
                    <a:pt x="65" y="0"/>
                    <a:pt x="65" y="0"/>
                    <a:pt x="65" y="0"/>
                  </a:cubicBezTo>
                  <a:cubicBezTo>
                    <a:pt x="58" y="0"/>
                    <a:pt x="58" y="0"/>
                    <a:pt x="58" y="0"/>
                  </a:cubicBezTo>
                  <a:cubicBezTo>
                    <a:pt x="56" y="7"/>
                    <a:pt x="56" y="7"/>
                    <a:pt x="56" y="7"/>
                  </a:cubicBezTo>
                  <a:cubicBezTo>
                    <a:pt x="57" y="9"/>
                    <a:pt x="57" y="9"/>
                    <a:pt x="57" y="9"/>
                  </a:cubicBezTo>
                  <a:cubicBezTo>
                    <a:pt x="56" y="42"/>
                    <a:pt x="56" y="42"/>
                    <a:pt x="56" y="42"/>
                  </a:cubicBezTo>
                  <a:cubicBezTo>
                    <a:pt x="45" y="18"/>
                    <a:pt x="45" y="18"/>
                    <a:pt x="45" y="18"/>
                  </a:cubicBezTo>
                  <a:cubicBezTo>
                    <a:pt x="49" y="11"/>
                    <a:pt x="49" y="11"/>
                    <a:pt x="49" y="11"/>
                  </a:cubicBezTo>
                  <a:cubicBezTo>
                    <a:pt x="40" y="7"/>
                    <a:pt x="40" y="7"/>
                    <a:pt x="40" y="7"/>
                  </a:cubicBezTo>
                  <a:cubicBezTo>
                    <a:pt x="47" y="0"/>
                    <a:pt x="47" y="0"/>
                    <a:pt x="47" y="0"/>
                  </a:cubicBezTo>
                  <a:cubicBezTo>
                    <a:pt x="47" y="0"/>
                    <a:pt x="47" y="0"/>
                    <a:pt x="47" y="0"/>
                  </a:cubicBezTo>
                  <a:cubicBezTo>
                    <a:pt x="44" y="0"/>
                    <a:pt x="42" y="1"/>
                    <a:pt x="39" y="1"/>
                  </a:cubicBezTo>
                  <a:cubicBezTo>
                    <a:pt x="39" y="1"/>
                    <a:pt x="38" y="1"/>
                    <a:pt x="38" y="1"/>
                  </a:cubicBezTo>
                  <a:cubicBezTo>
                    <a:pt x="36" y="1"/>
                    <a:pt x="33" y="3"/>
                    <a:pt x="31" y="5"/>
                  </a:cubicBezTo>
                  <a:cubicBezTo>
                    <a:pt x="3" y="35"/>
                    <a:pt x="3" y="35"/>
                    <a:pt x="3" y="35"/>
                  </a:cubicBezTo>
                  <a:cubicBezTo>
                    <a:pt x="2" y="35"/>
                    <a:pt x="2" y="35"/>
                    <a:pt x="2" y="35"/>
                  </a:cubicBezTo>
                  <a:cubicBezTo>
                    <a:pt x="2" y="35"/>
                    <a:pt x="2" y="35"/>
                    <a:pt x="2" y="35"/>
                  </a:cubicBezTo>
                  <a:cubicBezTo>
                    <a:pt x="0" y="60"/>
                    <a:pt x="2" y="42"/>
                    <a:pt x="1" y="48"/>
                  </a:cubicBezTo>
                  <a:cubicBezTo>
                    <a:pt x="1" y="48"/>
                    <a:pt x="1" y="48"/>
                    <a:pt x="1" y="48"/>
                  </a:cubicBezTo>
                  <a:cubicBezTo>
                    <a:pt x="1" y="48"/>
                    <a:pt x="1" y="48"/>
                    <a:pt x="1" y="48"/>
                  </a:cubicBezTo>
                  <a:cubicBezTo>
                    <a:pt x="1" y="48"/>
                    <a:pt x="1" y="48"/>
                    <a:pt x="1" y="48"/>
                  </a:cubicBezTo>
                  <a:cubicBezTo>
                    <a:pt x="2" y="49"/>
                    <a:pt x="2" y="49"/>
                    <a:pt x="2" y="49"/>
                  </a:cubicBezTo>
                  <a:cubicBezTo>
                    <a:pt x="2" y="50"/>
                    <a:pt x="2" y="50"/>
                    <a:pt x="2" y="50"/>
                  </a:cubicBezTo>
                  <a:cubicBezTo>
                    <a:pt x="3" y="52"/>
                    <a:pt x="3" y="52"/>
                    <a:pt x="3" y="52"/>
                  </a:cubicBezTo>
                  <a:cubicBezTo>
                    <a:pt x="6" y="57"/>
                    <a:pt x="6" y="57"/>
                    <a:pt x="6" y="57"/>
                  </a:cubicBezTo>
                  <a:cubicBezTo>
                    <a:pt x="10" y="66"/>
                    <a:pt x="10" y="66"/>
                    <a:pt x="10" y="66"/>
                  </a:cubicBezTo>
                  <a:cubicBezTo>
                    <a:pt x="20" y="84"/>
                    <a:pt x="20" y="84"/>
                    <a:pt x="20" y="84"/>
                  </a:cubicBezTo>
                  <a:cubicBezTo>
                    <a:pt x="24" y="82"/>
                    <a:pt x="28" y="80"/>
                    <a:pt x="33" y="78"/>
                  </a:cubicBezTo>
                  <a:cubicBezTo>
                    <a:pt x="32" y="82"/>
                    <a:pt x="32" y="86"/>
                    <a:pt x="32" y="90"/>
                  </a:cubicBezTo>
                  <a:cubicBezTo>
                    <a:pt x="32" y="90"/>
                    <a:pt x="32" y="90"/>
                    <a:pt x="32" y="90"/>
                  </a:cubicBezTo>
                  <a:cubicBezTo>
                    <a:pt x="33" y="90"/>
                    <a:pt x="34" y="90"/>
                    <a:pt x="35" y="90"/>
                  </a:cubicBezTo>
                  <a:cubicBezTo>
                    <a:pt x="37" y="171"/>
                    <a:pt x="37" y="171"/>
                    <a:pt x="37" y="171"/>
                  </a:cubicBezTo>
                  <a:cubicBezTo>
                    <a:pt x="60" y="171"/>
                    <a:pt x="60" y="171"/>
                    <a:pt x="60" y="171"/>
                  </a:cubicBezTo>
                  <a:cubicBezTo>
                    <a:pt x="60" y="161"/>
                    <a:pt x="60" y="147"/>
                    <a:pt x="60" y="134"/>
                  </a:cubicBezTo>
                  <a:cubicBezTo>
                    <a:pt x="57" y="127"/>
                    <a:pt x="56" y="118"/>
                    <a:pt x="56" y="110"/>
                  </a:cubicBezTo>
                  <a:cubicBezTo>
                    <a:pt x="56" y="73"/>
                    <a:pt x="84" y="44"/>
                    <a:pt x="120" y="42"/>
                  </a:cubicBezTo>
                  <a:close/>
                  <a:moveTo>
                    <a:pt x="89" y="33"/>
                  </a:moveTo>
                  <a:cubicBezTo>
                    <a:pt x="89" y="31"/>
                    <a:pt x="89" y="29"/>
                    <a:pt x="89" y="27"/>
                  </a:cubicBezTo>
                  <a:cubicBezTo>
                    <a:pt x="93" y="31"/>
                    <a:pt x="93" y="31"/>
                    <a:pt x="93" y="31"/>
                  </a:cubicBezTo>
                  <a:cubicBezTo>
                    <a:pt x="95" y="33"/>
                    <a:pt x="95" y="33"/>
                    <a:pt x="95" y="33"/>
                  </a:cubicBezTo>
                  <a:cubicBezTo>
                    <a:pt x="75" y="45"/>
                    <a:pt x="75" y="45"/>
                    <a:pt x="75" y="45"/>
                  </a:cubicBezTo>
                  <a:cubicBezTo>
                    <a:pt x="73" y="42"/>
                    <a:pt x="73" y="42"/>
                    <a:pt x="73" y="42"/>
                  </a:cubicBezTo>
                  <a:lnTo>
                    <a:pt x="89" y="33"/>
                  </a:lnTo>
                  <a:close/>
                  <a:moveTo>
                    <a:pt x="33" y="60"/>
                  </a:moveTo>
                  <a:cubicBezTo>
                    <a:pt x="30" y="55"/>
                    <a:pt x="30" y="55"/>
                    <a:pt x="30" y="55"/>
                  </a:cubicBezTo>
                  <a:cubicBezTo>
                    <a:pt x="25" y="46"/>
                    <a:pt x="25" y="46"/>
                    <a:pt x="25" y="46"/>
                  </a:cubicBezTo>
                  <a:cubicBezTo>
                    <a:pt x="23" y="44"/>
                    <a:pt x="23" y="44"/>
                    <a:pt x="23" y="44"/>
                  </a:cubicBezTo>
                  <a:cubicBezTo>
                    <a:pt x="34" y="31"/>
                    <a:pt x="34" y="31"/>
                    <a:pt x="34" y="31"/>
                  </a:cubicBezTo>
                  <a:cubicBezTo>
                    <a:pt x="33" y="41"/>
                    <a:pt x="33" y="50"/>
                    <a:pt x="33" y="6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5" name="Freeform 288"/>
            <p:cNvSpPr/>
            <p:nvPr/>
          </p:nvSpPr>
          <p:spPr bwMode="auto">
            <a:xfrm>
              <a:off x="5984876" y="3730625"/>
              <a:ext cx="92075" cy="111125"/>
            </a:xfrm>
            <a:custGeom>
              <a:avLst/>
              <a:gdLst>
                <a:gd name="T0" fmla="*/ 0 w 24"/>
                <a:gd name="T1" fmla="*/ 0 h 29"/>
                <a:gd name="T2" fmla="*/ 1 w 24"/>
                <a:gd name="T3" fmla="*/ 29 h 29"/>
                <a:gd name="T4" fmla="*/ 24 w 24"/>
                <a:gd name="T5" fmla="*/ 29 h 29"/>
                <a:gd name="T6" fmla="*/ 24 w 24"/>
                <a:gd name="T7" fmla="*/ 26 h 29"/>
                <a:gd name="T8" fmla="*/ 0 w 24"/>
                <a:gd name="T9" fmla="*/ 0 h 29"/>
              </a:gdLst>
              <a:ahLst/>
              <a:cxnLst>
                <a:cxn ang="0">
                  <a:pos x="T0" y="T1"/>
                </a:cxn>
                <a:cxn ang="0">
                  <a:pos x="T2" y="T3"/>
                </a:cxn>
                <a:cxn ang="0">
                  <a:pos x="T4" y="T5"/>
                </a:cxn>
                <a:cxn ang="0">
                  <a:pos x="T6" y="T7"/>
                </a:cxn>
                <a:cxn ang="0">
                  <a:pos x="T8" y="T9"/>
                </a:cxn>
              </a:cxnLst>
              <a:rect l="0" t="0" r="r" b="b"/>
              <a:pathLst>
                <a:path w="24" h="29">
                  <a:moveTo>
                    <a:pt x="0" y="0"/>
                  </a:moveTo>
                  <a:cubicBezTo>
                    <a:pt x="1" y="29"/>
                    <a:pt x="1" y="29"/>
                    <a:pt x="1" y="29"/>
                  </a:cubicBezTo>
                  <a:cubicBezTo>
                    <a:pt x="24" y="29"/>
                    <a:pt x="24" y="29"/>
                    <a:pt x="24" y="29"/>
                  </a:cubicBezTo>
                  <a:cubicBezTo>
                    <a:pt x="24" y="28"/>
                    <a:pt x="24" y="27"/>
                    <a:pt x="24" y="26"/>
                  </a:cubicBezTo>
                  <a:cubicBezTo>
                    <a:pt x="14" y="19"/>
                    <a:pt x="6" y="11"/>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6" name="Freeform 289"/>
            <p:cNvSpPr>
              <a:spLocks noEditPoints="1"/>
            </p:cNvSpPr>
            <p:nvPr/>
          </p:nvSpPr>
          <p:spPr bwMode="auto">
            <a:xfrm>
              <a:off x="5978526" y="3373438"/>
              <a:ext cx="471488" cy="471488"/>
            </a:xfrm>
            <a:custGeom>
              <a:avLst/>
              <a:gdLst>
                <a:gd name="T0" fmla="*/ 62 w 124"/>
                <a:gd name="T1" fmla="*/ 0 h 124"/>
                <a:gd name="T2" fmla="*/ 0 w 124"/>
                <a:gd name="T3" fmla="*/ 62 h 124"/>
                <a:gd name="T4" fmla="*/ 62 w 124"/>
                <a:gd name="T5" fmla="*/ 124 h 124"/>
                <a:gd name="T6" fmla="*/ 124 w 124"/>
                <a:gd name="T7" fmla="*/ 62 h 124"/>
                <a:gd name="T8" fmla="*/ 62 w 124"/>
                <a:gd name="T9" fmla="*/ 0 h 124"/>
                <a:gd name="T10" fmla="*/ 68 w 124"/>
                <a:gd name="T11" fmla="*/ 112 h 124"/>
                <a:gd name="T12" fmla="*/ 68 w 124"/>
                <a:gd name="T13" fmla="*/ 100 h 124"/>
                <a:gd name="T14" fmla="*/ 62 w 124"/>
                <a:gd name="T15" fmla="*/ 101 h 124"/>
                <a:gd name="T16" fmla="*/ 56 w 124"/>
                <a:gd name="T17" fmla="*/ 100 h 124"/>
                <a:gd name="T18" fmla="*/ 56 w 124"/>
                <a:gd name="T19" fmla="*/ 112 h 124"/>
                <a:gd name="T20" fmla="*/ 12 w 124"/>
                <a:gd name="T21" fmla="*/ 67 h 124"/>
                <a:gd name="T22" fmla="*/ 24 w 124"/>
                <a:gd name="T23" fmla="*/ 67 h 124"/>
                <a:gd name="T24" fmla="*/ 23 w 124"/>
                <a:gd name="T25" fmla="*/ 62 h 124"/>
                <a:gd name="T26" fmla="*/ 24 w 124"/>
                <a:gd name="T27" fmla="*/ 56 h 124"/>
                <a:gd name="T28" fmla="*/ 12 w 124"/>
                <a:gd name="T29" fmla="*/ 56 h 124"/>
                <a:gd name="T30" fmla="*/ 56 w 124"/>
                <a:gd name="T31" fmla="*/ 11 h 124"/>
                <a:gd name="T32" fmla="*/ 56 w 124"/>
                <a:gd name="T33" fmla="*/ 23 h 124"/>
                <a:gd name="T34" fmla="*/ 62 w 124"/>
                <a:gd name="T35" fmla="*/ 23 h 124"/>
                <a:gd name="T36" fmla="*/ 68 w 124"/>
                <a:gd name="T37" fmla="*/ 23 h 124"/>
                <a:gd name="T38" fmla="*/ 68 w 124"/>
                <a:gd name="T39" fmla="*/ 11 h 124"/>
                <a:gd name="T40" fmla="*/ 112 w 124"/>
                <a:gd name="T41" fmla="*/ 56 h 124"/>
                <a:gd name="T42" fmla="*/ 101 w 124"/>
                <a:gd name="T43" fmla="*/ 56 h 124"/>
                <a:gd name="T44" fmla="*/ 101 w 124"/>
                <a:gd name="T45" fmla="*/ 62 h 124"/>
                <a:gd name="T46" fmla="*/ 101 w 124"/>
                <a:gd name="T47" fmla="*/ 67 h 124"/>
                <a:gd name="T48" fmla="*/ 112 w 124"/>
                <a:gd name="T49" fmla="*/ 67 h 124"/>
                <a:gd name="T50" fmla="*/ 68 w 124"/>
                <a:gd name="T51" fmla="*/ 112 h 1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24" h="124">
                  <a:moveTo>
                    <a:pt x="62" y="0"/>
                  </a:moveTo>
                  <a:cubicBezTo>
                    <a:pt x="28" y="0"/>
                    <a:pt x="0" y="27"/>
                    <a:pt x="0" y="62"/>
                  </a:cubicBezTo>
                  <a:cubicBezTo>
                    <a:pt x="0" y="96"/>
                    <a:pt x="28" y="124"/>
                    <a:pt x="62" y="124"/>
                  </a:cubicBezTo>
                  <a:cubicBezTo>
                    <a:pt x="96" y="124"/>
                    <a:pt x="124" y="96"/>
                    <a:pt x="124" y="62"/>
                  </a:cubicBezTo>
                  <a:cubicBezTo>
                    <a:pt x="124" y="27"/>
                    <a:pt x="96" y="0"/>
                    <a:pt x="62" y="0"/>
                  </a:cubicBezTo>
                  <a:close/>
                  <a:moveTo>
                    <a:pt x="68" y="112"/>
                  </a:moveTo>
                  <a:cubicBezTo>
                    <a:pt x="68" y="100"/>
                    <a:pt x="68" y="100"/>
                    <a:pt x="68" y="100"/>
                  </a:cubicBezTo>
                  <a:cubicBezTo>
                    <a:pt x="66" y="100"/>
                    <a:pt x="64" y="101"/>
                    <a:pt x="62" y="101"/>
                  </a:cubicBezTo>
                  <a:cubicBezTo>
                    <a:pt x="60" y="101"/>
                    <a:pt x="58" y="100"/>
                    <a:pt x="56" y="100"/>
                  </a:cubicBezTo>
                  <a:cubicBezTo>
                    <a:pt x="56" y="112"/>
                    <a:pt x="56" y="112"/>
                    <a:pt x="56" y="112"/>
                  </a:cubicBezTo>
                  <a:cubicBezTo>
                    <a:pt x="33" y="109"/>
                    <a:pt x="15" y="91"/>
                    <a:pt x="12" y="67"/>
                  </a:cubicBezTo>
                  <a:cubicBezTo>
                    <a:pt x="24" y="67"/>
                    <a:pt x="24" y="67"/>
                    <a:pt x="24" y="67"/>
                  </a:cubicBezTo>
                  <a:cubicBezTo>
                    <a:pt x="23" y="66"/>
                    <a:pt x="23" y="64"/>
                    <a:pt x="23" y="62"/>
                  </a:cubicBezTo>
                  <a:cubicBezTo>
                    <a:pt x="23" y="60"/>
                    <a:pt x="23" y="58"/>
                    <a:pt x="24" y="56"/>
                  </a:cubicBezTo>
                  <a:cubicBezTo>
                    <a:pt x="12" y="56"/>
                    <a:pt x="12" y="56"/>
                    <a:pt x="12" y="56"/>
                  </a:cubicBezTo>
                  <a:cubicBezTo>
                    <a:pt x="15" y="33"/>
                    <a:pt x="33" y="14"/>
                    <a:pt x="56" y="11"/>
                  </a:cubicBezTo>
                  <a:cubicBezTo>
                    <a:pt x="56" y="23"/>
                    <a:pt x="56" y="23"/>
                    <a:pt x="56" y="23"/>
                  </a:cubicBezTo>
                  <a:cubicBezTo>
                    <a:pt x="58" y="23"/>
                    <a:pt x="60" y="23"/>
                    <a:pt x="62" y="23"/>
                  </a:cubicBezTo>
                  <a:cubicBezTo>
                    <a:pt x="64" y="23"/>
                    <a:pt x="66" y="23"/>
                    <a:pt x="68" y="23"/>
                  </a:cubicBezTo>
                  <a:cubicBezTo>
                    <a:pt x="68" y="11"/>
                    <a:pt x="68" y="11"/>
                    <a:pt x="68" y="11"/>
                  </a:cubicBezTo>
                  <a:cubicBezTo>
                    <a:pt x="91" y="14"/>
                    <a:pt x="109" y="33"/>
                    <a:pt x="112" y="56"/>
                  </a:cubicBezTo>
                  <a:cubicBezTo>
                    <a:pt x="101" y="56"/>
                    <a:pt x="101" y="56"/>
                    <a:pt x="101" y="56"/>
                  </a:cubicBezTo>
                  <a:cubicBezTo>
                    <a:pt x="101" y="58"/>
                    <a:pt x="101" y="60"/>
                    <a:pt x="101" y="62"/>
                  </a:cubicBezTo>
                  <a:cubicBezTo>
                    <a:pt x="101" y="64"/>
                    <a:pt x="101" y="66"/>
                    <a:pt x="101" y="67"/>
                  </a:cubicBezTo>
                  <a:cubicBezTo>
                    <a:pt x="112" y="67"/>
                    <a:pt x="112" y="67"/>
                    <a:pt x="112" y="67"/>
                  </a:cubicBezTo>
                  <a:cubicBezTo>
                    <a:pt x="109" y="91"/>
                    <a:pt x="91" y="109"/>
                    <a:pt x="68" y="11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7" name="Freeform 290"/>
            <p:cNvSpPr/>
            <p:nvPr/>
          </p:nvSpPr>
          <p:spPr bwMode="auto">
            <a:xfrm>
              <a:off x="6118226" y="3446463"/>
              <a:ext cx="34925" cy="38100"/>
            </a:xfrm>
            <a:custGeom>
              <a:avLst/>
              <a:gdLst>
                <a:gd name="T0" fmla="*/ 3 w 9"/>
                <a:gd name="T1" fmla="*/ 10 h 10"/>
                <a:gd name="T2" fmla="*/ 9 w 9"/>
                <a:gd name="T3" fmla="*/ 7 h 10"/>
                <a:gd name="T4" fmla="*/ 6 w 9"/>
                <a:gd name="T5" fmla="*/ 2 h 10"/>
                <a:gd name="T6" fmla="*/ 3 w 9"/>
                <a:gd name="T7" fmla="*/ 0 h 10"/>
                <a:gd name="T8" fmla="*/ 2 w 9"/>
                <a:gd name="T9" fmla="*/ 1 h 10"/>
                <a:gd name="T10" fmla="*/ 0 w 9"/>
                <a:gd name="T11" fmla="*/ 3 h 10"/>
                <a:gd name="T12" fmla="*/ 1 w 9"/>
                <a:gd name="T13" fmla="*/ 5 h 10"/>
                <a:gd name="T14" fmla="*/ 3 w 9"/>
                <a:gd name="T15" fmla="*/ 10 h 1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9" h="10">
                  <a:moveTo>
                    <a:pt x="3" y="10"/>
                  </a:moveTo>
                  <a:cubicBezTo>
                    <a:pt x="5" y="9"/>
                    <a:pt x="7" y="8"/>
                    <a:pt x="9" y="7"/>
                  </a:cubicBezTo>
                  <a:cubicBezTo>
                    <a:pt x="6" y="2"/>
                    <a:pt x="6" y="2"/>
                    <a:pt x="6" y="2"/>
                  </a:cubicBezTo>
                  <a:cubicBezTo>
                    <a:pt x="5" y="1"/>
                    <a:pt x="4" y="0"/>
                    <a:pt x="3" y="0"/>
                  </a:cubicBezTo>
                  <a:cubicBezTo>
                    <a:pt x="3" y="0"/>
                    <a:pt x="2" y="1"/>
                    <a:pt x="2" y="1"/>
                  </a:cubicBezTo>
                  <a:cubicBezTo>
                    <a:pt x="1" y="1"/>
                    <a:pt x="0" y="2"/>
                    <a:pt x="0" y="3"/>
                  </a:cubicBezTo>
                  <a:cubicBezTo>
                    <a:pt x="0" y="3"/>
                    <a:pt x="0" y="4"/>
                    <a:pt x="1" y="5"/>
                  </a:cubicBezTo>
                  <a:lnTo>
                    <a:pt x="3" y="1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8" name="Freeform 291"/>
            <p:cNvSpPr/>
            <p:nvPr/>
          </p:nvSpPr>
          <p:spPr bwMode="auto">
            <a:xfrm>
              <a:off x="6275388" y="3446463"/>
              <a:ext cx="33338" cy="38100"/>
            </a:xfrm>
            <a:custGeom>
              <a:avLst/>
              <a:gdLst>
                <a:gd name="T0" fmla="*/ 7 w 9"/>
                <a:gd name="T1" fmla="*/ 1 h 10"/>
                <a:gd name="T2" fmla="*/ 6 w 9"/>
                <a:gd name="T3" fmla="*/ 0 h 10"/>
                <a:gd name="T4" fmla="*/ 3 w 9"/>
                <a:gd name="T5" fmla="*/ 2 h 10"/>
                <a:gd name="T6" fmla="*/ 0 w 9"/>
                <a:gd name="T7" fmla="*/ 7 h 10"/>
                <a:gd name="T8" fmla="*/ 6 w 9"/>
                <a:gd name="T9" fmla="*/ 10 h 10"/>
                <a:gd name="T10" fmla="*/ 9 w 9"/>
                <a:gd name="T11" fmla="*/ 5 h 10"/>
                <a:gd name="T12" fmla="*/ 7 w 9"/>
                <a:gd name="T13" fmla="*/ 1 h 10"/>
              </a:gdLst>
              <a:ahLst/>
              <a:cxnLst>
                <a:cxn ang="0">
                  <a:pos x="T0" y="T1"/>
                </a:cxn>
                <a:cxn ang="0">
                  <a:pos x="T2" y="T3"/>
                </a:cxn>
                <a:cxn ang="0">
                  <a:pos x="T4" y="T5"/>
                </a:cxn>
                <a:cxn ang="0">
                  <a:pos x="T6" y="T7"/>
                </a:cxn>
                <a:cxn ang="0">
                  <a:pos x="T8" y="T9"/>
                </a:cxn>
                <a:cxn ang="0">
                  <a:pos x="T10" y="T11"/>
                </a:cxn>
                <a:cxn ang="0">
                  <a:pos x="T12" y="T13"/>
                </a:cxn>
              </a:cxnLst>
              <a:rect l="0" t="0" r="r" b="b"/>
              <a:pathLst>
                <a:path w="9" h="10">
                  <a:moveTo>
                    <a:pt x="7" y="1"/>
                  </a:moveTo>
                  <a:cubicBezTo>
                    <a:pt x="7" y="1"/>
                    <a:pt x="7" y="0"/>
                    <a:pt x="6" y="0"/>
                  </a:cubicBezTo>
                  <a:cubicBezTo>
                    <a:pt x="5" y="0"/>
                    <a:pt x="4" y="1"/>
                    <a:pt x="3" y="2"/>
                  </a:cubicBezTo>
                  <a:cubicBezTo>
                    <a:pt x="0" y="7"/>
                    <a:pt x="0" y="7"/>
                    <a:pt x="0" y="7"/>
                  </a:cubicBezTo>
                  <a:cubicBezTo>
                    <a:pt x="2" y="8"/>
                    <a:pt x="4" y="9"/>
                    <a:pt x="6" y="10"/>
                  </a:cubicBezTo>
                  <a:cubicBezTo>
                    <a:pt x="9" y="5"/>
                    <a:pt x="9" y="5"/>
                    <a:pt x="9" y="5"/>
                  </a:cubicBezTo>
                  <a:cubicBezTo>
                    <a:pt x="9" y="3"/>
                    <a:pt x="9" y="2"/>
                    <a:pt x="7"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9" name="Freeform 292"/>
            <p:cNvSpPr/>
            <p:nvPr/>
          </p:nvSpPr>
          <p:spPr bwMode="auto">
            <a:xfrm>
              <a:off x="6335713" y="3511550"/>
              <a:ext cx="34925" cy="30163"/>
            </a:xfrm>
            <a:custGeom>
              <a:avLst/>
              <a:gdLst>
                <a:gd name="T0" fmla="*/ 8 w 9"/>
                <a:gd name="T1" fmla="*/ 6 h 8"/>
                <a:gd name="T2" fmla="*/ 9 w 9"/>
                <a:gd name="T3" fmla="*/ 4 h 8"/>
                <a:gd name="T4" fmla="*/ 9 w 9"/>
                <a:gd name="T5" fmla="*/ 1 h 8"/>
                <a:gd name="T6" fmla="*/ 6 w 9"/>
                <a:gd name="T7" fmla="*/ 0 h 8"/>
                <a:gd name="T8" fmla="*/ 5 w 9"/>
                <a:gd name="T9" fmla="*/ 0 h 8"/>
                <a:gd name="T10" fmla="*/ 0 w 9"/>
                <a:gd name="T11" fmla="*/ 3 h 8"/>
                <a:gd name="T12" fmla="*/ 3 w 9"/>
                <a:gd name="T13" fmla="*/ 8 h 8"/>
                <a:gd name="T14" fmla="*/ 8 w 9"/>
                <a:gd name="T15" fmla="*/ 6 h 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9" h="8">
                  <a:moveTo>
                    <a:pt x="8" y="6"/>
                  </a:moveTo>
                  <a:cubicBezTo>
                    <a:pt x="8" y="5"/>
                    <a:pt x="9" y="5"/>
                    <a:pt x="9" y="4"/>
                  </a:cubicBezTo>
                  <a:cubicBezTo>
                    <a:pt x="9" y="3"/>
                    <a:pt x="9" y="2"/>
                    <a:pt x="9" y="1"/>
                  </a:cubicBezTo>
                  <a:cubicBezTo>
                    <a:pt x="8" y="1"/>
                    <a:pt x="7" y="0"/>
                    <a:pt x="6" y="0"/>
                  </a:cubicBezTo>
                  <a:cubicBezTo>
                    <a:pt x="6" y="0"/>
                    <a:pt x="5" y="0"/>
                    <a:pt x="5" y="0"/>
                  </a:cubicBezTo>
                  <a:cubicBezTo>
                    <a:pt x="0" y="3"/>
                    <a:pt x="0" y="3"/>
                    <a:pt x="0" y="3"/>
                  </a:cubicBezTo>
                  <a:cubicBezTo>
                    <a:pt x="1" y="5"/>
                    <a:pt x="2" y="7"/>
                    <a:pt x="3" y="8"/>
                  </a:cubicBezTo>
                  <a:lnTo>
                    <a:pt x="8" y="6"/>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0" name="Freeform 293"/>
            <p:cNvSpPr/>
            <p:nvPr/>
          </p:nvSpPr>
          <p:spPr bwMode="auto">
            <a:xfrm>
              <a:off x="6057901" y="3511550"/>
              <a:ext cx="34925" cy="30163"/>
            </a:xfrm>
            <a:custGeom>
              <a:avLst/>
              <a:gdLst>
                <a:gd name="T0" fmla="*/ 3 w 9"/>
                <a:gd name="T1" fmla="*/ 0 h 8"/>
                <a:gd name="T2" fmla="*/ 0 w 9"/>
                <a:gd name="T3" fmla="*/ 1 h 8"/>
                <a:gd name="T4" fmla="*/ 0 w 9"/>
                <a:gd name="T5" fmla="*/ 4 h 8"/>
                <a:gd name="T6" fmla="*/ 1 w 9"/>
                <a:gd name="T7" fmla="*/ 6 h 8"/>
                <a:gd name="T8" fmla="*/ 6 w 9"/>
                <a:gd name="T9" fmla="*/ 8 h 8"/>
                <a:gd name="T10" fmla="*/ 9 w 9"/>
                <a:gd name="T11" fmla="*/ 3 h 8"/>
                <a:gd name="T12" fmla="*/ 4 w 9"/>
                <a:gd name="T13" fmla="*/ 0 h 8"/>
                <a:gd name="T14" fmla="*/ 3 w 9"/>
                <a:gd name="T15" fmla="*/ 0 h 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9" h="8">
                  <a:moveTo>
                    <a:pt x="3" y="0"/>
                  </a:moveTo>
                  <a:cubicBezTo>
                    <a:pt x="2" y="0"/>
                    <a:pt x="1" y="1"/>
                    <a:pt x="0" y="1"/>
                  </a:cubicBezTo>
                  <a:cubicBezTo>
                    <a:pt x="0" y="2"/>
                    <a:pt x="0" y="3"/>
                    <a:pt x="0" y="4"/>
                  </a:cubicBezTo>
                  <a:cubicBezTo>
                    <a:pt x="0" y="5"/>
                    <a:pt x="1" y="5"/>
                    <a:pt x="1" y="6"/>
                  </a:cubicBezTo>
                  <a:cubicBezTo>
                    <a:pt x="6" y="8"/>
                    <a:pt x="6" y="8"/>
                    <a:pt x="6" y="8"/>
                  </a:cubicBezTo>
                  <a:cubicBezTo>
                    <a:pt x="7" y="7"/>
                    <a:pt x="8" y="5"/>
                    <a:pt x="9" y="3"/>
                  </a:cubicBezTo>
                  <a:cubicBezTo>
                    <a:pt x="4" y="0"/>
                    <a:pt x="4" y="0"/>
                    <a:pt x="4" y="0"/>
                  </a:cubicBezTo>
                  <a:cubicBezTo>
                    <a:pt x="4" y="0"/>
                    <a:pt x="3" y="0"/>
                    <a:pt x="3"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1" name="Freeform 294"/>
            <p:cNvSpPr/>
            <p:nvPr/>
          </p:nvSpPr>
          <p:spPr bwMode="auto">
            <a:xfrm>
              <a:off x="6335713" y="3673475"/>
              <a:ext cx="34925" cy="31750"/>
            </a:xfrm>
            <a:custGeom>
              <a:avLst/>
              <a:gdLst>
                <a:gd name="T0" fmla="*/ 0 w 9"/>
                <a:gd name="T1" fmla="*/ 5 h 8"/>
                <a:gd name="T2" fmla="*/ 5 w 9"/>
                <a:gd name="T3" fmla="*/ 8 h 8"/>
                <a:gd name="T4" fmla="*/ 6 w 9"/>
                <a:gd name="T5" fmla="*/ 8 h 8"/>
                <a:gd name="T6" fmla="*/ 9 w 9"/>
                <a:gd name="T7" fmla="*/ 7 h 8"/>
                <a:gd name="T8" fmla="*/ 9 w 9"/>
                <a:gd name="T9" fmla="*/ 5 h 8"/>
                <a:gd name="T10" fmla="*/ 8 w 9"/>
                <a:gd name="T11" fmla="*/ 3 h 8"/>
                <a:gd name="T12" fmla="*/ 3 w 9"/>
                <a:gd name="T13" fmla="*/ 0 h 8"/>
                <a:gd name="T14" fmla="*/ 0 w 9"/>
                <a:gd name="T15" fmla="*/ 5 h 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9" h="8">
                  <a:moveTo>
                    <a:pt x="0" y="5"/>
                  </a:moveTo>
                  <a:cubicBezTo>
                    <a:pt x="5" y="8"/>
                    <a:pt x="5" y="8"/>
                    <a:pt x="5" y="8"/>
                  </a:cubicBezTo>
                  <a:cubicBezTo>
                    <a:pt x="5" y="8"/>
                    <a:pt x="6" y="8"/>
                    <a:pt x="6" y="8"/>
                  </a:cubicBezTo>
                  <a:cubicBezTo>
                    <a:pt x="7" y="8"/>
                    <a:pt x="8" y="8"/>
                    <a:pt x="9" y="7"/>
                  </a:cubicBezTo>
                  <a:cubicBezTo>
                    <a:pt x="9" y="6"/>
                    <a:pt x="9" y="5"/>
                    <a:pt x="9" y="5"/>
                  </a:cubicBezTo>
                  <a:cubicBezTo>
                    <a:pt x="9" y="4"/>
                    <a:pt x="8" y="3"/>
                    <a:pt x="8" y="3"/>
                  </a:cubicBezTo>
                  <a:cubicBezTo>
                    <a:pt x="3" y="0"/>
                    <a:pt x="3" y="0"/>
                    <a:pt x="3" y="0"/>
                  </a:cubicBezTo>
                  <a:cubicBezTo>
                    <a:pt x="2" y="2"/>
                    <a:pt x="1" y="3"/>
                    <a:pt x="0" y="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2" name="Freeform 295"/>
            <p:cNvSpPr/>
            <p:nvPr/>
          </p:nvSpPr>
          <p:spPr bwMode="auto">
            <a:xfrm>
              <a:off x="6057901" y="3673475"/>
              <a:ext cx="34925" cy="31750"/>
            </a:xfrm>
            <a:custGeom>
              <a:avLst/>
              <a:gdLst>
                <a:gd name="T0" fmla="*/ 1 w 9"/>
                <a:gd name="T1" fmla="*/ 3 h 8"/>
                <a:gd name="T2" fmla="*/ 0 w 9"/>
                <a:gd name="T3" fmla="*/ 5 h 8"/>
                <a:gd name="T4" fmla="*/ 0 w 9"/>
                <a:gd name="T5" fmla="*/ 7 h 8"/>
                <a:gd name="T6" fmla="*/ 3 w 9"/>
                <a:gd name="T7" fmla="*/ 8 h 8"/>
                <a:gd name="T8" fmla="*/ 4 w 9"/>
                <a:gd name="T9" fmla="*/ 8 h 8"/>
                <a:gd name="T10" fmla="*/ 9 w 9"/>
                <a:gd name="T11" fmla="*/ 5 h 8"/>
                <a:gd name="T12" fmla="*/ 6 w 9"/>
                <a:gd name="T13" fmla="*/ 0 h 8"/>
                <a:gd name="T14" fmla="*/ 1 w 9"/>
                <a:gd name="T15" fmla="*/ 3 h 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9" h="8">
                  <a:moveTo>
                    <a:pt x="1" y="3"/>
                  </a:moveTo>
                  <a:cubicBezTo>
                    <a:pt x="1" y="3"/>
                    <a:pt x="0" y="4"/>
                    <a:pt x="0" y="5"/>
                  </a:cubicBezTo>
                  <a:cubicBezTo>
                    <a:pt x="0" y="5"/>
                    <a:pt x="0" y="6"/>
                    <a:pt x="0" y="7"/>
                  </a:cubicBezTo>
                  <a:cubicBezTo>
                    <a:pt x="1" y="8"/>
                    <a:pt x="2" y="8"/>
                    <a:pt x="3" y="8"/>
                  </a:cubicBezTo>
                  <a:cubicBezTo>
                    <a:pt x="3" y="8"/>
                    <a:pt x="4" y="8"/>
                    <a:pt x="4" y="8"/>
                  </a:cubicBezTo>
                  <a:cubicBezTo>
                    <a:pt x="9" y="5"/>
                    <a:pt x="9" y="5"/>
                    <a:pt x="9" y="5"/>
                  </a:cubicBezTo>
                  <a:cubicBezTo>
                    <a:pt x="8" y="3"/>
                    <a:pt x="7" y="2"/>
                    <a:pt x="6" y="0"/>
                  </a:cubicBezTo>
                  <a:lnTo>
                    <a:pt x="1" y="3"/>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3" name="Freeform 296"/>
            <p:cNvSpPr/>
            <p:nvPr/>
          </p:nvSpPr>
          <p:spPr bwMode="auto">
            <a:xfrm>
              <a:off x="6275388" y="3730625"/>
              <a:ext cx="33338" cy="38100"/>
            </a:xfrm>
            <a:custGeom>
              <a:avLst/>
              <a:gdLst>
                <a:gd name="T0" fmla="*/ 6 w 9"/>
                <a:gd name="T1" fmla="*/ 0 h 10"/>
                <a:gd name="T2" fmla="*/ 0 w 9"/>
                <a:gd name="T3" fmla="*/ 3 h 10"/>
                <a:gd name="T4" fmla="*/ 3 w 9"/>
                <a:gd name="T5" fmla="*/ 8 h 10"/>
                <a:gd name="T6" fmla="*/ 6 w 9"/>
                <a:gd name="T7" fmla="*/ 10 h 10"/>
                <a:gd name="T8" fmla="*/ 7 w 9"/>
                <a:gd name="T9" fmla="*/ 9 h 10"/>
                <a:gd name="T10" fmla="*/ 9 w 9"/>
                <a:gd name="T11" fmla="*/ 5 h 10"/>
                <a:gd name="T12" fmla="*/ 6 w 9"/>
                <a:gd name="T13" fmla="*/ 0 h 10"/>
              </a:gdLst>
              <a:ahLst/>
              <a:cxnLst>
                <a:cxn ang="0">
                  <a:pos x="T0" y="T1"/>
                </a:cxn>
                <a:cxn ang="0">
                  <a:pos x="T2" y="T3"/>
                </a:cxn>
                <a:cxn ang="0">
                  <a:pos x="T4" y="T5"/>
                </a:cxn>
                <a:cxn ang="0">
                  <a:pos x="T6" y="T7"/>
                </a:cxn>
                <a:cxn ang="0">
                  <a:pos x="T8" y="T9"/>
                </a:cxn>
                <a:cxn ang="0">
                  <a:pos x="T10" y="T11"/>
                </a:cxn>
                <a:cxn ang="0">
                  <a:pos x="T12" y="T13"/>
                </a:cxn>
              </a:cxnLst>
              <a:rect l="0" t="0" r="r" b="b"/>
              <a:pathLst>
                <a:path w="9" h="10">
                  <a:moveTo>
                    <a:pt x="6" y="0"/>
                  </a:moveTo>
                  <a:cubicBezTo>
                    <a:pt x="4" y="1"/>
                    <a:pt x="2" y="2"/>
                    <a:pt x="0" y="3"/>
                  </a:cubicBezTo>
                  <a:cubicBezTo>
                    <a:pt x="3" y="8"/>
                    <a:pt x="3" y="8"/>
                    <a:pt x="3" y="8"/>
                  </a:cubicBezTo>
                  <a:cubicBezTo>
                    <a:pt x="4" y="9"/>
                    <a:pt x="5" y="10"/>
                    <a:pt x="6" y="10"/>
                  </a:cubicBezTo>
                  <a:cubicBezTo>
                    <a:pt x="7" y="10"/>
                    <a:pt x="7" y="10"/>
                    <a:pt x="7" y="9"/>
                  </a:cubicBezTo>
                  <a:cubicBezTo>
                    <a:pt x="9" y="9"/>
                    <a:pt x="9" y="7"/>
                    <a:pt x="9" y="5"/>
                  </a:cubicBezTo>
                  <a:lnTo>
                    <a:pt x="6"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4" name="Freeform 297"/>
            <p:cNvSpPr/>
            <p:nvPr/>
          </p:nvSpPr>
          <p:spPr bwMode="auto">
            <a:xfrm>
              <a:off x="6118226" y="3730625"/>
              <a:ext cx="34925" cy="38100"/>
            </a:xfrm>
            <a:custGeom>
              <a:avLst/>
              <a:gdLst>
                <a:gd name="T0" fmla="*/ 1 w 9"/>
                <a:gd name="T1" fmla="*/ 5 h 10"/>
                <a:gd name="T2" fmla="*/ 0 w 9"/>
                <a:gd name="T3" fmla="*/ 8 h 10"/>
                <a:gd name="T4" fmla="*/ 2 w 9"/>
                <a:gd name="T5" fmla="*/ 9 h 10"/>
                <a:gd name="T6" fmla="*/ 3 w 9"/>
                <a:gd name="T7" fmla="*/ 10 h 10"/>
                <a:gd name="T8" fmla="*/ 6 w 9"/>
                <a:gd name="T9" fmla="*/ 8 h 10"/>
                <a:gd name="T10" fmla="*/ 9 w 9"/>
                <a:gd name="T11" fmla="*/ 3 h 10"/>
                <a:gd name="T12" fmla="*/ 3 w 9"/>
                <a:gd name="T13" fmla="*/ 0 h 10"/>
                <a:gd name="T14" fmla="*/ 1 w 9"/>
                <a:gd name="T15" fmla="*/ 5 h 1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9" h="10">
                  <a:moveTo>
                    <a:pt x="1" y="5"/>
                  </a:moveTo>
                  <a:cubicBezTo>
                    <a:pt x="0" y="6"/>
                    <a:pt x="0" y="7"/>
                    <a:pt x="0" y="8"/>
                  </a:cubicBezTo>
                  <a:cubicBezTo>
                    <a:pt x="0" y="8"/>
                    <a:pt x="1" y="9"/>
                    <a:pt x="2" y="9"/>
                  </a:cubicBezTo>
                  <a:cubicBezTo>
                    <a:pt x="2" y="10"/>
                    <a:pt x="3" y="10"/>
                    <a:pt x="3" y="10"/>
                  </a:cubicBezTo>
                  <a:cubicBezTo>
                    <a:pt x="4" y="10"/>
                    <a:pt x="5" y="9"/>
                    <a:pt x="6" y="8"/>
                  </a:cubicBezTo>
                  <a:cubicBezTo>
                    <a:pt x="9" y="3"/>
                    <a:pt x="9" y="3"/>
                    <a:pt x="9" y="3"/>
                  </a:cubicBezTo>
                  <a:cubicBezTo>
                    <a:pt x="7" y="2"/>
                    <a:pt x="5" y="1"/>
                    <a:pt x="3" y="0"/>
                  </a:cubicBezTo>
                  <a:lnTo>
                    <a:pt x="1" y="5"/>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5" name="Oval 298"/>
            <p:cNvSpPr>
              <a:spLocks noChangeArrowheads="1"/>
            </p:cNvSpPr>
            <p:nvPr/>
          </p:nvSpPr>
          <p:spPr bwMode="auto">
            <a:xfrm>
              <a:off x="6194426" y="3590925"/>
              <a:ext cx="34925" cy="38100"/>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6" name="Freeform 299"/>
            <p:cNvSpPr/>
            <p:nvPr/>
          </p:nvSpPr>
          <p:spPr bwMode="auto">
            <a:xfrm>
              <a:off x="6145213" y="3492500"/>
              <a:ext cx="84138" cy="98425"/>
            </a:xfrm>
            <a:custGeom>
              <a:avLst/>
              <a:gdLst>
                <a:gd name="T0" fmla="*/ 22 w 22"/>
                <a:gd name="T1" fmla="*/ 25 h 26"/>
                <a:gd name="T2" fmla="*/ 21 w 22"/>
                <a:gd name="T3" fmla="*/ 7 h 26"/>
                <a:gd name="T4" fmla="*/ 18 w 22"/>
                <a:gd name="T5" fmla="*/ 3 h 26"/>
                <a:gd name="T6" fmla="*/ 14 w 22"/>
                <a:gd name="T7" fmla="*/ 7 h 26"/>
                <a:gd name="T8" fmla="*/ 14 w 22"/>
                <a:gd name="T9" fmla="*/ 17 h 26"/>
                <a:gd name="T10" fmla="*/ 5 w 22"/>
                <a:gd name="T11" fmla="*/ 1 h 26"/>
                <a:gd name="T12" fmla="*/ 2 w 22"/>
                <a:gd name="T13" fmla="*/ 1 h 26"/>
                <a:gd name="T14" fmla="*/ 1 w 22"/>
                <a:gd name="T15" fmla="*/ 4 h 26"/>
                <a:gd name="T16" fmla="*/ 13 w 22"/>
                <a:gd name="T17" fmla="*/ 26 h 26"/>
                <a:gd name="T18" fmla="*/ 18 w 22"/>
                <a:gd name="T19" fmla="*/ 24 h 26"/>
                <a:gd name="T20" fmla="*/ 22 w 22"/>
                <a:gd name="T21" fmla="*/ 25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2" h="26">
                  <a:moveTo>
                    <a:pt x="22" y="25"/>
                  </a:moveTo>
                  <a:cubicBezTo>
                    <a:pt x="21" y="7"/>
                    <a:pt x="21" y="7"/>
                    <a:pt x="21" y="7"/>
                  </a:cubicBezTo>
                  <a:cubicBezTo>
                    <a:pt x="21" y="5"/>
                    <a:pt x="20" y="3"/>
                    <a:pt x="18" y="3"/>
                  </a:cubicBezTo>
                  <a:cubicBezTo>
                    <a:pt x="15" y="3"/>
                    <a:pt x="14" y="5"/>
                    <a:pt x="14" y="7"/>
                  </a:cubicBezTo>
                  <a:cubicBezTo>
                    <a:pt x="14" y="17"/>
                    <a:pt x="14" y="17"/>
                    <a:pt x="14" y="17"/>
                  </a:cubicBezTo>
                  <a:cubicBezTo>
                    <a:pt x="5" y="1"/>
                    <a:pt x="5" y="1"/>
                    <a:pt x="5" y="1"/>
                  </a:cubicBezTo>
                  <a:cubicBezTo>
                    <a:pt x="4" y="0"/>
                    <a:pt x="3" y="0"/>
                    <a:pt x="2" y="1"/>
                  </a:cubicBezTo>
                  <a:cubicBezTo>
                    <a:pt x="1" y="1"/>
                    <a:pt x="0" y="3"/>
                    <a:pt x="1" y="4"/>
                  </a:cubicBezTo>
                  <a:cubicBezTo>
                    <a:pt x="13" y="26"/>
                    <a:pt x="13" y="26"/>
                    <a:pt x="13" y="26"/>
                  </a:cubicBezTo>
                  <a:cubicBezTo>
                    <a:pt x="14" y="24"/>
                    <a:pt x="16" y="24"/>
                    <a:pt x="18" y="24"/>
                  </a:cubicBezTo>
                  <a:cubicBezTo>
                    <a:pt x="19" y="24"/>
                    <a:pt x="21" y="24"/>
                    <a:pt x="22" y="2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sp>
        <p:nvSpPr>
          <p:cNvPr id="57" name="文本框 56"/>
          <p:cNvSpPr txBox="1"/>
          <p:nvPr/>
        </p:nvSpPr>
        <p:spPr>
          <a:xfrm>
            <a:off x="4888352" y="4808939"/>
            <a:ext cx="2026863" cy="1200329"/>
          </a:xfrm>
          <a:prstGeom prst="rect">
            <a:avLst/>
          </a:prstGeom>
          <a:noFill/>
        </p:spPr>
        <p:txBody>
          <a:bodyPr wrap="square" rtlCol="0">
            <a:spAutoFit/>
          </a:bodyPr>
          <a:lstStyle/>
          <a:p>
            <a:pPr algn="ctr"/>
            <a:r>
              <a:rPr lang="zh-CN" altLang="en-US" dirty="0" smtClean="0">
                <a:solidFill>
                  <a:schemeClr val="bg1">
                    <a:lumMod val="50000"/>
                  </a:schemeClr>
                </a:solidFill>
                <a:latin typeface="微软雅黑" panose="020B0503020204020204" pitchFamily="34" charset="-122"/>
                <a:ea typeface="微软雅黑" panose="020B0503020204020204" pitchFamily="34" charset="-122"/>
              </a:rPr>
              <a:t>此处添加你</a:t>
            </a:r>
            <a:r>
              <a:rPr lang="zh-CN" altLang="en-US" dirty="0">
                <a:solidFill>
                  <a:schemeClr val="bg1">
                    <a:lumMod val="50000"/>
                  </a:schemeClr>
                </a:solidFill>
                <a:latin typeface="微软雅黑" panose="020B0503020204020204" pitchFamily="34" charset="-122"/>
                <a:ea typeface="微软雅黑" panose="020B0503020204020204" pitchFamily="34" charset="-122"/>
              </a:rPr>
              <a:t>的标题此处添加你的标题</a:t>
            </a:r>
            <a:endParaRPr lang="zh-CN" altLang="en-US" b="1" dirty="0">
              <a:solidFill>
                <a:schemeClr val="bg1">
                  <a:lumMod val="50000"/>
                </a:schemeClr>
              </a:solidFill>
              <a:latin typeface="微软雅黑" panose="020B0503020204020204" pitchFamily="34" charset="-122"/>
              <a:ea typeface="微软雅黑" panose="020B0503020204020204" pitchFamily="34" charset="-122"/>
            </a:endParaRPr>
          </a:p>
          <a:p>
            <a:pPr algn="ctr"/>
            <a:r>
              <a:rPr lang="zh-CN" altLang="en-US" dirty="0">
                <a:solidFill>
                  <a:schemeClr val="bg1">
                    <a:lumMod val="50000"/>
                  </a:schemeClr>
                </a:solidFill>
                <a:latin typeface="微软雅黑" panose="020B0503020204020204" pitchFamily="34" charset="-122"/>
                <a:ea typeface="微软雅黑" panose="020B0503020204020204" pitchFamily="34" charset="-122"/>
              </a:rPr>
              <a:t>此处添加你的标题</a:t>
            </a:r>
            <a:endParaRPr lang="zh-CN" altLang="en-US" b="1" dirty="0">
              <a:solidFill>
                <a:schemeClr val="bg1">
                  <a:lumMod val="50000"/>
                </a:schemeClr>
              </a:solidFill>
              <a:latin typeface="微软雅黑" panose="020B0503020204020204" pitchFamily="34" charset="-122"/>
              <a:ea typeface="微软雅黑" panose="020B0503020204020204" pitchFamily="34" charset="-122"/>
            </a:endParaRPr>
          </a:p>
          <a:p>
            <a:pPr algn="ctr"/>
            <a:r>
              <a:rPr lang="zh-CN" altLang="en-US" dirty="0">
                <a:solidFill>
                  <a:schemeClr val="bg1">
                    <a:lumMod val="50000"/>
                  </a:schemeClr>
                </a:solidFill>
                <a:latin typeface="微软雅黑" panose="020B0503020204020204" pitchFamily="34" charset="-122"/>
                <a:ea typeface="微软雅黑" panose="020B0503020204020204" pitchFamily="34" charset="-122"/>
              </a:rPr>
              <a:t>此处添加你的</a:t>
            </a:r>
            <a:r>
              <a:rPr lang="zh-CN" altLang="en-US" dirty="0" smtClean="0">
                <a:solidFill>
                  <a:schemeClr val="bg1">
                    <a:lumMod val="50000"/>
                  </a:schemeClr>
                </a:solidFill>
                <a:latin typeface="微软雅黑" panose="020B0503020204020204" pitchFamily="34" charset="-122"/>
                <a:ea typeface="微软雅黑" panose="020B0503020204020204" pitchFamily="34" charset="-122"/>
              </a:rPr>
              <a:t>标题</a:t>
            </a:r>
            <a:endParaRPr lang="zh-CN" altLang="en-US" b="1"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58" name="矩形 57"/>
          <p:cNvSpPr/>
          <p:nvPr/>
        </p:nvSpPr>
        <p:spPr>
          <a:xfrm>
            <a:off x="4886121" y="4347274"/>
            <a:ext cx="2031325" cy="461665"/>
          </a:xfrm>
          <a:prstGeom prst="rect">
            <a:avLst/>
          </a:prstGeom>
        </p:spPr>
        <p:txBody>
          <a:bodyPr wrap="none">
            <a:spAutoFit/>
          </a:bodyPr>
          <a:lstStyle/>
          <a:p>
            <a:pPr algn="ctr"/>
            <a:r>
              <a:rPr lang="zh-CN" altLang="en-US" sz="2400" b="1" dirty="0" smtClean="0">
                <a:solidFill>
                  <a:schemeClr val="accent2"/>
                </a:solidFill>
                <a:latin typeface="微软雅黑" panose="020B0503020204020204" pitchFamily="34" charset="-122"/>
                <a:ea typeface="微软雅黑" panose="020B0503020204020204" pitchFamily="34" charset="-122"/>
              </a:rPr>
              <a:t>添加你的标题</a:t>
            </a:r>
            <a:endParaRPr lang="en-US" altLang="zh-CN" sz="2400" b="1" dirty="0">
              <a:solidFill>
                <a:schemeClr val="accent2"/>
              </a:solidFill>
              <a:latin typeface="微软雅黑" panose="020B0503020204020204" pitchFamily="34" charset="-122"/>
              <a:ea typeface="微软雅黑" panose="020B0503020204020204" pitchFamily="34" charset="-122"/>
            </a:endParaRPr>
          </a:p>
        </p:txBody>
      </p:sp>
      <p:sp>
        <p:nvSpPr>
          <p:cNvPr id="59" name="燕尾形 58"/>
          <p:cNvSpPr/>
          <p:nvPr/>
        </p:nvSpPr>
        <p:spPr>
          <a:xfrm rot="5400000">
            <a:off x="5804565" y="3744038"/>
            <a:ext cx="227116" cy="369768"/>
          </a:xfrm>
          <a:prstGeom prst="chevron">
            <a:avLst>
              <a:gd name="adj" fmla="val 71902"/>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60" name="椭圆 59"/>
          <p:cNvSpPr/>
          <p:nvPr/>
        </p:nvSpPr>
        <p:spPr>
          <a:xfrm>
            <a:off x="2088653" y="1294414"/>
            <a:ext cx="1653633" cy="1653633"/>
          </a:xfrm>
          <a:prstGeom prst="ellipse">
            <a:avLst/>
          </a:prstGeom>
          <a:solidFill>
            <a:schemeClr val="accent1"/>
          </a:solidFill>
          <a:ln>
            <a:noFill/>
          </a:ln>
          <a:effectLst>
            <a:innerShdw blurRad="139700" dist="88900" dir="13500000">
              <a:prstClr val="black">
                <a:alpha val="22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1" name="椭圆 60"/>
          <p:cNvSpPr/>
          <p:nvPr/>
        </p:nvSpPr>
        <p:spPr>
          <a:xfrm>
            <a:off x="2088653" y="1294414"/>
            <a:ext cx="1653633" cy="1653633"/>
          </a:xfrm>
          <a:prstGeom prst="ellipse">
            <a:avLst/>
          </a:prstGeom>
          <a:noFill/>
          <a:ln w="25400">
            <a:gradFill flip="none" rotWithShape="1">
              <a:gsLst>
                <a:gs pos="0">
                  <a:schemeClr val="accent1">
                    <a:lumMod val="5000"/>
                    <a:lumOff val="95000"/>
                  </a:schemeClr>
                </a:gs>
                <a:gs pos="100000">
                  <a:schemeClr val="bg1">
                    <a:lumMod val="75000"/>
                  </a:schemeClr>
                </a:gs>
              </a:gsLst>
              <a:lin ang="13500000" scaled="1"/>
              <a:tileRect/>
            </a:gradFill>
          </a:ln>
          <a:effectLst>
            <a:innerShdw blurRad="139700" dist="50800" dir="13500000">
              <a:prstClr val="black">
                <a:alpha val="26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2" name="椭圆 61"/>
          <p:cNvSpPr/>
          <p:nvPr/>
        </p:nvSpPr>
        <p:spPr>
          <a:xfrm>
            <a:off x="2354314" y="1560076"/>
            <a:ext cx="1122310" cy="1122308"/>
          </a:xfrm>
          <a:prstGeom prst="ellipse">
            <a:avLst/>
          </a:prstGeom>
          <a:gradFill>
            <a:gsLst>
              <a:gs pos="0">
                <a:schemeClr val="bg1">
                  <a:lumMod val="85000"/>
                </a:schemeClr>
              </a:gs>
              <a:gs pos="100000">
                <a:schemeClr val="bg1"/>
              </a:gs>
            </a:gsLst>
            <a:lin ang="2700000" scaled="1"/>
          </a:gradFill>
          <a:ln>
            <a:noFill/>
          </a:ln>
          <a:effectLst>
            <a:outerShdw blurRad="127000" dist="88900" dir="2700000" algn="tl"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3" name="椭圆 62"/>
          <p:cNvSpPr/>
          <p:nvPr/>
        </p:nvSpPr>
        <p:spPr>
          <a:xfrm>
            <a:off x="2354314" y="1560076"/>
            <a:ext cx="1122310" cy="1122308"/>
          </a:xfrm>
          <a:prstGeom prst="ellipse">
            <a:avLst/>
          </a:prstGeom>
          <a:noFill/>
          <a:ln w="19050">
            <a:gradFill flip="none" rotWithShape="1">
              <a:gsLst>
                <a:gs pos="0">
                  <a:schemeClr val="accent1">
                    <a:lumMod val="5000"/>
                    <a:lumOff val="95000"/>
                  </a:schemeClr>
                </a:gs>
                <a:gs pos="100000">
                  <a:schemeClr val="bg1">
                    <a:lumMod val="75000"/>
                  </a:schemeClr>
                </a:gs>
              </a:gsLst>
              <a:lin ang="2700000" scaled="1"/>
              <a:tileRect/>
            </a:gradFill>
          </a:ln>
          <a:effectLst>
            <a:innerShdw blurRad="139700" dist="50800" dir="13500000">
              <a:prstClr val="black">
                <a:alpha val="26000"/>
              </a:prstClr>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zh-CN" altLang="en-US"/>
          </a:p>
        </p:txBody>
      </p:sp>
      <p:sp>
        <p:nvSpPr>
          <p:cNvPr id="64" name="圆角矩形 63"/>
          <p:cNvSpPr/>
          <p:nvPr/>
        </p:nvSpPr>
        <p:spPr>
          <a:xfrm rot="5400000">
            <a:off x="1997325" y="2311954"/>
            <a:ext cx="1836287" cy="700637"/>
          </a:xfrm>
          <a:prstGeom prst="roundRect">
            <a:avLst>
              <a:gd name="adj" fmla="val 50000"/>
            </a:avLst>
          </a:prstGeom>
          <a:gradFill flip="none" rotWithShape="1">
            <a:gsLst>
              <a:gs pos="0">
                <a:schemeClr val="bg1">
                  <a:lumMod val="85000"/>
                </a:schemeClr>
              </a:gs>
              <a:gs pos="100000">
                <a:schemeClr val="bg1"/>
              </a:gs>
            </a:gsLst>
            <a:lin ang="18900000" scaled="1"/>
            <a:tileRect/>
          </a:gradFill>
          <a:ln>
            <a:noFill/>
          </a:ln>
          <a:effectLst>
            <a:outerShdw blurRad="127000" dist="88900" dir="2700000" algn="tl"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5" name="圆角矩形 64"/>
          <p:cNvSpPr/>
          <p:nvPr/>
        </p:nvSpPr>
        <p:spPr>
          <a:xfrm rot="5400000">
            <a:off x="1997325" y="2311955"/>
            <a:ext cx="1836288" cy="700637"/>
          </a:xfrm>
          <a:prstGeom prst="roundRect">
            <a:avLst>
              <a:gd name="adj" fmla="val 50000"/>
            </a:avLst>
          </a:prstGeom>
          <a:noFill/>
          <a:ln w="19050">
            <a:gradFill flip="none" rotWithShape="1">
              <a:gsLst>
                <a:gs pos="0">
                  <a:schemeClr val="accent1">
                    <a:lumMod val="5000"/>
                    <a:lumOff val="95000"/>
                  </a:schemeClr>
                </a:gs>
                <a:gs pos="100000">
                  <a:schemeClr val="bg1">
                    <a:lumMod val="75000"/>
                  </a:schemeClr>
                </a:gs>
              </a:gsLst>
              <a:lin ang="18900000" scaled="1"/>
              <a:tileRect/>
            </a:gradFill>
          </a:ln>
          <a:effectLst>
            <a:innerShdw blurRad="139700" dist="50800" dir="13500000">
              <a:prstClr val="black">
                <a:alpha val="26000"/>
              </a:prstClr>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zh-CN" altLang="en-US"/>
          </a:p>
        </p:txBody>
      </p:sp>
      <p:sp>
        <p:nvSpPr>
          <p:cNvPr id="66" name="椭圆 65"/>
          <p:cNvSpPr/>
          <p:nvPr/>
        </p:nvSpPr>
        <p:spPr>
          <a:xfrm>
            <a:off x="2475838" y="1681600"/>
            <a:ext cx="879262" cy="879260"/>
          </a:xfrm>
          <a:prstGeom prst="ellipse">
            <a:avLst/>
          </a:prstGeom>
          <a:gradFill>
            <a:gsLst>
              <a:gs pos="0">
                <a:schemeClr val="bg1">
                  <a:lumMod val="85000"/>
                </a:schemeClr>
              </a:gs>
              <a:gs pos="100000">
                <a:schemeClr val="bg1"/>
              </a:gs>
            </a:gsLst>
            <a:lin ang="2700000" scaled="1"/>
          </a:gradFill>
          <a:ln>
            <a:noFill/>
          </a:ln>
          <a:effectLst>
            <a:outerShdw blurRad="127000" dist="88900" dir="2700000" algn="tl"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7" name="椭圆 66"/>
          <p:cNvSpPr/>
          <p:nvPr/>
        </p:nvSpPr>
        <p:spPr>
          <a:xfrm>
            <a:off x="2475838" y="1681600"/>
            <a:ext cx="879262" cy="879260"/>
          </a:xfrm>
          <a:prstGeom prst="ellipse">
            <a:avLst/>
          </a:prstGeom>
          <a:noFill/>
          <a:ln w="19050">
            <a:gradFill flip="none" rotWithShape="1">
              <a:gsLst>
                <a:gs pos="0">
                  <a:schemeClr val="accent1">
                    <a:lumMod val="5000"/>
                    <a:lumOff val="95000"/>
                  </a:schemeClr>
                </a:gs>
                <a:gs pos="100000">
                  <a:schemeClr val="bg1">
                    <a:lumMod val="75000"/>
                  </a:schemeClr>
                </a:gs>
              </a:gsLst>
              <a:lin ang="2700000" scaled="1"/>
              <a:tileRect/>
            </a:gradFill>
          </a:ln>
          <a:effectLst>
            <a:innerShdw blurRad="139700" dist="50800" dir="13500000">
              <a:prstClr val="black">
                <a:alpha val="26000"/>
              </a:prstClr>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zh-CN" altLang="en-US"/>
          </a:p>
        </p:txBody>
      </p:sp>
      <p:sp>
        <p:nvSpPr>
          <p:cNvPr id="68" name="文本框 67"/>
          <p:cNvSpPr txBox="1"/>
          <p:nvPr/>
        </p:nvSpPr>
        <p:spPr>
          <a:xfrm>
            <a:off x="2571208" y="1828843"/>
            <a:ext cx="688523" cy="584775"/>
          </a:xfrm>
          <a:prstGeom prst="rect">
            <a:avLst/>
          </a:prstGeom>
          <a:noFill/>
          <a:effectLst/>
        </p:spPr>
        <p:txBody>
          <a:bodyPr wrap="square" rtlCol="0">
            <a:spAutoFit/>
          </a:bodyPr>
          <a:lstStyle/>
          <a:p>
            <a:pPr algn="ctr"/>
            <a:r>
              <a:rPr lang="en-US" altLang="zh-CN" sz="3200" b="1" dirty="0" smtClean="0">
                <a:solidFill>
                  <a:schemeClr val="accent1"/>
                </a:solidFill>
                <a:effectLst>
                  <a:innerShdw blurRad="127000" dist="76200" dir="13500000">
                    <a:prstClr val="black">
                      <a:alpha val="35000"/>
                    </a:prstClr>
                  </a:innerShdw>
                </a:effectLst>
                <a:latin typeface="Roboto" pitchFamily="2" charset="0"/>
                <a:ea typeface="Roboto" pitchFamily="2" charset="0"/>
              </a:rPr>
              <a:t>01</a:t>
            </a:r>
            <a:endParaRPr lang="zh-CN" altLang="en-US" sz="3200" b="1" dirty="0">
              <a:solidFill>
                <a:schemeClr val="accent1"/>
              </a:solidFill>
              <a:effectLst>
                <a:innerShdw blurRad="127000" dist="76200" dir="13500000">
                  <a:prstClr val="black">
                    <a:alpha val="35000"/>
                  </a:prstClr>
                </a:innerShdw>
              </a:effectLst>
              <a:latin typeface="Roboto" pitchFamily="2" charset="0"/>
            </a:endParaRPr>
          </a:p>
        </p:txBody>
      </p:sp>
      <p:grpSp>
        <p:nvGrpSpPr>
          <p:cNvPr id="69" name="组合 68"/>
          <p:cNvGrpSpPr>
            <a:grpSpLocks noChangeAspect="1"/>
          </p:cNvGrpSpPr>
          <p:nvPr/>
        </p:nvGrpSpPr>
        <p:grpSpPr>
          <a:xfrm>
            <a:off x="2747834" y="2938263"/>
            <a:ext cx="335269" cy="392400"/>
            <a:chOff x="5741988" y="3016250"/>
            <a:chExt cx="708026" cy="828676"/>
          </a:xfrm>
          <a:solidFill>
            <a:schemeClr val="accent1">
              <a:lumMod val="60000"/>
              <a:lumOff val="40000"/>
            </a:schemeClr>
          </a:solidFill>
        </p:grpSpPr>
        <p:sp>
          <p:nvSpPr>
            <p:cNvPr id="70" name="Oval 286"/>
            <p:cNvSpPr>
              <a:spLocks noChangeArrowheads="1"/>
            </p:cNvSpPr>
            <p:nvPr/>
          </p:nvSpPr>
          <p:spPr bwMode="auto">
            <a:xfrm>
              <a:off x="5908676" y="3016250"/>
              <a:ext cx="130175" cy="160338"/>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1" name="Freeform 287"/>
            <p:cNvSpPr>
              <a:spLocks noEditPoints="1"/>
            </p:cNvSpPr>
            <p:nvPr/>
          </p:nvSpPr>
          <p:spPr bwMode="auto">
            <a:xfrm>
              <a:off x="5741988" y="3192463"/>
              <a:ext cx="460375" cy="649288"/>
            </a:xfrm>
            <a:custGeom>
              <a:avLst/>
              <a:gdLst>
                <a:gd name="T0" fmla="*/ 120 w 121"/>
                <a:gd name="T1" fmla="*/ 26 h 171"/>
                <a:gd name="T2" fmla="*/ 120 w 121"/>
                <a:gd name="T3" fmla="*/ 26 h 171"/>
                <a:gd name="T4" fmla="*/ 114 w 121"/>
                <a:gd name="T5" fmla="*/ 21 h 171"/>
                <a:gd name="T6" fmla="*/ 90 w 121"/>
                <a:gd name="T7" fmla="*/ 3 h 171"/>
                <a:gd name="T8" fmla="*/ 84 w 121"/>
                <a:gd name="T9" fmla="*/ 1 h 171"/>
                <a:gd name="T10" fmla="*/ 75 w 121"/>
                <a:gd name="T11" fmla="*/ 1 h 171"/>
                <a:gd name="T12" fmla="*/ 74 w 121"/>
                <a:gd name="T13" fmla="*/ 11 h 171"/>
                <a:gd name="T14" fmla="*/ 67 w 121"/>
                <a:gd name="T15" fmla="*/ 42 h 171"/>
                <a:gd name="T16" fmla="*/ 67 w 121"/>
                <a:gd name="T17" fmla="*/ 7 h 171"/>
                <a:gd name="T18" fmla="*/ 58 w 121"/>
                <a:gd name="T19" fmla="*/ 0 h 171"/>
                <a:gd name="T20" fmla="*/ 57 w 121"/>
                <a:gd name="T21" fmla="*/ 9 h 171"/>
                <a:gd name="T22" fmla="*/ 45 w 121"/>
                <a:gd name="T23" fmla="*/ 18 h 171"/>
                <a:gd name="T24" fmla="*/ 40 w 121"/>
                <a:gd name="T25" fmla="*/ 7 h 171"/>
                <a:gd name="T26" fmla="*/ 47 w 121"/>
                <a:gd name="T27" fmla="*/ 0 h 171"/>
                <a:gd name="T28" fmla="*/ 38 w 121"/>
                <a:gd name="T29" fmla="*/ 1 h 171"/>
                <a:gd name="T30" fmla="*/ 3 w 121"/>
                <a:gd name="T31" fmla="*/ 35 h 171"/>
                <a:gd name="T32" fmla="*/ 2 w 121"/>
                <a:gd name="T33" fmla="*/ 35 h 171"/>
                <a:gd name="T34" fmla="*/ 1 w 121"/>
                <a:gd name="T35" fmla="*/ 48 h 171"/>
                <a:gd name="T36" fmla="*/ 1 w 121"/>
                <a:gd name="T37" fmla="*/ 48 h 171"/>
                <a:gd name="T38" fmla="*/ 2 w 121"/>
                <a:gd name="T39" fmla="*/ 50 h 171"/>
                <a:gd name="T40" fmla="*/ 6 w 121"/>
                <a:gd name="T41" fmla="*/ 57 h 171"/>
                <a:gd name="T42" fmla="*/ 20 w 121"/>
                <a:gd name="T43" fmla="*/ 84 h 171"/>
                <a:gd name="T44" fmla="*/ 32 w 121"/>
                <a:gd name="T45" fmla="*/ 90 h 171"/>
                <a:gd name="T46" fmla="*/ 35 w 121"/>
                <a:gd name="T47" fmla="*/ 90 h 171"/>
                <a:gd name="T48" fmla="*/ 60 w 121"/>
                <a:gd name="T49" fmla="*/ 171 h 171"/>
                <a:gd name="T50" fmla="*/ 56 w 121"/>
                <a:gd name="T51" fmla="*/ 110 h 171"/>
                <a:gd name="T52" fmla="*/ 89 w 121"/>
                <a:gd name="T53" fmla="*/ 33 h 171"/>
                <a:gd name="T54" fmla="*/ 93 w 121"/>
                <a:gd name="T55" fmla="*/ 31 h 171"/>
                <a:gd name="T56" fmla="*/ 75 w 121"/>
                <a:gd name="T57" fmla="*/ 45 h 171"/>
                <a:gd name="T58" fmla="*/ 89 w 121"/>
                <a:gd name="T59" fmla="*/ 33 h 171"/>
                <a:gd name="T60" fmla="*/ 30 w 121"/>
                <a:gd name="T61" fmla="*/ 55 h 171"/>
                <a:gd name="T62" fmla="*/ 23 w 121"/>
                <a:gd name="T63" fmla="*/ 44 h 171"/>
                <a:gd name="T64" fmla="*/ 33 w 121"/>
                <a:gd name="T65" fmla="*/ 60 h 1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21" h="171">
                  <a:moveTo>
                    <a:pt x="120" y="42"/>
                  </a:moveTo>
                  <a:cubicBezTo>
                    <a:pt x="120" y="35"/>
                    <a:pt x="121" y="24"/>
                    <a:pt x="120" y="26"/>
                  </a:cubicBezTo>
                  <a:cubicBezTo>
                    <a:pt x="120" y="26"/>
                    <a:pt x="120" y="26"/>
                    <a:pt x="120" y="26"/>
                  </a:cubicBezTo>
                  <a:cubicBezTo>
                    <a:pt x="120" y="26"/>
                    <a:pt x="120" y="26"/>
                    <a:pt x="120" y="26"/>
                  </a:cubicBezTo>
                  <a:cubicBezTo>
                    <a:pt x="118" y="24"/>
                    <a:pt x="118" y="24"/>
                    <a:pt x="118" y="24"/>
                  </a:cubicBezTo>
                  <a:cubicBezTo>
                    <a:pt x="114" y="21"/>
                    <a:pt x="114" y="21"/>
                    <a:pt x="114" y="21"/>
                  </a:cubicBezTo>
                  <a:cubicBezTo>
                    <a:pt x="106" y="15"/>
                    <a:pt x="106" y="15"/>
                    <a:pt x="106" y="15"/>
                  </a:cubicBezTo>
                  <a:cubicBezTo>
                    <a:pt x="90" y="3"/>
                    <a:pt x="90" y="3"/>
                    <a:pt x="90" y="3"/>
                  </a:cubicBezTo>
                  <a:cubicBezTo>
                    <a:pt x="88" y="2"/>
                    <a:pt x="86" y="1"/>
                    <a:pt x="84" y="1"/>
                  </a:cubicBezTo>
                  <a:cubicBezTo>
                    <a:pt x="84" y="1"/>
                    <a:pt x="84" y="1"/>
                    <a:pt x="84" y="1"/>
                  </a:cubicBezTo>
                  <a:cubicBezTo>
                    <a:pt x="81" y="1"/>
                    <a:pt x="78" y="0"/>
                    <a:pt x="75" y="0"/>
                  </a:cubicBezTo>
                  <a:cubicBezTo>
                    <a:pt x="75" y="1"/>
                    <a:pt x="75" y="1"/>
                    <a:pt x="75" y="1"/>
                  </a:cubicBezTo>
                  <a:cubicBezTo>
                    <a:pt x="83" y="7"/>
                    <a:pt x="83" y="7"/>
                    <a:pt x="83" y="7"/>
                  </a:cubicBezTo>
                  <a:cubicBezTo>
                    <a:pt x="74" y="11"/>
                    <a:pt x="74" y="11"/>
                    <a:pt x="74" y="11"/>
                  </a:cubicBezTo>
                  <a:cubicBezTo>
                    <a:pt x="78" y="18"/>
                    <a:pt x="78" y="18"/>
                    <a:pt x="78" y="18"/>
                  </a:cubicBezTo>
                  <a:cubicBezTo>
                    <a:pt x="67" y="42"/>
                    <a:pt x="67" y="42"/>
                    <a:pt x="67" y="42"/>
                  </a:cubicBezTo>
                  <a:cubicBezTo>
                    <a:pt x="65" y="9"/>
                    <a:pt x="65" y="9"/>
                    <a:pt x="65" y="9"/>
                  </a:cubicBezTo>
                  <a:cubicBezTo>
                    <a:pt x="67" y="7"/>
                    <a:pt x="67" y="7"/>
                    <a:pt x="67" y="7"/>
                  </a:cubicBezTo>
                  <a:cubicBezTo>
                    <a:pt x="65" y="0"/>
                    <a:pt x="65" y="0"/>
                    <a:pt x="65" y="0"/>
                  </a:cubicBezTo>
                  <a:cubicBezTo>
                    <a:pt x="58" y="0"/>
                    <a:pt x="58" y="0"/>
                    <a:pt x="58" y="0"/>
                  </a:cubicBezTo>
                  <a:cubicBezTo>
                    <a:pt x="56" y="7"/>
                    <a:pt x="56" y="7"/>
                    <a:pt x="56" y="7"/>
                  </a:cubicBezTo>
                  <a:cubicBezTo>
                    <a:pt x="57" y="9"/>
                    <a:pt x="57" y="9"/>
                    <a:pt x="57" y="9"/>
                  </a:cubicBezTo>
                  <a:cubicBezTo>
                    <a:pt x="56" y="42"/>
                    <a:pt x="56" y="42"/>
                    <a:pt x="56" y="42"/>
                  </a:cubicBezTo>
                  <a:cubicBezTo>
                    <a:pt x="45" y="18"/>
                    <a:pt x="45" y="18"/>
                    <a:pt x="45" y="18"/>
                  </a:cubicBezTo>
                  <a:cubicBezTo>
                    <a:pt x="49" y="11"/>
                    <a:pt x="49" y="11"/>
                    <a:pt x="49" y="11"/>
                  </a:cubicBezTo>
                  <a:cubicBezTo>
                    <a:pt x="40" y="7"/>
                    <a:pt x="40" y="7"/>
                    <a:pt x="40" y="7"/>
                  </a:cubicBezTo>
                  <a:cubicBezTo>
                    <a:pt x="47" y="0"/>
                    <a:pt x="47" y="0"/>
                    <a:pt x="47" y="0"/>
                  </a:cubicBezTo>
                  <a:cubicBezTo>
                    <a:pt x="47" y="0"/>
                    <a:pt x="47" y="0"/>
                    <a:pt x="47" y="0"/>
                  </a:cubicBezTo>
                  <a:cubicBezTo>
                    <a:pt x="44" y="0"/>
                    <a:pt x="42" y="1"/>
                    <a:pt x="39" y="1"/>
                  </a:cubicBezTo>
                  <a:cubicBezTo>
                    <a:pt x="39" y="1"/>
                    <a:pt x="38" y="1"/>
                    <a:pt x="38" y="1"/>
                  </a:cubicBezTo>
                  <a:cubicBezTo>
                    <a:pt x="36" y="1"/>
                    <a:pt x="33" y="3"/>
                    <a:pt x="31" y="5"/>
                  </a:cubicBezTo>
                  <a:cubicBezTo>
                    <a:pt x="3" y="35"/>
                    <a:pt x="3" y="35"/>
                    <a:pt x="3" y="35"/>
                  </a:cubicBezTo>
                  <a:cubicBezTo>
                    <a:pt x="2" y="35"/>
                    <a:pt x="2" y="35"/>
                    <a:pt x="2" y="35"/>
                  </a:cubicBezTo>
                  <a:cubicBezTo>
                    <a:pt x="2" y="35"/>
                    <a:pt x="2" y="35"/>
                    <a:pt x="2" y="35"/>
                  </a:cubicBezTo>
                  <a:cubicBezTo>
                    <a:pt x="0" y="60"/>
                    <a:pt x="2" y="42"/>
                    <a:pt x="1" y="48"/>
                  </a:cubicBezTo>
                  <a:cubicBezTo>
                    <a:pt x="1" y="48"/>
                    <a:pt x="1" y="48"/>
                    <a:pt x="1" y="48"/>
                  </a:cubicBezTo>
                  <a:cubicBezTo>
                    <a:pt x="1" y="48"/>
                    <a:pt x="1" y="48"/>
                    <a:pt x="1" y="48"/>
                  </a:cubicBezTo>
                  <a:cubicBezTo>
                    <a:pt x="1" y="48"/>
                    <a:pt x="1" y="48"/>
                    <a:pt x="1" y="48"/>
                  </a:cubicBezTo>
                  <a:cubicBezTo>
                    <a:pt x="2" y="49"/>
                    <a:pt x="2" y="49"/>
                    <a:pt x="2" y="49"/>
                  </a:cubicBezTo>
                  <a:cubicBezTo>
                    <a:pt x="2" y="50"/>
                    <a:pt x="2" y="50"/>
                    <a:pt x="2" y="50"/>
                  </a:cubicBezTo>
                  <a:cubicBezTo>
                    <a:pt x="3" y="52"/>
                    <a:pt x="3" y="52"/>
                    <a:pt x="3" y="52"/>
                  </a:cubicBezTo>
                  <a:cubicBezTo>
                    <a:pt x="6" y="57"/>
                    <a:pt x="6" y="57"/>
                    <a:pt x="6" y="57"/>
                  </a:cubicBezTo>
                  <a:cubicBezTo>
                    <a:pt x="10" y="66"/>
                    <a:pt x="10" y="66"/>
                    <a:pt x="10" y="66"/>
                  </a:cubicBezTo>
                  <a:cubicBezTo>
                    <a:pt x="20" y="84"/>
                    <a:pt x="20" y="84"/>
                    <a:pt x="20" y="84"/>
                  </a:cubicBezTo>
                  <a:cubicBezTo>
                    <a:pt x="24" y="82"/>
                    <a:pt x="28" y="80"/>
                    <a:pt x="33" y="78"/>
                  </a:cubicBezTo>
                  <a:cubicBezTo>
                    <a:pt x="32" y="82"/>
                    <a:pt x="32" y="86"/>
                    <a:pt x="32" y="90"/>
                  </a:cubicBezTo>
                  <a:cubicBezTo>
                    <a:pt x="32" y="90"/>
                    <a:pt x="32" y="90"/>
                    <a:pt x="32" y="90"/>
                  </a:cubicBezTo>
                  <a:cubicBezTo>
                    <a:pt x="33" y="90"/>
                    <a:pt x="34" y="90"/>
                    <a:pt x="35" y="90"/>
                  </a:cubicBezTo>
                  <a:cubicBezTo>
                    <a:pt x="37" y="171"/>
                    <a:pt x="37" y="171"/>
                    <a:pt x="37" y="171"/>
                  </a:cubicBezTo>
                  <a:cubicBezTo>
                    <a:pt x="60" y="171"/>
                    <a:pt x="60" y="171"/>
                    <a:pt x="60" y="171"/>
                  </a:cubicBezTo>
                  <a:cubicBezTo>
                    <a:pt x="60" y="161"/>
                    <a:pt x="60" y="147"/>
                    <a:pt x="60" y="134"/>
                  </a:cubicBezTo>
                  <a:cubicBezTo>
                    <a:pt x="57" y="127"/>
                    <a:pt x="56" y="118"/>
                    <a:pt x="56" y="110"/>
                  </a:cubicBezTo>
                  <a:cubicBezTo>
                    <a:pt x="56" y="73"/>
                    <a:pt x="84" y="44"/>
                    <a:pt x="120" y="42"/>
                  </a:cubicBezTo>
                  <a:close/>
                  <a:moveTo>
                    <a:pt x="89" y="33"/>
                  </a:moveTo>
                  <a:cubicBezTo>
                    <a:pt x="89" y="31"/>
                    <a:pt x="89" y="29"/>
                    <a:pt x="89" y="27"/>
                  </a:cubicBezTo>
                  <a:cubicBezTo>
                    <a:pt x="93" y="31"/>
                    <a:pt x="93" y="31"/>
                    <a:pt x="93" y="31"/>
                  </a:cubicBezTo>
                  <a:cubicBezTo>
                    <a:pt x="95" y="33"/>
                    <a:pt x="95" y="33"/>
                    <a:pt x="95" y="33"/>
                  </a:cubicBezTo>
                  <a:cubicBezTo>
                    <a:pt x="75" y="45"/>
                    <a:pt x="75" y="45"/>
                    <a:pt x="75" y="45"/>
                  </a:cubicBezTo>
                  <a:cubicBezTo>
                    <a:pt x="73" y="42"/>
                    <a:pt x="73" y="42"/>
                    <a:pt x="73" y="42"/>
                  </a:cubicBezTo>
                  <a:lnTo>
                    <a:pt x="89" y="33"/>
                  </a:lnTo>
                  <a:close/>
                  <a:moveTo>
                    <a:pt x="33" y="60"/>
                  </a:moveTo>
                  <a:cubicBezTo>
                    <a:pt x="30" y="55"/>
                    <a:pt x="30" y="55"/>
                    <a:pt x="30" y="55"/>
                  </a:cubicBezTo>
                  <a:cubicBezTo>
                    <a:pt x="25" y="46"/>
                    <a:pt x="25" y="46"/>
                    <a:pt x="25" y="46"/>
                  </a:cubicBezTo>
                  <a:cubicBezTo>
                    <a:pt x="23" y="44"/>
                    <a:pt x="23" y="44"/>
                    <a:pt x="23" y="44"/>
                  </a:cubicBezTo>
                  <a:cubicBezTo>
                    <a:pt x="34" y="31"/>
                    <a:pt x="34" y="31"/>
                    <a:pt x="34" y="31"/>
                  </a:cubicBezTo>
                  <a:cubicBezTo>
                    <a:pt x="33" y="41"/>
                    <a:pt x="33" y="50"/>
                    <a:pt x="33" y="6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2" name="Freeform 288"/>
            <p:cNvSpPr/>
            <p:nvPr/>
          </p:nvSpPr>
          <p:spPr bwMode="auto">
            <a:xfrm>
              <a:off x="5984876" y="3730625"/>
              <a:ext cx="92075" cy="111125"/>
            </a:xfrm>
            <a:custGeom>
              <a:avLst/>
              <a:gdLst>
                <a:gd name="T0" fmla="*/ 0 w 24"/>
                <a:gd name="T1" fmla="*/ 0 h 29"/>
                <a:gd name="T2" fmla="*/ 1 w 24"/>
                <a:gd name="T3" fmla="*/ 29 h 29"/>
                <a:gd name="T4" fmla="*/ 24 w 24"/>
                <a:gd name="T5" fmla="*/ 29 h 29"/>
                <a:gd name="T6" fmla="*/ 24 w 24"/>
                <a:gd name="T7" fmla="*/ 26 h 29"/>
                <a:gd name="T8" fmla="*/ 0 w 24"/>
                <a:gd name="T9" fmla="*/ 0 h 29"/>
              </a:gdLst>
              <a:ahLst/>
              <a:cxnLst>
                <a:cxn ang="0">
                  <a:pos x="T0" y="T1"/>
                </a:cxn>
                <a:cxn ang="0">
                  <a:pos x="T2" y="T3"/>
                </a:cxn>
                <a:cxn ang="0">
                  <a:pos x="T4" y="T5"/>
                </a:cxn>
                <a:cxn ang="0">
                  <a:pos x="T6" y="T7"/>
                </a:cxn>
                <a:cxn ang="0">
                  <a:pos x="T8" y="T9"/>
                </a:cxn>
              </a:cxnLst>
              <a:rect l="0" t="0" r="r" b="b"/>
              <a:pathLst>
                <a:path w="24" h="29">
                  <a:moveTo>
                    <a:pt x="0" y="0"/>
                  </a:moveTo>
                  <a:cubicBezTo>
                    <a:pt x="1" y="29"/>
                    <a:pt x="1" y="29"/>
                    <a:pt x="1" y="29"/>
                  </a:cubicBezTo>
                  <a:cubicBezTo>
                    <a:pt x="24" y="29"/>
                    <a:pt x="24" y="29"/>
                    <a:pt x="24" y="29"/>
                  </a:cubicBezTo>
                  <a:cubicBezTo>
                    <a:pt x="24" y="28"/>
                    <a:pt x="24" y="27"/>
                    <a:pt x="24" y="26"/>
                  </a:cubicBezTo>
                  <a:cubicBezTo>
                    <a:pt x="14" y="19"/>
                    <a:pt x="6" y="11"/>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3" name="Freeform 289"/>
            <p:cNvSpPr>
              <a:spLocks noEditPoints="1"/>
            </p:cNvSpPr>
            <p:nvPr/>
          </p:nvSpPr>
          <p:spPr bwMode="auto">
            <a:xfrm>
              <a:off x="5978526" y="3373438"/>
              <a:ext cx="471488" cy="471488"/>
            </a:xfrm>
            <a:custGeom>
              <a:avLst/>
              <a:gdLst>
                <a:gd name="T0" fmla="*/ 62 w 124"/>
                <a:gd name="T1" fmla="*/ 0 h 124"/>
                <a:gd name="T2" fmla="*/ 0 w 124"/>
                <a:gd name="T3" fmla="*/ 62 h 124"/>
                <a:gd name="T4" fmla="*/ 62 w 124"/>
                <a:gd name="T5" fmla="*/ 124 h 124"/>
                <a:gd name="T6" fmla="*/ 124 w 124"/>
                <a:gd name="T7" fmla="*/ 62 h 124"/>
                <a:gd name="T8" fmla="*/ 62 w 124"/>
                <a:gd name="T9" fmla="*/ 0 h 124"/>
                <a:gd name="T10" fmla="*/ 68 w 124"/>
                <a:gd name="T11" fmla="*/ 112 h 124"/>
                <a:gd name="T12" fmla="*/ 68 w 124"/>
                <a:gd name="T13" fmla="*/ 100 h 124"/>
                <a:gd name="T14" fmla="*/ 62 w 124"/>
                <a:gd name="T15" fmla="*/ 101 h 124"/>
                <a:gd name="T16" fmla="*/ 56 w 124"/>
                <a:gd name="T17" fmla="*/ 100 h 124"/>
                <a:gd name="T18" fmla="*/ 56 w 124"/>
                <a:gd name="T19" fmla="*/ 112 h 124"/>
                <a:gd name="T20" fmla="*/ 12 w 124"/>
                <a:gd name="T21" fmla="*/ 67 h 124"/>
                <a:gd name="T22" fmla="*/ 24 w 124"/>
                <a:gd name="T23" fmla="*/ 67 h 124"/>
                <a:gd name="T24" fmla="*/ 23 w 124"/>
                <a:gd name="T25" fmla="*/ 62 h 124"/>
                <a:gd name="T26" fmla="*/ 24 w 124"/>
                <a:gd name="T27" fmla="*/ 56 h 124"/>
                <a:gd name="T28" fmla="*/ 12 w 124"/>
                <a:gd name="T29" fmla="*/ 56 h 124"/>
                <a:gd name="T30" fmla="*/ 56 w 124"/>
                <a:gd name="T31" fmla="*/ 11 h 124"/>
                <a:gd name="T32" fmla="*/ 56 w 124"/>
                <a:gd name="T33" fmla="*/ 23 h 124"/>
                <a:gd name="T34" fmla="*/ 62 w 124"/>
                <a:gd name="T35" fmla="*/ 23 h 124"/>
                <a:gd name="T36" fmla="*/ 68 w 124"/>
                <a:gd name="T37" fmla="*/ 23 h 124"/>
                <a:gd name="T38" fmla="*/ 68 w 124"/>
                <a:gd name="T39" fmla="*/ 11 h 124"/>
                <a:gd name="T40" fmla="*/ 112 w 124"/>
                <a:gd name="T41" fmla="*/ 56 h 124"/>
                <a:gd name="T42" fmla="*/ 101 w 124"/>
                <a:gd name="T43" fmla="*/ 56 h 124"/>
                <a:gd name="T44" fmla="*/ 101 w 124"/>
                <a:gd name="T45" fmla="*/ 62 h 124"/>
                <a:gd name="T46" fmla="*/ 101 w 124"/>
                <a:gd name="T47" fmla="*/ 67 h 124"/>
                <a:gd name="T48" fmla="*/ 112 w 124"/>
                <a:gd name="T49" fmla="*/ 67 h 124"/>
                <a:gd name="T50" fmla="*/ 68 w 124"/>
                <a:gd name="T51" fmla="*/ 112 h 1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24" h="124">
                  <a:moveTo>
                    <a:pt x="62" y="0"/>
                  </a:moveTo>
                  <a:cubicBezTo>
                    <a:pt x="28" y="0"/>
                    <a:pt x="0" y="27"/>
                    <a:pt x="0" y="62"/>
                  </a:cubicBezTo>
                  <a:cubicBezTo>
                    <a:pt x="0" y="96"/>
                    <a:pt x="28" y="124"/>
                    <a:pt x="62" y="124"/>
                  </a:cubicBezTo>
                  <a:cubicBezTo>
                    <a:pt x="96" y="124"/>
                    <a:pt x="124" y="96"/>
                    <a:pt x="124" y="62"/>
                  </a:cubicBezTo>
                  <a:cubicBezTo>
                    <a:pt x="124" y="27"/>
                    <a:pt x="96" y="0"/>
                    <a:pt x="62" y="0"/>
                  </a:cubicBezTo>
                  <a:close/>
                  <a:moveTo>
                    <a:pt x="68" y="112"/>
                  </a:moveTo>
                  <a:cubicBezTo>
                    <a:pt x="68" y="100"/>
                    <a:pt x="68" y="100"/>
                    <a:pt x="68" y="100"/>
                  </a:cubicBezTo>
                  <a:cubicBezTo>
                    <a:pt x="66" y="100"/>
                    <a:pt x="64" y="101"/>
                    <a:pt x="62" y="101"/>
                  </a:cubicBezTo>
                  <a:cubicBezTo>
                    <a:pt x="60" y="101"/>
                    <a:pt x="58" y="100"/>
                    <a:pt x="56" y="100"/>
                  </a:cubicBezTo>
                  <a:cubicBezTo>
                    <a:pt x="56" y="112"/>
                    <a:pt x="56" y="112"/>
                    <a:pt x="56" y="112"/>
                  </a:cubicBezTo>
                  <a:cubicBezTo>
                    <a:pt x="33" y="109"/>
                    <a:pt x="15" y="91"/>
                    <a:pt x="12" y="67"/>
                  </a:cubicBezTo>
                  <a:cubicBezTo>
                    <a:pt x="24" y="67"/>
                    <a:pt x="24" y="67"/>
                    <a:pt x="24" y="67"/>
                  </a:cubicBezTo>
                  <a:cubicBezTo>
                    <a:pt x="23" y="66"/>
                    <a:pt x="23" y="64"/>
                    <a:pt x="23" y="62"/>
                  </a:cubicBezTo>
                  <a:cubicBezTo>
                    <a:pt x="23" y="60"/>
                    <a:pt x="23" y="58"/>
                    <a:pt x="24" y="56"/>
                  </a:cubicBezTo>
                  <a:cubicBezTo>
                    <a:pt x="12" y="56"/>
                    <a:pt x="12" y="56"/>
                    <a:pt x="12" y="56"/>
                  </a:cubicBezTo>
                  <a:cubicBezTo>
                    <a:pt x="15" y="33"/>
                    <a:pt x="33" y="14"/>
                    <a:pt x="56" y="11"/>
                  </a:cubicBezTo>
                  <a:cubicBezTo>
                    <a:pt x="56" y="23"/>
                    <a:pt x="56" y="23"/>
                    <a:pt x="56" y="23"/>
                  </a:cubicBezTo>
                  <a:cubicBezTo>
                    <a:pt x="58" y="23"/>
                    <a:pt x="60" y="23"/>
                    <a:pt x="62" y="23"/>
                  </a:cubicBezTo>
                  <a:cubicBezTo>
                    <a:pt x="64" y="23"/>
                    <a:pt x="66" y="23"/>
                    <a:pt x="68" y="23"/>
                  </a:cubicBezTo>
                  <a:cubicBezTo>
                    <a:pt x="68" y="11"/>
                    <a:pt x="68" y="11"/>
                    <a:pt x="68" y="11"/>
                  </a:cubicBezTo>
                  <a:cubicBezTo>
                    <a:pt x="91" y="14"/>
                    <a:pt x="109" y="33"/>
                    <a:pt x="112" y="56"/>
                  </a:cubicBezTo>
                  <a:cubicBezTo>
                    <a:pt x="101" y="56"/>
                    <a:pt x="101" y="56"/>
                    <a:pt x="101" y="56"/>
                  </a:cubicBezTo>
                  <a:cubicBezTo>
                    <a:pt x="101" y="58"/>
                    <a:pt x="101" y="60"/>
                    <a:pt x="101" y="62"/>
                  </a:cubicBezTo>
                  <a:cubicBezTo>
                    <a:pt x="101" y="64"/>
                    <a:pt x="101" y="66"/>
                    <a:pt x="101" y="67"/>
                  </a:cubicBezTo>
                  <a:cubicBezTo>
                    <a:pt x="112" y="67"/>
                    <a:pt x="112" y="67"/>
                    <a:pt x="112" y="67"/>
                  </a:cubicBezTo>
                  <a:cubicBezTo>
                    <a:pt x="109" y="91"/>
                    <a:pt x="91" y="109"/>
                    <a:pt x="68" y="11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4" name="Freeform 290"/>
            <p:cNvSpPr/>
            <p:nvPr/>
          </p:nvSpPr>
          <p:spPr bwMode="auto">
            <a:xfrm>
              <a:off x="6118226" y="3446463"/>
              <a:ext cx="34925" cy="38100"/>
            </a:xfrm>
            <a:custGeom>
              <a:avLst/>
              <a:gdLst>
                <a:gd name="T0" fmla="*/ 3 w 9"/>
                <a:gd name="T1" fmla="*/ 10 h 10"/>
                <a:gd name="T2" fmla="*/ 9 w 9"/>
                <a:gd name="T3" fmla="*/ 7 h 10"/>
                <a:gd name="T4" fmla="*/ 6 w 9"/>
                <a:gd name="T5" fmla="*/ 2 h 10"/>
                <a:gd name="T6" fmla="*/ 3 w 9"/>
                <a:gd name="T7" fmla="*/ 0 h 10"/>
                <a:gd name="T8" fmla="*/ 2 w 9"/>
                <a:gd name="T9" fmla="*/ 1 h 10"/>
                <a:gd name="T10" fmla="*/ 0 w 9"/>
                <a:gd name="T11" fmla="*/ 3 h 10"/>
                <a:gd name="T12" fmla="*/ 1 w 9"/>
                <a:gd name="T13" fmla="*/ 5 h 10"/>
                <a:gd name="T14" fmla="*/ 3 w 9"/>
                <a:gd name="T15" fmla="*/ 10 h 1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9" h="10">
                  <a:moveTo>
                    <a:pt x="3" y="10"/>
                  </a:moveTo>
                  <a:cubicBezTo>
                    <a:pt x="5" y="9"/>
                    <a:pt x="7" y="8"/>
                    <a:pt x="9" y="7"/>
                  </a:cubicBezTo>
                  <a:cubicBezTo>
                    <a:pt x="6" y="2"/>
                    <a:pt x="6" y="2"/>
                    <a:pt x="6" y="2"/>
                  </a:cubicBezTo>
                  <a:cubicBezTo>
                    <a:pt x="5" y="1"/>
                    <a:pt x="4" y="0"/>
                    <a:pt x="3" y="0"/>
                  </a:cubicBezTo>
                  <a:cubicBezTo>
                    <a:pt x="3" y="0"/>
                    <a:pt x="2" y="1"/>
                    <a:pt x="2" y="1"/>
                  </a:cubicBezTo>
                  <a:cubicBezTo>
                    <a:pt x="1" y="1"/>
                    <a:pt x="0" y="2"/>
                    <a:pt x="0" y="3"/>
                  </a:cubicBezTo>
                  <a:cubicBezTo>
                    <a:pt x="0" y="3"/>
                    <a:pt x="0" y="4"/>
                    <a:pt x="1" y="5"/>
                  </a:cubicBezTo>
                  <a:lnTo>
                    <a:pt x="3" y="1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5" name="Freeform 291"/>
            <p:cNvSpPr/>
            <p:nvPr/>
          </p:nvSpPr>
          <p:spPr bwMode="auto">
            <a:xfrm>
              <a:off x="6275388" y="3446463"/>
              <a:ext cx="33338" cy="38100"/>
            </a:xfrm>
            <a:custGeom>
              <a:avLst/>
              <a:gdLst>
                <a:gd name="T0" fmla="*/ 7 w 9"/>
                <a:gd name="T1" fmla="*/ 1 h 10"/>
                <a:gd name="T2" fmla="*/ 6 w 9"/>
                <a:gd name="T3" fmla="*/ 0 h 10"/>
                <a:gd name="T4" fmla="*/ 3 w 9"/>
                <a:gd name="T5" fmla="*/ 2 h 10"/>
                <a:gd name="T6" fmla="*/ 0 w 9"/>
                <a:gd name="T7" fmla="*/ 7 h 10"/>
                <a:gd name="T8" fmla="*/ 6 w 9"/>
                <a:gd name="T9" fmla="*/ 10 h 10"/>
                <a:gd name="T10" fmla="*/ 9 w 9"/>
                <a:gd name="T11" fmla="*/ 5 h 10"/>
                <a:gd name="T12" fmla="*/ 7 w 9"/>
                <a:gd name="T13" fmla="*/ 1 h 10"/>
              </a:gdLst>
              <a:ahLst/>
              <a:cxnLst>
                <a:cxn ang="0">
                  <a:pos x="T0" y="T1"/>
                </a:cxn>
                <a:cxn ang="0">
                  <a:pos x="T2" y="T3"/>
                </a:cxn>
                <a:cxn ang="0">
                  <a:pos x="T4" y="T5"/>
                </a:cxn>
                <a:cxn ang="0">
                  <a:pos x="T6" y="T7"/>
                </a:cxn>
                <a:cxn ang="0">
                  <a:pos x="T8" y="T9"/>
                </a:cxn>
                <a:cxn ang="0">
                  <a:pos x="T10" y="T11"/>
                </a:cxn>
                <a:cxn ang="0">
                  <a:pos x="T12" y="T13"/>
                </a:cxn>
              </a:cxnLst>
              <a:rect l="0" t="0" r="r" b="b"/>
              <a:pathLst>
                <a:path w="9" h="10">
                  <a:moveTo>
                    <a:pt x="7" y="1"/>
                  </a:moveTo>
                  <a:cubicBezTo>
                    <a:pt x="7" y="1"/>
                    <a:pt x="7" y="0"/>
                    <a:pt x="6" y="0"/>
                  </a:cubicBezTo>
                  <a:cubicBezTo>
                    <a:pt x="5" y="0"/>
                    <a:pt x="4" y="1"/>
                    <a:pt x="3" y="2"/>
                  </a:cubicBezTo>
                  <a:cubicBezTo>
                    <a:pt x="0" y="7"/>
                    <a:pt x="0" y="7"/>
                    <a:pt x="0" y="7"/>
                  </a:cubicBezTo>
                  <a:cubicBezTo>
                    <a:pt x="2" y="8"/>
                    <a:pt x="4" y="9"/>
                    <a:pt x="6" y="10"/>
                  </a:cubicBezTo>
                  <a:cubicBezTo>
                    <a:pt x="9" y="5"/>
                    <a:pt x="9" y="5"/>
                    <a:pt x="9" y="5"/>
                  </a:cubicBezTo>
                  <a:cubicBezTo>
                    <a:pt x="9" y="3"/>
                    <a:pt x="9" y="2"/>
                    <a:pt x="7"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6" name="Freeform 292"/>
            <p:cNvSpPr/>
            <p:nvPr/>
          </p:nvSpPr>
          <p:spPr bwMode="auto">
            <a:xfrm>
              <a:off x="6335713" y="3511550"/>
              <a:ext cx="34925" cy="30163"/>
            </a:xfrm>
            <a:custGeom>
              <a:avLst/>
              <a:gdLst>
                <a:gd name="T0" fmla="*/ 8 w 9"/>
                <a:gd name="T1" fmla="*/ 6 h 8"/>
                <a:gd name="T2" fmla="*/ 9 w 9"/>
                <a:gd name="T3" fmla="*/ 4 h 8"/>
                <a:gd name="T4" fmla="*/ 9 w 9"/>
                <a:gd name="T5" fmla="*/ 1 h 8"/>
                <a:gd name="T6" fmla="*/ 6 w 9"/>
                <a:gd name="T7" fmla="*/ 0 h 8"/>
                <a:gd name="T8" fmla="*/ 5 w 9"/>
                <a:gd name="T9" fmla="*/ 0 h 8"/>
                <a:gd name="T10" fmla="*/ 0 w 9"/>
                <a:gd name="T11" fmla="*/ 3 h 8"/>
                <a:gd name="T12" fmla="*/ 3 w 9"/>
                <a:gd name="T13" fmla="*/ 8 h 8"/>
                <a:gd name="T14" fmla="*/ 8 w 9"/>
                <a:gd name="T15" fmla="*/ 6 h 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9" h="8">
                  <a:moveTo>
                    <a:pt x="8" y="6"/>
                  </a:moveTo>
                  <a:cubicBezTo>
                    <a:pt x="8" y="5"/>
                    <a:pt x="9" y="5"/>
                    <a:pt x="9" y="4"/>
                  </a:cubicBezTo>
                  <a:cubicBezTo>
                    <a:pt x="9" y="3"/>
                    <a:pt x="9" y="2"/>
                    <a:pt x="9" y="1"/>
                  </a:cubicBezTo>
                  <a:cubicBezTo>
                    <a:pt x="8" y="1"/>
                    <a:pt x="7" y="0"/>
                    <a:pt x="6" y="0"/>
                  </a:cubicBezTo>
                  <a:cubicBezTo>
                    <a:pt x="6" y="0"/>
                    <a:pt x="5" y="0"/>
                    <a:pt x="5" y="0"/>
                  </a:cubicBezTo>
                  <a:cubicBezTo>
                    <a:pt x="0" y="3"/>
                    <a:pt x="0" y="3"/>
                    <a:pt x="0" y="3"/>
                  </a:cubicBezTo>
                  <a:cubicBezTo>
                    <a:pt x="1" y="5"/>
                    <a:pt x="2" y="7"/>
                    <a:pt x="3" y="8"/>
                  </a:cubicBezTo>
                  <a:lnTo>
                    <a:pt x="8" y="6"/>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7" name="Freeform 293"/>
            <p:cNvSpPr/>
            <p:nvPr/>
          </p:nvSpPr>
          <p:spPr bwMode="auto">
            <a:xfrm>
              <a:off x="6057901" y="3511550"/>
              <a:ext cx="34925" cy="30163"/>
            </a:xfrm>
            <a:custGeom>
              <a:avLst/>
              <a:gdLst>
                <a:gd name="T0" fmla="*/ 3 w 9"/>
                <a:gd name="T1" fmla="*/ 0 h 8"/>
                <a:gd name="T2" fmla="*/ 0 w 9"/>
                <a:gd name="T3" fmla="*/ 1 h 8"/>
                <a:gd name="T4" fmla="*/ 0 w 9"/>
                <a:gd name="T5" fmla="*/ 4 h 8"/>
                <a:gd name="T6" fmla="*/ 1 w 9"/>
                <a:gd name="T7" fmla="*/ 6 h 8"/>
                <a:gd name="T8" fmla="*/ 6 w 9"/>
                <a:gd name="T9" fmla="*/ 8 h 8"/>
                <a:gd name="T10" fmla="*/ 9 w 9"/>
                <a:gd name="T11" fmla="*/ 3 h 8"/>
                <a:gd name="T12" fmla="*/ 4 w 9"/>
                <a:gd name="T13" fmla="*/ 0 h 8"/>
                <a:gd name="T14" fmla="*/ 3 w 9"/>
                <a:gd name="T15" fmla="*/ 0 h 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9" h="8">
                  <a:moveTo>
                    <a:pt x="3" y="0"/>
                  </a:moveTo>
                  <a:cubicBezTo>
                    <a:pt x="2" y="0"/>
                    <a:pt x="1" y="1"/>
                    <a:pt x="0" y="1"/>
                  </a:cubicBezTo>
                  <a:cubicBezTo>
                    <a:pt x="0" y="2"/>
                    <a:pt x="0" y="3"/>
                    <a:pt x="0" y="4"/>
                  </a:cubicBezTo>
                  <a:cubicBezTo>
                    <a:pt x="0" y="5"/>
                    <a:pt x="1" y="5"/>
                    <a:pt x="1" y="6"/>
                  </a:cubicBezTo>
                  <a:cubicBezTo>
                    <a:pt x="6" y="8"/>
                    <a:pt x="6" y="8"/>
                    <a:pt x="6" y="8"/>
                  </a:cubicBezTo>
                  <a:cubicBezTo>
                    <a:pt x="7" y="7"/>
                    <a:pt x="8" y="5"/>
                    <a:pt x="9" y="3"/>
                  </a:cubicBezTo>
                  <a:cubicBezTo>
                    <a:pt x="4" y="0"/>
                    <a:pt x="4" y="0"/>
                    <a:pt x="4" y="0"/>
                  </a:cubicBezTo>
                  <a:cubicBezTo>
                    <a:pt x="4" y="0"/>
                    <a:pt x="3" y="0"/>
                    <a:pt x="3"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8" name="Freeform 294"/>
            <p:cNvSpPr/>
            <p:nvPr/>
          </p:nvSpPr>
          <p:spPr bwMode="auto">
            <a:xfrm>
              <a:off x="6335713" y="3673475"/>
              <a:ext cx="34925" cy="31750"/>
            </a:xfrm>
            <a:custGeom>
              <a:avLst/>
              <a:gdLst>
                <a:gd name="T0" fmla="*/ 0 w 9"/>
                <a:gd name="T1" fmla="*/ 5 h 8"/>
                <a:gd name="T2" fmla="*/ 5 w 9"/>
                <a:gd name="T3" fmla="*/ 8 h 8"/>
                <a:gd name="T4" fmla="*/ 6 w 9"/>
                <a:gd name="T5" fmla="*/ 8 h 8"/>
                <a:gd name="T6" fmla="*/ 9 w 9"/>
                <a:gd name="T7" fmla="*/ 7 h 8"/>
                <a:gd name="T8" fmla="*/ 9 w 9"/>
                <a:gd name="T9" fmla="*/ 5 h 8"/>
                <a:gd name="T10" fmla="*/ 8 w 9"/>
                <a:gd name="T11" fmla="*/ 3 h 8"/>
                <a:gd name="T12" fmla="*/ 3 w 9"/>
                <a:gd name="T13" fmla="*/ 0 h 8"/>
                <a:gd name="T14" fmla="*/ 0 w 9"/>
                <a:gd name="T15" fmla="*/ 5 h 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9" h="8">
                  <a:moveTo>
                    <a:pt x="0" y="5"/>
                  </a:moveTo>
                  <a:cubicBezTo>
                    <a:pt x="5" y="8"/>
                    <a:pt x="5" y="8"/>
                    <a:pt x="5" y="8"/>
                  </a:cubicBezTo>
                  <a:cubicBezTo>
                    <a:pt x="5" y="8"/>
                    <a:pt x="6" y="8"/>
                    <a:pt x="6" y="8"/>
                  </a:cubicBezTo>
                  <a:cubicBezTo>
                    <a:pt x="7" y="8"/>
                    <a:pt x="8" y="8"/>
                    <a:pt x="9" y="7"/>
                  </a:cubicBezTo>
                  <a:cubicBezTo>
                    <a:pt x="9" y="6"/>
                    <a:pt x="9" y="5"/>
                    <a:pt x="9" y="5"/>
                  </a:cubicBezTo>
                  <a:cubicBezTo>
                    <a:pt x="9" y="4"/>
                    <a:pt x="8" y="3"/>
                    <a:pt x="8" y="3"/>
                  </a:cubicBezTo>
                  <a:cubicBezTo>
                    <a:pt x="3" y="0"/>
                    <a:pt x="3" y="0"/>
                    <a:pt x="3" y="0"/>
                  </a:cubicBezTo>
                  <a:cubicBezTo>
                    <a:pt x="2" y="2"/>
                    <a:pt x="1" y="3"/>
                    <a:pt x="0" y="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9" name="Freeform 295"/>
            <p:cNvSpPr/>
            <p:nvPr/>
          </p:nvSpPr>
          <p:spPr bwMode="auto">
            <a:xfrm>
              <a:off x="6057901" y="3673475"/>
              <a:ext cx="34925" cy="31750"/>
            </a:xfrm>
            <a:custGeom>
              <a:avLst/>
              <a:gdLst>
                <a:gd name="T0" fmla="*/ 1 w 9"/>
                <a:gd name="T1" fmla="*/ 3 h 8"/>
                <a:gd name="T2" fmla="*/ 0 w 9"/>
                <a:gd name="T3" fmla="*/ 5 h 8"/>
                <a:gd name="T4" fmla="*/ 0 w 9"/>
                <a:gd name="T5" fmla="*/ 7 h 8"/>
                <a:gd name="T6" fmla="*/ 3 w 9"/>
                <a:gd name="T7" fmla="*/ 8 h 8"/>
                <a:gd name="T8" fmla="*/ 4 w 9"/>
                <a:gd name="T9" fmla="*/ 8 h 8"/>
                <a:gd name="T10" fmla="*/ 9 w 9"/>
                <a:gd name="T11" fmla="*/ 5 h 8"/>
                <a:gd name="T12" fmla="*/ 6 w 9"/>
                <a:gd name="T13" fmla="*/ 0 h 8"/>
                <a:gd name="T14" fmla="*/ 1 w 9"/>
                <a:gd name="T15" fmla="*/ 3 h 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9" h="8">
                  <a:moveTo>
                    <a:pt x="1" y="3"/>
                  </a:moveTo>
                  <a:cubicBezTo>
                    <a:pt x="1" y="3"/>
                    <a:pt x="0" y="4"/>
                    <a:pt x="0" y="5"/>
                  </a:cubicBezTo>
                  <a:cubicBezTo>
                    <a:pt x="0" y="5"/>
                    <a:pt x="0" y="6"/>
                    <a:pt x="0" y="7"/>
                  </a:cubicBezTo>
                  <a:cubicBezTo>
                    <a:pt x="1" y="8"/>
                    <a:pt x="2" y="8"/>
                    <a:pt x="3" y="8"/>
                  </a:cubicBezTo>
                  <a:cubicBezTo>
                    <a:pt x="3" y="8"/>
                    <a:pt x="4" y="8"/>
                    <a:pt x="4" y="8"/>
                  </a:cubicBezTo>
                  <a:cubicBezTo>
                    <a:pt x="9" y="5"/>
                    <a:pt x="9" y="5"/>
                    <a:pt x="9" y="5"/>
                  </a:cubicBezTo>
                  <a:cubicBezTo>
                    <a:pt x="8" y="3"/>
                    <a:pt x="7" y="2"/>
                    <a:pt x="6" y="0"/>
                  </a:cubicBezTo>
                  <a:lnTo>
                    <a:pt x="1" y="3"/>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80" name="Freeform 296"/>
            <p:cNvSpPr/>
            <p:nvPr/>
          </p:nvSpPr>
          <p:spPr bwMode="auto">
            <a:xfrm>
              <a:off x="6275388" y="3730625"/>
              <a:ext cx="33338" cy="38100"/>
            </a:xfrm>
            <a:custGeom>
              <a:avLst/>
              <a:gdLst>
                <a:gd name="T0" fmla="*/ 6 w 9"/>
                <a:gd name="T1" fmla="*/ 0 h 10"/>
                <a:gd name="T2" fmla="*/ 0 w 9"/>
                <a:gd name="T3" fmla="*/ 3 h 10"/>
                <a:gd name="T4" fmla="*/ 3 w 9"/>
                <a:gd name="T5" fmla="*/ 8 h 10"/>
                <a:gd name="T6" fmla="*/ 6 w 9"/>
                <a:gd name="T7" fmla="*/ 10 h 10"/>
                <a:gd name="T8" fmla="*/ 7 w 9"/>
                <a:gd name="T9" fmla="*/ 9 h 10"/>
                <a:gd name="T10" fmla="*/ 9 w 9"/>
                <a:gd name="T11" fmla="*/ 5 h 10"/>
                <a:gd name="T12" fmla="*/ 6 w 9"/>
                <a:gd name="T13" fmla="*/ 0 h 10"/>
              </a:gdLst>
              <a:ahLst/>
              <a:cxnLst>
                <a:cxn ang="0">
                  <a:pos x="T0" y="T1"/>
                </a:cxn>
                <a:cxn ang="0">
                  <a:pos x="T2" y="T3"/>
                </a:cxn>
                <a:cxn ang="0">
                  <a:pos x="T4" y="T5"/>
                </a:cxn>
                <a:cxn ang="0">
                  <a:pos x="T6" y="T7"/>
                </a:cxn>
                <a:cxn ang="0">
                  <a:pos x="T8" y="T9"/>
                </a:cxn>
                <a:cxn ang="0">
                  <a:pos x="T10" y="T11"/>
                </a:cxn>
                <a:cxn ang="0">
                  <a:pos x="T12" y="T13"/>
                </a:cxn>
              </a:cxnLst>
              <a:rect l="0" t="0" r="r" b="b"/>
              <a:pathLst>
                <a:path w="9" h="10">
                  <a:moveTo>
                    <a:pt x="6" y="0"/>
                  </a:moveTo>
                  <a:cubicBezTo>
                    <a:pt x="4" y="1"/>
                    <a:pt x="2" y="2"/>
                    <a:pt x="0" y="3"/>
                  </a:cubicBezTo>
                  <a:cubicBezTo>
                    <a:pt x="3" y="8"/>
                    <a:pt x="3" y="8"/>
                    <a:pt x="3" y="8"/>
                  </a:cubicBezTo>
                  <a:cubicBezTo>
                    <a:pt x="4" y="9"/>
                    <a:pt x="5" y="10"/>
                    <a:pt x="6" y="10"/>
                  </a:cubicBezTo>
                  <a:cubicBezTo>
                    <a:pt x="7" y="10"/>
                    <a:pt x="7" y="10"/>
                    <a:pt x="7" y="9"/>
                  </a:cubicBezTo>
                  <a:cubicBezTo>
                    <a:pt x="9" y="9"/>
                    <a:pt x="9" y="7"/>
                    <a:pt x="9" y="5"/>
                  </a:cubicBezTo>
                  <a:lnTo>
                    <a:pt x="6"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81" name="Freeform 297"/>
            <p:cNvSpPr/>
            <p:nvPr/>
          </p:nvSpPr>
          <p:spPr bwMode="auto">
            <a:xfrm>
              <a:off x="6118226" y="3730625"/>
              <a:ext cx="34925" cy="38100"/>
            </a:xfrm>
            <a:custGeom>
              <a:avLst/>
              <a:gdLst>
                <a:gd name="T0" fmla="*/ 1 w 9"/>
                <a:gd name="T1" fmla="*/ 5 h 10"/>
                <a:gd name="T2" fmla="*/ 0 w 9"/>
                <a:gd name="T3" fmla="*/ 8 h 10"/>
                <a:gd name="T4" fmla="*/ 2 w 9"/>
                <a:gd name="T5" fmla="*/ 9 h 10"/>
                <a:gd name="T6" fmla="*/ 3 w 9"/>
                <a:gd name="T7" fmla="*/ 10 h 10"/>
                <a:gd name="T8" fmla="*/ 6 w 9"/>
                <a:gd name="T9" fmla="*/ 8 h 10"/>
                <a:gd name="T10" fmla="*/ 9 w 9"/>
                <a:gd name="T11" fmla="*/ 3 h 10"/>
                <a:gd name="T12" fmla="*/ 3 w 9"/>
                <a:gd name="T13" fmla="*/ 0 h 10"/>
                <a:gd name="T14" fmla="*/ 1 w 9"/>
                <a:gd name="T15" fmla="*/ 5 h 1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9" h="10">
                  <a:moveTo>
                    <a:pt x="1" y="5"/>
                  </a:moveTo>
                  <a:cubicBezTo>
                    <a:pt x="0" y="6"/>
                    <a:pt x="0" y="7"/>
                    <a:pt x="0" y="8"/>
                  </a:cubicBezTo>
                  <a:cubicBezTo>
                    <a:pt x="0" y="8"/>
                    <a:pt x="1" y="9"/>
                    <a:pt x="2" y="9"/>
                  </a:cubicBezTo>
                  <a:cubicBezTo>
                    <a:pt x="2" y="10"/>
                    <a:pt x="3" y="10"/>
                    <a:pt x="3" y="10"/>
                  </a:cubicBezTo>
                  <a:cubicBezTo>
                    <a:pt x="4" y="10"/>
                    <a:pt x="5" y="9"/>
                    <a:pt x="6" y="8"/>
                  </a:cubicBezTo>
                  <a:cubicBezTo>
                    <a:pt x="9" y="3"/>
                    <a:pt x="9" y="3"/>
                    <a:pt x="9" y="3"/>
                  </a:cubicBezTo>
                  <a:cubicBezTo>
                    <a:pt x="7" y="2"/>
                    <a:pt x="5" y="1"/>
                    <a:pt x="3" y="0"/>
                  </a:cubicBezTo>
                  <a:lnTo>
                    <a:pt x="1" y="5"/>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82" name="Oval 298"/>
            <p:cNvSpPr>
              <a:spLocks noChangeArrowheads="1"/>
            </p:cNvSpPr>
            <p:nvPr/>
          </p:nvSpPr>
          <p:spPr bwMode="auto">
            <a:xfrm>
              <a:off x="6194426" y="3590925"/>
              <a:ext cx="34925" cy="38100"/>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83" name="Freeform 299"/>
            <p:cNvSpPr/>
            <p:nvPr/>
          </p:nvSpPr>
          <p:spPr bwMode="auto">
            <a:xfrm>
              <a:off x="6145213" y="3492500"/>
              <a:ext cx="84138" cy="98425"/>
            </a:xfrm>
            <a:custGeom>
              <a:avLst/>
              <a:gdLst>
                <a:gd name="T0" fmla="*/ 22 w 22"/>
                <a:gd name="T1" fmla="*/ 25 h 26"/>
                <a:gd name="T2" fmla="*/ 21 w 22"/>
                <a:gd name="T3" fmla="*/ 7 h 26"/>
                <a:gd name="T4" fmla="*/ 18 w 22"/>
                <a:gd name="T5" fmla="*/ 3 h 26"/>
                <a:gd name="T6" fmla="*/ 14 w 22"/>
                <a:gd name="T7" fmla="*/ 7 h 26"/>
                <a:gd name="T8" fmla="*/ 14 w 22"/>
                <a:gd name="T9" fmla="*/ 17 h 26"/>
                <a:gd name="T10" fmla="*/ 5 w 22"/>
                <a:gd name="T11" fmla="*/ 1 h 26"/>
                <a:gd name="T12" fmla="*/ 2 w 22"/>
                <a:gd name="T13" fmla="*/ 1 h 26"/>
                <a:gd name="T14" fmla="*/ 1 w 22"/>
                <a:gd name="T15" fmla="*/ 4 h 26"/>
                <a:gd name="T16" fmla="*/ 13 w 22"/>
                <a:gd name="T17" fmla="*/ 26 h 26"/>
                <a:gd name="T18" fmla="*/ 18 w 22"/>
                <a:gd name="T19" fmla="*/ 24 h 26"/>
                <a:gd name="T20" fmla="*/ 22 w 22"/>
                <a:gd name="T21" fmla="*/ 25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2" h="26">
                  <a:moveTo>
                    <a:pt x="22" y="25"/>
                  </a:moveTo>
                  <a:cubicBezTo>
                    <a:pt x="21" y="7"/>
                    <a:pt x="21" y="7"/>
                    <a:pt x="21" y="7"/>
                  </a:cubicBezTo>
                  <a:cubicBezTo>
                    <a:pt x="21" y="5"/>
                    <a:pt x="20" y="3"/>
                    <a:pt x="18" y="3"/>
                  </a:cubicBezTo>
                  <a:cubicBezTo>
                    <a:pt x="15" y="3"/>
                    <a:pt x="14" y="5"/>
                    <a:pt x="14" y="7"/>
                  </a:cubicBezTo>
                  <a:cubicBezTo>
                    <a:pt x="14" y="17"/>
                    <a:pt x="14" y="17"/>
                    <a:pt x="14" y="17"/>
                  </a:cubicBezTo>
                  <a:cubicBezTo>
                    <a:pt x="5" y="1"/>
                    <a:pt x="5" y="1"/>
                    <a:pt x="5" y="1"/>
                  </a:cubicBezTo>
                  <a:cubicBezTo>
                    <a:pt x="4" y="0"/>
                    <a:pt x="3" y="0"/>
                    <a:pt x="2" y="1"/>
                  </a:cubicBezTo>
                  <a:cubicBezTo>
                    <a:pt x="1" y="1"/>
                    <a:pt x="0" y="3"/>
                    <a:pt x="1" y="4"/>
                  </a:cubicBezTo>
                  <a:cubicBezTo>
                    <a:pt x="13" y="26"/>
                    <a:pt x="13" y="26"/>
                    <a:pt x="13" y="26"/>
                  </a:cubicBezTo>
                  <a:cubicBezTo>
                    <a:pt x="14" y="24"/>
                    <a:pt x="16" y="24"/>
                    <a:pt x="18" y="24"/>
                  </a:cubicBezTo>
                  <a:cubicBezTo>
                    <a:pt x="19" y="24"/>
                    <a:pt x="21" y="24"/>
                    <a:pt x="22" y="2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sp>
        <p:nvSpPr>
          <p:cNvPr id="84" name="文本框 83"/>
          <p:cNvSpPr txBox="1"/>
          <p:nvPr/>
        </p:nvSpPr>
        <p:spPr>
          <a:xfrm>
            <a:off x="1887111" y="4808939"/>
            <a:ext cx="2026863" cy="1200329"/>
          </a:xfrm>
          <a:prstGeom prst="rect">
            <a:avLst/>
          </a:prstGeom>
          <a:noFill/>
        </p:spPr>
        <p:txBody>
          <a:bodyPr wrap="square" rtlCol="0">
            <a:spAutoFit/>
          </a:bodyPr>
          <a:lstStyle/>
          <a:p>
            <a:pPr algn="ctr"/>
            <a:r>
              <a:rPr lang="zh-CN" altLang="en-US" dirty="0" smtClean="0">
                <a:solidFill>
                  <a:schemeClr val="bg1">
                    <a:lumMod val="50000"/>
                  </a:schemeClr>
                </a:solidFill>
                <a:latin typeface="微软雅黑" panose="020B0503020204020204" pitchFamily="34" charset="-122"/>
                <a:ea typeface="微软雅黑" panose="020B0503020204020204" pitchFamily="34" charset="-122"/>
              </a:rPr>
              <a:t>此处添加你</a:t>
            </a:r>
            <a:r>
              <a:rPr lang="zh-CN" altLang="en-US" dirty="0">
                <a:solidFill>
                  <a:schemeClr val="bg1">
                    <a:lumMod val="50000"/>
                  </a:schemeClr>
                </a:solidFill>
                <a:latin typeface="微软雅黑" panose="020B0503020204020204" pitchFamily="34" charset="-122"/>
                <a:ea typeface="微软雅黑" panose="020B0503020204020204" pitchFamily="34" charset="-122"/>
              </a:rPr>
              <a:t>的标题此处添加你的标题</a:t>
            </a:r>
            <a:endParaRPr lang="zh-CN" altLang="en-US" b="1" dirty="0">
              <a:solidFill>
                <a:schemeClr val="bg1">
                  <a:lumMod val="50000"/>
                </a:schemeClr>
              </a:solidFill>
              <a:latin typeface="微软雅黑" panose="020B0503020204020204" pitchFamily="34" charset="-122"/>
              <a:ea typeface="微软雅黑" panose="020B0503020204020204" pitchFamily="34" charset="-122"/>
            </a:endParaRPr>
          </a:p>
          <a:p>
            <a:pPr algn="ctr"/>
            <a:r>
              <a:rPr lang="zh-CN" altLang="en-US" dirty="0">
                <a:solidFill>
                  <a:schemeClr val="bg1">
                    <a:lumMod val="50000"/>
                  </a:schemeClr>
                </a:solidFill>
                <a:latin typeface="微软雅黑" panose="020B0503020204020204" pitchFamily="34" charset="-122"/>
                <a:ea typeface="微软雅黑" panose="020B0503020204020204" pitchFamily="34" charset="-122"/>
              </a:rPr>
              <a:t>此处添加你的标题</a:t>
            </a:r>
            <a:endParaRPr lang="zh-CN" altLang="en-US" b="1" dirty="0">
              <a:solidFill>
                <a:schemeClr val="bg1">
                  <a:lumMod val="50000"/>
                </a:schemeClr>
              </a:solidFill>
              <a:latin typeface="微软雅黑" panose="020B0503020204020204" pitchFamily="34" charset="-122"/>
              <a:ea typeface="微软雅黑" panose="020B0503020204020204" pitchFamily="34" charset="-122"/>
            </a:endParaRPr>
          </a:p>
          <a:p>
            <a:pPr algn="ctr"/>
            <a:r>
              <a:rPr lang="zh-CN" altLang="en-US" dirty="0">
                <a:solidFill>
                  <a:schemeClr val="bg1">
                    <a:lumMod val="50000"/>
                  </a:schemeClr>
                </a:solidFill>
                <a:latin typeface="微软雅黑" panose="020B0503020204020204" pitchFamily="34" charset="-122"/>
                <a:ea typeface="微软雅黑" panose="020B0503020204020204" pitchFamily="34" charset="-122"/>
              </a:rPr>
              <a:t>此处添加你的</a:t>
            </a:r>
            <a:r>
              <a:rPr lang="zh-CN" altLang="en-US" dirty="0" smtClean="0">
                <a:solidFill>
                  <a:schemeClr val="bg1">
                    <a:lumMod val="50000"/>
                  </a:schemeClr>
                </a:solidFill>
                <a:latin typeface="微软雅黑" panose="020B0503020204020204" pitchFamily="34" charset="-122"/>
                <a:ea typeface="微软雅黑" panose="020B0503020204020204" pitchFamily="34" charset="-122"/>
              </a:rPr>
              <a:t>标题</a:t>
            </a:r>
            <a:endParaRPr lang="zh-CN" altLang="en-US" b="1"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85" name="矩形 84"/>
          <p:cNvSpPr/>
          <p:nvPr/>
        </p:nvSpPr>
        <p:spPr>
          <a:xfrm>
            <a:off x="1884880" y="4347274"/>
            <a:ext cx="2031325" cy="461665"/>
          </a:xfrm>
          <a:prstGeom prst="rect">
            <a:avLst/>
          </a:prstGeom>
        </p:spPr>
        <p:txBody>
          <a:bodyPr wrap="none">
            <a:spAutoFit/>
          </a:bodyPr>
          <a:lstStyle/>
          <a:p>
            <a:pPr algn="ctr"/>
            <a:r>
              <a:rPr lang="zh-CN" altLang="en-US" sz="2400" b="1" dirty="0" smtClean="0">
                <a:solidFill>
                  <a:schemeClr val="accent1"/>
                </a:solidFill>
                <a:latin typeface="微软雅黑" panose="020B0503020204020204" pitchFamily="34" charset="-122"/>
                <a:ea typeface="微软雅黑" panose="020B0503020204020204" pitchFamily="34" charset="-122"/>
              </a:rPr>
              <a:t>添加你的标题</a:t>
            </a:r>
            <a:endParaRPr lang="en-US" altLang="zh-CN" sz="2400" b="1" dirty="0">
              <a:solidFill>
                <a:schemeClr val="accent1"/>
              </a:solidFill>
              <a:latin typeface="微软雅黑" panose="020B0503020204020204" pitchFamily="34" charset="-122"/>
              <a:ea typeface="微软雅黑" panose="020B0503020204020204" pitchFamily="34" charset="-122"/>
            </a:endParaRPr>
          </a:p>
        </p:txBody>
      </p:sp>
      <p:sp>
        <p:nvSpPr>
          <p:cNvPr id="86" name="燕尾形 85"/>
          <p:cNvSpPr/>
          <p:nvPr/>
        </p:nvSpPr>
        <p:spPr>
          <a:xfrm rot="5400000">
            <a:off x="2803324" y="3744038"/>
            <a:ext cx="227116" cy="369768"/>
          </a:xfrm>
          <a:prstGeom prst="chevron">
            <a:avLst>
              <a:gd name="adj" fmla="val 71902"/>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Tree>
  </p:cSld>
  <p:clrMapOvr>
    <a:masterClrMapping/>
  </p:clrMapOvr>
  <p:transition spd="med" advTm="2000">
    <p:pull/>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 y="0"/>
            <a:ext cx="12192001" cy="6858000"/>
          </a:xfrm>
          <a:prstGeom prst="rect">
            <a:avLst/>
          </a:prstGeom>
        </p:spPr>
      </p:pic>
      <p:sp>
        <p:nvSpPr>
          <p:cNvPr id="3" name="文本框 2"/>
          <p:cNvSpPr txBox="1"/>
          <p:nvPr/>
        </p:nvSpPr>
        <p:spPr>
          <a:xfrm>
            <a:off x="4176216" y="2538484"/>
            <a:ext cx="3452883" cy="707886"/>
          </a:xfrm>
          <a:prstGeom prst="rect">
            <a:avLst/>
          </a:prstGeom>
          <a:noFill/>
        </p:spPr>
        <p:txBody>
          <a:bodyPr wrap="square" rtlCol="0">
            <a:spAutoFit/>
          </a:bodyPr>
          <a:lstStyle/>
          <a:p>
            <a:r>
              <a:rPr lang="en-US" altLang="zh-CN" sz="4000" dirty="0" smtClean="0">
                <a:solidFill>
                  <a:schemeClr val="accent6">
                    <a:lumMod val="50000"/>
                  </a:schemeClr>
                </a:solidFill>
                <a:latin typeface="微软雅黑" panose="020B0503020204020204" pitchFamily="34" charset="-122"/>
                <a:ea typeface="微软雅黑" panose="020B0503020204020204" pitchFamily="34" charset="-122"/>
              </a:rPr>
              <a:t>THANK YOU</a:t>
            </a:r>
            <a:r>
              <a:rPr lang="zh-CN" altLang="en-US" sz="4000" dirty="0" smtClean="0">
                <a:solidFill>
                  <a:schemeClr val="accent6">
                    <a:lumMod val="50000"/>
                  </a:schemeClr>
                </a:solidFill>
                <a:latin typeface="微软雅黑" panose="020B0503020204020204" pitchFamily="34" charset="-122"/>
                <a:ea typeface="微软雅黑" panose="020B0503020204020204" pitchFamily="34" charset="-122"/>
              </a:rPr>
              <a:t>！</a:t>
            </a:r>
            <a:endParaRPr lang="en-US" altLang="zh-CN" sz="4000" dirty="0" smtClean="0">
              <a:solidFill>
                <a:schemeClr val="accent6">
                  <a:lumMod val="50000"/>
                </a:schemeClr>
              </a:solidFill>
              <a:latin typeface="微软雅黑" panose="020B0503020204020204" pitchFamily="34" charset="-122"/>
              <a:ea typeface="微软雅黑" panose="020B0503020204020204" pitchFamily="34" charset="-122"/>
            </a:endParaRPr>
          </a:p>
        </p:txBody>
      </p:sp>
      <p:sp>
        <p:nvSpPr>
          <p:cNvPr id="4" name="矩形 3"/>
          <p:cNvSpPr/>
          <p:nvPr/>
        </p:nvSpPr>
        <p:spPr>
          <a:xfrm>
            <a:off x="4189554" y="3086360"/>
            <a:ext cx="3262432" cy="1015663"/>
          </a:xfrm>
          <a:prstGeom prst="rect">
            <a:avLst/>
          </a:prstGeom>
        </p:spPr>
        <p:txBody>
          <a:bodyPr wrap="none">
            <a:spAutoFit/>
          </a:bodyPr>
          <a:lstStyle/>
          <a:p>
            <a:pPr algn="ctr"/>
            <a:r>
              <a:rPr lang="zh-CN" altLang="en-US" sz="6000" dirty="0">
                <a:solidFill>
                  <a:schemeClr val="accent6">
                    <a:lumMod val="50000"/>
                  </a:schemeClr>
                </a:solidFill>
                <a:latin typeface="微软雅黑" panose="020B0503020204020204" pitchFamily="34" charset="-122"/>
                <a:ea typeface="微软雅黑" panose="020B0503020204020204" pitchFamily="34" charset="-122"/>
              </a:rPr>
              <a:t>感谢聆听</a:t>
            </a:r>
          </a:p>
        </p:txBody>
      </p:sp>
    </p:spTree>
  </p:cSld>
  <p:clrMapOvr>
    <a:masterClrMapping/>
  </p:clrMapOvr>
  <p:transition spd="med" advTm="2000">
    <p:pull/>
  </p:transition>
  <p:timing>
    <p:tnLst>
      <p:par>
        <p:cTn id="1" dur="indefinite" restart="never" nodeType="tmRoot"/>
      </p:par>
    </p:tn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5760swf"/>
  <p:tag name="ISPRING_FIRST_PUBLISH" val="1"/>
</p:tagLst>
</file>

<file path=ppt/theme/theme1.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339</Words>
  <Application>Microsoft Office PowerPoint</Application>
  <PresentationFormat>宽屏</PresentationFormat>
  <Paragraphs>73</Paragraphs>
  <Slides>13</Slides>
  <Notes>13</Notes>
  <HiddenSlides>0</HiddenSlides>
  <MMClips>0</MMClips>
  <ScaleCrop>false</ScaleCrop>
  <HeadingPairs>
    <vt:vector size="6" baseType="variant">
      <vt:variant>
        <vt:lpstr>已用的字体</vt:lpstr>
      </vt:variant>
      <vt:variant>
        <vt:i4>11</vt:i4>
      </vt:variant>
      <vt:variant>
        <vt:lpstr>主题</vt:lpstr>
      </vt:variant>
      <vt:variant>
        <vt:i4>1</vt:i4>
      </vt:variant>
      <vt:variant>
        <vt:lpstr>幻灯片标题</vt:lpstr>
      </vt:variant>
      <vt:variant>
        <vt:i4>13</vt:i4>
      </vt:variant>
    </vt:vector>
  </HeadingPairs>
  <TitlesOfParts>
    <vt:vector size="25" baseType="lpstr">
      <vt:lpstr>等线</vt:lpstr>
      <vt:lpstr>时尚中黑简体</vt:lpstr>
      <vt:lpstr>宋体</vt:lpstr>
      <vt:lpstr>微软雅黑</vt:lpstr>
      <vt:lpstr>微软雅黑 Light</vt:lpstr>
      <vt:lpstr>幼圆</vt:lpstr>
      <vt:lpstr>Arial</vt:lpstr>
      <vt:lpstr>Calibri</vt:lpstr>
      <vt:lpstr>Calibri Light</vt:lpstr>
      <vt:lpstr>Roboto</vt:lpstr>
      <vt:lpstr>Wingdings</vt:lpstr>
      <vt:lpstr>Office 主题</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5760swf</dc:title>
  <dc:creator/>
  <cp:lastModifiedBy/>
  <cp:revision>1</cp:revision>
  <dcterms:created xsi:type="dcterms:W3CDTF">2017-04-13T07:17:19Z</dcterms:created>
  <dcterms:modified xsi:type="dcterms:W3CDTF">2018-06-28T02:04:05Z</dcterms:modified>
</cp:coreProperties>
</file>