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85" r:id="rId4"/>
    <p:sldId id="257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4" r:id="rId26"/>
    <p:sldId id="286" r:id="rId27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50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394136-A058-4F69-8CEA-21912AB8C29E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B35E6-DECC-418C-90C4-040F05CF90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0799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ED1E2-4D03-4A81-A854-14D411CDBB4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251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644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4281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9535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157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2980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06347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19160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78320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2921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58717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2104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89437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512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30101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28788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94047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1417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1665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15969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04634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36937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6ED1E2-4D03-4A81-A854-14D411CDBB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656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  <p:transition spd="med" advClick="0" advTm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  <p:transition spd="med" advClick="0" advTm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  <p:transition spd="med" advClick="0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  <p:transition spd="med" advClick="0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  <p:transition spd="med" advClick="0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  <p:transition spd="med" advClick="0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  <p:transition spd="med" advClick="0" advTm="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  <p:transition spd="med" advClick="0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  <p:transition spd="med" advClick="0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  <p:transition spd="med" advClick="0" advTm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  <p:transition spd="med" advClick="0" advTm="0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6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9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512585"/>
      </p:ext>
    </p:extLst>
  </p:cSld>
  <p:clrMapOvr>
    <a:masterClrMapping/>
  </p:clrMapOvr>
  <p:transition spd="med" advClick="0" advTm="0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648081"/>
      </p:ext>
    </p:extLst>
  </p:cSld>
  <p:clrMapOvr>
    <a:masterClrMapping/>
  </p:clrMapOvr>
  <p:transition spd="med" advClick="0" advTm="0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2999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09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61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42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234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043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6851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39966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246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026260"/>
      </p:ext>
    </p:extLst>
  </p:cSld>
  <p:clrMapOvr>
    <a:masterClrMapping/>
  </p:clrMapOvr>
  <p:transition spd="med" advClick="0" advTm="0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411788" cy="3394472"/>
          </a:xfrm>
        </p:spPr>
        <p:txBody>
          <a:bodyPr/>
          <a:lstStyle>
            <a:lvl1pPr>
              <a:defRPr sz="2099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789" y="1200151"/>
            <a:ext cx="5411787" cy="3394472"/>
          </a:xfrm>
        </p:spPr>
        <p:txBody>
          <a:bodyPr/>
          <a:lstStyle>
            <a:lvl1pPr>
              <a:defRPr sz="2099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663853"/>
      </p:ext>
    </p:extLst>
  </p:cSld>
  <p:clrMapOvr>
    <a:masterClrMapping/>
  </p:clrMapOvr>
  <p:transition spd="med" advClick="0" advTm="0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09" indent="0">
              <a:buNone/>
              <a:defRPr sz="1500" b="1"/>
            </a:lvl2pPr>
            <a:lvl3pPr marL="685617" indent="0">
              <a:buNone/>
              <a:defRPr sz="1350" b="1"/>
            </a:lvl3pPr>
            <a:lvl4pPr marL="1028426" indent="0">
              <a:buNone/>
              <a:defRPr sz="1200" b="1"/>
            </a:lvl4pPr>
            <a:lvl5pPr marL="1371234" indent="0">
              <a:buNone/>
              <a:defRPr sz="1200" b="1"/>
            </a:lvl5pPr>
            <a:lvl6pPr marL="1714043" indent="0">
              <a:buNone/>
              <a:defRPr sz="1200" b="1"/>
            </a:lvl6pPr>
            <a:lvl7pPr marL="2056851" indent="0">
              <a:buNone/>
              <a:defRPr sz="1200" b="1"/>
            </a:lvl7pPr>
            <a:lvl8pPr marL="2399660" indent="0">
              <a:buNone/>
              <a:defRPr sz="1200" b="1"/>
            </a:lvl8pPr>
            <a:lvl9pPr marL="2742468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09" indent="0">
              <a:buNone/>
              <a:defRPr sz="1500" b="1"/>
            </a:lvl2pPr>
            <a:lvl3pPr marL="685617" indent="0">
              <a:buNone/>
              <a:defRPr sz="1350" b="1"/>
            </a:lvl3pPr>
            <a:lvl4pPr marL="1028426" indent="0">
              <a:buNone/>
              <a:defRPr sz="1200" b="1"/>
            </a:lvl4pPr>
            <a:lvl5pPr marL="1371234" indent="0">
              <a:buNone/>
              <a:defRPr sz="1200" b="1"/>
            </a:lvl5pPr>
            <a:lvl6pPr marL="1714043" indent="0">
              <a:buNone/>
              <a:defRPr sz="1200" b="1"/>
            </a:lvl6pPr>
            <a:lvl7pPr marL="2056851" indent="0">
              <a:buNone/>
              <a:defRPr sz="1200" b="1"/>
            </a:lvl7pPr>
            <a:lvl8pPr marL="2399660" indent="0">
              <a:buNone/>
              <a:defRPr sz="1200" b="1"/>
            </a:lvl8pPr>
            <a:lvl9pPr marL="2742468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347502"/>
      </p:ext>
    </p:extLst>
  </p:cSld>
  <p:clrMapOvr>
    <a:masterClrMapping/>
  </p:clrMapOvr>
  <p:transition spd="med" advClick="0" advTm="0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719885"/>
      </p:ext>
    </p:extLst>
  </p:cSld>
  <p:clrMapOvr>
    <a:masterClrMapping/>
  </p:clrMapOvr>
  <p:transition spd="med" advClick="0" advTm="0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117515"/>
      </p:ext>
    </p:extLst>
  </p:cSld>
  <p:clrMapOvr>
    <a:masterClrMapping/>
  </p:clrMapOvr>
  <p:transition spd="med" advClick="0" advTm="0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399"/>
            </a:lvl1pPr>
            <a:lvl2pPr>
              <a:defRPr sz="2099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809" indent="0">
              <a:buNone/>
              <a:defRPr sz="900"/>
            </a:lvl2pPr>
            <a:lvl3pPr marL="685617" indent="0">
              <a:buNone/>
              <a:defRPr sz="750"/>
            </a:lvl3pPr>
            <a:lvl4pPr marL="1028426" indent="0">
              <a:buNone/>
              <a:defRPr sz="675"/>
            </a:lvl4pPr>
            <a:lvl5pPr marL="1371234" indent="0">
              <a:buNone/>
              <a:defRPr sz="675"/>
            </a:lvl5pPr>
            <a:lvl6pPr marL="1714043" indent="0">
              <a:buNone/>
              <a:defRPr sz="675"/>
            </a:lvl6pPr>
            <a:lvl7pPr marL="2056851" indent="0">
              <a:buNone/>
              <a:defRPr sz="675"/>
            </a:lvl7pPr>
            <a:lvl8pPr marL="2399660" indent="0">
              <a:buNone/>
              <a:defRPr sz="675"/>
            </a:lvl8pPr>
            <a:lvl9pPr marL="2742468" indent="0">
              <a:buNone/>
              <a:defRPr sz="67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703677"/>
      </p:ext>
    </p:extLst>
  </p:cSld>
  <p:clrMapOvr>
    <a:masterClrMapping/>
  </p:clrMapOvr>
  <p:transition spd="med" advClick="0" advTm="0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9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9" y="459581"/>
            <a:ext cx="5486400" cy="3086100"/>
          </a:xfrm>
        </p:spPr>
        <p:txBody>
          <a:bodyPr/>
          <a:lstStyle>
            <a:lvl1pPr marL="0" indent="0">
              <a:buNone/>
              <a:defRPr sz="2399"/>
            </a:lvl1pPr>
            <a:lvl2pPr marL="342809" indent="0">
              <a:buNone/>
              <a:defRPr sz="2099"/>
            </a:lvl2pPr>
            <a:lvl3pPr marL="685617" indent="0">
              <a:buNone/>
              <a:defRPr sz="1800"/>
            </a:lvl3pPr>
            <a:lvl4pPr marL="1028426" indent="0">
              <a:buNone/>
              <a:defRPr sz="1500"/>
            </a:lvl4pPr>
            <a:lvl5pPr marL="1371234" indent="0">
              <a:buNone/>
              <a:defRPr sz="1500"/>
            </a:lvl5pPr>
            <a:lvl6pPr marL="1714043" indent="0">
              <a:buNone/>
              <a:defRPr sz="1500"/>
            </a:lvl6pPr>
            <a:lvl7pPr marL="2056851" indent="0">
              <a:buNone/>
              <a:defRPr sz="1500"/>
            </a:lvl7pPr>
            <a:lvl8pPr marL="2399660" indent="0">
              <a:buNone/>
              <a:defRPr sz="1500"/>
            </a:lvl8pPr>
            <a:lvl9pPr marL="2742468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9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809" indent="0">
              <a:buNone/>
              <a:defRPr sz="900"/>
            </a:lvl2pPr>
            <a:lvl3pPr marL="685617" indent="0">
              <a:buNone/>
              <a:defRPr sz="750"/>
            </a:lvl3pPr>
            <a:lvl4pPr marL="1028426" indent="0">
              <a:buNone/>
              <a:defRPr sz="675"/>
            </a:lvl4pPr>
            <a:lvl5pPr marL="1371234" indent="0">
              <a:buNone/>
              <a:defRPr sz="675"/>
            </a:lvl5pPr>
            <a:lvl6pPr marL="1714043" indent="0">
              <a:buNone/>
              <a:defRPr sz="675"/>
            </a:lvl6pPr>
            <a:lvl7pPr marL="2056851" indent="0">
              <a:buNone/>
              <a:defRPr sz="675"/>
            </a:lvl7pPr>
            <a:lvl8pPr marL="2399660" indent="0">
              <a:buNone/>
              <a:defRPr sz="675"/>
            </a:lvl8pPr>
            <a:lvl9pPr marL="2742468" indent="0">
              <a:buNone/>
              <a:defRPr sz="67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090441"/>
      </p:ext>
    </p:extLst>
  </p:cSld>
  <p:clrMapOvr>
    <a:masterClrMapping/>
  </p:clrMapOvr>
  <p:transition spd="med" advClick="0" advTm="0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800866"/>
      </p:ext>
    </p:extLst>
  </p:cSld>
  <p:clrMapOvr>
    <a:masterClrMapping/>
  </p:clrMapOvr>
  <p:transition spd="med" advClick="0" advTm="0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2375" y="205980"/>
            <a:ext cx="2743200" cy="43886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205980"/>
            <a:ext cx="8080375" cy="43886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879042"/>
      </p:ext>
    </p:extLst>
  </p:cSld>
  <p:clrMapOvr>
    <a:masterClrMapping/>
  </p:clrMapOvr>
  <p:transition spd="med" advClick="0" advTm="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617"/>
            <a:fld id="{A7A00231-A463-49BC-8F4B-1671856AEE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2018/6/26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617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617"/>
            <a:fld id="{D755BF8C-FDBF-4599-A69D-6BACC6B5D0C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617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737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0">
    <p:pull/>
  </p:transition>
  <p:txStyles>
    <p:titleStyle>
      <a:lvl1pPr algn="ctr" defTabSz="685617" rtl="0" eaLnBrk="1" latinLnBrk="0" hangingPunct="1">
        <a:spcBef>
          <a:spcPct val="0"/>
        </a:spcBef>
        <a:buNone/>
        <a:defRPr sz="32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06" indent="-257106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557064" indent="-214255" algn="l" defTabSz="685617" rtl="0" eaLnBrk="1" latinLnBrk="0" hangingPunct="1">
        <a:spcBef>
          <a:spcPct val="20000"/>
        </a:spcBef>
        <a:buFont typeface="Arial" panose="020B0604020202020204" pitchFamily="34" charset="0"/>
        <a:buChar char="–"/>
        <a:defRPr sz="2099" kern="1200">
          <a:solidFill>
            <a:schemeClr val="tx1"/>
          </a:solidFill>
          <a:latin typeface="+mn-lt"/>
          <a:ea typeface="+mn-ea"/>
          <a:cs typeface="+mn-cs"/>
        </a:defRPr>
      </a:lvl2pPr>
      <a:lvl3pPr marL="857021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830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639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447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256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064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873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09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617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426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234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043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6851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99660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468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51" y="59986"/>
            <a:ext cx="3071849" cy="50623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492500" y="0"/>
            <a:ext cx="5651500" cy="5181600"/>
          </a:xfrm>
          <a:custGeom>
            <a:avLst/>
            <a:gdLst>
              <a:gd name="connsiteX0" fmla="*/ 0 w 4902200"/>
              <a:gd name="connsiteY0" fmla="*/ 0 h 5143500"/>
              <a:gd name="connsiteX1" fmla="*/ 4902200 w 4902200"/>
              <a:gd name="connsiteY1" fmla="*/ 0 h 5143500"/>
              <a:gd name="connsiteX2" fmla="*/ 4902200 w 4902200"/>
              <a:gd name="connsiteY2" fmla="*/ 5143500 h 5143500"/>
              <a:gd name="connsiteX3" fmla="*/ 0 w 4902200"/>
              <a:gd name="connsiteY3" fmla="*/ 5143500 h 5143500"/>
              <a:gd name="connsiteX4" fmla="*/ 0 w 4902200"/>
              <a:gd name="connsiteY4" fmla="*/ 0 h 5143500"/>
              <a:gd name="connsiteX0" fmla="*/ 825500 w 4902200"/>
              <a:gd name="connsiteY0" fmla="*/ 12700 h 5143500"/>
              <a:gd name="connsiteX1" fmla="*/ 4902200 w 4902200"/>
              <a:gd name="connsiteY1" fmla="*/ 0 h 5143500"/>
              <a:gd name="connsiteX2" fmla="*/ 4902200 w 4902200"/>
              <a:gd name="connsiteY2" fmla="*/ 5143500 h 5143500"/>
              <a:gd name="connsiteX3" fmla="*/ 0 w 4902200"/>
              <a:gd name="connsiteY3" fmla="*/ 5143500 h 5143500"/>
              <a:gd name="connsiteX4" fmla="*/ 825500 w 4902200"/>
              <a:gd name="connsiteY4" fmla="*/ 12700 h 5143500"/>
              <a:gd name="connsiteX0" fmla="*/ 1574800 w 5651500"/>
              <a:gd name="connsiteY0" fmla="*/ 12700 h 5181600"/>
              <a:gd name="connsiteX1" fmla="*/ 5651500 w 5651500"/>
              <a:gd name="connsiteY1" fmla="*/ 0 h 5181600"/>
              <a:gd name="connsiteX2" fmla="*/ 5651500 w 5651500"/>
              <a:gd name="connsiteY2" fmla="*/ 5143500 h 5181600"/>
              <a:gd name="connsiteX3" fmla="*/ 0 w 5651500"/>
              <a:gd name="connsiteY3" fmla="*/ 5181600 h 5181600"/>
              <a:gd name="connsiteX4" fmla="*/ 1574800 w 5651500"/>
              <a:gd name="connsiteY4" fmla="*/ 12700 h 5181600"/>
              <a:gd name="connsiteX0" fmla="*/ 1600200 w 5651500"/>
              <a:gd name="connsiteY0" fmla="*/ 12700 h 5181600"/>
              <a:gd name="connsiteX1" fmla="*/ 5651500 w 5651500"/>
              <a:gd name="connsiteY1" fmla="*/ 0 h 5181600"/>
              <a:gd name="connsiteX2" fmla="*/ 5651500 w 5651500"/>
              <a:gd name="connsiteY2" fmla="*/ 5143500 h 5181600"/>
              <a:gd name="connsiteX3" fmla="*/ 0 w 5651500"/>
              <a:gd name="connsiteY3" fmla="*/ 5181600 h 5181600"/>
              <a:gd name="connsiteX4" fmla="*/ 1600200 w 5651500"/>
              <a:gd name="connsiteY4" fmla="*/ 12700 h 5181600"/>
              <a:gd name="connsiteX0" fmla="*/ 1587500 w 5651500"/>
              <a:gd name="connsiteY0" fmla="*/ 0 h 5181600"/>
              <a:gd name="connsiteX1" fmla="*/ 5651500 w 5651500"/>
              <a:gd name="connsiteY1" fmla="*/ 0 h 5181600"/>
              <a:gd name="connsiteX2" fmla="*/ 5651500 w 5651500"/>
              <a:gd name="connsiteY2" fmla="*/ 5143500 h 5181600"/>
              <a:gd name="connsiteX3" fmla="*/ 0 w 5651500"/>
              <a:gd name="connsiteY3" fmla="*/ 5181600 h 5181600"/>
              <a:gd name="connsiteX4" fmla="*/ 1587500 w 5651500"/>
              <a:gd name="connsiteY4" fmla="*/ 0 h 518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51500" h="5181600">
                <a:moveTo>
                  <a:pt x="1587500" y="0"/>
                </a:moveTo>
                <a:lnTo>
                  <a:pt x="5651500" y="0"/>
                </a:lnTo>
                <a:lnTo>
                  <a:pt x="5651500" y="5143500"/>
                </a:lnTo>
                <a:lnTo>
                  <a:pt x="0" y="5181600"/>
                </a:lnTo>
                <a:lnTo>
                  <a:pt x="158750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697207" y="2257462"/>
            <a:ext cx="40527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青少年禁毒教育宣传</a:t>
            </a:r>
            <a:r>
              <a:rPr lang="en-US" altLang="zh-CN" sz="2400" b="1" dirty="0" err="1">
                <a:solidFill>
                  <a:schemeClr val="bg1"/>
                </a:solidFill>
              </a:rPr>
              <a:t>ppt</a:t>
            </a:r>
            <a:r>
              <a:rPr lang="zh-CN" altLang="en-US" sz="2400" b="1" dirty="0">
                <a:solidFill>
                  <a:schemeClr val="bg1"/>
                </a:solidFill>
              </a:rPr>
              <a:t>模板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42501" y="1775192"/>
            <a:ext cx="2710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2019POWERPOINT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328709" y="3085479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</a:rPr>
              <a:t>汇报人</a:t>
            </a:r>
            <a:r>
              <a:rPr lang="zh-CN" altLang="en-US" sz="1800" dirty="0" smtClean="0">
                <a:solidFill>
                  <a:schemeClr val="bg1"/>
                </a:solidFill>
              </a:rPr>
              <a:t>：小小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475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椭圆 103"/>
          <p:cNvSpPr/>
          <p:nvPr/>
        </p:nvSpPr>
        <p:spPr>
          <a:xfrm>
            <a:off x="2412323" y="3445560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05" name="椭圆 104"/>
          <p:cNvSpPr/>
          <p:nvPr/>
        </p:nvSpPr>
        <p:spPr>
          <a:xfrm>
            <a:off x="2142363" y="3245027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/>
          </a:p>
        </p:txBody>
      </p:sp>
      <p:sp>
        <p:nvSpPr>
          <p:cNvPr id="114" name="椭圆 113"/>
          <p:cNvSpPr/>
          <p:nvPr/>
        </p:nvSpPr>
        <p:spPr>
          <a:xfrm>
            <a:off x="2206294" y="1247479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16" name="椭圆 115"/>
          <p:cNvSpPr/>
          <p:nvPr/>
        </p:nvSpPr>
        <p:spPr>
          <a:xfrm>
            <a:off x="1818412" y="1523939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17" name="椭圆 116"/>
          <p:cNvSpPr/>
          <p:nvPr/>
        </p:nvSpPr>
        <p:spPr>
          <a:xfrm>
            <a:off x="1440468" y="1638209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18" name="椭圆 117"/>
          <p:cNvSpPr/>
          <p:nvPr/>
        </p:nvSpPr>
        <p:spPr>
          <a:xfrm>
            <a:off x="1612382" y="1879794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19" name="椭圆 118"/>
          <p:cNvSpPr/>
          <p:nvPr/>
        </p:nvSpPr>
        <p:spPr>
          <a:xfrm>
            <a:off x="1440468" y="2095762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/>
          </a:p>
        </p:txBody>
      </p:sp>
      <p:sp>
        <p:nvSpPr>
          <p:cNvPr id="120" name="椭圆 119"/>
          <p:cNvSpPr/>
          <p:nvPr/>
        </p:nvSpPr>
        <p:spPr>
          <a:xfrm>
            <a:off x="1554738" y="2311729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21" name="椭圆 120"/>
          <p:cNvSpPr/>
          <p:nvPr/>
        </p:nvSpPr>
        <p:spPr>
          <a:xfrm>
            <a:off x="1494460" y="2797657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22" name="椭圆 121"/>
          <p:cNvSpPr/>
          <p:nvPr/>
        </p:nvSpPr>
        <p:spPr>
          <a:xfrm>
            <a:off x="1828350" y="3013625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grpSp>
        <p:nvGrpSpPr>
          <p:cNvPr id="138" name="组合 137"/>
          <p:cNvGrpSpPr/>
          <p:nvPr/>
        </p:nvGrpSpPr>
        <p:grpSpPr>
          <a:xfrm>
            <a:off x="1970619" y="3165661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9" name="同心圆 1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140" name="椭圆 13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1602443" y="2831941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2" name="同心圆 14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143" name="椭圆 14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440468" y="2507990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5" name="同心圆 1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146" name="椭圆 14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1440468" y="1869855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8" name="同心圆 14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149" name="椭圆 14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  <p:grpSp>
        <p:nvGrpSpPr>
          <p:cNvPr id="150" name="组合 149"/>
          <p:cNvGrpSpPr/>
          <p:nvPr/>
        </p:nvGrpSpPr>
        <p:grpSpPr>
          <a:xfrm>
            <a:off x="1754651" y="1383927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1" name="同心圆 1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152" name="椭圆 15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2294570" y="1221952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4" name="同心圆 1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155" name="椭圆 15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  <p:sp>
        <p:nvSpPr>
          <p:cNvPr id="106" name="椭圆 105"/>
          <p:cNvSpPr/>
          <p:nvPr/>
        </p:nvSpPr>
        <p:spPr>
          <a:xfrm>
            <a:off x="3235086" y="2960694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07" name="椭圆 106"/>
          <p:cNvSpPr/>
          <p:nvPr/>
        </p:nvSpPr>
        <p:spPr>
          <a:xfrm>
            <a:off x="3432782" y="2487436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latin typeface="Impact MT Std" pitchFamily="34" charset="0"/>
            </a:endParaRPr>
          </a:p>
        </p:txBody>
      </p:sp>
      <p:sp>
        <p:nvSpPr>
          <p:cNvPr id="108" name="椭圆 107"/>
          <p:cNvSpPr/>
          <p:nvPr/>
        </p:nvSpPr>
        <p:spPr>
          <a:xfrm>
            <a:off x="3541354" y="2816964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latin typeface="Impact MT Std" pitchFamily="34" charset="0"/>
            </a:endParaRPr>
          </a:p>
        </p:txBody>
      </p:sp>
      <p:sp>
        <p:nvSpPr>
          <p:cNvPr id="109" name="椭圆 108"/>
          <p:cNvSpPr/>
          <p:nvPr/>
        </p:nvSpPr>
        <p:spPr>
          <a:xfrm>
            <a:off x="3552609" y="2247027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latin typeface="Impact MT Std" pitchFamily="34" charset="0"/>
            </a:endParaRPr>
          </a:p>
        </p:txBody>
      </p:sp>
      <p:sp>
        <p:nvSpPr>
          <p:cNvPr id="110" name="椭圆 109"/>
          <p:cNvSpPr/>
          <p:nvPr/>
        </p:nvSpPr>
        <p:spPr>
          <a:xfrm>
            <a:off x="3460851" y="2005442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latin typeface="Impact MT Std" pitchFamily="34" charset="0"/>
            </a:endParaRPr>
          </a:p>
        </p:txBody>
      </p:sp>
      <p:sp>
        <p:nvSpPr>
          <p:cNvPr id="111" name="椭圆 110"/>
          <p:cNvSpPr/>
          <p:nvPr/>
        </p:nvSpPr>
        <p:spPr>
          <a:xfrm>
            <a:off x="3254821" y="1567883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12" name="椭圆 111"/>
          <p:cNvSpPr/>
          <p:nvPr/>
        </p:nvSpPr>
        <p:spPr>
          <a:xfrm>
            <a:off x="3562466" y="1729968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latin typeface="Impact MT Std" pitchFamily="34" charset="0"/>
            </a:endParaRPr>
          </a:p>
        </p:txBody>
      </p:sp>
      <p:sp>
        <p:nvSpPr>
          <p:cNvPr id="113" name="椭圆 112"/>
          <p:cNvSpPr/>
          <p:nvPr/>
        </p:nvSpPr>
        <p:spPr>
          <a:xfrm>
            <a:off x="2798866" y="1318914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15" name="椭圆 114"/>
          <p:cNvSpPr/>
          <p:nvPr/>
        </p:nvSpPr>
        <p:spPr>
          <a:xfrm>
            <a:off x="2592837" y="1137003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grpSp>
        <p:nvGrpSpPr>
          <p:cNvPr id="123" name="组合 122"/>
          <p:cNvGrpSpPr/>
          <p:nvPr/>
        </p:nvGrpSpPr>
        <p:grpSpPr>
          <a:xfrm>
            <a:off x="3094681" y="1275944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4" name="同心圆 1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125" name="椭圆 12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3580608" y="2022062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7" name="同心圆 1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  <a:latin typeface="Impact MT Std" pitchFamily="34" charset="0"/>
              </a:endParaRPr>
            </a:p>
          </p:txBody>
        </p:sp>
        <p:sp>
          <p:nvSpPr>
            <p:cNvPr id="128" name="椭圆 12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latin typeface="Impact MT Std" pitchFamily="34" charset="0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3590377" y="2571750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0" name="同心圆 1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  <a:latin typeface="Impact MT Std" pitchFamily="34" charset="0"/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latin typeface="Impact MT Std" pitchFamily="34" charset="0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3104449" y="3155893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6" name="同心圆 1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137" name="椭圆 13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643100" y="1409301"/>
            <a:ext cx="1889718" cy="188971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1" name="同心圆 7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161578" y="1707879"/>
            <a:ext cx="832541" cy="804042"/>
            <a:chOff x="5512720" y="2152017"/>
            <a:chExt cx="583915" cy="496874"/>
          </a:xfrm>
          <a:solidFill>
            <a:schemeClr val="tx1"/>
          </a:solidFill>
        </p:grpSpPr>
        <p:sp>
          <p:nvSpPr>
            <p:cNvPr id="74" name="Freeform 159"/>
            <p:cNvSpPr>
              <a:spLocks/>
            </p:cNvSpPr>
            <p:nvPr/>
          </p:nvSpPr>
          <p:spPr bwMode="auto">
            <a:xfrm>
              <a:off x="5574376" y="2246314"/>
              <a:ext cx="460603" cy="402577"/>
            </a:xfrm>
            <a:custGeom>
              <a:avLst/>
              <a:gdLst>
                <a:gd name="T0" fmla="*/ 29 w 54"/>
                <a:gd name="T1" fmla="*/ 1 h 47"/>
                <a:gd name="T2" fmla="*/ 24 w 54"/>
                <a:gd name="T3" fmla="*/ 1 h 47"/>
                <a:gd name="T4" fmla="*/ 2 w 54"/>
                <a:gd name="T5" fmla="*/ 15 h 47"/>
                <a:gd name="T6" fmla="*/ 0 w 54"/>
                <a:gd name="T7" fmla="*/ 20 h 47"/>
                <a:gd name="T8" fmla="*/ 0 w 54"/>
                <a:gd name="T9" fmla="*/ 44 h 47"/>
                <a:gd name="T10" fmla="*/ 3 w 54"/>
                <a:gd name="T11" fmla="*/ 47 h 47"/>
                <a:gd name="T12" fmla="*/ 13 w 54"/>
                <a:gd name="T13" fmla="*/ 47 h 47"/>
                <a:gd name="T14" fmla="*/ 16 w 54"/>
                <a:gd name="T15" fmla="*/ 44 h 47"/>
                <a:gd name="T16" fmla="*/ 16 w 54"/>
                <a:gd name="T17" fmla="*/ 27 h 47"/>
                <a:gd name="T18" fmla="*/ 19 w 54"/>
                <a:gd name="T19" fmla="*/ 24 h 47"/>
                <a:gd name="T20" fmla="*/ 35 w 54"/>
                <a:gd name="T21" fmla="*/ 24 h 47"/>
                <a:gd name="T22" fmla="*/ 38 w 54"/>
                <a:gd name="T23" fmla="*/ 27 h 47"/>
                <a:gd name="T24" fmla="*/ 38 w 54"/>
                <a:gd name="T25" fmla="*/ 44 h 47"/>
                <a:gd name="T26" fmla="*/ 41 w 54"/>
                <a:gd name="T27" fmla="*/ 47 h 47"/>
                <a:gd name="T28" fmla="*/ 51 w 54"/>
                <a:gd name="T29" fmla="*/ 47 h 47"/>
                <a:gd name="T30" fmla="*/ 54 w 54"/>
                <a:gd name="T31" fmla="*/ 44 h 47"/>
                <a:gd name="T32" fmla="*/ 54 w 54"/>
                <a:gd name="T33" fmla="*/ 20 h 47"/>
                <a:gd name="T34" fmla="*/ 52 w 54"/>
                <a:gd name="T35" fmla="*/ 16 h 47"/>
                <a:gd name="T36" fmla="*/ 29 w 54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" h="47">
                  <a:moveTo>
                    <a:pt x="29" y="1"/>
                  </a:moveTo>
                  <a:cubicBezTo>
                    <a:pt x="28" y="0"/>
                    <a:pt x="25" y="0"/>
                    <a:pt x="24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1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4" y="47"/>
                    <a:pt x="16" y="46"/>
                    <a:pt x="16" y="4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7" y="24"/>
                    <a:pt x="19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7" y="24"/>
                    <a:pt x="38" y="26"/>
                    <a:pt x="38" y="27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6"/>
                    <a:pt x="39" y="47"/>
                    <a:pt x="41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7"/>
                    <a:pt x="54" y="46"/>
                    <a:pt x="54" y="44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3" y="17"/>
                    <a:pt x="52" y="16"/>
                  </a:cubicBezTo>
                  <a:lnTo>
                    <a:pt x="2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/>
            </a:p>
          </p:txBody>
        </p:sp>
        <p:sp>
          <p:nvSpPr>
            <p:cNvPr id="75" name="Freeform 160"/>
            <p:cNvSpPr>
              <a:spLocks/>
            </p:cNvSpPr>
            <p:nvPr/>
          </p:nvSpPr>
          <p:spPr bwMode="auto">
            <a:xfrm>
              <a:off x="5512720" y="2152017"/>
              <a:ext cx="583915" cy="224863"/>
            </a:xfrm>
            <a:custGeom>
              <a:avLst/>
              <a:gdLst>
                <a:gd name="T0" fmla="*/ 64 w 68"/>
                <a:gd name="T1" fmla="*/ 20 h 26"/>
                <a:gd name="T2" fmla="*/ 61 w 68"/>
                <a:gd name="T3" fmla="*/ 15 h 26"/>
                <a:gd name="T4" fmla="*/ 61 w 68"/>
                <a:gd name="T5" fmla="*/ 10 h 26"/>
                <a:gd name="T6" fmla="*/ 58 w 68"/>
                <a:gd name="T7" fmla="*/ 7 h 26"/>
                <a:gd name="T8" fmla="*/ 57 w 68"/>
                <a:gd name="T9" fmla="*/ 7 h 26"/>
                <a:gd name="T10" fmla="*/ 54 w 68"/>
                <a:gd name="T11" fmla="*/ 10 h 26"/>
                <a:gd name="T12" fmla="*/ 54 w 68"/>
                <a:gd name="T13" fmla="*/ 10 h 26"/>
                <a:gd name="T14" fmla="*/ 52 w 68"/>
                <a:gd name="T15" fmla="*/ 12 h 26"/>
                <a:gd name="T16" fmla="*/ 36 w 68"/>
                <a:gd name="T17" fmla="*/ 1 h 26"/>
                <a:gd name="T18" fmla="*/ 33 w 68"/>
                <a:gd name="T19" fmla="*/ 0 h 26"/>
                <a:gd name="T20" fmla="*/ 30 w 68"/>
                <a:gd name="T21" fmla="*/ 1 h 26"/>
                <a:gd name="T22" fmla="*/ 2 w 68"/>
                <a:gd name="T23" fmla="*/ 20 h 26"/>
                <a:gd name="T24" fmla="*/ 1 w 68"/>
                <a:gd name="T25" fmla="*/ 24 h 26"/>
                <a:gd name="T26" fmla="*/ 5 w 68"/>
                <a:gd name="T27" fmla="*/ 24 h 26"/>
                <a:gd name="T28" fmla="*/ 31 w 68"/>
                <a:gd name="T29" fmla="*/ 7 h 26"/>
                <a:gd name="T30" fmla="*/ 36 w 68"/>
                <a:gd name="T31" fmla="*/ 7 h 26"/>
                <a:gd name="T32" fmla="*/ 63 w 68"/>
                <a:gd name="T33" fmla="*/ 25 h 26"/>
                <a:gd name="T34" fmla="*/ 67 w 68"/>
                <a:gd name="T35" fmla="*/ 25 h 26"/>
                <a:gd name="T36" fmla="*/ 66 w 68"/>
                <a:gd name="T37" fmla="*/ 21 h 26"/>
                <a:gd name="T38" fmla="*/ 64 w 68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6">
                  <a:moveTo>
                    <a:pt x="64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60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2" y="25"/>
                    <a:pt x="3" y="25"/>
                    <a:pt x="5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4" y="6"/>
                    <a:pt x="36" y="7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8" y="24"/>
                    <a:pt x="67" y="22"/>
                    <a:pt x="66" y="21"/>
                  </a:cubicBezTo>
                  <a:lnTo>
                    <a:pt x="6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/>
            </a:p>
          </p:txBody>
        </p:sp>
      </p:grpSp>
      <p:sp>
        <p:nvSpPr>
          <p:cNvPr id="76" name="标题 4"/>
          <p:cNvSpPr txBox="1">
            <a:spLocks/>
          </p:cNvSpPr>
          <p:nvPr/>
        </p:nvSpPr>
        <p:spPr>
          <a:xfrm>
            <a:off x="2142363" y="2566592"/>
            <a:ext cx="1016030" cy="629573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99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   录</a:t>
            </a:r>
            <a:endParaRPr lang="en-US" altLang="zh-CN" sz="2099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en-US" altLang="zh-CN" sz="10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825" b="1" dirty="0"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10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1764420" y="1545904"/>
            <a:ext cx="1646492" cy="1646492"/>
          </a:xfrm>
          <a:prstGeom prst="ellipse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78" name="圆角矩形 77"/>
          <p:cNvSpPr/>
          <p:nvPr/>
        </p:nvSpPr>
        <p:spPr>
          <a:xfrm>
            <a:off x="3870105" y="922277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3492162" y="736024"/>
            <a:ext cx="636423" cy="636423"/>
          </a:xfrm>
          <a:prstGeom prst="ellipse">
            <a:avLst/>
          </a:prstGeom>
          <a:solidFill>
            <a:schemeClr val="tx1"/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80" name="标题 4"/>
          <p:cNvSpPr txBox="1">
            <a:spLocks/>
          </p:cNvSpPr>
          <p:nvPr/>
        </p:nvSpPr>
        <p:spPr>
          <a:xfrm>
            <a:off x="3600145" y="1018798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Impact MT Std" pitchFamily="34" charset="0"/>
                <a:ea typeface="微软雅黑" pitchFamily="34" charset="-122"/>
              </a:rPr>
              <a:t>1</a:t>
            </a:r>
            <a:endParaRPr lang="zh-CN" altLang="en-US" sz="1200" b="1" dirty="0">
              <a:solidFill>
                <a:schemeClr val="bg1"/>
              </a:solidFill>
              <a:latin typeface="Impact MT Std" pitchFamily="34" charset="0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81" name="标题 4"/>
          <p:cNvSpPr txBox="1">
            <a:spLocks/>
          </p:cNvSpPr>
          <p:nvPr/>
        </p:nvSpPr>
        <p:spPr>
          <a:xfrm>
            <a:off x="4163188" y="1005946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本年度工作概述</a:t>
            </a:r>
            <a:endParaRPr lang="zh-CN" altLang="en-US" sz="787" b="1" dirty="0"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右箭头 81"/>
          <p:cNvSpPr/>
          <p:nvPr/>
        </p:nvSpPr>
        <p:spPr>
          <a:xfrm>
            <a:off x="6407726" y="1022112"/>
            <a:ext cx="215968" cy="141755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83" name="圆角矩形 82"/>
          <p:cNvSpPr/>
          <p:nvPr/>
        </p:nvSpPr>
        <p:spPr>
          <a:xfrm>
            <a:off x="4248049" y="1524316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3870105" y="1338064"/>
            <a:ext cx="636423" cy="636423"/>
          </a:xfrm>
          <a:prstGeom prst="ellipse">
            <a:avLst/>
          </a:prstGeom>
          <a:solidFill>
            <a:schemeClr val="tx1"/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85" name="标题 4"/>
          <p:cNvSpPr txBox="1">
            <a:spLocks/>
          </p:cNvSpPr>
          <p:nvPr/>
        </p:nvSpPr>
        <p:spPr>
          <a:xfrm>
            <a:off x="3978088" y="1620837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Impact MT Std" pitchFamily="34" charset="0"/>
                <a:ea typeface="微软雅黑" pitchFamily="34" charset="-122"/>
              </a:rPr>
              <a:t>2</a:t>
            </a:r>
            <a:endParaRPr lang="zh-CN" altLang="en-US" sz="1200" b="1" dirty="0">
              <a:solidFill>
                <a:schemeClr val="bg1"/>
              </a:solidFill>
              <a:latin typeface="Impact MT Std" pitchFamily="34" charset="0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86" name="标题 4"/>
          <p:cNvSpPr txBox="1">
            <a:spLocks/>
          </p:cNvSpPr>
          <p:nvPr/>
        </p:nvSpPr>
        <p:spPr>
          <a:xfrm>
            <a:off x="4541132" y="1607985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取得的经验成绩</a:t>
            </a:r>
            <a:endParaRPr lang="en-US" altLang="zh-CN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右箭头 86"/>
          <p:cNvSpPr/>
          <p:nvPr/>
        </p:nvSpPr>
        <p:spPr>
          <a:xfrm>
            <a:off x="6785669" y="1624151"/>
            <a:ext cx="215968" cy="141755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88" name="圆角矩形 87"/>
          <p:cNvSpPr/>
          <p:nvPr/>
        </p:nvSpPr>
        <p:spPr>
          <a:xfrm>
            <a:off x="4410024" y="2218083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4032081" y="2031831"/>
            <a:ext cx="636423" cy="636423"/>
          </a:xfrm>
          <a:prstGeom prst="ellipse">
            <a:avLst/>
          </a:prstGeom>
          <a:solidFill>
            <a:schemeClr val="tx1"/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90" name="标题 4"/>
          <p:cNvSpPr txBox="1">
            <a:spLocks/>
          </p:cNvSpPr>
          <p:nvPr/>
        </p:nvSpPr>
        <p:spPr>
          <a:xfrm>
            <a:off x="4140064" y="2314605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Impact MT Std" pitchFamily="34" charset="0"/>
                <a:ea typeface="微软雅黑" pitchFamily="34" charset="-122"/>
              </a:rPr>
              <a:t>3</a:t>
            </a:r>
            <a:endParaRPr lang="zh-CN" altLang="en-US" sz="1200" b="1" dirty="0">
              <a:solidFill>
                <a:schemeClr val="bg1"/>
              </a:solidFill>
              <a:latin typeface="Impact MT Std" pitchFamily="34" charset="0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91" name="标题 4"/>
          <p:cNvSpPr txBox="1">
            <a:spLocks/>
          </p:cNvSpPr>
          <p:nvPr/>
        </p:nvSpPr>
        <p:spPr>
          <a:xfrm>
            <a:off x="4703108" y="2301753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工作不足之处</a:t>
            </a:r>
            <a:endParaRPr lang="zh-CN" altLang="en-US" sz="787" b="1" dirty="0"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右箭头 91"/>
          <p:cNvSpPr/>
          <p:nvPr/>
        </p:nvSpPr>
        <p:spPr>
          <a:xfrm>
            <a:off x="6947645" y="2317919"/>
            <a:ext cx="215968" cy="141755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93" name="圆角矩形 92"/>
          <p:cNvSpPr/>
          <p:nvPr/>
        </p:nvSpPr>
        <p:spPr>
          <a:xfrm>
            <a:off x="4302041" y="2919978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3924097" y="2733726"/>
            <a:ext cx="636423" cy="636423"/>
          </a:xfrm>
          <a:prstGeom prst="ellipse">
            <a:avLst/>
          </a:prstGeom>
          <a:solidFill>
            <a:schemeClr val="tx1"/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95" name="标题 4"/>
          <p:cNvSpPr txBox="1">
            <a:spLocks/>
          </p:cNvSpPr>
          <p:nvPr/>
        </p:nvSpPr>
        <p:spPr>
          <a:xfrm>
            <a:off x="4032080" y="3016500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Impact MT Std" pitchFamily="34" charset="0"/>
                <a:ea typeface="微软雅黑" pitchFamily="34" charset="-122"/>
              </a:rPr>
              <a:t>4</a:t>
            </a:r>
            <a:endParaRPr lang="zh-CN" altLang="en-US" sz="1200" b="1" dirty="0">
              <a:solidFill>
                <a:schemeClr val="bg1"/>
              </a:solidFill>
              <a:latin typeface="Impact MT Std" pitchFamily="34" charset="0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96" name="标题 4"/>
          <p:cNvSpPr txBox="1">
            <a:spLocks/>
          </p:cNvSpPr>
          <p:nvPr/>
        </p:nvSpPr>
        <p:spPr>
          <a:xfrm>
            <a:off x="4595124" y="3003648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当前的形式分析</a:t>
            </a:r>
            <a:endParaRPr lang="zh-CN" altLang="en-US" sz="787" b="1" dirty="0"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右箭头 96"/>
          <p:cNvSpPr/>
          <p:nvPr/>
        </p:nvSpPr>
        <p:spPr>
          <a:xfrm>
            <a:off x="6839661" y="3019814"/>
            <a:ext cx="215968" cy="141755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98" name="圆角矩形 97"/>
          <p:cNvSpPr/>
          <p:nvPr/>
        </p:nvSpPr>
        <p:spPr>
          <a:xfrm>
            <a:off x="3924097" y="3522018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3546154" y="3335765"/>
            <a:ext cx="636423" cy="636423"/>
          </a:xfrm>
          <a:prstGeom prst="ellipse">
            <a:avLst/>
          </a:prstGeom>
          <a:solidFill>
            <a:schemeClr val="tx1"/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100" name="标题 4"/>
          <p:cNvSpPr txBox="1">
            <a:spLocks/>
          </p:cNvSpPr>
          <p:nvPr/>
        </p:nvSpPr>
        <p:spPr>
          <a:xfrm>
            <a:off x="3654137" y="3618539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Impact MT Std" pitchFamily="34" charset="0"/>
                <a:ea typeface="微软雅黑" pitchFamily="34" charset="-122"/>
              </a:rPr>
              <a:t>5</a:t>
            </a:r>
            <a:endParaRPr lang="zh-CN" altLang="en-US" sz="1200" b="1" dirty="0">
              <a:solidFill>
                <a:schemeClr val="bg1"/>
              </a:solidFill>
              <a:latin typeface="Impact MT Std" pitchFamily="34" charset="0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01" name="标题 4"/>
          <p:cNvSpPr txBox="1">
            <a:spLocks/>
          </p:cNvSpPr>
          <p:nvPr/>
        </p:nvSpPr>
        <p:spPr>
          <a:xfrm>
            <a:off x="4217180" y="3605687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下阶段工作计划</a:t>
            </a:r>
            <a:endParaRPr lang="zh-CN" altLang="en-US" sz="787" b="1" dirty="0"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右箭头 101"/>
          <p:cNvSpPr/>
          <p:nvPr/>
        </p:nvSpPr>
        <p:spPr>
          <a:xfrm>
            <a:off x="6461718" y="3621853"/>
            <a:ext cx="215968" cy="141755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2907025" y="3213142"/>
            <a:ext cx="206029" cy="20602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grpSp>
        <p:nvGrpSpPr>
          <p:cNvPr id="132" name="组合 131"/>
          <p:cNvGrpSpPr/>
          <p:nvPr/>
        </p:nvGrpSpPr>
        <p:grpSpPr>
          <a:xfrm>
            <a:off x="2618522" y="3273645"/>
            <a:ext cx="225736" cy="2257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3" name="同心圆 1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</p:grpSp>
    </p:spTree>
    <p:extLst>
      <p:ext uri="{BB962C8B-B14F-4D97-AF65-F5344CB8AC3E}">
        <p14:creationId xmlns:p14="http://schemas.microsoft.com/office/powerpoint/2010/main" val="39177170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136" dur="1000" spd="-100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145" dur="1000" spd="-100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154" dur="1000" spd="-100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163" dur="1000" spd="-100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172" dur="1000" spd="-100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181" dur="1000" spd="-100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190" dur="1000" spd="-100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199" dur="1000" spd="-100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85227E-6 -3.33333E-6 L -0.79722 -0.21782 " pathEditMode="relative" rAng="0" ptsTypes="AA">
                                      <p:cBhvr>
                                        <p:cTn id="208" dur="1000" spd="-100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54" y="-10903"/>
                                    </p:animMotion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348E-6 0 L -0.79721 -0.21782 " pathEditMode="relative" rAng="0" ptsTypes="AA">
                                      <p:cBhvr>
                                        <p:cTn id="217" dur="1000" spd="-100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54" y="-10903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226" dur="1000" spd="-100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235" dur="1000" spd="-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244" dur="1000" spd="-100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253" dur="1000" spd="-100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54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262" dur="1000" spd="-100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271" dur="1000" spd="-100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72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280" dur="1000" spd="-100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289" dur="1000" spd="-100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298" dur="1000" spd="-100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29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307" dur="1000" spd="-100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16" dur="1000" spd="-100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1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25" dur="1000" spd="-100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26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2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34" dur="1000" spd="-100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35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43" dur="1000" spd="-100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44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52" dur="1000" spd="-100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5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9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61" dur="1000" spd="-100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6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70" dur="1000" spd="-100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71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7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79" dur="1000" spd="-10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80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6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88" dur="1000" spd="-100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8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5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97" dur="1000" spd="-100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98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4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406" dur="1000" spd="-10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 animBg="1"/>
      <p:bldP spid="104" grpId="1" animBg="1"/>
      <p:bldP spid="104" grpId="2" animBg="1"/>
      <p:bldP spid="105" grpId="0" animBg="1"/>
      <p:bldP spid="105" grpId="1" animBg="1"/>
      <p:bldP spid="105" grpId="2" animBg="1"/>
      <p:bldP spid="114" grpId="0" animBg="1"/>
      <p:bldP spid="114" grpId="1" animBg="1"/>
      <p:bldP spid="114" grpId="2" animBg="1"/>
      <p:bldP spid="116" grpId="0" animBg="1"/>
      <p:bldP spid="116" grpId="1" animBg="1"/>
      <p:bldP spid="116" grpId="2" animBg="1"/>
      <p:bldP spid="117" grpId="0" animBg="1"/>
      <p:bldP spid="117" grpId="1" animBg="1"/>
      <p:bldP spid="117" grpId="2" animBg="1"/>
      <p:bldP spid="118" grpId="0" animBg="1"/>
      <p:bldP spid="118" grpId="1" animBg="1"/>
      <p:bldP spid="118" grpId="2" animBg="1"/>
      <p:bldP spid="119" grpId="0" animBg="1"/>
      <p:bldP spid="119" grpId="1" animBg="1"/>
      <p:bldP spid="119" grpId="2" animBg="1"/>
      <p:bldP spid="120" grpId="0" animBg="1"/>
      <p:bldP spid="120" grpId="1" animBg="1"/>
      <p:bldP spid="120" grpId="2" animBg="1"/>
      <p:bldP spid="121" grpId="0" animBg="1"/>
      <p:bldP spid="121" grpId="1" animBg="1"/>
      <p:bldP spid="121" grpId="2" animBg="1"/>
      <p:bldP spid="122" grpId="0" animBg="1"/>
      <p:bldP spid="122" grpId="1" animBg="1"/>
      <p:bldP spid="122" grpId="2" animBg="1"/>
      <p:bldP spid="106" grpId="0" animBg="1"/>
      <p:bldP spid="106" grpId="1" animBg="1"/>
      <p:bldP spid="106" grpId="2" animBg="1"/>
      <p:bldP spid="107" grpId="0" animBg="1"/>
      <p:bldP spid="107" grpId="1" animBg="1"/>
      <p:bldP spid="107" grpId="2" animBg="1"/>
      <p:bldP spid="108" grpId="0" animBg="1"/>
      <p:bldP spid="108" grpId="1" animBg="1"/>
      <p:bldP spid="108" grpId="2" animBg="1"/>
      <p:bldP spid="109" grpId="0" animBg="1"/>
      <p:bldP spid="109" grpId="1" animBg="1"/>
      <p:bldP spid="109" grpId="2" animBg="1"/>
      <p:bldP spid="110" grpId="0" animBg="1"/>
      <p:bldP spid="110" grpId="1" animBg="1"/>
      <p:bldP spid="110" grpId="2" animBg="1"/>
      <p:bldP spid="111" grpId="0" animBg="1"/>
      <p:bldP spid="111" grpId="1" animBg="1"/>
      <p:bldP spid="111" grpId="2" animBg="1"/>
      <p:bldP spid="112" grpId="0" animBg="1"/>
      <p:bldP spid="112" grpId="1" animBg="1"/>
      <p:bldP spid="112" grpId="2" animBg="1"/>
      <p:bldP spid="113" grpId="0" animBg="1"/>
      <p:bldP spid="113" grpId="1" animBg="1"/>
      <p:bldP spid="113" grpId="2" animBg="1"/>
      <p:bldP spid="115" grpId="0" animBg="1"/>
      <p:bldP spid="115" grpId="1" animBg="1"/>
      <p:bldP spid="115" grpId="2" animBg="1"/>
      <p:bldP spid="76" grpId="0"/>
      <p:bldP spid="77" grpId="0" animBg="1"/>
      <p:bldP spid="78" grpId="0" animBg="1"/>
      <p:bldP spid="79" grpId="0" animBg="1"/>
      <p:bldP spid="80" grpId="0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 animBg="1"/>
      <p:bldP spid="88" grpId="0" animBg="1"/>
      <p:bldP spid="89" grpId="0" animBg="1"/>
      <p:bldP spid="90" grpId="0"/>
      <p:bldP spid="91" grpId="0"/>
      <p:bldP spid="92" grpId="0" animBg="1"/>
      <p:bldP spid="93" grpId="0" animBg="1"/>
      <p:bldP spid="94" grpId="0" animBg="1"/>
      <p:bldP spid="95" grpId="0"/>
      <p:bldP spid="96" grpId="0"/>
      <p:bldP spid="97" grpId="0" animBg="1"/>
      <p:bldP spid="98" grpId="0" animBg="1"/>
      <p:bldP spid="99" grpId="0" animBg="1"/>
      <p:bldP spid="100" grpId="0"/>
      <p:bldP spid="101" grpId="0"/>
      <p:bldP spid="102" grpId="0" animBg="1"/>
      <p:bldP spid="103" grpId="0" animBg="1"/>
      <p:bldP spid="103" grpId="1" animBg="1"/>
      <p:bldP spid="103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椭圆 2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099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第一章</a:t>
            </a:r>
            <a:endParaRPr lang="zh-CN" altLang="en-US" sz="825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685617"/>
            <a:endParaRPr lang="en-US" altLang="zh-CN" sz="105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Freeform 10"/>
          <p:cNvSpPr>
            <a:spLocks noEditPoints="1"/>
          </p:cNvSpPr>
          <p:nvPr/>
        </p:nvSpPr>
        <p:spPr bwMode="auto">
          <a:xfrm>
            <a:off x="2578179" y="1624038"/>
            <a:ext cx="811256" cy="782587"/>
          </a:xfrm>
          <a:custGeom>
            <a:avLst/>
            <a:gdLst>
              <a:gd name="T0" fmla="*/ 760 w 1139"/>
              <a:gd name="T1" fmla="*/ 420 h 1088"/>
              <a:gd name="T2" fmla="*/ 745 w 1139"/>
              <a:gd name="T3" fmla="*/ 452 h 1088"/>
              <a:gd name="T4" fmla="*/ 741 w 1139"/>
              <a:gd name="T5" fmla="*/ 473 h 1088"/>
              <a:gd name="T6" fmla="*/ 742 w 1139"/>
              <a:gd name="T7" fmla="*/ 513 h 1088"/>
              <a:gd name="T8" fmla="*/ 756 w 1139"/>
              <a:gd name="T9" fmla="*/ 552 h 1088"/>
              <a:gd name="T10" fmla="*/ 769 w 1139"/>
              <a:gd name="T11" fmla="*/ 571 h 1088"/>
              <a:gd name="T12" fmla="*/ 801 w 1139"/>
              <a:gd name="T13" fmla="*/ 598 h 1088"/>
              <a:gd name="T14" fmla="*/ 822 w 1139"/>
              <a:gd name="T15" fmla="*/ 608 h 1088"/>
              <a:gd name="T16" fmla="*/ 866 w 1139"/>
              <a:gd name="T17" fmla="*/ 363 h 1088"/>
              <a:gd name="T18" fmla="*/ 814 w 1139"/>
              <a:gd name="T19" fmla="*/ 374 h 1088"/>
              <a:gd name="T20" fmla="*/ 785 w 1139"/>
              <a:gd name="T21" fmla="*/ 392 h 1088"/>
              <a:gd name="T22" fmla="*/ 771 w 1139"/>
              <a:gd name="T23" fmla="*/ 406 h 1088"/>
              <a:gd name="T24" fmla="*/ 696 w 1139"/>
              <a:gd name="T25" fmla="*/ 127 h 1088"/>
              <a:gd name="T26" fmla="*/ 570 w 1139"/>
              <a:gd name="T27" fmla="*/ 253 h 1088"/>
              <a:gd name="T28" fmla="*/ 688 w 1139"/>
              <a:gd name="T29" fmla="*/ 513 h 1088"/>
              <a:gd name="T30" fmla="*/ 688 w 1139"/>
              <a:gd name="T31" fmla="*/ 461 h 1088"/>
              <a:gd name="T32" fmla="*/ 651 w 1139"/>
              <a:gd name="T33" fmla="*/ 279 h 1088"/>
              <a:gd name="T34" fmla="*/ 453 w 1139"/>
              <a:gd name="T35" fmla="*/ 490 h 1088"/>
              <a:gd name="T36" fmla="*/ 570 w 1139"/>
              <a:gd name="T37" fmla="*/ 718 h 1088"/>
              <a:gd name="T38" fmla="*/ 512 w 1139"/>
              <a:gd name="T39" fmla="*/ 725 h 1088"/>
              <a:gd name="T40" fmla="*/ 484 w 1139"/>
              <a:gd name="T41" fmla="*/ 693 h 1088"/>
              <a:gd name="T42" fmla="*/ 466 w 1139"/>
              <a:gd name="T43" fmla="*/ 678 h 1088"/>
              <a:gd name="T44" fmla="*/ 388 w 1139"/>
              <a:gd name="T45" fmla="*/ 645 h 1088"/>
              <a:gd name="T46" fmla="*/ 355 w 1139"/>
              <a:gd name="T47" fmla="*/ 642 h 1088"/>
              <a:gd name="T48" fmla="*/ 0 w 1139"/>
              <a:gd name="T49" fmla="*/ 1088 h 1088"/>
              <a:gd name="T50" fmla="*/ 151 w 1139"/>
              <a:gd name="T51" fmla="*/ 824 h 1088"/>
              <a:gd name="T52" fmla="*/ 391 w 1139"/>
              <a:gd name="T53" fmla="*/ 824 h 1088"/>
              <a:gd name="T54" fmla="*/ 546 w 1139"/>
              <a:gd name="T55" fmla="*/ 1088 h 1088"/>
              <a:gd name="T56" fmla="*/ 512 w 1139"/>
              <a:gd name="T57" fmla="*/ 725 h 1088"/>
              <a:gd name="T58" fmla="*/ 785 w 1139"/>
              <a:gd name="T59" fmla="*/ 642 h 1088"/>
              <a:gd name="T60" fmla="*/ 750 w 1139"/>
              <a:gd name="T61" fmla="*/ 646 h 1088"/>
              <a:gd name="T62" fmla="*/ 655 w 1139"/>
              <a:gd name="T63" fmla="*/ 693 h 1088"/>
              <a:gd name="T64" fmla="*/ 639 w 1139"/>
              <a:gd name="T65" fmla="*/ 709 h 1088"/>
              <a:gd name="T66" fmla="*/ 705 w 1139"/>
              <a:gd name="T67" fmla="*/ 1088 h 1088"/>
              <a:gd name="T68" fmla="*/ 744 w 1139"/>
              <a:gd name="T69" fmla="*/ 1088 h 1088"/>
              <a:gd name="T70" fmla="*/ 1024 w 1139"/>
              <a:gd name="T71" fmla="*/ 824 h 1088"/>
              <a:gd name="T72" fmla="*/ 1139 w 1139"/>
              <a:gd name="T73" fmla="*/ 833 h 1088"/>
              <a:gd name="T74" fmla="*/ 273 w 1139"/>
              <a:gd name="T75" fmla="*/ 616 h 1088"/>
              <a:gd name="T76" fmla="*/ 337 w 1139"/>
              <a:gd name="T77" fmla="*/ 599 h 1088"/>
              <a:gd name="T78" fmla="*/ 355 w 1139"/>
              <a:gd name="T79" fmla="*/ 586 h 1088"/>
              <a:gd name="T80" fmla="*/ 391 w 1139"/>
              <a:gd name="T81" fmla="*/ 535 h 1088"/>
              <a:gd name="T82" fmla="*/ 398 w 1139"/>
              <a:gd name="T83" fmla="*/ 510 h 1088"/>
              <a:gd name="T84" fmla="*/ 398 w 1139"/>
              <a:gd name="T85" fmla="*/ 468 h 1088"/>
              <a:gd name="T86" fmla="*/ 388 w 1139"/>
              <a:gd name="T87" fmla="*/ 437 h 1088"/>
              <a:gd name="T88" fmla="*/ 378 w 1139"/>
              <a:gd name="T89" fmla="*/ 419 h 1088"/>
              <a:gd name="T90" fmla="*/ 354 w 1139"/>
              <a:gd name="T91" fmla="*/ 393 h 1088"/>
              <a:gd name="T92" fmla="*/ 338 w 1139"/>
              <a:gd name="T93" fmla="*/ 381 h 1088"/>
              <a:gd name="T94" fmla="*/ 273 w 1139"/>
              <a:gd name="T95" fmla="*/ 363 h 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139" h="1088">
                <a:moveTo>
                  <a:pt x="771" y="406"/>
                </a:moveTo>
                <a:cubicBezTo>
                  <a:pt x="767" y="411"/>
                  <a:pt x="764" y="415"/>
                  <a:pt x="761" y="419"/>
                </a:cubicBezTo>
                <a:cubicBezTo>
                  <a:pt x="761" y="420"/>
                  <a:pt x="761" y="420"/>
                  <a:pt x="760" y="420"/>
                </a:cubicBezTo>
                <a:cubicBezTo>
                  <a:pt x="758" y="424"/>
                  <a:pt x="755" y="429"/>
                  <a:pt x="753" y="433"/>
                </a:cubicBezTo>
                <a:cubicBezTo>
                  <a:pt x="752" y="435"/>
                  <a:pt x="752" y="436"/>
                  <a:pt x="751" y="437"/>
                </a:cubicBezTo>
                <a:cubicBezTo>
                  <a:pt x="749" y="442"/>
                  <a:pt x="747" y="447"/>
                  <a:pt x="745" y="452"/>
                </a:cubicBezTo>
                <a:cubicBezTo>
                  <a:pt x="745" y="452"/>
                  <a:pt x="745" y="453"/>
                  <a:pt x="745" y="453"/>
                </a:cubicBezTo>
                <a:cubicBezTo>
                  <a:pt x="744" y="458"/>
                  <a:pt x="742" y="463"/>
                  <a:pt x="741" y="468"/>
                </a:cubicBezTo>
                <a:cubicBezTo>
                  <a:pt x="741" y="470"/>
                  <a:pt x="741" y="471"/>
                  <a:pt x="741" y="473"/>
                </a:cubicBezTo>
                <a:cubicBezTo>
                  <a:pt x="740" y="478"/>
                  <a:pt x="740" y="484"/>
                  <a:pt x="740" y="490"/>
                </a:cubicBezTo>
                <a:cubicBezTo>
                  <a:pt x="740" y="497"/>
                  <a:pt x="740" y="504"/>
                  <a:pt x="741" y="510"/>
                </a:cubicBezTo>
                <a:cubicBezTo>
                  <a:pt x="742" y="511"/>
                  <a:pt x="742" y="512"/>
                  <a:pt x="742" y="513"/>
                </a:cubicBezTo>
                <a:cubicBezTo>
                  <a:pt x="743" y="520"/>
                  <a:pt x="745" y="526"/>
                  <a:pt x="747" y="532"/>
                </a:cubicBezTo>
                <a:cubicBezTo>
                  <a:pt x="747" y="533"/>
                  <a:pt x="748" y="534"/>
                  <a:pt x="748" y="535"/>
                </a:cubicBezTo>
                <a:cubicBezTo>
                  <a:pt x="750" y="541"/>
                  <a:pt x="753" y="547"/>
                  <a:pt x="756" y="552"/>
                </a:cubicBezTo>
                <a:cubicBezTo>
                  <a:pt x="757" y="553"/>
                  <a:pt x="757" y="554"/>
                  <a:pt x="758" y="555"/>
                </a:cubicBezTo>
                <a:cubicBezTo>
                  <a:pt x="761" y="560"/>
                  <a:pt x="765" y="566"/>
                  <a:pt x="769" y="571"/>
                </a:cubicBezTo>
                <a:cubicBezTo>
                  <a:pt x="769" y="571"/>
                  <a:pt x="769" y="571"/>
                  <a:pt x="769" y="571"/>
                </a:cubicBezTo>
                <a:cubicBezTo>
                  <a:pt x="774" y="576"/>
                  <a:pt x="778" y="581"/>
                  <a:pt x="783" y="585"/>
                </a:cubicBezTo>
                <a:cubicBezTo>
                  <a:pt x="784" y="586"/>
                  <a:pt x="784" y="586"/>
                  <a:pt x="784" y="586"/>
                </a:cubicBezTo>
                <a:cubicBezTo>
                  <a:pt x="789" y="591"/>
                  <a:pt x="795" y="594"/>
                  <a:pt x="801" y="598"/>
                </a:cubicBezTo>
                <a:cubicBezTo>
                  <a:pt x="801" y="598"/>
                  <a:pt x="802" y="599"/>
                  <a:pt x="802" y="599"/>
                </a:cubicBezTo>
                <a:cubicBezTo>
                  <a:pt x="808" y="602"/>
                  <a:pt x="814" y="605"/>
                  <a:pt x="820" y="608"/>
                </a:cubicBezTo>
                <a:cubicBezTo>
                  <a:pt x="821" y="608"/>
                  <a:pt x="821" y="608"/>
                  <a:pt x="822" y="608"/>
                </a:cubicBezTo>
                <a:cubicBezTo>
                  <a:pt x="836" y="613"/>
                  <a:pt x="851" y="616"/>
                  <a:pt x="866" y="616"/>
                </a:cubicBezTo>
                <a:cubicBezTo>
                  <a:pt x="936" y="616"/>
                  <a:pt x="993" y="559"/>
                  <a:pt x="993" y="490"/>
                </a:cubicBezTo>
                <a:cubicBezTo>
                  <a:pt x="993" y="420"/>
                  <a:pt x="936" y="363"/>
                  <a:pt x="866" y="363"/>
                </a:cubicBezTo>
                <a:cubicBezTo>
                  <a:pt x="848" y="363"/>
                  <a:pt x="831" y="367"/>
                  <a:pt x="816" y="374"/>
                </a:cubicBezTo>
                <a:cubicBezTo>
                  <a:pt x="816" y="374"/>
                  <a:pt x="816" y="374"/>
                  <a:pt x="816" y="374"/>
                </a:cubicBezTo>
                <a:cubicBezTo>
                  <a:pt x="815" y="374"/>
                  <a:pt x="815" y="374"/>
                  <a:pt x="814" y="374"/>
                </a:cubicBezTo>
                <a:cubicBezTo>
                  <a:pt x="810" y="376"/>
                  <a:pt x="806" y="379"/>
                  <a:pt x="802" y="381"/>
                </a:cubicBezTo>
                <a:cubicBezTo>
                  <a:pt x="800" y="382"/>
                  <a:pt x="799" y="382"/>
                  <a:pt x="798" y="383"/>
                </a:cubicBezTo>
                <a:cubicBezTo>
                  <a:pt x="794" y="386"/>
                  <a:pt x="789" y="389"/>
                  <a:pt x="785" y="392"/>
                </a:cubicBezTo>
                <a:cubicBezTo>
                  <a:pt x="785" y="393"/>
                  <a:pt x="784" y="393"/>
                  <a:pt x="784" y="393"/>
                </a:cubicBezTo>
                <a:cubicBezTo>
                  <a:pt x="780" y="397"/>
                  <a:pt x="777" y="400"/>
                  <a:pt x="773" y="404"/>
                </a:cubicBezTo>
                <a:cubicBezTo>
                  <a:pt x="773" y="405"/>
                  <a:pt x="772" y="406"/>
                  <a:pt x="771" y="406"/>
                </a:cubicBezTo>
                <a:close/>
                <a:moveTo>
                  <a:pt x="570" y="253"/>
                </a:moveTo>
                <a:lnTo>
                  <a:pt x="570" y="253"/>
                </a:lnTo>
                <a:cubicBezTo>
                  <a:pt x="639" y="253"/>
                  <a:pt x="696" y="196"/>
                  <a:pt x="696" y="127"/>
                </a:cubicBezTo>
                <a:cubicBezTo>
                  <a:pt x="696" y="57"/>
                  <a:pt x="639" y="0"/>
                  <a:pt x="570" y="0"/>
                </a:cubicBezTo>
                <a:cubicBezTo>
                  <a:pt x="500" y="0"/>
                  <a:pt x="443" y="57"/>
                  <a:pt x="443" y="127"/>
                </a:cubicBezTo>
                <a:cubicBezTo>
                  <a:pt x="443" y="196"/>
                  <a:pt x="500" y="253"/>
                  <a:pt x="570" y="253"/>
                </a:cubicBezTo>
                <a:close/>
                <a:moveTo>
                  <a:pt x="688" y="609"/>
                </a:moveTo>
                <a:lnTo>
                  <a:pt x="688" y="609"/>
                </a:lnTo>
                <a:lnTo>
                  <a:pt x="688" y="513"/>
                </a:lnTo>
                <a:cubicBezTo>
                  <a:pt x="687" y="505"/>
                  <a:pt x="686" y="497"/>
                  <a:pt x="686" y="490"/>
                </a:cubicBezTo>
                <a:cubicBezTo>
                  <a:pt x="686" y="482"/>
                  <a:pt x="687" y="474"/>
                  <a:pt x="688" y="467"/>
                </a:cubicBezTo>
                <a:lnTo>
                  <a:pt x="688" y="461"/>
                </a:lnTo>
                <a:lnTo>
                  <a:pt x="689" y="461"/>
                </a:lnTo>
                <a:cubicBezTo>
                  <a:pt x="698" y="405"/>
                  <a:pt x="733" y="357"/>
                  <a:pt x="782" y="331"/>
                </a:cubicBezTo>
                <a:cubicBezTo>
                  <a:pt x="748" y="299"/>
                  <a:pt x="702" y="279"/>
                  <a:pt x="651" y="279"/>
                </a:cubicBezTo>
                <a:lnTo>
                  <a:pt x="488" y="279"/>
                </a:lnTo>
                <a:cubicBezTo>
                  <a:pt x="437" y="279"/>
                  <a:pt x="391" y="299"/>
                  <a:pt x="357" y="331"/>
                </a:cubicBezTo>
                <a:cubicBezTo>
                  <a:pt x="414" y="361"/>
                  <a:pt x="453" y="421"/>
                  <a:pt x="453" y="490"/>
                </a:cubicBezTo>
                <a:cubicBezTo>
                  <a:pt x="453" y="504"/>
                  <a:pt x="451" y="518"/>
                  <a:pt x="448" y="531"/>
                </a:cubicBezTo>
                <a:lnTo>
                  <a:pt x="448" y="608"/>
                </a:lnTo>
                <a:cubicBezTo>
                  <a:pt x="500" y="629"/>
                  <a:pt x="543" y="668"/>
                  <a:pt x="570" y="718"/>
                </a:cubicBezTo>
                <a:cubicBezTo>
                  <a:pt x="595" y="669"/>
                  <a:pt x="638" y="631"/>
                  <a:pt x="688" y="609"/>
                </a:cubicBezTo>
                <a:close/>
                <a:moveTo>
                  <a:pt x="512" y="725"/>
                </a:moveTo>
                <a:lnTo>
                  <a:pt x="512" y="725"/>
                </a:lnTo>
                <a:cubicBezTo>
                  <a:pt x="508" y="719"/>
                  <a:pt x="504" y="714"/>
                  <a:pt x="499" y="709"/>
                </a:cubicBezTo>
                <a:cubicBezTo>
                  <a:pt x="499" y="708"/>
                  <a:pt x="498" y="707"/>
                  <a:pt x="497" y="707"/>
                </a:cubicBezTo>
                <a:cubicBezTo>
                  <a:pt x="493" y="702"/>
                  <a:pt x="489" y="698"/>
                  <a:pt x="484" y="693"/>
                </a:cubicBezTo>
                <a:cubicBezTo>
                  <a:pt x="484" y="693"/>
                  <a:pt x="483" y="692"/>
                  <a:pt x="482" y="691"/>
                </a:cubicBezTo>
                <a:cubicBezTo>
                  <a:pt x="477" y="687"/>
                  <a:pt x="473" y="683"/>
                  <a:pt x="467" y="679"/>
                </a:cubicBezTo>
                <a:cubicBezTo>
                  <a:pt x="467" y="679"/>
                  <a:pt x="466" y="679"/>
                  <a:pt x="466" y="678"/>
                </a:cubicBezTo>
                <a:cubicBezTo>
                  <a:pt x="449" y="666"/>
                  <a:pt x="429" y="656"/>
                  <a:pt x="409" y="650"/>
                </a:cubicBezTo>
                <a:cubicBezTo>
                  <a:pt x="404" y="649"/>
                  <a:pt x="400" y="648"/>
                  <a:pt x="395" y="647"/>
                </a:cubicBezTo>
                <a:cubicBezTo>
                  <a:pt x="393" y="646"/>
                  <a:pt x="390" y="646"/>
                  <a:pt x="388" y="645"/>
                </a:cubicBezTo>
                <a:cubicBezTo>
                  <a:pt x="385" y="645"/>
                  <a:pt x="381" y="644"/>
                  <a:pt x="378" y="644"/>
                </a:cubicBezTo>
                <a:cubicBezTo>
                  <a:pt x="376" y="644"/>
                  <a:pt x="374" y="643"/>
                  <a:pt x="372" y="643"/>
                </a:cubicBezTo>
                <a:cubicBezTo>
                  <a:pt x="366" y="643"/>
                  <a:pt x="360" y="642"/>
                  <a:pt x="355" y="642"/>
                </a:cubicBezTo>
                <a:lnTo>
                  <a:pt x="191" y="642"/>
                </a:lnTo>
                <a:cubicBezTo>
                  <a:pt x="86" y="642"/>
                  <a:pt x="0" y="728"/>
                  <a:pt x="0" y="833"/>
                </a:cubicBezTo>
                <a:lnTo>
                  <a:pt x="0" y="1088"/>
                </a:lnTo>
                <a:lnTo>
                  <a:pt x="112" y="1088"/>
                </a:lnTo>
                <a:lnTo>
                  <a:pt x="112" y="824"/>
                </a:lnTo>
                <a:lnTo>
                  <a:pt x="151" y="824"/>
                </a:lnTo>
                <a:lnTo>
                  <a:pt x="151" y="1088"/>
                </a:lnTo>
                <a:lnTo>
                  <a:pt x="391" y="1088"/>
                </a:lnTo>
                <a:lnTo>
                  <a:pt x="391" y="824"/>
                </a:lnTo>
                <a:lnTo>
                  <a:pt x="430" y="824"/>
                </a:lnTo>
                <a:lnTo>
                  <a:pt x="430" y="1088"/>
                </a:lnTo>
                <a:lnTo>
                  <a:pt x="546" y="1088"/>
                </a:lnTo>
                <a:lnTo>
                  <a:pt x="546" y="833"/>
                </a:lnTo>
                <a:cubicBezTo>
                  <a:pt x="546" y="793"/>
                  <a:pt x="533" y="756"/>
                  <a:pt x="512" y="725"/>
                </a:cubicBezTo>
                <a:cubicBezTo>
                  <a:pt x="512" y="725"/>
                  <a:pt x="512" y="725"/>
                  <a:pt x="512" y="725"/>
                </a:cubicBezTo>
                <a:close/>
                <a:moveTo>
                  <a:pt x="948" y="642"/>
                </a:moveTo>
                <a:lnTo>
                  <a:pt x="948" y="642"/>
                </a:lnTo>
                <a:lnTo>
                  <a:pt x="785" y="642"/>
                </a:lnTo>
                <a:cubicBezTo>
                  <a:pt x="779" y="642"/>
                  <a:pt x="773" y="643"/>
                  <a:pt x="767" y="643"/>
                </a:cubicBezTo>
                <a:cubicBezTo>
                  <a:pt x="765" y="643"/>
                  <a:pt x="763" y="644"/>
                  <a:pt x="761" y="644"/>
                </a:cubicBezTo>
                <a:cubicBezTo>
                  <a:pt x="758" y="644"/>
                  <a:pt x="754" y="645"/>
                  <a:pt x="750" y="646"/>
                </a:cubicBezTo>
                <a:cubicBezTo>
                  <a:pt x="748" y="646"/>
                  <a:pt x="746" y="646"/>
                  <a:pt x="743" y="647"/>
                </a:cubicBezTo>
                <a:cubicBezTo>
                  <a:pt x="739" y="648"/>
                  <a:pt x="735" y="649"/>
                  <a:pt x="731" y="650"/>
                </a:cubicBezTo>
                <a:cubicBezTo>
                  <a:pt x="703" y="658"/>
                  <a:pt x="676" y="673"/>
                  <a:pt x="655" y="693"/>
                </a:cubicBezTo>
                <a:cubicBezTo>
                  <a:pt x="655" y="694"/>
                  <a:pt x="654" y="694"/>
                  <a:pt x="654" y="694"/>
                </a:cubicBezTo>
                <a:cubicBezTo>
                  <a:pt x="649" y="698"/>
                  <a:pt x="645" y="703"/>
                  <a:pt x="641" y="708"/>
                </a:cubicBezTo>
                <a:cubicBezTo>
                  <a:pt x="640" y="708"/>
                  <a:pt x="640" y="709"/>
                  <a:pt x="639" y="709"/>
                </a:cubicBezTo>
                <a:cubicBezTo>
                  <a:pt x="611" y="743"/>
                  <a:pt x="593" y="786"/>
                  <a:pt x="593" y="833"/>
                </a:cubicBezTo>
                <a:lnTo>
                  <a:pt x="593" y="1088"/>
                </a:lnTo>
                <a:lnTo>
                  <a:pt x="705" y="1088"/>
                </a:lnTo>
                <a:lnTo>
                  <a:pt x="705" y="824"/>
                </a:lnTo>
                <a:lnTo>
                  <a:pt x="744" y="824"/>
                </a:lnTo>
                <a:lnTo>
                  <a:pt x="744" y="1088"/>
                </a:lnTo>
                <a:lnTo>
                  <a:pt x="985" y="1088"/>
                </a:lnTo>
                <a:lnTo>
                  <a:pt x="985" y="824"/>
                </a:lnTo>
                <a:lnTo>
                  <a:pt x="1024" y="824"/>
                </a:lnTo>
                <a:lnTo>
                  <a:pt x="1024" y="1088"/>
                </a:lnTo>
                <a:lnTo>
                  <a:pt x="1139" y="1088"/>
                </a:lnTo>
                <a:lnTo>
                  <a:pt x="1139" y="833"/>
                </a:lnTo>
                <a:cubicBezTo>
                  <a:pt x="1139" y="728"/>
                  <a:pt x="1053" y="642"/>
                  <a:pt x="948" y="642"/>
                </a:cubicBezTo>
                <a:close/>
                <a:moveTo>
                  <a:pt x="273" y="616"/>
                </a:moveTo>
                <a:lnTo>
                  <a:pt x="273" y="616"/>
                </a:lnTo>
                <a:cubicBezTo>
                  <a:pt x="289" y="616"/>
                  <a:pt x="304" y="613"/>
                  <a:pt x="317" y="608"/>
                </a:cubicBezTo>
                <a:cubicBezTo>
                  <a:pt x="318" y="608"/>
                  <a:pt x="318" y="608"/>
                  <a:pt x="318" y="608"/>
                </a:cubicBezTo>
                <a:cubicBezTo>
                  <a:pt x="325" y="605"/>
                  <a:pt x="331" y="602"/>
                  <a:pt x="337" y="599"/>
                </a:cubicBezTo>
                <a:cubicBezTo>
                  <a:pt x="337" y="599"/>
                  <a:pt x="338" y="598"/>
                  <a:pt x="338" y="598"/>
                </a:cubicBezTo>
                <a:cubicBezTo>
                  <a:pt x="344" y="594"/>
                  <a:pt x="350" y="591"/>
                  <a:pt x="355" y="586"/>
                </a:cubicBezTo>
                <a:cubicBezTo>
                  <a:pt x="355" y="586"/>
                  <a:pt x="355" y="586"/>
                  <a:pt x="355" y="586"/>
                </a:cubicBezTo>
                <a:cubicBezTo>
                  <a:pt x="366" y="577"/>
                  <a:pt x="374" y="566"/>
                  <a:pt x="381" y="554"/>
                </a:cubicBezTo>
                <a:cubicBezTo>
                  <a:pt x="382" y="554"/>
                  <a:pt x="382" y="553"/>
                  <a:pt x="383" y="552"/>
                </a:cubicBezTo>
                <a:cubicBezTo>
                  <a:pt x="386" y="547"/>
                  <a:pt x="389" y="541"/>
                  <a:pt x="391" y="535"/>
                </a:cubicBezTo>
                <a:cubicBezTo>
                  <a:pt x="391" y="534"/>
                  <a:pt x="392" y="533"/>
                  <a:pt x="392" y="532"/>
                </a:cubicBezTo>
                <a:cubicBezTo>
                  <a:pt x="394" y="526"/>
                  <a:pt x="396" y="520"/>
                  <a:pt x="397" y="513"/>
                </a:cubicBezTo>
                <a:cubicBezTo>
                  <a:pt x="397" y="512"/>
                  <a:pt x="398" y="511"/>
                  <a:pt x="398" y="510"/>
                </a:cubicBezTo>
                <a:cubicBezTo>
                  <a:pt x="399" y="504"/>
                  <a:pt x="399" y="497"/>
                  <a:pt x="399" y="490"/>
                </a:cubicBezTo>
                <a:cubicBezTo>
                  <a:pt x="399" y="484"/>
                  <a:pt x="399" y="478"/>
                  <a:pt x="398" y="472"/>
                </a:cubicBezTo>
                <a:cubicBezTo>
                  <a:pt x="398" y="471"/>
                  <a:pt x="398" y="470"/>
                  <a:pt x="398" y="468"/>
                </a:cubicBezTo>
                <a:cubicBezTo>
                  <a:pt x="397" y="463"/>
                  <a:pt x="395" y="458"/>
                  <a:pt x="394" y="453"/>
                </a:cubicBezTo>
                <a:cubicBezTo>
                  <a:pt x="394" y="452"/>
                  <a:pt x="394" y="452"/>
                  <a:pt x="394" y="452"/>
                </a:cubicBezTo>
                <a:cubicBezTo>
                  <a:pt x="392" y="447"/>
                  <a:pt x="390" y="442"/>
                  <a:pt x="388" y="437"/>
                </a:cubicBezTo>
                <a:cubicBezTo>
                  <a:pt x="387" y="436"/>
                  <a:pt x="387" y="435"/>
                  <a:pt x="386" y="434"/>
                </a:cubicBezTo>
                <a:cubicBezTo>
                  <a:pt x="384" y="429"/>
                  <a:pt x="381" y="424"/>
                  <a:pt x="378" y="419"/>
                </a:cubicBezTo>
                <a:lnTo>
                  <a:pt x="378" y="419"/>
                </a:lnTo>
                <a:cubicBezTo>
                  <a:pt x="375" y="415"/>
                  <a:pt x="372" y="410"/>
                  <a:pt x="368" y="406"/>
                </a:cubicBezTo>
                <a:cubicBezTo>
                  <a:pt x="367" y="405"/>
                  <a:pt x="367" y="405"/>
                  <a:pt x="366" y="404"/>
                </a:cubicBezTo>
                <a:cubicBezTo>
                  <a:pt x="362" y="400"/>
                  <a:pt x="358" y="396"/>
                  <a:pt x="354" y="393"/>
                </a:cubicBezTo>
                <a:cubicBezTo>
                  <a:pt x="354" y="393"/>
                  <a:pt x="354" y="393"/>
                  <a:pt x="354" y="393"/>
                </a:cubicBezTo>
                <a:cubicBezTo>
                  <a:pt x="350" y="389"/>
                  <a:pt x="345" y="386"/>
                  <a:pt x="341" y="383"/>
                </a:cubicBezTo>
                <a:cubicBezTo>
                  <a:pt x="340" y="382"/>
                  <a:pt x="339" y="382"/>
                  <a:pt x="338" y="381"/>
                </a:cubicBezTo>
                <a:cubicBezTo>
                  <a:pt x="334" y="379"/>
                  <a:pt x="329" y="376"/>
                  <a:pt x="324" y="374"/>
                </a:cubicBezTo>
                <a:cubicBezTo>
                  <a:pt x="324" y="374"/>
                  <a:pt x="324" y="374"/>
                  <a:pt x="323" y="374"/>
                </a:cubicBezTo>
                <a:cubicBezTo>
                  <a:pt x="308" y="367"/>
                  <a:pt x="291" y="363"/>
                  <a:pt x="273" y="363"/>
                </a:cubicBezTo>
                <a:cubicBezTo>
                  <a:pt x="203" y="363"/>
                  <a:pt x="146" y="420"/>
                  <a:pt x="146" y="490"/>
                </a:cubicBezTo>
                <a:cubicBezTo>
                  <a:pt x="146" y="559"/>
                  <a:pt x="203" y="616"/>
                  <a:pt x="273" y="6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srgbClr val="E4C874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" name="标题 4"/>
          <p:cNvSpPr txBox="1">
            <a:spLocks/>
          </p:cNvSpPr>
          <p:nvPr/>
        </p:nvSpPr>
        <p:spPr>
          <a:xfrm>
            <a:off x="3546154" y="1869855"/>
            <a:ext cx="332437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69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本年度工作概述</a:t>
            </a:r>
            <a:endParaRPr lang="zh-CN" altLang="en-US" sz="105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685617"/>
            <a:endParaRPr lang="en-US" altLang="zh-CN" sz="135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8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年度工作概述</a:t>
              </a: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5438484" y="2332859"/>
            <a:ext cx="1077226" cy="161583"/>
            <a:chOff x="4369395" y="3284984"/>
            <a:chExt cx="1436675" cy="215500"/>
          </a:xfrm>
        </p:grpSpPr>
        <p:sp>
          <p:nvSpPr>
            <p:cNvPr id="13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主要工作情况</a:t>
              </a: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18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计划完成情况</a:t>
              </a: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1" name="等腰三角形 2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438484" y="2625742"/>
            <a:ext cx="1077226" cy="161583"/>
            <a:chOff x="4369395" y="3284984"/>
            <a:chExt cx="1436675" cy="215500"/>
          </a:xfrm>
        </p:grpSpPr>
        <p:sp>
          <p:nvSpPr>
            <p:cNvPr id="23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项目分布情况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6" name="等腰三角形 2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062950" y="2895702"/>
            <a:ext cx="1077226" cy="161583"/>
            <a:chOff x="4369395" y="3284984"/>
            <a:chExt cx="1436675" cy="215500"/>
          </a:xfrm>
        </p:grpSpPr>
        <p:sp>
          <p:nvSpPr>
            <p:cNvPr id="28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去年同期相比</a:t>
              </a: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571610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4" name="组合 83"/>
          <p:cNvGrpSpPr/>
          <p:nvPr/>
        </p:nvGrpSpPr>
        <p:grpSpPr>
          <a:xfrm>
            <a:off x="1093798" y="1332928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4787968" y="1329936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同心圆 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1081468" y="2667404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1" name="同心圆 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775638" y="2664412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4" name="同心圆 9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主要工作情况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1389107" y="1629792"/>
            <a:ext cx="533261" cy="426133"/>
            <a:chOff x="5738813" y="3144838"/>
            <a:chExt cx="711200" cy="568325"/>
          </a:xfrm>
          <a:solidFill>
            <a:schemeClr val="tx1"/>
          </a:solidFill>
        </p:grpSpPr>
        <p:sp>
          <p:nvSpPr>
            <p:cNvPr id="8" name="Freeform 103"/>
            <p:cNvSpPr>
              <a:spLocks/>
            </p:cNvSpPr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" name="Freeform 104"/>
            <p:cNvSpPr>
              <a:spLocks/>
            </p:cNvSpPr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" name="Freeform 105"/>
            <p:cNvSpPr>
              <a:spLocks/>
            </p:cNvSpPr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5" name="标题 11"/>
          <p:cNvSpPr txBox="1">
            <a:spLocks/>
          </p:cNvSpPr>
          <p:nvPr/>
        </p:nvSpPr>
        <p:spPr>
          <a:xfrm>
            <a:off x="2051251" y="1765293"/>
            <a:ext cx="539919" cy="428513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rPr>
              <a:t>01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 rot="16200000">
            <a:off x="3357181" y="384555"/>
            <a:ext cx="53992" cy="2591613"/>
            <a:chOff x="3419789" y="2128318"/>
            <a:chExt cx="72008" cy="3456384"/>
          </a:xfrm>
          <a:solidFill>
            <a:schemeClr val="tx1"/>
          </a:solidFill>
        </p:grpSpPr>
        <p:cxnSp>
          <p:nvCxnSpPr>
            <p:cNvPr id="17" name="直接连接符 16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9" name="标题 11"/>
          <p:cNvSpPr txBox="1">
            <a:spLocks/>
          </p:cNvSpPr>
          <p:nvPr/>
        </p:nvSpPr>
        <p:spPr>
          <a:xfrm>
            <a:off x="2483187" y="1707879"/>
            <a:ext cx="2142805" cy="425091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标题 11"/>
          <p:cNvSpPr txBox="1">
            <a:spLocks/>
          </p:cNvSpPr>
          <p:nvPr/>
        </p:nvSpPr>
        <p:spPr>
          <a:xfrm>
            <a:off x="2466314" y="143791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22" name="标题 11"/>
          <p:cNvSpPr txBox="1">
            <a:spLocks/>
          </p:cNvSpPr>
          <p:nvPr/>
        </p:nvSpPr>
        <p:spPr>
          <a:xfrm>
            <a:off x="5776695" y="1765293"/>
            <a:ext cx="539919" cy="428513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rPr>
              <a:t>02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 rot="16200000">
            <a:off x="7082625" y="384555"/>
            <a:ext cx="53992" cy="2591613"/>
            <a:chOff x="3419789" y="2128318"/>
            <a:chExt cx="72008" cy="3456384"/>
          </a:xfrm>
          <a:solidFill>
            <a:schemeClr val="tx1"/>
          </a:solidFill>
        </p:grpSpPr>
        <p:cxnSp>
          <p:nvCxnSpPr>
            <p:cNvPr id="24" name="直接连接符 23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椭圆 24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6" name="标题 11"/>
          <p:cNvSpPr txBox="1">
            <a:spLocks/>
          </p:cNvSpPr>
          <p:nvPr/>
        </p:nvSpPr>
        <p:spPr>
          <a:xfrm>
            <a:off x="6208631" y="1707879"/>
            <a:ext cx="2142805" cy="425091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标题 11"/>
          <p:cNvSpPr txBox="1">
            <a:spLocks/>
          </p:cNvSpPr>
          <p:nvPr/>
        </p:nvSpPr>
        <p:spPr>
          <a:xfrm>
            <a:off x="6191758" y="143791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5003936" y="1545904"/>
            <a:ext cx="612225" cy="612225"/>
            <a:chOff x="5734050" y="3063875"/>
            <a:chExt cx="727075" cy="727075"/>
          </a:xfrm>
          <a:solidFill>
            <a:schemeClr val="tx1"/>
          </a:solidFill>
        </p:grpSpPr>
        <p:sp>
          <p:nvSpPr>
            <p:cNvPr id="29" name="Oval 123"/>
            <p:cNvSpPr>
              <a:spLocks noChangeArrowheads="1"/>
            </p:cNvSpPr>
            <p:nvPr/>
          </p:nvSpPr>
          <p:spPr bwMode="auto">
            <a:xfrm>
              <a:off x="6022975" y="3268663"/>
              <a:ext cx="144463" cy="176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" name="Freeform 124"/>
            <p:cNvSpPr>
              <a:spLocks/>
            </p:cNvSpPr>
            <p:nvPr/>
          </p:nvSpPr>
          <p:spPr bwMode="auto">
            <a:xfrm>
              <a:off x="5948363" y="3463925"/>
              <a:ext cx="125413" cy="177800"/>
            </a:xfrm>
            <a:custGeom>
              <a:avLst/>
              <a:gdLst>
                <a:gd name="T0" fmla="*/ 21 w 33"/>
                <a:gd name="T1" fmla="*/ 20 h 47"/>
                <a:gd name="T2" fmla="*/ 25 w 33"/>
                <a:gd name="T3" fmla="*/ 12 h 47"/>
                <a:gd name="T4" fmla="*/ 15 w 33"/>
                <a:gd name="T5" fmla="*/ 7 h 47"/>
                <a:gd name="T6" fmla="*/ 23 w 33"/>
                <a:gd name="T7" fmla="*/ 0 h 47"/>
                <a:gd name="T8" fmla="*/ 23 w 33"/>
                <a:gd name="T9" fmla="*/ 0 h 47"/>
                <a:gd name="T10" fmla="*/ 14 w 33"/>
                <a:gd name="T11" fmla="*/ 1 h 47"/>
                <a:gd name="T12" fmla="*/ 13 w 33"/>
                <a:gd name="T13" fmla="*/ 1 h 47"/>
                <a:gd name="T14" fmla="*/ 13 w 33"/>
                <a:gd name="T15" fmla="*/ 1 h 47"/>
                <a:gd name="T16" fmla="*/ 2 w 33"/>
                <a:gd name="T17" fmla="*/ 12 h 47"/>
                <a:gd name="T18" fmla="*/ 0 w 33"/>
                <a:gd name="T19" fmla="*/ 34 h 47"/>
                <a:gd name="T20" fmla="*/ 33 w 33"/>
                <a:gd name="T21" fmla="*/ 47 h 47"/>
                <a:gd name="T22" fmla="*/ 33 w 33"/>
                <a:gd name="T23" fmla="*/ 47 h 47"/>
                <a:gd name="T24" fmla="*/ 21 w 33"/>
                <a:gd name="T25" fmla="*/ 2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21" y="20"/>
                  </a:moveTo>
                  <a:cubicBezTo>
                    <a:pt x="25" y="12"/>
                    <a:pt x="25" y="12"/>
                    <a:pt x="2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7" y="0"/>
                    <a:pt x="14" y="1"/>
                  </a:cubicBezTo>
                  <a:cubicBezTo>
                    <a:pt x="14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7" y="1"/>
                    <a:pt x="2" y="6"/>
                    <a:pt x="2" y="1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9" y="41"/>
                    <a:pt x="20" y="46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lnTo>
                    <a:pt x="2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" name="Freeform 125"/>
            <p:cNvSpPr>
              <a:spLocks/>
            </p:cNvSpPr>
            <p:nvPr/>
          </p:nvSpPr>
          <p:spPr bwMode="auto">
            <a:xfrm>
              <a:off x="6122988" y="3463925"/>
              <a:ext cx="125413" cy="177800"/>
            </a:xfrm>
            <a:custGeom>
              <a:avLst/>
              <a:gdLst>
                <a:gd name="T0" fmla="*/ 31 w 33"/>
                <a:gd name="T1" fmla="*/ 12 h 47"/>
                <a:gd name="T2" fmla="*/ 20 w 33"/>
                <a:gd name="T3" fmla="*/ 1 h 47"/>
                <a:gd name="T4" fmla="*/ 20 w 33"/>
                <a:gd name="T5" fmla="*/ 1 h 47"/>
                <a:gd name="T6" fmla="*/ 18 w 33"/>
                <a:gd name="T7" fmla="*/ 1 h 47"/>
                <a:gd name="T8" fmla="*/ 9 w 33"/>
                <a:gd name="T9" fmla="*/ 0 h 47"/>
                <a:gd name="T10" fmla="*/ 9 w 33"/>
                <a:gd name="T11" fmla="*/ 0 h 47"/>
                <a:gd name="T12" fmla="*/ 17 w 33"/>
                <a:gd name="T13" fmla="*/ 7 h 47"/>
                <a:gd name="T14" fmla="*/ 7 w 33"/>
                <a:gd name="T15" fmla="*/ 12 h 47"/>
                <a:gd name="T16" fmla="*/ 12 w 33"/>
                <a:gd name="T17" fmla="*/ 20 h 47"/>
                <a:gd name="T18" fmla="*/ 0 w 33"/>
                <a:gd name="T19" fmla="*/ 47 h 47"/>
                <a:gd name="T20" fmla="*/ 0 w 33"/>
                <a:gd name="T21" fmla="*/ 47 h 47"/>
                <a:gd name="T22" fmla="*/ 33 w 33"/>
                <a:gd name="T23" fmla="*/ 34 h 47"/>
                <a:gd name="T24" fmla="*/ 31 w 33"/>
                <a:gd name="T25" fmla="*/ 1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31" y="12"/>
                  </a:moveTo>
                  <a:cubicBezTo>
                    <a:pt x="31" y="6"/>
                    <a:pt x="26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5" y="0"/>
                    <a:pt x="12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2" y="46"/>
                    <a:pt x="24" y="41"/>
                    <a:pt x="33" y="34"/>
                  </a:cubicBezTo>
                  <a:lnTo>
                    <a:pt x="3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Freeform 126"/>
            <p:cNvSpPr>
              <a:spLocks/>
            </p:cNvSpPr>
            <p:nvPr/>
          </p:nvSpPr>
          <p:spPr bwMode="auto">
            <a:xfrm>
              <a:off x="6073775" y="3455988"/>
              <a:ext cx="49213" cy="190500"/>
            </a:xfrm>
            <a:custGeom>
              <a:avLst/>
              <a:gdLst>
                <a:gd name="T0" fmla="*/ 11 w 13"/>
                <a:gd name="T1" fmla="*/ 10 h 50"/>
                <a:gd name="T2" fmla="*/ 12 w 13"/>
                <a:gd name="T3" fmla="*/ 9 h 50"/>
                <a:gd name="T4" fmla="*/ 10 w 13"/>
                <a:gd name="T5" fmla="*/ 0 h 50"/>
                <a:gd name="T6" fmla="*/ 2 w 13"/>
                <a:gd name="T7" fmla="*/ 0 h 50"/>
                <a:gd name="T8" fmla="*/ 0 w 13"/>
                <a:gd name="T9" fmla="*/ 9 h 50"/>
                <a:gd name="T10" fmla="*/ 2 w 13"/>
                <a:gd name="T11" fmla="*/ 10 h 50"/>
                <a:gd name="T12" fmla="*/ 0 w 13"/>
                <a:gd name="T13" fmla="*/ 49 h 50"/>
                <a:gd name="T14" fmla="*/ 0 w 13"/>
                <a:gd name="T15" fmla="*/ 49 h 50"/>
                <a:gd name="T16" fmla="*/ 6 w 13"/>
                <a:gd name="T17" fmla="*/ 50 h 50"/>
                <a:gd name="T18" fmla="*/ 13 w 13"/>
                <a:gd name="T19" fmla="*/ 49 h 50"/>
                <a:gd name="T20" fmla="*/ 13 w 13"/>
                <a:gd name="T21" fmla="*/ 49 h 50"/>
                <a:gd name="T22" fmla="*/ 11 w 13"/>
                <a:gd name="T23" fmla="*/ 1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50">
                  <a:moveTo>
                    <a:pt x="11" y="10"/>
                  </a:moveTo>
                  <a:cubicBezTo>
                    <a:pt x="12" y="9"/>
                    <a:pt x="12" y="9"/>
                    <a:pt x="12" y="9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" y="50"/>
                    <a:pt x="4" y="50"/>
                    <a:pt x="6" y="50"/>
                  </a:cubicBezTo>
                  <a:cubicBezTo>
                    <a:pt x="8" y="50"/>
                    <a:pt x="11" y="50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lnTo>
                    <a:pt x="1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Freeform 127"/>
            <p:cNvSpPr>
              <a:spLocks noEditPoints="1"/>
            </p:cNvSpPr>
            <p:nvPr/>
          </p:nvSpPr>
          <p:spPr bwMode="auto">
            <a:xfrm>
              <a:off x="5859463" y="3189288"/>
              <a:ext cx="476250" cy="476250"/>
            </a:xfrm>
            <a:custGeom>
              <a:avLst/>
              <a:gdLst>
                <a:gd name="T0" fmla="*/ 63 w 125"/>
                <a:gd name="T1" fmla="*/ 125 h 125"/>
                <a:gd name="T2" fmla="*/ 0 w 125"/>
                <a:gd name="T3" fmla="*/ 62 h 125"/>
                <a:gd name="T4" fmla="*/ 63 w 125"/>
                <a:gd name="T5" fmla="*/ 0 h 125"/>
                <a:gd name="T6" fmla="*/ 125 w 125"/>
                <a:gd name="T7" fmla="*/ 62 h 125"/>
                <a:gd name="T8" fmla="*/ 63 w 125"/>
                <a:gd name="T9" fmla="*/ 125 h 125"/>
                <a:gd name="T10" fmla="*/ 63 w 125"/>
                <a:gd name="T11" fmla="*/ 9 h 125"/>
                <a:gd name="T12" fmla="*/ 9 w 125"/>
                <a:gd name="T13" fmla="*/ 62 h 125"/>
                <a:gd name="T14" fmla="*/ 63 w 125"/>
                <a:gd name="T15" fmla="*/ 116 h 125"/>
                <a:gd name="T16" fmla="*/ 116 w 125"/>
                <a:gd name="T17" fmla="*/ 62 h 125"/>
                <a:gd name="T18" fmla="*/ 63 w 125"/>
                <a:gd name="T19" fmla="*/ 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5">
                  <a:moveTo>
                    <a:pt x="63" y="125"/>
                  </a:moveTo>
                  <a:cubicBezTo>
                    <a:pt x="28" y="125"/>
                    <a:pt x="0" y="97"/>
                    <a:pt x="0" y="62"/>
                  </a:cubicBezTo>
                  <a:cubicBezTo>
                    <a:pt x="0" y="28"/>
                    <a:pt x="28" y="0"/>
                    <a:pt x="63" y="0"/>
                  </a:cubicBezTo>
                  <a:cubicBezTo>
                    <a:pt x="97" y="0"/>
                    <a:pt x="125" y="28"/>
                    <a:pt x="125" y="62"/>
                  </a:cubicBezTo>
                  <a:cubicBezTo>
                    <a:pt x="125" y="97"/>
                    <a:pt x="97" y="125"/>
                    <a:pt x="63" y="125"/>
                  </a:cubicBezTo>
                  <a:close/>
                  <a:moveTo>
                    <a:pt x="63" y="9"/>
                  </a:moveTo>
                  <a:cubicBezTo>
                    <a:pt x="33" y="9"/>
                    <a:pt x="9" y="33"/>
                    <a:pt x="9" y="62"/>
                  </a:cubicBezTo>
                  <a:cubicBezTo>
                    <a:pt x="9" y="92"/>
                    <a:pt x="33" y="116"/>
                    <a:pt x="63" y="116"/>
                  </a:cubicBezTo>
                  <a:cubicBezTo>
                    <a:pt x="92" y="116"/>
                    <a:pt x="116" y="92"/>
                    <a:pt x="116" y="62"/>
                  </a:cubicBezTo>
                  <a:cubicBezTo>
                    <a:pt x="116" y="33"/>
                    <a:pt x="92" y="9"/>
                    <a:pt x="6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Oval 128"/>
            <p:cNvSpPr>
              <a:spLocks noChangeArrowheads="1"/>
            </p:cNvSpPr>
            <p:nvPr/>
          </p:nvSpPr>
          <p:spPr bwMode="auto">
            <a:xfrm>
              <a:off x="6049963" y="3063875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Freeform 129"/>
            <p:cNvSpPr>
              <a:spLocks/>
            </p:cNvSpPr>
            <p:nvPr/>
          </p:nvSpPr>
          <p:spPr bwMode="auto">
            <a:xfrm>
              <a:off x="6080125" y="3109913"/>
              <a:ext cx="34925" cy="95250"/>
            </a:xfrm>
            <a:custGeom>
              <a:avLst/>
              <a:gdLst>
                <a:gd name="T0" fmla="*/ 22 w 22"/>
                <a:gd name="T1" fmla="*/ 60 h 60"/>
                <a:gd name="T2" fmla="*/ 0 w 22"/>
                <a:gd name="T3" fmla="*/ 60 h 60"/>
                <a:gd name="T4" fmla="*/ 0 w 22"/>
                <a:gd name="T5" fmla="*/ 0 h 60"/>
                <a:gd name="T6" fmla="*/ 22 w 22"/>
                <a:gd name="T7" fmla="*/ 0 h 60"/>
                <a:gd name="T8" fmla="*/ 22 w 22"/>
                <a:gd name="T9" fmla="*/ 60 h 60"/>
                <a:gd name="T10" fmla="*/ 22 w 22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0">
                  <a:moveTo>
                    <a:pt x="22" y="60"/>
                  </a:moveTo>
                  <a:lnTo>
                    <a:pt x="0" y="60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0"/>
                  </a:lnTo>
                  <a:lnTo>
                    <a:pt x="22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6" name="Oval 130"/>
            <p:cNvSpPr>
              <a:spLocks noChangeArrowheads="1"/>
            </p:cNvSpPr>
            <p:nvPr/>
          </p:nvSpPr>
          <p:spPr bwMode="auto">
            <a:xfrm>
              <a:off x="6049963" y="3695700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Freeform 131"/>
            <p:cNvSpPr>
              <a:spLocks/>
            </p:cNvSpPr>
            <p:nvPr/>
          </p:nvSpPr>
          <p:spPr bwMode="auto">
            <a:xfrm>
              <a:off x="6080125" y="3646488"/>
              <a:ext cx="34925" cy="98425"/>
            </a:xfrm>
            <a:custGeom>
              <a:avLst/>
              <a:gdLst>
                <a:gd name="T0" fmla="*/ 22 w 22"/>
                <a:gd name="T1" fmla="*/ 62 h 62"/>
                <a:gd name="T2" fmla="*/ 0 w 22"/>
                <a:gd name="T3" fmla="*/ 62 h 62"/>
                <a:gd name="T4" fmla="*/ 0 w 22"/>
                <a:gd name="T5" fmla="*/ 0 h 62"/>
                <a:gd name="T6" fmla="*/ 22 w 22"/>
                <a:gd name="T7" fmla="*/ 0 h 62"/>
                <a:gd name="T8" fmla="*/ 22 w 22"/>
                <a:gd name="T9" fmla="*/ 62 h 62"/>
                <a:gd name="T10" fmla="*/ 22 w 22"/>
                <a:gd name="T11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2">
                  <a:moveTo>
                    <a:pt x="2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2"/>
                  </a:lnTo>
                  <a:lnTo>
                    <a:pt x="22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8" name="Oval 132"/>
            <p:cNvSpPr>
              <a:spLocks noChangeArrowheads="1"/>
            </p:cNvSpPr>
            <p:nvPr/>
          </p:nvSpPr>
          <p:spPr bwMode="auto">
            <a:xfrm>
              <a:off x="6365875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9" name="Freeform 133"/>
            <p:cNvSpPr>
              <a:spLocks/>
            </p:cNvSpPr>
            <p:nvPr/>
          </p:nvSpPr>
          <p:spPr bwMode="auto">
            <a:xfrm>
              <a:off x="6319838" y="3409950"/>
              <a:ext cx="95250" cy="34925"/>
            </a:xfrm>
            <a:custGeom>
              <a:avLst/>
              <a:gdLst>
                <a:gd name="T0" fmla="*/ 60 w 60"/>
                <a:gd name="T1" fmla="*/ 22 h 22"/>
                <a:gd name="T2" fmla="*/ 0 w 60"/>
                <a:gd name="T3" fmla="*/ 22 h 22"/>
                <a:gd name="T4" fmla="*/ 0 w 60"/>
                <a:gd name="T5" fmla="*/ 0 h 22"/>
                <a:gd name="T6" fmla="*/ 60 w 60"/>
                <a:gd name="T7" fmla="*/ 0 h 22"/>
                <a:gd name="T8" fmla="*/ 60 w 60"/>
                <a:gd name="T9" fmla="*/ 22 h 22"/>
                <a:gd name="T10" fmla="*/ 60 w 60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22">
                  <a:moveTo>
                    <a:pt x="60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0" y="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0" name="Oval 134"/>
            <p:cNvSpPr>
              <a:spLocks noChangeArrowheads="1"/>
            </p:cNvSpPr>
            <p:nvPr/>
          </p:nvSpPr>
          <p:spPr bwMode="auto">
            <a:xfrm>
              <a:off x="5734050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1" name="Freeform 135"/>
            <p:cNvSpPr>
              <a:spLocks/>
            </p:cNvSpPr>
            <p:nvPr/>
          </p:nvSpPr>
          <p:spPr bwMode="auto">
            <a:xfrm>
              <a:off x="5780088" y="3409950"/>
              <a:ext cx="98425" cy="34925"/>
            </a:xfrm>
            <a:custGeom>
              <a:avLst/>
              <a:gdLst>
                <a:gd name="T0" fmla="*/ 62 w 62"/>
                <a:gd name="T1" fmla="*/ 22 h 22"/>
                <a:gd name="T2" fmla="*/ 0 w 62"/>
                <a:gd name="T3" fmla="*/ 22 h 22"/>
                <a:gd name="T4" fmla="*/ 0 w 62"/>
                <a:gd name="T5" fmla="*/ 0 h 22"/>
                <a:gd name="T6" fmla="*/ 62 w 62"/>
                <a:gd name="T7" fmla="*/ 0 h 22"/>
                <a:gd name="T8" fmla="*/ 62 w 62"/>
                <a:gd name="T9" fmla="*/ 22 h 22"/>
                <a:gd name="T10" fmla="*/ 62 w 62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22">
                  <a:moveTo>
                    <a:pt x="62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22"/>
                  </a:lnTo>
                  <a:lnTo>
                    <a:pt x="6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Freeform 136"/>
            <p:cNvSpPr>
              <a:spLocks/>
            </p:cNvSpPr>
            <p:nvPr/>
          </p:nvSpPr>
          <p:spPr bwMode="auto">
            <a:xfrm>
              <a:off x="6270625" y="3151188"/>
              <a:ext cx="103188" cy="103188"/>
            </a:xfrm>
            <a:custGeom>
              <a:avLst/>
              <a:gdLst>
                <a:gd name="T0" fmla="*/ 22 w 27"/>
                <a:gd name="T1" fmla="*/ 22 h 27"/>
                <a:gd name="T2" fmla="*/ 5 w 27"/>
                <a:gd name="T3" fmla="*/ 22 h 27"/>
                <a:gd name="T4" fmla="*/ 5 w 27"/>
                <a:gd name="T5" fmla="*/ 5 h 27"/>
                <a:gd name="T6" fmla="*/ 22 w 27"/>
                <a:gd name="T7" fmla="*/ 5 h 27"/>
                <a:gd name="T8" fmla="*/ 22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22"/>
                  </a:moveTo>
                  <a:cubicBezTo>
                    <a:pt x="17" y="27"/>
                    <a:pt x="9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10"/>
                    <a:pt x="27" y="18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Freeform 137"/>
            <p:cNvSpPr>
              <a:spLocks/>
            </p:cNvSpPr>
            <p:nvPr/>
          </p:nvSpPr>
          <p:spPr bwMode="auto">
            <a:xfrm>
              <a:off x="6243638" y="3194050"/>
              <a:ext cx="87313" cy="90488"/>
            </a:xfrm>
            <a:custGeom>
              <a:avLst/>
              <a:gdLst>
                <a:gd name="T0" fmla="*/ 15 w 55"/>
                <a:gd name="T1" fmla="*/ 57 h 57"/>
                <a:gd name="T2" fmla="*/ 0 w 55"/>
                <a:gd name="T3" fmla="*/ 40 h 57"/>
                <a:gd name="T4" fmla="*/ 41 w 55"/>
                <a:gd name="T5" fmla="*/ 0 h 57"/>
                <a:gd name="T6" fmla="*/ 55 w 55"/>
                <a:gd name="T7" fmla="*/ 14 h 57"/>
                <a:gd name="T8" fmla="*/ 15 w 55"/>
                <a:gd name="T9" fmla="*/ 57 h 57"/>
                <a:gd name="T10" fmla="*/ 15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15" y="57"/>
                  </a:moveTo>
                  <a:lnTo>
                    <a:pt x="0" y="40"/>
                  </a:lnTo>
                  <a:lnTo>
                    <a:pt x="41" y="0"/>
                  </a:lnTo>
                  <a:lnTo>
                    <a:pt x="55" y="14"/>
                  </a:lnTo>
                  <a:lnTo>
                    <a:pt x="15" y="57"/>
                  </a:lnTo>
                  <a:lnTo>
                    <a:pt x="15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Freeform 138"/>
            <p:cNvSpPr>
              <a:spLocks/>
            </p:cNvSpPr>
            <p:nvPr/>
          </p:nvSpPr>
          <p:spPr bwMode="auto">
            <a:xfrm>
              <a:off x="5821363" y="3600450"/>
              <a:ext cx="103188" cy="103188"/>
            </a:xfrm>
            <a:custGeom>
              <a:avLst/>
              <a:gdLst>
                <a:gd name="T0" fmla="*/ 5 w 27"/>
                <a:gd name="T1" fmla="*/ 5 h 27"/>
                <a:gd name="T2" fmla="*/ 22 w 27"/>
                <a:gd name="T3" fmla="*/ 5 h 27"/>
                <a:gd name="T4" fmla="*/ 22 w 27"/>
                <a:gd name="T5" fmla="*/ 22 h 27"/>
                <a:gd name="T6" fmla="*/ 5 w 27"/>
                <a:gd name="T7" fmla="*/ 22 h 27"/>
                <a:gd name="T8" fmla="*/ 5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5"/>
                  </a:moveTo>
                  <a:cubicBezTo>
                    <a:pt x="10" y="0"/>
                    <a:pt x="18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7"/>
                    <a:pt x="0" y="9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5" name="Freeform 139"/>
            <p:cNvSpPr>
              <a:spLocks/>
            </p:cNvSpPr>
            <p:nvPr/>
          </p:nvSpPr>
          <p:spPr bwMode="auto">
            <a:xfrm>
              <a:off x="5864225" y="3570288"/>
              <a:ext cx="90488" cy="90488"/>
            </a:xfrm>
            <a:custGeom>
              <a:avLst/>
              <a:gdLst>
                <a:gd name="T0" fmla="*/ 14 w 57"/>
                <a:gd name="T1" fmla="*/ 57 h 57"/>
                <a:gd name="T2" fmla="*/ 0 w 57"/>
                <a:gd name="T3" fmla="*/ 43 h 57"/>
                <a:gd name="T4" fmla="*/ 41 w 57"/>
                <a:gd name="T5" fmla="*/ 0 h 57"/>
                <a:gd name="T6" fmla="*/ 57 w 57"/>
                <a:gd name="T7" fmla="*/ 17 h 57"/>
                <a:gd name="T8" fmla="*/ 14 w 57"/>
                <a:gd name="T9" fmla="*/ 57 h 57"/>
                <a:gd name="T10" fmla="*/ 14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14" y="57"/>
                  </a:moveTo>
                  <a:lnTo>
                    <a:pt x="0" y="43"/>
                  </a:lnTo>
                  <a:lnTo>
                    <a:pt x="41" y="0"/>
                  </a:lnTo>
                  <a:lnTo>
                    <a:pt x="57" y="17"/>
                  </a:lnTo>
                  <a:lnTo>
                    <a:pt x="14" y="57"/>
                  </a:lnTo>
                  <a:lnTo>
                    <a:pt x="14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6" name="Freeform 140"/>
            <p:cNvSpPr>
              <a:spLocks/>
            </p:cNvSpPr>
            <p:nvPr/>
          </p:nvSpPr>
          <p:spPr bwMode="auto">
            <a:xfrm>
              <a:off x="6270625" y="3600450"/>
              <a:ext cx="103188" cy="103188"/>
            </a:xfrm>
            <a:custGeom>
              <a:avLst/>
              <a:gdLst>
                <a:gd name="T0" fmla="*/ 5 w 27"/>
                <a:gd name="T1" fmla="*/ 22 h 27"/>
                <a:gd name="T2" fmla="*/ 5 w 27"/>
                <a:gd name="T3" fmla="*/ 5 h 27"/>
                <a:gd name="T4" fmla="*/ 22 w 27"/>
                <a:gd name="T5" fmla="*/ 5 h 27"/>
                <a:gd name="T6" fmla="*/ 22 w 27"/>
                <a:gd name="T7" fmla="*/ 22 h 27"/>
                <a:gd name="T8" fmla="*/ 5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22"/>
                  </a:moveTo>
                  <a:cubicBezTo>
                    <a:pt x="0" y="17"/>
                    <a:pt x="0" y="9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7" y="27"/>
                    <a:pt x="9" y="27"/>
                    <a:pt x="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Freeform 141"/>
            <p:cNvSpPr>
              <a:spLocks/>
            </p:cNvSpPr>
            <p:nvPr/>
          </p:nvSpPr>
          <p:spPr bwMode="auto">
            <a:xfrm>
              <a:off x="6243638" y="3570288"/>
              <a:ext cx="87313" cy="90488"/>
            </a:xfrm>
            <a:custGeom>
              <a:avLst/>
              <a:gdLst>
                <a:gd name="T0" fmla="*/ 41 w 55"/>
                <a:gd name="T1" fmla="*/ 57 h 57"/>
                <a:gd name="T2" fmla="*/ 0 w 55"/>
                <a:gd name="T3" fmla="*/ 17 h 57"/>
                <a:gd name="T4" fmla="*/ 15 w 55"/>
                <a:gd name="T5" fmla="*/ 0 h 57"/>
                <a:gd name="T6" fmla="*/ 55 w 55"/>
                <a:gd name="T7" fmla="*/ 43 h 57"/>
                <a:gd name="T8" fmla="*/ 41 w 55"/>
                <a:gd name="T9" fmla="*/ 57 h 57"/>
                <a:gd name="T10" fmla="*/ 41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41" y="57"/>
                  </a:moveTo>
                  <a:lnTo>
                    <a:pt x="0" y="17"/>
                  </a:lnTo>
                  <a:lnTo>
                    <a:pt x="15" y="0"/>
                  </a:lnTo>
                  <a:lnTo>
                    <a:pt x="55" y="43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8" name="Freeform 142"/>
            <p:cNvSpPr>
              <a:spLocks/>
            </p:cNvSpPr>
            <p:nvPr/>
          </p:nvSpPr>
          <p:spPr bwMode="auto">
            <a:xfrm>
              <a:off x="5821363" y="3151188"/>
              <a:ext cx="103188" cy="103188"/>
            </a:xfrm>
            <a:custGeom>
              <a:avLst/>
              <a:gdLst>
                <a:gd name="T0" fmla="*/ 22 w 27"/>
                <a:gd name="T1" fmla="*/ 5 h 27"/>
                <a:gd name="T2" fmla="*/ 22 w 27"/>
                <a:gd name="T3" fmla="*/ 22 h 27"/>
                <a:gd name="T4" fmla="*/ 5 w 27"/>
                <a:gd name="T5" fmla="*/ 22 h 27"/>
                <a:gd name="T6" fmla="*/ 5 w 27"/>
                <a:gd name="T7" fmla="*/ 5 h 27"/>
                <a:gd name="T8" fmla="*/ 22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5"/>
                  </a:moveTo>
                  <a:cubicBezTo>
                    <a:pt x="27" y="10"/>
                    <a:pt x="27" y="18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10" y="0"/>
                    <a:pt x="18" y="0"/>
                    <a:pt x="2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9" name="Freeform 143"/>
            <p:cNvSpPr>
              <a:spLocks/>
            </p:cNvSpPr>
            <p:nvPr/>
          </p:nvSpPr>
          <p:spPr bwMode="auto">
            <a:xfrm>
              <a:off x="5864225" y="3194050"/>
              <a:ext cx="90488" cy="90488"/>
            </a:xfrm>
            <a:custGeom>
              <a:avLst/>
              <a:gdLst>
                <a:gd name="T0" fmla="*/ 41 w 57"/>
                <a:gd name="T1" fmla="*/ 57 h 57"/>
                <a:gd name="T2" fmla="*/ 0 w 57"/>
                <a:gd name="T3" fmla="*/ 14 h 57"/>
                <a:gd name="T4" fmla="*/ 14 w 57"/>
                <a:gd name="T5" fmla="*/ 0 h 57"/>
                <a:gd name="T6" fmla="*/ 57 w 57"/>
                <a:gd name="T7" fmla="*/ 40 h 57"/>
                <a:gd name="T8" fmla="*/ 41 w 57"/>
                <a:gd name="T9" fmla="*/ 57 h 57"/>
                <a:gd name="T10" fmla="*/ 41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41" y="57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57" y="40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51" name="标题 11"/>
          <p:cNvSpPr txBox="1">
            <a:spLocks/>
          </p:cNvSpPr>
          <p:nvPr/>
        </p:nvSpPr>
        <p:spPr>
          <a:xfrm>
            <a:off x="2051251" y="3115092"/>
            <a:ext cx="539919" cy="428513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rPr>
              <a:t>03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 rot="16200000">
            <a:off x="3357181" y="1734354"/>
            <a:ext cx="53992" cy="2591613"/>
            <a:chOff x="3419789" y="2128318"/>
            <a:chExt cx="72008" cy="3456384"/>
          </a:xfrm>
          <a:solidFill>
            <a:schemeClr val="tx1"/>
          </a:solidFill>
        </p:grpSpPr>
        <p:cxnSp>
          <p:nvCxnSpPr>
            <p:cNvPr id="53" name="直接连接符 52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椭圆 53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55" name="标题 11"/>
          <p:cNvSpPr txBox="1">
            <a:spLocks/>
          </p:cNvSpPr>
          <p:nvPr/>
        </p:nvSpPr>
        <p:spPr>
          <a:xfrm>
            <a:off x="2483187" y="3057678"/>
            <a:ext cx="2142805" cy="425091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标题 11"/>
          <p:cNvSpPr txBox="1">
            <a:spLocks/>
          </p:cNvSpPr>
          <p:nvPr/>
        </p:nvSpPr>
        <p:spPr>
          <a:xfrm>
            <a:off x="2466314" y="2787718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1401772" y="2861424"/>
            <a:ext cx="530881" cy="621345"/>
            <a:chOff x="5741988" y="3016250"/>
            <a:chExt cx="708026" cy="828676"/>
          </a:xfrm>
          <a:solidFill>
            <a:schemeClr val="tx1"/>
          </a:solidFill>
        </p:grpSpPr>
        <p:sp>
          <p:nvSpPr>
            <p:cNvPr id="58" name="Oval 286"/>
            <p:cNvSpPr>
              <a:spLocks noChangeArrowheads="1"/>
            </p:cNvSpPr>
            <p:nvPr/>
          </p:nvSpPr>
          <p:spPr bwMode="auto">
            <a:xfrm>
              <a:off x="5908676" y="3016250"/>
              <a:ext cx="130175" cy="160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9" name="Freeform 287"/>
            <p:cNvSpPr>
              <a:spLocks noEditPoints="1"/>
            </p:cNvSpPr>
            <p:nvPr/>
          </p:nvSpPr>
          <p:spPr bwMode="auto">
            <a:xfrm>
              <a:off x="5741988" y="3192463"/>
              <a:ext cx="460375" cy="649288"/>
            </a:xfrm>
            <a:custGeom>
              <a:avLst/>
              <a:gdLst>
                <a:gd name="T0" fmla="*/ 120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5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7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2 w 121"/>
                <a:gd name="T33" fmla="*/ 35 h 171"/>
                <a:gd name="T34" fmla="*/ 1 w 121"/>
                <a:gd name="T35" fmla="*/ 48 h 171"/>
                <a:gd name="T36" fmla="*/ 1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4 h 171"/>
                <a:gd name="T44" fmla="*/ 32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3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0"/>
                    <a:pt x="75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4" y="0"/>
                    <a:pt x="42" y="1"/>
                    <a:pt x="39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6" y="1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20" y="84"/>
                    <a:pt x="20" y="84"/>
                    <a:pt x="20" y="84"/>
                  </a:cubicBezTo>
                  <a:cubicBezTo>
                    <a:pt x="24" y="82"/>
                    <a:pt x="28" y="80"/>
                    <a:pt x="33" y="78"/>
                  </a:cubicBezTo>
                  <a:cubicBezTo>
                    <a:pt x="32" y="82"/>
                    <a:pt x="32" y="86"/>
                    <a:pt x="3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0" y="161"/>
                    <a:pt x="60" y="147"/>
                    <a:pt x="60" y="134"/>
                  </a:cubicBezTo>
                  <a:cubicBezTo>
                    <a:pt x="57" y="127"/>
                    <a:pt x="56" y="118"/>
                    <a:pt x="56" y="110"/>
                  </a:cubicBezTo>
                  <a:cubicBezTo>
                    <a:pt x="56" y="73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3" y="42"/>
                    <a:pt x="73" y="42"/>
                    <a:pt x="73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0" name="Freeform 288"/>
            <p:cNvSpPr>
              <a:spLocks/>
            </p:cNvSpPr>
            <p:nvPr/>
          </p:nvSpPr>
          <p:spPr bwMode="auto">
            <a:xfrm>
              <a:off x="5984876" y="3730625"/>
              <a:ext cx="92075" cy="111125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1" name="Freeform 289"/>
            <p:cNvSpPr>
              <a:spLocks noEditPoints="1"/>
            </p:cNvSpPr>
            <p:nvPr/>
          </p:nvSpPr>
          <p:spPr bwMode="auto">
            <a:xfrm>
              <a:off x="5978526" y="3373438"/>
              <a:ext cx="471488" cy="471488"/>
            </a:xfrm>
            <a:custGeom>
              <a:avLst/>
              <a:gdLst>
                <a:gd name="T0" fmla="*/ 62 w 124"/>
                <a:gd name="T1" fmla="*/ 0 h 124"/>
                <a:gd name="T2" fmla="*/ 0 w 124"/>
                <a:gd name="T3" fmla="*/ 62 h 124"/>
                <a:gd name="T4" fmla="*/ 62 w 124"/>
                <a:gd name="T5" fmla="*/ 124 h 124"/>
                <a:gd name="T6" fmla="*/ 124 w 124"/>
                <a:gd name="T7" fmla="*/ 62 h 124"/>
                <a:gd name="T8" fmla="*/ 62 w 124"/>
                <a:gd name="T9" fmla="*/ 0 h 124"/>
                <a:gd name="T10" fmla="*/ 68 w 124"/>
                <a:gd name="T11" fmla="*/ 112 h 124"/>
                <a:gd name="T12" fmla="*/ 68 w 124"/>
                <a:gd name="T13" fmla="*/ 100 h 124"/>
                <a:gd name="T14" fmla="*/ 62 w 124"/>
                <a:gd name="T15" fmla="*/ 101 h 124"/>
                <a:gd name="T16" fmla="*/ 56 w 124"/>
                <a:gd name="T17" fmla="*/ 100 h 124"/>
                <a:gd name="T18" fmla="*/ 56 w 124"/>
                <a:gd name="T19" fmla="*/ 112 h 124"/>
                <a:gd name="T20" fmla="*/ 12 w 124"/>
                <a:gd name="T21" fmla="*/ 67 h 124"/>
                <a:gd name="T22" fmla="*/ 24 w 124"/>
                <a:gd name="T23" fmla="*/ 67 h 124"/>
                <a:gd name="T24" fmla="*/ 23 w 124"/>
                <a:gd name="T25" fmla="*/ 62 h 124"/>
                <a:gd name="T26" fmla="*/ 24 w 124"/>
                <a:gd name="T27" fmla="*/ 56 h 124"/>
                <a:gd name="T28" fmla="*/ 12 w 124"/>
                <a:gd name="T29" fmla="*/ 56 h 124"/>
                <a:gd name="T30" fmla="*/ 56 w 124"/>
                <a:gd name="T31" fmla="*/ 11 h 124"/>
                <a:gd name="T32" fmla="*/ 56 w 124"/>
                <a:gd name="T33" fmla="*/ 23 h 124"/>
                <a:gd name="T34" fmla="*/ 62 w 124"/>
                <a:gd name="T35" fmla="*/ 23 h 124"/>
                <a:gd name="T36" fmla="*/ 68 w 124"/>
                <a:gd name="T37" fmla="*/ 23 h 124"/>
                <a:gd name="T38" fmla="*/ 68 w 124"/>
                <a:gd name="T39" fmla="*/ 11 h 124"/>
                <a:gd name="T40" fmla="*/ 112 w 124"/>
                <a:gd name="T41" fmla="*/ 56 h 124"/>
                <a:gd name="T42" fmla="*/ 101 w 124"/>
                <a:gd name="T43" fmla="*/ 56 h 124"/>
                <a:gd name="T44" fmla="*/ 101 w 124"/>
                <a:gd name="T45" fmla="*/ 62 h 124"/>
                <a:gd name="T46" fmla="*/ 101 w 124"/>
                <a:gd name="T47" fmla="*/ 67 h 124"/>
                <a:gd name="T48" fmla="*/ 112 w 124"/>
                <a:gd name="T49" fmla="*/ 67 h 124"/>
                <a:gd name="T50" fmla="*/ 68 w 124"/>
                <a:gd name="T51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7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7"/>
                    <a:pt x="96" y="0"/>
                    <a:pt x="62" y="0"/>
                  </a:cubicBezTo>
                  <a:close/>
                  <a:moveTo>
                    <a:pt x="68" y="112"/>
                  </a:moveTo>
                  <a:cubicBezTo>
                    <a:pt x="68" y="100"/>
                    <a:pt x="68" y="100"/>
                    <a:pt x="68" y="100"/>
                  </a:cubicBezTo>
                  <a:cubicBezTo>
                    <a:pt x="66" y="100"/>
                    <a:pt x="64" y="101"/>
                    <a:pt x="62" y="101"/>
                  </a:cubicBezTo>
                  <a:cubicBezTo>
                    <a:pt x="60" y="101"/>
                    <a:pt x="58" y="100"/>
                    <a:pt x="56" y="10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33" y="109"/>
                    <a:pt x="15" y="91"/>
                    <a:pt x="12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3" y="66"/>
                    <a:pt x="23" y="64"/>
                    <a:pt x="23" y="62"/>
                  </a:cubicBezTo>
                  <a:cubicBezTo>
                    <a:pt x="23" y="60"/>
                    <a:pt x="23" y="58"/>
                    <a:pt x="2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33"/>
                    <a:pt x="33" y="14"/>
                    <a:pt x="56" y="1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8" y="23"/>
                    <a:pt x="60" y="23"/>
                    <a:pt x="62" y="23"/>
                  </a:cubicBezTo>
                  <a:cubicBezTo>
                    <a:pt x="64" y="23"/>
                    <a:pt x="66" y="23"/>
                    <a:pt x="68" y="23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91" y="14"/>
                    <a:pt x="109" y="33"/>
                    <a:pt x="112" y="56"/>
                  </a:cubicBezTo>
                  <a:cubicBezTo>
                    <a:pt x="101" y="56"/>
                    <a:pt x="101" y="56"/>
                    <a:pt x="101" y="56"/>
                  </a:cubicBezTo>
                  <a:cubicBezTo>
                    <a:pt x="101" y="58"/>
                    <a:pt x="101" y="60"/>
                    <a:pt x="101" y="62"/>
                  </a:cubicBezTo>
                  <a:cubicBezTo>
                    <a:pt x="101" y="64"/>
                    <a:pt x="101" y="66"/>
                    <a:pt x="101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9" y="91"/>
                    <a:pt x="91" y="109"/>
                    <a:pt x="68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2" name="Freeform 290"/>
            <p:cNvSpPr>
              <a:spLocks/>
            </p:cNvSpPr>
            <p:nvPr/>
          </p:nvSpPr>
          <p:spPr bwMode="auto">
            <a:xfrm>
              <a:off x="6118226" y="3446463"/>
              <a:ext cx="34925" cy="38100"/>
            </a:xfrm>
            <a:custGeom>
              <a:avLst/>
              <a:gdLst>
                <a:gd name="T0" fmla="*/ 3 w 9"/>
                <a:gd name="T1" fmla="*/ 10 h 10"/>
                <a:gd name="T2" fmla="*/ 9 w 9"/>
                <a:gd name="T3" fmla="*/ 7 h 10"/>
                <a:gd name="T4" fmla="*/ 6 w 9"/>
                <a:gd name="T5" fmla="*/ 2 h 10"/>
                <a:gd name="T6" fmla="*/ 3 w 9"/>
                <a:gd name="T7" fmla="*/ 0 h 10"/>
                <a:gd name="T8" fmla="*/ 2 w 9"/>
                <a:gd name="T9" fmla="*/ 1 h 10"/>
                <a:gd name="T10" fmla="*/ 0 w 9"/>
                <a:gd name="T11" fmla="*/ 3 h 10"/>
                <a:gd name="T12" fmla="*/ 1 w 9"/>
                <a:gd name="T13" fmla="*/ 5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5" y="9"/>
                    <a:pt x="7" y="8"/>
                    <a:pt x="9" y="7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3" y="0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3"/>
                    <a:pt x="0" y="4"/>
                    <a:pt x="1" y="5"/>
                  </a:cubicBezTo>
                  <a:lnTo>
                    <a:pt x="3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3" name="Freeform 291"/>
            <p:cNvSpPr>
              <a:spLocks/>
            </p:cNvSpPr>
            <p:nvPr/>
          </p:nvSpPr>
          <p:spPr bwMode="auto">
            <a:xfrm>
              <a:off x="6275388" y="3446463"/>
              <a:ext cx="33338" cy="38100"/>
            </a:xfrm>
            <a:custGeom>
              <a:avLst/>
              <a:gdLst>
                <a:gd name="T0" fmla="*/ 7 w 9"/>
                <a:gd name="T1" fmla="*/ 1 h 10"/>
                <a:gd name="T2" fmla="*/ 6 w 9"/>
                <a:gd name="T3" fmla="*/ 0 h 10"/>
                <a:gd name="T4" fmla="*/ 3 w 9"/>
                <a:gd name="T5" fmla="*/ 2 h 10"/>
                <a:gd name="T6" fmla="*/ 0 w 9"/>
                <a:gd name="T7" fmla="*/ 7 h 10"/>
                <a:gd name="T8" fmla="*/ 6 w 9"/>
                <a:gd name="T9" fmla="*/ 10 h 10"/>
                <a:gd name="T10" fmla="*/ 9 w 9"/>
                <a:gd name="T11" fmla="*/ 5 h 10"/>
                <a:gd name="T12" fmla="*/ 7 w 9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7" y="1"/>
                    <a:pt x="7" y="0"/>
                    <a:pt x="6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8"/>
                    <a:pt x="4" y="9"/>
                    <a:pt x="6" y="10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4" name="Freeform 292"/>
            <p:cNvSpPr>
              <a:spLocks/>
            </p:cNvSpPr>
            <p:nvPr/>
          </p:nvSpPr>
          <p:spPr bwMode="auto">
            <a:xfrm>
              <a:off x="6335713" y="3511550"/>
              <a:ext cx="34925" cy="30163"/>
            </a:xfrm>
            <a:custGeom>
              <a:avLst/>
              <a:gdLst>
                <a:gd name="T0" fmla="*/ 8 w 9"/>
                <a:gd name="T1" fmla="*/ 6 h 8"/>
                <a:gd name="T2" fmla="*/ 9 w 9"/>
                <a:gd name="T3" fmla="*/ 4 h 8"/>
                <a:gd name="T4" fmla="*/ 9 w 9"/>
                <a:gd name="T5" fmla="*/ 1 h 8"/>
                <a:gd name="T6" fmla="*/ 6 w 9"/>
                <a:gd name="T7" fmla="*/ 0 h 8"/>
                <a:gd name="T8" fmla="*/ 5 w 9"/>
                <a:gd name="T9" fmla="*/ 0 h 8"/>
                <a:gd name="T10" fmla="*/ 0 w 9"/>
                <a:gd name="T11" fmla="*/ 3 h 8"/>
                <a:gd name="T12" fmla="*/ 3 w 9"/>
                <a:gd name="T13" fmla="*/ 8 h 8"/>
                <a:gd name="T14" fmla="*/ 8 w 9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8" y="6"/>
                  </a:moveTo>
                  <a:cubicBezTo>
                    <a:pt x="8" y="5"/>
                    <a:pt x="9" y="5"/>
                    <a:pt x="9" y="4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2" y="7"/>
                    <a:pt x="3" y="8"/>
                  </a:cubicBezTo>
                  <a:lnTo>
                    <a:pt x="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5" name="Freeform 293"/>
            <p:cNvSpPr>
              <a:spLocks/>
            </p:cNvSpPr>
            <p:nvPr/>
          </p:nvSpPr>
          <p:spPr bwMode="auto">
            <a:xfrm>
              <a:off x="6057901" y="3511550"/>
              <a:ext cx="34925" cy="30163"/>
            </a:xfrm>
            <a:custGeom>
              <a:avLst/>
              <a:gdLst>
                <a:gd name="T0" fmla="*/ 3 w 9"/>
                <a:gd name="T1" fmla="*/ 0 h 8"/>
                <a:gd name="T2" fmla="*/ 0 w 9"/>
                <a:gd name="T3" fmla="*/ 1 h 8"/>
                <a:gd name="T4" fmla="*/ 0 w 9"/>
                <a:gd name="T5" fmla="*/ 4 h 8"/>
                <a:gd name="T6" fmla="*/ 1 w 9"/>
                <a:gd name="T7" fmla="*/ 6 h 8"/>
                <a:gd name="T8" fmla="*/ 6 w 9"/>
                <a:gd name="T9" fmla="*/ 8 h 8"/>
                <a:gd name="T10" fmla="*/ 9 w 9"/>
                <a:gd name="T11" fmla="*/ 3 h 8"/>
                <a:gd name="T12" fmla="*/ 4 w 9"/>
                <a:gd name="T13" fmla="*/ 0 h 8"/>
                <a:gd name="T14" fmla="*/ 3 w 9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1" y="5"/>
                    <a:pt x="1" y="6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8" y="5"/>
                    <a:pt x="9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6" name="Freeform 294"/>
            <p:cNvSpPr>
              <a:spLocks/>
            </p:cNvSpPr>
            <p:nvPr/>
          </p:nvSpPr>
          <p:spPr bwMode="auto">
            <a:xfrm>
              <a:off x="6335713" y="3673475"/>
              <a:ext cx="34925" cy="31750"/>
            </a:xfrm>
            <a:custGeom>
              <a:avLst/>
              <a:gdLst>
                <a:gd name="T0" fmla="*/ 0 w 9"/>
                <a:gd name="T1" fmla="*/ 5 h 8"/>
                <a:gd name="T2" fmla="*/ 5 w 9"/>
                <a:gd name="T3" fmla="*/ 8 h 8"/>
                <a:gd name="T4" fmla="*/ 6 w 9"/>
                <a:gd name="T5" fmla="*/ 8 h 8"/>
                <a:gd name="T6" fmla="*/ 9 w 9"/>
                <a:gd name="T7" fmla="*/ 7 h 8"/>
                <a:gd name="T8" fmla="*/ 9 w 9"/>
                <a:gd name="T9" fmla="*/ 5 h 8"/>
                <a:gd name="T10" fmla="*/ 8 w 9"/>
                <a:gd name="T11" fmla="*/ 3 h 8"/>
                <a:gd name="T12" fmla="*/ 3 w 9"/>
                <a:gd name="T13" fmla="*/ 0 h 8"/>
                <a:gd name="T14" fmla="*/ 0 w 9"/>
                <a:gd name="T15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0" y="5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7" y="8"/>
                    <a:pt x="8" y="8"/>
                    <a:pt x="9" y="7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1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7" name="Freeform 295"/>
            <p:cNvSpPr>
              <a:spLocks/>
            </p:cNvSpPr>
            <p:nvPr/>
          </p:nvSpPr>
          <p:spPr bwMode="auto">
            <a:xfrm>
              <a:off x="6057901" y="3673475"/>
              <a:ext cx="34925" cy="31750"/>
            </a:xfrm>
            <a:custGeom>
              <a:avLst/>
              <a:gdLst>
                <a:gd name="T0" fmla="*/ 1 w 9"/>
                <a:gd name="T1" fmla="*/ 3 h 8"/>
                <a:gd name="T2" fmla="*/ 0 w 9"/>
                <a:gd name="T3" fmla="*/ 5 h 8"/>
                <a:gd name="T4" fmla="*/ 0 w 9"/>
                <a:gd name="T5" fmla="*/ 7 h 8"/>
                <a:gd name="T6" fmla="*/ 3 w 9"/>
                <a:gd name="T7" fmla="*/ 8 h 8"/>
                <a:gd name="T8" fmla="*/ 4 w 9"/>
                <a:gd name="T9" fmla="*/ 8 h 8"/>
                <a:gd name="T10" fmla="*/ 9 w 9"/>
                <a:gd name="T11" fmla="*/ 5 h 8"/>
                <a:gd name="T12" fmla="*/ 6 w 9"/>
                <a:gd name="T13" fmla="*/ 0 h 8"/>
                <a:gd name="T14" fmla="*/ 1 w 9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1" y="3"/>
                  </a:moveTo>
                  <a:cubicBezTo>
                    <a:pt x="1" y="3"/>
                    <a:pt x="0" y="4"/>
                    <a:pt x="0" y="5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3"/>
                    <a:pt x="7" y="2"/>
                    <a:pt x="6" y="0"/>
                  </a:cubicBezTo>
                  <a:lnTo>
                    <a:pt x="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8" name="Freeform 296"/>
            <p:cNvSpPr>
              <a:spLocks/>
            </p:cNvSpPr>
            <p:nvPr/>
          </p:nvSpPr>
          <p:spPr bwMode="auto">
            <a:xfrm>
              <a:off x="6275388" y="3730625"/>
              <a:ext cx="33338" cy="38100"/>
            </a:xfrm>
            <a:custGeom>
              <a:avLst/>
              <a:gdLst>
                <a:gd name="T0" fmla="*/ 6 w 9"/>
                <a:gd name="T1" fmla="*/ 0 h 10"/>
                <a:gd name="T2" fmla="*/ 0 w 9"/>
                <a:gd name="T3" fmla="*/ 3 h 10"/>
                <a:gd name="T4" fmla="*/ 3 w 9"/>
                <a:gd name="T5" fmla="*/ 8 h 10"/>
                <a:gd name="T6" fmla="*/ 6 w 9"/>
                <a:gd name="T7" fmla="*/ 10 h 10"/>
                <a:gd name="T8" fmla="*/ 7 w 9"/>
                <a:gd name="T9" fmla="*/ 9 h 10"/>
                <a:gd name="T10" fmla="*/ 9 w 9"/>
                <a:gd name="T11" fmla="*/ 5 h 10"/>
                <a:gd name="T12" fmla="*/ 6 w 9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4" y="1"/>
                    <a:pt x="2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9" y="9"/>
                    <a:pt x="9" y="7"/>
                    <a:pt x="9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9" name="Freeform 297"/>
            <p:cNvSpPr>
              <a:spLocks/>
            </p:cNvSpPr>
            <p:nvPr/>
          </p:nvSpPr>
          <p:spPr bwMode="auto">
            <a:xfrm>
              <a:off x="6118226" y="3730625"/>
              <a:ext cx="34925" cy="38100"/>
            </a:xfrm>
            <a:custGeom>
              <a:avLst/>
              <a:gdLst>
                <a:gd name="T0" fmla="*/ 1 w 9"/>
                <a:gd name="T1" fmla="*/ 5 h 10"/>
                <a:gd name="T2" fmla="*/ 0 w 9"/>
                <a:gd name="T3" fmla="*/ 8 h 10"/>
                <a:gd name="T4" fmla="*/ 2 w 9"/>
                <a:gd name="T5" fmla="*/ 9 h 10"/>
                <a:gd name="T6" fmla="*/ 3 w 9"/>
                <a:gd name="T7" fmla="*/ 10 h 10"/>
                <a:gd name="T8" fmla="*/ 6 w 9"/>
                <a:gd name="T9" fmla="*/ 8 h 10"/>
                <a:gd name="T10" fmla="*/ 9 w 9"/>
                <a:gd name="T11" fmla="*/ 3 h 10"/>
                <a:gd name="T12" fmla="*/ 3 w 9"/>
                <a:gd name="T13" fmla="*/ 0 h 10"/>
                <a:gd name="T14" fmla="*/ 1 w 9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1" y="5"/>
                  </a:moveTo>
                  <a:cubicBezTo>
                    <a:pt x="0" y="6"/>
                    <a:pt x="0" y="7"/>
                    <a:pt x="0" y="8"/>
                  </a:cubicBezTo>
                  <a:cubicBezTo>
                    <a:pt x="0" y="8"/>
                    <a:pt x="1" y="9"/>
                    <a:pt x="2" y="9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5" y="9"/>
                    <a:pt x="6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2"/>
                    <a:pt x="5" y="1"/>
                    <a:pt x="3" y="0"/>
                  </a:cubicBez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0" name="Oval 298"/>
            <p:cNvSpPr>
              <a:spLocks noChangeArrowheads="1"/>
            </p:cNvSpPr>
            <p:nvPr/>
          </p:nvSpPr>
          <p:spPr bwMode="auto">
            <a:xfrm>
              <a:off x="6194426" y="3590925"/>
              <a:ext cx="34925" cy="381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1" name="Freeform 299"/>
            <p:cNvSpPr>
              <a:spLocks/>
            </p:cNvSpPr>
            <p:nvPr/>
          </p:nvSpPr>
          <p:spPr bwMode="auto">
            <a:xfrm>
              <a:off x="6145213" y="3492500"/>
              <a:ext cx="84138" cy="98425"/>
            </a:xfrm>
            <a:custGeom>
              <a:avLst/>
              <a:gdLst>
                <a:gd name="T0" fmla="*/ 22 w 22"/>
                <a:gd name="T1" fmla="*/ 25 h 26"/>
                <a:gd name="T2" fmla="*/ 21 w 22"/>
                <a:gd name="T3" fmla="*/ 7 h 26"/>
                <a:gd name="T4" fmla="*/ 18 w 22"/>
                <a:gd name="T5" fmla="*/ 3 h 26"/>
                <a:gd name="T6" fmla="*/ 14 w 22"/>
                <a:gd name="T7" fmla="*/ 7 h 26"/>
                <a:gd name="T8" fmla="*/ 14 w 22"/>
                <a:gd name="T9" fmla="*/ 17 h 26"/>
                <a:gd name="T10" fmla="*/ 5 w 22"/>
                <a:gd name="T11" fmla="*/ 1 h 26"/>
                <a:gd name="T12" fmla="*/ 2 w 22"/>
                <a:gd name="T13" fmla="*/ 1 h 26"/>
                <a:gd name="T14" fmla="*/ 1 w 22"/>
                <a:gd name="T15" fmla="*/ 4 h 26"/>
                <a:gd name="T16" fmla="*/ 13 w 22"/>
                <a:gd name="T17" fmla="*/ 26 h 26"/>
                <a:gd name="T18" fmla="*/ 18 w 22"/>
                <a:gd name="T19" fmla="*/ 24 h 26"/>
                <a:gd name="T20" fmla="*/ 22 w 22"/>
                <a:gd name="T21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6">
                  <a:moveTo>
                    <a:pt x="22" y="25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5"/>
                    <a:pt x="20" y="3"/>
                    <a:pt x="18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3"/>
                    <a:pt x="1" y="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4"/>
                    <a:pt x="16" y="24"/>
                    <a:pt x="18" y="24"/>
                  </a:cubicBezTo>
                  <a:cubicBezTo>
                    <a:pt x="19" y="24"/>
                    <a:pt x="21" y="24"/>
                    <a:pt x="22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73" name="标题 11"/>
          <p:cNvSpPr txBox="1">
            <a:spLocks/>
          </p:cNvSpPr>
          <p:nvPr/>
        </p:nvSpPr>
        <p:spPr>
          <a:xfrm>
            <a:off x="5776695" y="3115092"/>
            <a:ext cx="539919" cy="428513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rPr>
              <a:t>04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grpSp>
        <p:nvGrpSpPr>
          <p:cNvPr id="74" name="组合 73"/>
          <p:cNvGrpSpPr/>
          <p:nvPr/>
        </p:nvGrpSpPr>
        <p:grpSpPr>
          <a:xfrm rot="16200000">
            <a:off x="7082625" y="1734354"/>
            <a:ext cx="53992" cy="2591613"/>
            <a:chOff x="3419789" y="2128318"/>
            <a:chExt cx="72008" cy="3456384"/>
          </a:xfrm>
          <a:solidFill>
            <a:schemeClr val="tx1"/>
          </a:solidFill>
        </p:grpSpPr>
        <p:cxnSp>
          <p:nvCxnSpPr>
            <p:cNvPr id="75" name="直接连接符 74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椭圆 75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77" name="标题 11"/>
          <p:cNvSpPr txBox="1">
            <a:spLocks/>
          </p:cNvSpPr>
          <p:nvPr/>
        </p:nvSpPr>
        <p:spPr>
          <a:xfrm>
            <a:off x="6208631" y="3057678"/>
            <a:ext cx="2142805" cy="425091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标题 11"/>
          <p:cNvSpPr txBox="1">
            <a:spLocks/>
          </p:cNvSpPr>
          <p:nvPr/>
        </p:nvSpPr>
        <p:spPr>
          <a:xfrm>
            <a:off x="6191758" y="2787718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5060904" y="2928895"/>
            <a:ext cx="578494" cy="565399"/>
            <a:chOff x="5710238" y="3049588"/>
            <a:chExt cx="771526" cy="754062"/>
          </a:xfrm>
          <a:solidFill>
            <a:schemeClr val="tx1"/>
          </a:solidFill>
        </p:grpSpPr>
        <p:sp>
          <p:nvSpPr>
            <p:cNvPr id="80" name="Freeform 355"/>
            <p:cNvSpPr>
              <a:spLocks/>
            </p:cNvSpPr>
            <p:nvPr/>
          </p:nvSpPr>
          <p:spPr bwMode="auto">
            <a:xfrm>
              <a:off x="6026151" y="3049588"/>
              <a:ext cx="106363" cy="125413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1" name="Freeform 356"/>
            <p:cNvSpPr>
              <a:spLocks/>
            </p:cNvSpPr>
            <p:nvPr/>
          </p:nvSpPr>
          <p:spPr bwMode="auto">
            <a:xfrm>
              <a:off x="5797551" y="3160713"/>
              <a:ext cx="479425" cy="49847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2" name="Freeform 357"/>
            <p:cNvSpPr>
              <a:spLocks noEditPoints="1"/>
            </p:cNvSpPr>
            <p:nvPr/>
          </p:nvSpPr>
          <p:spPr bwMode="auto">
            <a:xfrm>
              <a:off x="5710238" y="3370263"/>
              <a:ext cx="169863" cy="155575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3" name="Freeform 358"/>
            <p:cNvSpPr>
              <a:spLocks/>
            </p:cNvSpPr>
            <p:nvPr/>
          </p:nvSpPr>
          <p:spPr bwMode="auto">
            <a:xfrm>
              <a:off x="5721351" y="3340100"/>
              <a:ext cx="760413" cy="463550"/>
            </a:xfrm>
            <a:custGeom>
              <a:avLst/>
              <a:gdLst>
                <a:gd name="T0" fmla="*/ 479 w 479"/>
                <a:gd name="T1" fmla="*/ 0 h 292"/>
                <a:gd name="T2" fmla="*/ 395 w 479"/>
                <a:gd name="T3" fmla="*/ 33 h 292"/>
                <a:gd name="T4" fmla="*/ 412 w 479"/>
                <a:gd name="T5" fmla="*/ 45 h 292"/>
                <a:gd name="T6" fmla="*/ 307 w 479"/>
                <a:gd name="T7" fmla="*/ 158 h 292"/>
                <a:gd name="T8" fmla="*/ 213 w 479"/>
                <a:gd name="T9" fmla="*/ 148 h 292"/>
                <a:gd name="T10" fmla="*/ 139 w 479"/>
                <a:gd name="T11" fmla="*/ 225 h 292"/>
                <a:gd name="T12" fmla="*/ 62 w 479"/>
                <a:gd name="T13" fmla="*/ 187 h 292"/>
                <a:gd name="T14" fmla="*/ 0 w 479"/>
                <a:gd name="T15" fmla="*/ 266 h 292"/>
                <a:gd name="T16" fmla="*/ 33 w 479"/>
                <a:gd name="T17" fmla="*/ 292 h 292"/>
                <a:gd name="T18" fmla="*/ 74 w 479"/>
                <a:gd name="T19" fmla="*/ 242 h 292"/>
                <a:gd name="T20" fmla="*/ 148 w 479"/>
                <a:gd name="T21" fmla="*/ 278 h 292"/>
                <a:gd name="T22" fmla="*/ 230 w 479"/>
                <a:gd name="T23" fmla="*/ 194 h 292"/>
                <a:gd name="T24" fmla="*/ 323 w 479"/>
                <a:gd name="T25" fmla="*/ 204 h 292"/>
                <a:gd name="T26" fmla="*/ 448 w 479"/>
                <a:gd name="T27" fmla="*/ 72 h 292"/>
                <a:gd name="T28" fmla="*/ 472 w 479"/>
                <a:gd name="T29" fmla="*/ 88 h 292"/>
                <a:gd name="T30" fmla="*/ 479 w 479"/>
                <a:gd name="T3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9" h="292">
                  <a:moveTo>
                    <a:pt x="479" y="0"/>
                  </a:moveTo>
                  <a:lnTo>
                    <a:pt x="395" y="33"/>
                  </a:lnTo>
                  <a:lnTo>
                    <a:pt x="412" y="45"/>
                  </a:lnTo>
                  <a:lnTo>
                    <a:pt x="307" y="158"/>
                  </a:lnTo>
                  <a:lnTo>
                    <a:pt x="213" y="148"/>
                  </a:lnTo>
                  <a:lnTo>
                    <a:pt x="139" y="225"/>
                  </a:lnTo>
                  <a:lnTo>
                    <a:pt x="62" y="187"/>
                  </a:lnTo>
                  <a:lnTo>
                    <a:pt x="0" y="266"/>
                  </a:lnTo>
                  <a:lnTo>
                    <a:pt x="33" y="292"/>
                  </a:lnTo>
                  <a:lnTo>
                    <a:pt x="74" y="242"/>
                  </a:lnTo>
                  <a:lnTo>
                    <a:pt x="148" y="278"/>
                  </a:lnTo>
                  <a:lnTo>
                    <a:pt x="230" y="194"/>
                  </a:lnTo>
                  <a:lnTo>
                    <a:pt x="323" y="204"/>
                  </a:lnTo>
                  <a:lnTo>
                    <a:pt x="448" y="72"/>
                  </a:lnTo>
                  <a:lnTo>
                    <a:pt x="472" y="88"/>
                  </a:lnTo>
                  <a:lnTo>
                    <a:pt x="47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504437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  <p:bldP spid="19" grpId="0"/>
      <p:bldP spid="20" grpId="0"/>
      <p:bldP spid="22" grpId="0"/>
      <p:bldP spid="26" grpId="0"/>
      <p:bldP spid="27" grpId="0"/>
      <p:bldP spid="51" grpId="0"/>
      <p:bldP spid="55" grpId="0"/>
      <p:bldP spid="56" grpId="0"/>
      <p:bldP spid="73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9" name="组合 228"/>
          <p:cNvGrpSpPr/>
          <p:nvPr/>
        </p:nvGrpSpPr>
        <p:grpSpPr>
          <a:xfrm>
            <a:off x="1317141" y="2318215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0" name="同心圆 2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1" name="椭圆 23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3101888" y="2318852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3" name="同心圆 2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4" name="椭圆 2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235" name="组合 234"/>
          <p:cNvGrpSpPr/>
          <p:nvPr/>
        </p:nvGrpSpPr>
        <p:grpSpPr>
          <a:xfrm>
            <a:off x="4991606" y="2301791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6" name="同心圆 2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7" name="椭圆 23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238" name="组合 237"/>
          <p:cNvGrpSpPr/>
          <p:nvPr/>
        </p:nvGrpSpPr>
        <p:grpSpPr>
          <a:xfrm>
            <a:off x="6827331" y="2301791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9" name="同心圆 2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0" name="椭圆 2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cxnSp>
        <p:nvCxnSpPr>
          <p:cNvPr id="96" name="直接连接符 95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计划完成情况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8" name="直接连接符 97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矩形 162"/>
          <p:cNvSpPr/>
          <p:nvPr/>
        </p:nvSpPr>
        <p:spPr>
          <a:xfrm rot="16200000">
            <a:off x="999207" y="1634520"/>
            <a:ext cx="830991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4" name="矩形 163"/>
          <p:cNvSpPr/>
          <p:nvPr/>
        </p:nvSpPr>
        <p:spPr>
          <a:xfrm rot="16200000">
            <a:off x="1449120" y="1816071"/>
            <a:ext cx="471086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5" name="矩形 164"/>
          <p:cNvSpPr/>
          <p:nvPr/>
        </p:nvSpPr>
        <p:spPr>
          <a:xfrm rot="16200000">
            <a:off x="1323160" y="1420151"/>
            <a:ext cx="1262926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6" name="矩形 165"/>
          <p:cNvSpPr/>
          <p:nvPr/>
        </p:nvSpPr>
        <p:spPr>
          <a:xfrm rot="16200000">
            <a:off x="1709347" y="1536378"/>
            <a:ext cx="1030472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7" name="矩形 166"/>
          <p:cNvSpPr/>
          <p:nvPr/>
        </p:nvSpPr>
        <p:spPr>
          <a:xfrm rot="16200000">
            <a:off x="2528920" y="1364561"/>
            <a:ext cx="1370909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8" name="矩形 167"/>
          <p:cNvSpPr/>
          <p:nvPr/>
        </p:nvSpPr>
        <p:spPr>
          <a:xfrm rot="16200000">
            <a:off x="3292324" y="1859603"/>
            <a:ext cx="384021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9" name="矩形 168"/>
          <p:cNvSpPr/>
          <p:nvPr/>
        </p:nvSpPr>
        <p:spPr>
          <a:xfrm rot="16200000">
            <a:off x="3264613" y="1561932"/>
            <a:ext cx="979363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0" name="矩形 169"/>
          <p:cNvSpPr/>
          <p:nvPr/>
        </p:nvSpPr>
        <p:spPr>
          <a:xfrm rot="16200000">
            <a:off x="3680728" y="1708087"/>
            <a:ext cx="687053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1" name="矩形 170"/>
          <p:cNvSpPr/>
          <p:nvPr/>
        </p:nvSpPr>
        <p:spPr>
          <a:xfrm rot="16200000">
            <a:off x="4580612" y="1580528"/>
            <a:ext cx="938974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2" name="矩形 171"/>
          <p:cNvSpPr/>
          <p:nvPr/>
        </p:nvSpPr>
        <p:spPr>
          <a:xfrm rot="16200000">
            <a:off x="4984116" y="1715670"/>
            <a:ext cx="671888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3" name="矩形 172"/>
          <p:cNvSpPr/>
          <p:nvPr/>
        </p:nvSpPr>
        <p:spPr>
          <a:xfrm rot="16200000">
            <a:off x="4958557" y="1420151"/>
            <a:ext cx="1262926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4" name="矩形 173"/>
          <p:cNvSpPr/>
          <p:nvPr/>
        </p:nvSpPr>
        <p:spPr>
          <a:xfrm rot="16200000">
            <a:off x="5443686" y="1635319"/>
            <a:ext cx="832589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5" name="矩形 174"/>
          <p:cNvSpPr/>
          <p:nvPr/>
        </p:nvSpPr>
        <p:spPr>
          <a:xfrm rot="16200000">
            <a:off x="6332789" y="1472545"/>
            <a:ext cx="1154941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6" name="矩形 175"/>
          <p:cNvSpPr/>
          <p:nvPr/>
        </p:nvSpPr>
        <p:spPr>
          <a:xfrm rot="16200000">
            <a:off x="6922601" y="1793995"/>
            <a:ext cx="515237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7" name="矩形 176"/>
          <p:cNvSpPr/>
          <p:nvPr/>
        </p:nvSpPr>
        <p:spPr>
          <a:xfrm rot="16200000">
            <a:off x="6763925" y="1365361"/>
            <a:ext cx="1372508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8" name="矩形 177"/>
          <p:cNvSpPr/>
          <p:nvPr/>
        </p:nvSpPr>
        <p:spPr>
          <a:xfrm rot="16200000">
            <a:off x="7336119" y="1667593"/>
            <a:ext cx="768041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80" name="标题 11"/>
          <p:cNvSpPr txBox="1">
            <a:spLocks/>
          </p:cNvSpPr>
          <p:nvPr/>
        </p:nvSpPr>
        <p:spPr>
          <a:xfrm>
            <a:off x="1476104" y="2990440"/>
            <a:ext cx="720250" cy="259834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part1</a:t>
            </a:r>
            <a:endParaRPr lang="zh-CN" altLang="en-US" sz="3299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81" name="Freeform 487"/>
          <p:cNvSpPr>
            <a:spLocks noEditPoints="1"/>
          </p:cNvSpPr>
          <p:nvPr/>
        </p:nvSpPr>
        <p:spPr bwMode="auto">
          <a:xfrm>
            <a:off x="1671718" y="2513544"/>
            <a:ext cx="320461" cy="358786"/>
          </a:xfrm>
          <a:custGeom>
            <a:avLst/>
            <a:gdLst>
              <a:gd name="T0" fmla="*/ 200 w 291"/>
              <a:gd name="T1" fmla="*/ 223 h 327"/>
              <a:gd name="T2" fmla="*/ 168 w 291"/>
              <a:gd name="T3" fmla="*/ 235 h 327"/>
              <a:gd name="T4" fmla="*/ 151 w 291"/>
              <a:gd name="T5" fmla="*/ 251 h 327"/>
              <a:gd name="T6" fmla="*/ 145 w 291"/>
              <a:gd name="T7" fmla="*/ 250 h 327"/>
              <a:gd name="T8" fmla="*/ 60 w 291"/>
              <a:gd name="T9" fmla="*/ 117 h 327"/>
              <a:gd name="T10" fmla="*/ 87 w 291"/>
              <a:gd name="T11" fmla="*/ 99 h 327"/>
              <a:gd name="T12" fmla="*/ 106 w 291"/>
              <a:gd name="T13" fmla="*/ 67 h 327"/>
              <a:gd name="T14" fmla="*/ 74 w 291"/>
              <a:gd name="T15" fmla="*/ 1 h 327"/>
              <a:gd name="T16" fmla="*/ 49 w 291"/>
              <a:gd name="T17" fmla="*/ 5 h 327"/>
              <a:gd name="T18" fmla="*/ 47 w 291"/>
              <a:gd name="T19" fmla="*/ 220 h 327"/>
              <a:gd name="T20" fmla="*/ 166 w 291"/>
              <a:gd name="T21" fmla="*/ 323 h 327"/>
              <a:gd name="T22" fmla="*/ 245 w 291"/>
              <a:gd name="T23" fmla="*/ 306 h 327"/>
              <a:gd name="T24" fmla="*/ 244 w 291"/>
              <a:gd name="T25" fmla="*/ 256 h 327"/>
              <a:gd name="T26" fmla="*/ 140 w 291"/>
              <a:gd name="T27" fmla="*/ 106 h 327"/>
              <a:gd name="T28" fmla="*/ 201 w 291"/>
              <a:gd name="T29" fmla="*/ 114 h 327"/>
              <a:gd name="T30" fmla="*/ 194 w 291"/>
              <a:gd name="T31" fmla="*/ 97 h 327"/>
              <a:gd name="T32" fmla="*/ 227 w 291"/>
              <a:gd name="T33" fmla="*/ 77 h 327"/>
              <a:gd name="T34" fmla="*/ 207 w 291"/>
              <a:gd name="T35" fmla="*/ 41 h 327"/>
              <a:gd name="T36" fmla="*/ 202 w 291"/>
              <a:gd name="T37" fmla="*/ 40 h 327"/>
              <a:gd name="T38" fmla="*/ 163 w 291"/>
              <a:gd name="T39" fmla="*/ 45 h 327"/>
              <a:gd name="T40" fmla="*/ 159 w 291"/>
              <a:gd name="T41" fmla="*/ 43 h 327"/>
              <a:gd name="T42" fmla="*/ 137 w 291"/>
              <a:gd name="T43" fmla="*/ 101 h 327"/>
              <a:gd name="T44" fmla="*/ 140 w 291"/>
              <a:gd name="T45" fmla="*/ 106 h 327"/>
              <a:gd name="T46" fmla="*/ 287 w 291"/>
              <a:gd name="T47" fmla="*/ 124 h 327"/>
              <a:gd name="T48" fmla="*/ 226 w 291"/>
              <a:gd name="T49" fmla="*/ 116 h 327"/>
              <a:gd name="T50" fmla="*/ 233 w 291"/>
              <a:gd name="T51" fmla="*/ 133 h 327"/>
              <a:gd name="T52" fmla="*/ 200 w 291"/>
              <a:gd name="T53" fmla="*/ 154 h 327"/>
              <a:gd name="T54" fmla="*/ 220 w 291"/>
              <a:gd name="T55" fmla="*/ 189 h 327"/>
              <a:gd name="T56" fmla="*/ 225 w 291"/>
              <a:gd name="T57" fmla="*/ 191 h 327"/>
              <a:gd name="T58" fmla="*/ 264 w 291"/>
              <a:gd name="T59" fmla="*/ 186 h 327"/>
              <a:gd name="T60" fmla="*/ 268 w 291"/>
              <a:gd name="T61" fmla="*/ 187 h 327"/>
              <a:gd name="T62" fmla="*/ 290 w 291"/>
              <a:gd name="T63" fmla="*/ 129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1" h="327">
                <a:moveTo>
                  <a:pt x="208" y="228"/>
                </a:moveTo>
                <a:cubicBezTo>
                  <a:pt x="205" y="225"/>
                  <a:pt x="202" y="223"/>
                  <a:pt x="200" y="223"/>
                </a:cubicBezTo>
                <a:cubicBezTo>
                  <a:pt x="198" y="222"/>
                  <a:pt x="195" y="222"/>
                  <a:pt x="193" y="222"/>
                </a:cubicBezTo>
                <a:cubicBezTo>
                  <a:pt x="185" y="222"/>
                  <a:pt x="177" y="226"/>
                  <a:pt x="168" y="235"/>
                </a:cubicBezTo>
                <a:cubicBezTo>
                  <a:pt x="163" y="239"/>
                  <a:pt x="159" y="245"/>
                  <a:pt x="156" y="249"/>
                </a:cubicBezTo>
                <a:cubicBezTo>
                  <a:pt x="154" y="250"/>
                  <a:pt x="153" y="251"/>
                  <a:pt x="151" y="251"/>
                </a:cubicBezTo>
                <a:cubicBezTo>
                  <a:pt x="150" y="251"/>
                  <a:pt x="150" y="251"/>
                  <a:pt x="150" y="251"/>
                </a:cubicBezTo>
                <a:cubicBezTo>
                  <a:pt x="148" y="251"/>
                  <a:pt x="147" y="251"/>
                  <a:pt x="145" y="250"/>
                </a:cubicBezTo>
                <a:cubicBezTo>
                  <a:pt x="127" y="233"/>
                  <a:pt x="110" y="212"/>
                  <a:pt x="95" y="189"/>
                </a:cubicBezTo>
                <a:cubicBezTo>
                  <a:pt x="80" y="166"/>
                  <a:pt x="68" y="141"/>
                  <a:pt x="60" y="117"/>
                </a:cubicBezTo>
                <a:cubicBezTo>
                  <a:pt x="59" y="114"/>
                  <a:pt x="61" y="110"/>
                  <a:pt x="64" y="109"/>
                </a:cubicBezTo>
                <a:cubicBezTo>
                  <a:pt x="68" y="107"/>
                  <a:pt x="87" y="99"/>
                  <a:pt x="87" y="99"/>
                </a:cubicBezTo>
                <a:cubicBezTo>
                  <a:pt x="88" y="99"/>
                  <a:pt x="88" y="99"/>
                  <a:pt x="88" y="99"/>
                </a:cubicBezTo>
                <a:cubicBezTo>
                  <a:pt x="99" y="93"/>
                  <a:pt x="110" y="88"/>
                  <a:pt x="106" y="67"/>
                </a:cubicBezTo>
                <a:cubicBezTo>
                  <a:pt x="102" y="48"/>
                  <a:pt x="96" y="29"/>
                  <a:pt x="90" y="16"/>
                </a:cubicBezTo>
                <a:cubicBezTo>
                  <a:pt x="86" y="6"/>
                  <a:pt x="79" y="2"/>
                  <a:pt x="74" y="1"/>
                </a:cubicBezTo>
                <a:cubicBezTo>
                  <a:pt x="72" y="0"/>
                  <a:pt x="70" y="0"/>
                  <a:pt x="67" y="0"/>
                </a:cubicBezTo>
                <a:cubicBezTo>
                  <a:pt x="61" y="0"/>
                  <a:pt x="55" y="1"/>
                  <a:pt x="49" y="5"/>
                </a:cubicBezTo>
                <a:cubicBezTo>
                  <a:pt x="44" y="7"/>
                  <a:pt x="0" y="27"/>
                  <a:pt x="0" y="79"/>
                </a:cubicBezTo>
                <a:cubicBezTo>
                  <a:pt x="0" y="90"/>
                  <a:pt x="1" y="150"/>
                  <a:pt x="47" y="220"/>
                </a:cubicBezTo>
                <a:cubicBezTo>
                  <a:pt x="74" y="261"/>
                  <a:pt x="102" y="288"/>
                  <a:pt x="139" y="310"/>
                </a:cubicBezTo>
                <a:cubicBezTo>
                  <a:pt x="148" y="316"/>
                  <a:pt x="157" y="320"/>
                  <a:pt x="166" y="323"/>
                </a:cubicBezTo>
                <a:cubicBezTo>
                  <a:pt x="175" y="325"/>
                  <a:pt x="184" y="327"/>
                  <a:pt x="192" y="327"/>
                </a:cubicBezTo>
                <a:cubicBezTo>
                  <a:pt x="224" y="327"/>
                  <a:pt x="243" y="309"/>
                  <a:pt x="245" y="306"/>
                </a:cubicBezTo>
                <a:cubicBezTo>
                  <a:pt x="254" y="298"/>
                  <a:pt x="258" y="291"/>
                  <a:pt x="258" y="283"/>
                </a:cubicBezTo>
                <a:cubicBezTo>
                  <a:pt x="259" y="272"/>
                  <a:pt x="249" y="262"/>
                  <a:pt x="244" y="256"/>
                </a:cubicBezTo>
                <a:cubicBezTo>
                  <a:pt x="229" y="241"/>
                  <a:pt x="209" y="228"/>
                  <a:pt x="208" y="228"/>
                </a:cubicBezTo>
                <a:close/>
                <a:moveTo>
                  <a:pt x="140" y="106"/>
                </a:moveTo>
                <a:cubicBezTo>
                  <a:pt x="198" y="116"/>
                  <a:pt x="198" y="116"/>
                  <a:pt x="198" y="116"/>
                </a:cubicBezTo>
                <a:cubicBezTo>
                  <a:pt x="199" y="116"/>
                  <a:pt x="201" y="115"/>
                  <a:pt x="201" y="114"/>
                </a:cubicBezTo>
                <a:cubicBezTo>
                  <a:pt x="202" y="113"/>
                  <a:pt x="202" y="111"/>
                  <a:pt x="202" y="110"/>
                </a:cubicBezTo>
                <a:cubicBezTo>
                  <a:pt x="194" y="97"/>
                  <a:pt x="194" y="97"/>
                  <a:pt x="194" y="97"/>
                </a:cubicBezTo>
                <a:cubicBezTo>
                  <a:pt x="225" y="79"/>
                  <a:pt x="225" y="79"/>
                  <a:pt x="225" y="79"/>
                </a:cubicBezTo>
                <a:cubicBezTo>
                  <a:pt x="226" y="79"/>
                  <a:pt x="226" y="78"/>
                  <a:pt x="227" y="77"/>
                </a:cubicBezTo>
                <a:cubicBezTo>
                  <a:pt x="227" y="76"/>
                  <a:pt x="227" y="75"/>
                  <a:pt x="226" y="74"/>
                </a:cubicBezTo>
                <a:cubicBezTo>
                  <a:pt x="207" y="41"/>
                  <a:pt x="207" y="41"/>
                  <a:pt x="207" y="41"/>
                </a:cubicBezTo>
                <a:cubicBezTo>
                  <a:pt x="206" y="40"/>
                  <a:pt x="205" y="39"/>
                  <a:pt x="204" y="39"/>
                </a:cubicBezTo>
                <a:cubicBezTo>
                  <a:pt x="203" y="39"/>
                  <a:pt x="202" y="39"/>
                  <a:pt x="202" y="40"/>
                </a:cubicBezTo>
                <a:cubicBezTo>
                  <a:pt x="171" y="58"/>
                  <a:pt x="171" y="58"/>
                  <a:pt x="171" y="58"/>
                </a:cubicBezTo>
                <a:cubicBezTo>
                  <a:pt x="163" y="45"/>
                  <a:pt x="163" y="45"/>
                  <a:pt x="163" y="45"/>
                </a:cubicBezTo>
                <a:cubicBezTo>
                  <a:pt x="162" y="44"/>
                  <a:pt x="161" y="43"/>
                  <a:pt x="160" y="43"/>
                </a:cubicBezTo>
                <a:cubicBezTo>
                  <a:pt x="159" y="43"/>
                  <a:pt x="159" y="43"/>
                  <a:pt x="159" y="43"/>
                </a:cubicBezTo>
                <a:cubicBezTo>
                  <a:pt x="158" y="43"/>
                  <a:pt x="157" y="44"/>
                  <a:pt x="156" y="45"/>
                </a:cubicBezTo>
                <a:cubicBezTo>
                  <a:pt x="137" y="101"/>
                  <a:pt x="137" y="101"/>
                  <a:pt x="137" y="101"/>
                </a:cubicBezTo>
                <a:cubicBezTo>
                  <a:pt x="136" y="102"/>
                  <a:pt x="136" y="103"/>
                  <a:pt x="137" y="104"/>
                </a:cubicBezTo>
                <a:cubicBezTo>
                  <a:pt x="137" y="105"/>
                  <a:pt x="138" y="106"/>
                  <a:pt x="140" y="106"/>
                </a:cubicBezTo>
                <a:close/>
                <a:moveTo>
                  <a:pt x="290" y="126"/>
                </a:moveTo>
                <a:cubicBezTo>
                  <a:pt x="289" y="125"/>
                  <a:pt x="288" y="125"/>
                  <a:pt x="287" y="124"/>
                </a:cubicBezTo>
                <a:cubicBezTo>
                  <a:pt x="229" y="114"/>
                  <a:pt x="229" y="114"/>
                  <a:pt x="229" y="114"/>
                </a:cubicBezTo>
                <a:cubicBezTo>
                  <a:pt x="228" y="114"/>
                  <a:pt x="226" y="115"/>
                  <a:pt x="226" y="116"/>
                </a:cubicBezTo>
                <a:cubicBezTo>
                  <a:pt x="225" y="117"/>
                  <a:pt x="225" y="119"/>
                  <a:pt x="225" y="120"/>
                </a:cubicBezTo>
                <a:cubicBezTo>
                  <a:pt x="233" y="133"/>
                  <a:pt x="233" y="133"/>
                  <a:pt x="233" y="133"/>
                </a:cubicBezTo>
                <a:cubicBezTo>
                  <a:pt x="202" y="151"/>
                  <a:pt x="202" y="151"/>
                  <a:pt x="202" y="151"/>
                </a:cubicBezTo>
                <a:cubicBezTo>
                  <a:pt x="201" y="152"/>
                  <a:pt x="201" y="153"/>
                  <a:pt x="200" y="154"/>
                </a:cubicBezTo>
                <a:cubicBezTo>
                  <a:pt x="200" y="155"/>
                  <a:pt x="200" y="156"/>
                  <a:pt x="201" y="157"/>
                </a:cubicBezTo>
                <a:cubicBezTo>
                  <a:pt x="220" y="189"/>
                  <a:pt x="220" y="189"/>
                  <a:pt x="220" y="189"/>
                </a:cubicBezTo>
                <a:cubicBezTo>
                  <a:pt x="221" y="190"/>
                  <a:pt x="222" y="191"/>
                  <a:pt x="223" y="191"/>
                </a:cubicBezTo>
                <a:cubicBezTo>
                  <a:pt x="224" y="191"/>
                  <a:pt x="225" y="191"/>
                  <a:pt x="225" y="191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64" y="186"/>
                  <a:pt x="264" y="186"/>
                  <a:pt x="264" y="186"/>
                </a:cubicBezTo>
                <a:cubicBezTo>
                  <a:pt x="264" y="187"/>
                  <a:pt x="266" y="187"/>
                  <a:pt x="267" y="187"/>
                </a:cubicBezTo>
                <a:cubicBezTo>
                  <a:pt x="268" y="187"/>
                  <a:pt x="268" y="187"/>
                  <a:pt x="268" y="187"/>
                </a:cubicBezTo>
                <a:cubicBezTo>
                  <a:pt x="269" y="187"/>
                  <a:pt x="270" y="186"/>
                  <a:pt x="271" y="185"/>
                </a:cubicBezTo>
                <a:cubicBezTo>
                  <a:pt x="290" y="129"/>
                  <a:pt x="290" y="129"/>
                  <a:pt x="290" y="129"/>
                </a:cubicBezTo>
                <a:cubicBezTo>
                  <a:pt x="291" y="128"/>
                  <a:pt x="291" y="127"/>
                  <a:pt x="290" y="12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82" name="标题 11"/>
          <p:cNvSpPr txBox="1">
            <a:spLocks/>
          </p:cNvSpPr>
          <p:nvPr/>
        </p:nvSpPr>
        <p:spPr>
          <a:xfrm>
            <a:off x="1170508" y="343562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grpSp>
        <p:nvGrpSpPr>
          <p:cNvPr id="183" name="组合 182"/>
          <p:cNvGrpSpPr/>
          <p:nvPr/>
        </p:nvGrpSpPr>
        <p:grpSpPr>
          <a:xfrm>
            <a:off x="1278492" y="3705061"/>
            <a:ext cx="1106839" cy="54512"/>
            <a:chOff x="4369395" y="1412083"/>
            <a:chExt cx="1476169" cy="72701"/>
          </a:xfrm>
          <a:solidFill>
            <a:schemeClr val="tx1"/>
          </a:solidFill>
        </p:grpSpPr>
        <p:grpSp>
          <p:nvGrpSpPr>
            <p:cNvPr id="184" name="组合 183"/>
            <p:cNvGrpSpPr/>
            <p:nvPr/>
          </p:nvGrpSpPr>
          <p:grpSpPr>
            <a:xfrm rot="16200000">
              <a:off x="5107482" y="746009"/>
              <a:ext cx="72008" cy="1404156"/>
              <a:chOff x="3419791" y="2128319"/>
              <a:chExt cx="72008" cy="1404156"/>
            </a:xfrm>
            <a:grpFill/>
          </p:grpSpPr>
          <p:cxnSp>
            <p:nvCxnSpPr>
              <p:cNvPr id="186" name="直接连接符 185"/>
              <p:cNvCxnSpPr/>
              <p:nvPr/>
            </p:nvCxnSpPr>
            <p:spPr>
              <a:xfrm rot="5400000">
                <a:off x="2789719" y="2794393"/>
                <a:ext cx="1332148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7" name="椭圆 186"/>
              <p:cNvSpPr/>
              <p:nvPr/>
            </p:nvSpPr>
            <p:spPr>
              <a:xfrm>
                <a:off x="3419791" y="3460467"/>
                <a:ext cx="72008" cy="7200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85" name="椭圆 184"/>
            <p:cNvSpPr/>
            <p:nvPr/>
          </p:nvSpPr>
          <p:spPr>
            <a:xfrm rot="16200000">
              <a:off x="4369395" y="1412776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88" name="标题 11"/>
          <p:cNvSpPr txBox="1">
            <a:spLocks/>
          </p:cNvSpPr>
          <p:nvPr/>
        </p:nvSpPr>
        <p:spPr>
          <a:xfrm>
            <a:off x="1170508" y="3813564"/>
            <a:ext cx="1403790" cy="11338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  <p:sp>
        <p:nvSpPr>
          <p:cNvPr id="190" name="标题 11"/>
          <p:cNvSpPr txBox="1">
            <a:spLocks/>
          </p:cNvSpPr>
          <p:nvPr/>
        </p:nvSpPr>
        <p:spPr>
          <a:xfrm>
            <a:off x="3257838" y="2967513"/>
            <a:ext cx="720250" cy="259834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part2</a:t>
            </a:r>
            <a:endParaRPr lang="zh-CN" altLang="en-US" sz="3299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91" name="组合 190"/>
          <p:cNvGrpSpPr/>
          <p:nvPr/>
        </p:nvGrpSpPr>
        <p:grpSpPr>
          <a:xfrm>
            <a:off x="3374623" y="2457271"/>
            <a:ext cx="472555" cy="462833"/>
            <a:chOff x="5711825" y="3052763"/>
            <a:chExt cx="771525" cy="755651"/>
          </a:xfrm>
          <a:solidFill>
            <a:schemeClr val="tx1"/>
          </a:solidFill>
        </p:grpSpPr>
        <p:sp>
          <p:nvSpPr>
            <p:cNvPr id="192" name="Freeform 147"/>
            <p:cNvSpPr>
              <a:spLocks noEditPoints="1"/>
            </p:cNvSpPr>
            <p:nvPr/>
          </p:nvSpPr>
          <p:spPr bwMode="auto">
            <a:xfrm>
              <a:off x="5929313" y="3052763"/>
              <a:ext cx="398463" cy="501650"/>
            </a:xfrm>
            <a:custGeom>
              <a:avLst/>
              <a:gdLst>
                <a:gd name="T0" fmla="*/ 52 w 105"/>
                <a:gd name="T1" fmla="*/ 0 h 132"/>
                <a:gd name="T2" fmla="*/ 0 w 105"/>
                <a:gd name="T3" fmla="*/ 52 h 132"/>
                <a:gd name="T4" fmla="*/ 52 w 105"/>
                <a:gd name="T5" fmla="*/ 132 h 132"/>
                <a:gd name="T6" fmla="*/ 105 w 105"/>
                <a:gd name="T7" fmla="*/ 52 h 132"/>
                <a:gd name="T8" fmla="*/ 52 w 105"/>
                <a:gd name="T9" fmla="*/ 0 h 132"/>
                <a:gd name="T10" fmla="*/ 52 w 105"/>
                <a:gd name="T11" fmla="*/ 80 h 132"/>
                <a:gd name="T12" fmla="*/ 25 w 105"/>
                <a:gd name="T13" fmla="*/ 52 h 132"/>
                <a:gd name="T14" fmla="*/ 52 w 105"/>
                <a:gd name="T15" fmla="*/ 25 h 132"/>
                <a:gd name="T16" fmla="*/ 80 w 105"/>
                <a:gd name="T17" fmla="*/ 52 h 132"/>
                <a:gd name="T18" fmla="*/ 52 w 105"/>
                <a:gd name="T19" fmla="*/ 8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32">
                  <a:moveTo>
                    <a:pt x="52" y="0"/>
                  </a:moveTo>
                  <a:cubicBezTo>
                    <a:pt x="24" y="0"/>
                    <a:pt x="0" y="23"/>
                    <a:pt x="0" y="52"/>
                  </a:cubicBezTo>
                  <a:cubicBezTo>
                    <a:pt x="0" y="81"/>
                    <a:pt x="52" y="132"/>
                    <a:pt x="52" y="132"/>
                  </a:cubicBezTo>
                  <a:cubicBezTo>
                    <a:pt x="52" y="132"/>
                    <a:pt x="105" y="81"/>
                    <a:pt x="105" y="52"/>
                  </a:cubicBezTo>
                  <a:cubicBezTo>
                    <a:pt x="105" y="23"/>
                    <a:pt x="81" y="0"/>
                    <a:pt x="52" y="0"/>
                  </a:cubicBezTo>
                  <a:close/>
                  <a:moveTo>
                    <a:pt x="52" y="80"/>
                  </a:moveTo>
                  <a:cubicBezTo>
                    <a:pt x="37" y="80"/>
                    <a:pt x="25" y="68"/>
                    <a:pt x="25" y="52"/>
                  </a:cubicBezTo>
                  <a:cubicBezTo>
                    <a:pt x="25" y="37"/>
                    <a:pt x="37" y="25"/>
                    <a:pt x="52" y="25"/>
                  </a:cubicBezTo>
                  <a:cubicBezTo>
                    <a:pt x="68" y="25"/>
                    <a:pt x="80" y="37"/>
                    <a:pt x="80" y="52"/>
                  </a:cubicBezTo>
                  <a:cubicBezTo>
                    <a:pt x="80" y="68"/>
                    <a:pt x="68" y="80"/>
                    <a:pt x="52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3" name="Freeform 148"/>
            <p:cNvSpPr>
              <a:spLocks noEditPoints="1"/>
            </p:cNvSpPr>
            <p:nvPr/>
          </p:nvSpPr>
          <p:spPr bwMode="auto">
            <a:xfrm>
              <a:off x="5711825" y="3540126"/>
              <a:ext cx="771525" cy="268288"/>
            </a:xfrm>
            <a:custGeom>
              <a:avLst/>
              <a:gdLst>
                <a:gd name="T0" fmla="*/ 165 w 203"/>
                <a:gd name="T1" fmla="*/ 71 h 71"/>
                <a:gd name="T2" fmla="*/ 162 w 203"/>
                <a:gd name="T3" fmla="*/ 70 h 71"/>
                <a:gd name="T4" fmla="*/ 126 w 203"/>
                <a:gd name="T5" fmla="*/ 50 h 71"/>
                <a:gd name="T6" fmla="*/ 80 w 203"/>
                <a:gd name="T7" fmla="*/ 68 h 71"/>
                <a:gd name="T8" fmla="*/ 74 w 203"/>
                <a:gd name="T9" fmla="*/ 68 h 71"/>
                <a:gd name="T10" fmla="*/ 45 w 203"/>
                <a:gd name="T11" fmla="*/ 43 h 71"/>
                <a:gd name="T12" fmla="*/ 8 w 203"/>
                <a:gd name="T13" fmla="*/ 57 h 71"/>
                <a:gd name="T14" fmla="*/ 1 w 203"/>
                <a:gd name="T15" fmla="*/ 54 h 71"/>
                <a:gd name="T16" fmla="*/ 4 w 203"/>
                <a:gd name="T17" fmla="*/ 46 h 71"/>
                <a:gd name="T18" fmla="*/ 82 w 203"/>
                <a:gd name="T19" fmla="*/ 7 h 71"/>
                <a:gd name="T20" fmla="*/ 87 w 203"/>
                <a:gd name="T21" fmla="*/ 7 h 71"/>
                <a:gd name="T22" fmla="*/ 109 w 203"/>
                <a:gd name="T23" fmla="*/ 18 h 71"/>
                <a:gd name="T24" fmla="*/ 158 w 203"/>
                <a:gd name="T25" fmla="*/ 0 h 71"/>
                <a:gd name="T26" fmla="*/ 162 w 203"/>
                <a:gd name="T27" fmla="*/ 1 h 71"/>
                <a:gd name="T28" fmla="*/ 200 w 203"/>
                <a:gd name="T29" fmla="*/ 19 h 71"/>
                <a:gd name="T30" fmla="*/ 203 w 203"/>
                <a:gd name="T31" fmla="*/ 23 h 71"/>
                <a:gd name="T32" fmla="*/ 202 w 203"/>
                <a:gd name="T33" fmla="*/ 28 h 71"/>
                <a:gd name="T34" fmla="*/ 169 w 203"/>
                <a:gd name="T35" fmla="*/ 69 h 71"/>
                <a:gd name="T36" fmla="*/ 165 w 203"/>
                <a:gd name="T37" fmla="*/ 71 h 71"/>
                <a:gd name="T38" fmla="*/ 127 w 203"/>
                <a:gd name="T39" fmla="*/ 38 h 71"/>
                <a:gd name="T40" fmla="*/ 130 w 203"/>
                <a:gd name="T41" fmla="*/ 38 h 71"/>
                <a:gd name="T42" fmla="*/ 163 w 203"/>
                <a:gd name="T43" fmla="*/ 58 h 71"/>
                <a:gd name="T44" fmla="*/ 188 w 203"/>
                <a:gd name="T45" fmla="*/ 27 h 71"/>
                <a:gd name="T46" fmla="*/ 159 w 203"/>
                <a:gd name="T47" fmla="*/ 12 h 71"/>
                <a:gd name="T48" fmla="*/ 110 w 203"/>
                <a:gd name="T49" fmla="*/ 30 h 71"/>
                <a:gd name="T50" fmla="*/ 106 w 203"/>
                <a:gd name="T51" fmla="*/ 30 h 71"/>
                <a:gd name="T52" fmla="*/ 84 w 203"/>
                <a:gd name="T53" fmla="*/ 19 h 71"/>
                <a:gd name="T54" fmla="*/ 53 w 203"/>
                <a:gd name="T55" fmla="*/ 35 h 71"/>
                <a:gd name="T56" fmla="*/ 79 w 203"/>
                <a:gd name="T57" fmla="*/ 56 h 71"/>
                <a:gd name="T58" fmla="*/ 125 w 203"/>
                <a:gd name="T59" fmla="*/ 38 h 71"/>
                <a:gd name="T60" fmla="*/ 127 w 203"/>
                <a:gd name="T61" fmla="*/ 38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03" h="71">
                  <a:moveTo>
                    <a:pt x="165" y="71"/>
                  </a:moveTo>
                  <a:cubicBezTo>
                    <a:pt x="164" y="71"/>
                    <a:pt x="163" y="71"/>
                    <a:pt x="162" y="70"/>
                  </a:cubicBezTo>
                  <a:cubicBezTo>
                    <a:pt x="126" y="50"/>
                    <a:pt x="126" y="50"/>
                    <a:pt x="126" y="50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78" y="69"/>
                    <a:pt x="76" y="69"/>
                    <a:pt x="74" y="68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5" y="58"/>
                    <a:pt x="2" y="57"/>
                    <a:pt x="1" y="54"/>
                  </a:cubicBezTo>
                  <a:cubicBezTo>
                    <a:pt x="0" y="51"/>
                    <a:pt x="1" y="48"/>
                    <a:pt x="4" y="4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3" y="6"/>
                    <a:pt x="85" y="6"/>
                    <a:pt x="87" y="7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59" y="0"/>
                    <a:pt x="161" y="0"/>
                    <a:pt x="162" y="1"/>
                  </a:cubicBezTo>
                  <a:cubicBezTo>
                    <a:pt x="200" y="19"/>
                    <a:pt x="200" y="19"/>
                    <a:pt x="200" y="19"/>
                  </a:cubicBezTo>
                  <a:cubicBezTo>
                    <a:pt x="202" y="20"/>
                    <a:pt x="203" y="22"/>
                    <a:pt x="203" y="23"/>
                  </a:cubicBezTo>
                  <a:cubicBezTo>
                    <a:pt x="203" y="25"/>
                    <a:pt x="203" y="27"/>
                    <a:pt x="202" y="28"/>
                  </a:cubicBezTo>
                  <a:cubicBezTo>
                    <a:pt x="169" y="69"/>
                    <a:pt x="169" y="69"/>
                    <a:pt x="169" y="69"/>
                  </a:cubicBezTo>
                  <a:cubicBezTo>
                    <a:pt x="168" y="71"/>
                    <a:pt x="166" y="71"/>
                    <a:pt x="165" y="71"/>
                  </a:cubicBezTo>
                  <a:close/>
                  <a:moveTo>
                    <a:pt x="127" y="38"/>
                  </a:moveTo>
                  <a:cubicBezTo>
                    <a:pt x="128" y="38"/>
                    <a:pt x="129" y="38"/>
                    <a:pt x="130" y="38"/>
                  </a:cubicBezTo>
                  <a:cubicBezTo>
                    <a:pt x="163" y="58"/>
                    <a:pt x="163" y="58"/>
                    <a:pt x="163" y="58"/>
                  </a:cubicBezTo>
                  <a:cubicBezTo>
                    <a:pt x="188" y="27"/>
                    <a:pt x="188" y="27"/>
                    <a:pt x="188" y="27"/>
                  </a:cubicBezTo>
                  <a:cubicBezTo>
                    <a:pt x="159" y="12"/>
                    <a:pt x="159" y="12"/>
                    <a:pt x="159" y="12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7" y="31"/>
                    <a:pt x="106" y="30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53" y="35"/>
                    <a:pt x="53" y="35"/>
                    <a:pt x="53" y="35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125" y="38"/>
                    <a:pt x="125" y="38"/>
                    <a:pt x="125" y="38"/>
                  </a:cubicBezTo>
                  <a:cubicBezTo>
                    <a:pt x="125" y="38"/>
                    <a:pt x="126" y="38"/>
                    <a:pt x="127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4" name="Freeform 149"/>
            <p:cNvSpPr>
              <a:spLocks/>
            </p:cNvSpPr>
            <p:nvPr/>
          </p:nvSpPr>
          <p:spPr bwMode="auto">
            <a:xfrm>
              <a:off x="6167438" y="3535363"/>
              <a:ext cx="174625" cy="190500"/>
            </a:xfrm>
            <a:custGeom>
              <a:avLst/>
              <a:gdLst>
                <a:gd name="T0" fmla="*/ 7 w 46"/>
                <a:gd name="T1" fmla="*/ 50 h 50"/>
                <a:gd name="T2" fmla="*/ 3 w 46"/>
                <a:gd name="T3" fmla="*/ 49 h 50"/>
                <a:gd name="T4" fmla="*/ 2 w 46"/>
                <a:gd name="T5" fmla="*/ 41 h 50"/>
                <a:gd name="T6" fmla="*/ 35 w 46"/>
                <a:gd name="T7" fmla="*/ 3 h 50"/>
                <a:gd name="T8" fmla="*/ 44 w 46"/>
                <a:gd name="T9" fmla="*/ 3 h 50"/>
                <a:gd name="T10" fmla="*/ 44 w 46"/>
                <a:gd name="T11" fmla="*/ 11 h 50"/>
                <a:gd name="T12" fmla="*/ 11 w 46"/>
                <a:gd name="T13" fmla="*/ 48 h 50"/>
                <a:gd name="T14" fmla="*/ 7 w 46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0">
                  <a:moveTo>
                    <a:pt x="7" y="50"/>
                  </a:moveTo>
                  <a:cubicBezTo>
                    <a:pt x="5" y="50"/>
                    <a:pt x="4" y="50"/>
                    <a:pt x="3" y="49"/>
                  </a:cubicBezTo>
                  <a:cubicBezTo>
                    <a:pt x="0" y="47"/>
                    <a:pt x="0" y="43"/>
                    <a:pt x="2" y="41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7" y="1"/>
                    <a:pt x="41" y="0"/>
                    <a:pt x="44" y="3"/>
                  </a:cubicBezTo>
                  <a:cubicBezTo>
                    <a:pt x="46" y="5"/>
                    <a:pt x="46" y="8"/>
                    <a:pt x="44" y="11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50"/>
                    <a:pt x="8" y="50"/>
                    <a:pt x="7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5" name="Freeform 150"/>
            <p:cNvSpPr>
              <a:spLocks/>
            </p:cNvSpPr>
            <p:nvPr/>
          </p:nvSpPr>
          <p:spPr bwMode="auto">
            <a:xfrm>
              <a:off x="5981700" y="3608388"/>
              <a:ext cx="174625" cy="182563"/>
            </a:xfrm>
            <a:custGeom>
              <a:avLst/>
              <a:gdLst>
                <a:gd name="T0" fmla="*/ 6 w 46"/>
                <a:gd name="T1" fmla="*/ 48 h 48"/>
                <a:gd name="T2" fmla="*/ 2 w 46"/>
                <a:gd name="T3" fmla="*/ 47 h 48"/>
                <a:gd name="T4" fmla="*/ 2 w 46"/>
                <a:gd name="T5" fmla="*/ 39 h 48"/>
                <a:gd name="T6" fmla="*/ 35 w 46"/>
                <a:gd name="T7" fmla="*/ 3 h 48"/>
                <a:gd name="T8" fmla="*/ 43 w 46"/>
                <a:gd name="T9" fmla="*/ 2 h 48"/>
                <a:gd name="T10" fmla="*/ 43 w 46"/>
                <a:gd name="T11" fmla="*/ 10 h 48"/>
                <a:gd name="T12" fmla="*/ 11 w 46"/>
                <a:gd name="T13" fmla="*/ 46 h 48"/>
                <a:gd name="T14" fmla="*/ 6 w 46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48">
                  <a:moveTo>
                    <a:pt x="6" y="48"/>
                  </a:moveTo>
                  <a:cubicBezTo>
                    <a:pt x="5" y="48"/>
                    <a:pt x="3" y="48"/>
                    <a:pt x="2" y="47"/>
                  </a:cubicBezTo>
                  <a:cubicBezTo>
                    <a:pt x="0" y="45"/>
                    <a:pt x="0" y="41"/>
                    <a:pt x="2" y="39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7" y="1"/>
                    <a:pt x="40" y="0"/>
                    <a:pt x="43" y="2"/>
                  </a:cubicBezTo>
                  <a:cubicBezTo>
                    <a:pt x="45" y="5"/>
                    <a:pt x="46" y="8"/>
                    <a:pt x="43" y="10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9" y="48"/>
                    <a:pt x="8" y="48"/>
                    <a:pt x="6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96" name="标题 11"/>
          <p:cNvSpPr txBox="1">
            <a:spLocks/>
          </p:cNvSpPr>
          <p:nvPr/>
        </p:nvSpPr>
        <p:spPr>
          <a:xfrm>
            <a:off x="2952242" y="343562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grpSp>
        <p:nvGrpSpPr>
          <p:cNvPr id="197" name="组合 196"/>
          <p:cNvGrpSpPr/>
          <p:nvPr/>
        </p:nvGrpSpPr>
        <p:grpSpPr>
          <a:xfrm>
            <a:off x="3060226" y="3705061"/>
            <a:ext cx="1106839" cy="54512"/>
            <a:chOff x="4369395" y="1412083"/>
            <a:chExt cx="1476169" cy="72701"/>
          </a:xfrm>
          <a:solidFill>
            <a:schemeClr val="tx1"/>
          </a:solidFill>
        </p:grpSpPr>
        <p:grpSp>
          <p:nvGrpSpPr>
            <p:cNvPr id="198" name="组合 197"/>
            <p:cNvGrpSpPr/>
            <p:nvPr/>
          </p:nvGrpSpPr>
          <p:grpSpPr>
            <a:xfrm rot="16200000">
              <a:off x="5107482" y="746009"/>
              <a:ext cx="72008" cy="1404156"/>
              <a:chOff x="3419791" y="2128319"/>
              <a:chExt cx="72008" cy="1404156"/>
            </a:xfrm>
            <a:grpFill/>
          </p:grpSpPr>
          <p:cxnSp>
            <p:nvCxnSpPr>
              <p:cNvPr id="200" name="直接连接符 199"/>
              <p:cNvCxnSpPr/>
              <p:nvPr/>
            </p:nvCxnSpPr>
            <p:spPr>
              <a:xfrm rot="5400000">
                <a:off x="2789719" y="2794393"/>
                <a:ext cx="1332148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1" name="椭圆 200"/>
              <p:cNvSpPr/>
              <p:nvPr/>
            </p:nvSpPr>
            <p:spPr>
              <a:xfrm>
                <a:off x="3419791" y="3460467"/>
                <a:ext cx="72008" cy="7200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99" name="椭圆 198"/>
            <p:cNvSpPr/>
            <p:nvPr/>
          </p:nvSpPr>
          <p:spPr>
            <a:xfrm rot="16200000">
              <a:off x="4369395" y="1412776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02" name="标题 11"/>
          <p:cNvSpPr txBox="1">
            <a:spLocks/>
          </p:cNvSpPr>
          <p:nvPr/>
        </p:nvSpPr>
        <p:spPr>
          <a:xfrm>
            <a:off x="2952242" y="3813564"/>
            <a:ext cx="1403790" cy="11338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 。</a:t>
            </a:r>
          </a:p>
        </p:txBody>
      </p:sp>
      <p:sp>
        <p:nvSpPr>
          <p:cNvPr id="203" name="燕尾形 202"/>
          <p:cNvSpPr/>
          <p:nvPr/>
        </p:nvSpPr>
        <p:spPr>
          <a:xfrm>
            <a:off x="2574298" y="2670822"/>
            <a:ext cx="265380" cy="265380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04" name="燕尾形 203"/>
          <p:cNvSpPr/>
          <p:nvPr/>
        </p:nvSpPr>
        <p:spPr>
          <a:xfrm>
            <a:off x="4360612" y="2684314"/>
            <a:ext cx="265380" cy="265380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06" name="标题 11"/>
          <p:cNvSpPr txBox="1">
            <a:spLocks/>
          </p:cNvSpPr>
          <p:nvPr/>
        </p:nvSpPr>
        <p:spPr>
          <a:xfrm>
            <a:off x="5170483" y="2967513"/>
            <a:ext cx="720250" cy="259834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part3</a:t>
            </a:r>
            <a:endParaRPr lang="zh-CN" altLang="en-US" sz="3299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07" name="Freeform 258"/>
          <p:cNvSpPr>
            <a:spLocks/>
          </p:cNvSpPr>
          <p:nvPr/>
        </p:nvSpPr>
        <p:spPr bwMode="auto">
          <a:xfrm>
            <a:off x="5273976" y="2439287"/>
            <a:ext cx="454700" cy="447558"/>
          </a:xfrm>
          <a:custGeom>
            <a:avLst/>
            <a:gdLst>
              <a:gd name="T0" fmla="*/ 148 w 159"/>
              <a:gd name="T1" fmla="*/ 107 h 156"/>
              <a:gd name="T2" fmla="*/ 118 w 159"/>
              <a:gd name="T3" fmla="*/ 101 h 156"/>
              <a:gd name="T4" fmla="*/ 93 w 159"/>
              <a:gd name="T5" fmla="*/ 76 h 156"/>
              <a:gd name="T6" fmla="*/ 124 w 159"/>
              <a:gd name="T7" fmla="*/ 44 h 156"/>
              <a:gd name="T8" fmla="*/ 133 w 159"/>
              <a:gd name="T9" fmla="*/ 43 h 156"/>
              <a:gd name="T10" fmla="*/ 148 w 159"/>
              <a:gd name="T11" fmla="*/ 19 h 156"/>
              <a:gd name="T12" fmla="*/ 140 w 159"/>
              <a:gd name="T13" fmla="*/ 11 h 156"/>
              <a:gd name="T14" fmla="*/ 116 w 159"/>
              <a:gd name="T15" fmla="*/ 26 h 156"/>
              <a:gd name="T16" fmla="*/ 115 w 159"/>
              <a:gd name="T17" fmla="*/ 35 h 156"/>
              <a:gd name="T18" fmla="*/ 84 w 159"/>
              <a:gd name="T19" fmla="*/ 66 h 156"/>
              <a:gd name="T20" fmla="*/ 56 w 159"/>
              <a:gd name="T21" fmla="*/ 39 h 156"/>
              <a:gd name="T22" fmla="*/ 50 w 159"/>
              <a:gd name="T23" fmla="*/ 9 h 156"/>
              <a:gd name="T24" fmla="*/ 32 w 159"/>
              <a:gd name="T25" fmla="*/ 0 h 156"/>
              <a:gd name="T26" fmla="*/ 44 w 159"/>
              <a:gd name="T27" fmla="*/ 12 h 156"/>
              <a:gd name="T28" fmla="*/ 39 w 159"/>
              <a:gd name="T29" fmla="*/ 32 h 156"/>
              <a:gd name="T30" fmla="*/ 19 w 159"/>
              <a:gd name="T31" fmla="*/ 37 h 156"/>
              <a:gd name="T32" fmla="*/ 3 w 159"/>
              <a:gd name="T33" fmla="*/ 20 h 156"/>
              <a:gd name="T34" fmla="*/ 10 w 159"/>
              <a:gd name="T35" fmla="*/ 49 h 156"/>
              <a:gd name="T36" fmla="*/ 41 w 159"/>
              <a:gd name="T37" fmla="*/ 55 h 156"/>
              <a:gd name="T38" fmla="*/ 65 w 159"/>
              <a:gd name="T39" fmla="*/ 79 h 156"/>
              <a:gd name="T40" fmla="*/ 13 w 159"/>
              <a:gd name="T41" fmla="*/ 130 h 156"/>
              <a:gd name="T42" fmla="*/ 13 w 159"/>
              <a:gd name="T43" fmla="*/ 145 h 156"/>
              <a:gd name="T44" fmla="*/ 14 w 159"/>
              <a:gd name="T45" fmla="*/ 146 h 156"/>
              <a:gd name="T46" fmla="*/ 29 w 159"/>
              <a:gd name="T47" fmla="*/ 146 h 156"/>
              <a:gd name="T48" fmla="*/ 80 w 159"/>
              <a:gd name="T49" fmla="*/ 95 h 156"/>
              <a:gd name="T50" fmla="*/ 102 w 159"/>
              <a:gd name="T51" fmla="*/ 117 h 156"/>
              <a:gd name="T52" fmla="*/ 108 w 159"/>
              <a:gd name="T53" fmla="*/ 147 h 156"/>
              <a:gd name="T54" fmla="*/ 132 w 159"/>
              <a:gd name="T55" fmla="*/ 155 h 156"/>
              <a:gd name="T56" fmla="*/ 117 w 159"/>
              <a:gd name="T57" fmla="*/ 140 h 156"/>
              <a:gd name="T58" fmla="*/ 121 w 159"/>
              <a:gd name="T59" fmla="*/ 124 h 156"/>
              <a:gd name="T60" fmla="*/ 137 w 159"/>
              <a:gd name="T61" fmla="*/ 120 h 156"/>
              <a:gd name="T62" fmla="*/ 155 w 159"/>
              <a:gd name="T63" fmla="*/ 138 h 156"/>
              <a:gd name="T64" fmla="*/ 148 w 159"/>
              <a:gd name="T65" fmla="*/ 10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9" h="156">
                <a:moveTo>
                  <a:pt x="148" y="107"/>
                </a:moveTo>
                <a:cubicBezTo>
                  <a:pt x="140" y="99"/>
                  <a:pt x="128" y="97"/>
                  <a:pt x="118" y="101"/>
                </a:cubicBezTo>
                <a:cubicBezTo>
                  <a:pt x="93" y="76"/>
                  <a:pt x="93" y="76"/>
                  <a:pt x="93" y="76"/>
                </a:cubicBezTo>
                <a:cubicBezTo>
                  <a:pt x="124" y="44"/>
                  <a:pt x="124" y="44"/>
                  <a:pt x="124" y="44"/>
                </a:cubicBezTo>
                <a:cubicBezTo>
                  <a:pt x="133" y="43"/>
                  <a:pt x="133" y="43"/>
                  <a:pt x="133" y="43"/>
                </a:cubicBezTo>
                <a:cubicBezTo>
                  <a:pt x="148" y="19"/>
                  <a:pt x="148" y="19"/>
                  <a:pt x="148" y="19"/>
                </a:cubicBezTo>
                <a:cubicBezTo>
                  <a:pt x="140" y="11"/>
                  <a:pt x="140" y="11"/>
                  <a:pt x="140" y="11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5" y="35"/>
                  <a:pt x="115" y="35"/>
                  <a:pt x="115" y="35"/>
                </a:cubicBezTo>
                <a:cubicBezTo>
                  <a:pt x="84" y="66"/>
                  <a:pt x="84" y="66"/>
                  <a:pt x="84" y="66"/>
                </a:cubicBezTo>
                <a:cubicBezTo>
                  <a:pt x="56" y="39"/>
                  <a:pt x="56" y="39"/>
                  <a:pt x="56" y="39"/>
                </a:cubicBezTo>
                <a:cubicBezTo>
                  <a:pt x="60" y="29"/>
                  <a:pt x="58" y="17"/>
                  <a:pt x="50" y="9"/>
                </a:cubicBezTo>
                <a:cubicBezTo>
                  <a:pt x="45" y="4"/>
                  <a:pt x="38" y="1"/>
                  <a:pt x="32" y="0"/>
                </a:cubicBezTo>
                <a:cubicBezTo>
                  <a:pt x="44" y="12"/>
                  <a:pt x="44" y="12"/>
                  <a:pt x="44" y="12"/>
                </a:cubicBezTo>
                <a:cubicBezTo>
                  <a:pt x="39" y="32"/>
                  <a:pt x="39" y="32"/>
                  <a:pt x="39" y="32"/>
                </a:cubicBezTo>
                <a:cubicBezTo>
                  <a:pt x="19" y="37"/>
                  <a:pt x="19" y="37"/>
                  <a:pt x="19" y="37"/>
                </a:cubicBezTo>
                <a:cubicBezTo>
                  <a:pt x="3" y="20"/>
                  <a:pt x="3" y="20"/>
                  <a:pt x="3" y="20"/>
                </a:cubicBezTo>
                <a:cubicBezTo>
                  <a:pt x="0" y="30"/>
                  <a:pt x="2" y="41"/>
                  <a:pt x="10" y="49"/>
                </a:cubicBezTo>
                <a:cubicBezTo>
                  <a:pt x="18" y="57"/>
                  <a:pt x="30" y="59"/>
                  <a:pt x="41" y="55"/>
                </a:cubicBezTo>
                <a:cubicBezTo>
                  <a:pt x="65" y="79"/>
                  <a:pt x="65" y="79"/>
                  <a:pt x="65" y="7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9" y="134"/>
                  <a:pt x="9" y="141"/>
                  <a:pt x="13" y="145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18" y="150"/>
                  <a:pt x="25" y="150"/>
                  <a:pt x="29" y="146"/>
                </a:cubicBezTo>
                <a:cubicBezTo>
                  <a:pt x="80" y="95"/>
                  <a:pt x="80" y="95"/>
                  <a:pt x="80" y="95"/>
                </a:cubicBezTo>
                <a:cubicBezTo>
                  <a:pt x="102" y="117"/>
                  <a:pt x="102" y="117"/>
                  <a:pt x="102" y="117"/>
                </a:cubicBezTo>
                <a:cubicBezTo>
                  <a:pt x="98" y="127"/>
                  <a:pt x="100" y="139"/>
                  <a:pt x="108" y="147"/>
                </a:cubicBezTo>
                <a:cubicBezTo>
                  <a:pt x="115" y="154"/>
                  <a:pt x="124" y="156"/>
                  <a:pt x="132" y="155"/>
                </a:cubicBezTo>
                <a:cubicBezTo>
                  <a:pt x="117" y="140"/>
                  <a:pt x="117" y="140"/>
                  <a:pt x="117" y="140"/>
                </a:cubicBezTo>
                <a:cubicBezTo>
                  <a:pt x="121" y="124"/>
                  <a:pt x="121" y="124"/>
                  <a:pt x="121" y="124"/>
                </a:cubicBezTo>
                <a:cubicBezTo>
                  <a:pt x="137" y="120"/>
                  <a:pt x="137" y="120"/>
                  <a:pt x="137" y="120"/>
                </a:cubicBezTo>
                <a:cubicBezTo>
                  <a:pt x="155" y="138"/>
                  <a:pt x="155" y="138"/>
                  <a:pt x="155" y="138"/>
                </a:cubicBezTo>
                <a:cubicBezTo>
                  <a:pt x="159" y="127"/>
                  <a:pt x="157" y="115"/>
                  <a:pt x="148" y="1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08" name="标题 11"/>
          <p:cNvSpPr txBox="1">
            <a:spLocks/>
          </p:cNvSpPr>
          <p:nvPr/>
        </p:nvSpPr>
        <p:spPr>
          <a:xfrm>
            <a:off x="4841959" y="338162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grpSp>
        <p:nvGrpSpPr>
          <p:cNvPr id="209" name="组合 208"/>
          <p:cNvGrpSpPr/>
          <p:nvPr/>
        </p:nvGrpSpPr>
        <p:grpSpPr>
          <a:xfrm>
            <a:off x="4949944" y="3651069"/>
            <a:ext cx="1106839" cy="54512"/>
            <a:chOff x="4369395" y="1412083"/>
            <a:chExt cx="1476169" cy="72701"/>
          </a:xfrm>
          <a:solidFill>
            <a:schemeClr val="tx1"/>
          </a:solidFill>
        </p:grpSpPr>
        <p:grpSp>
          <p:nvGrpSpPr>
            <p:cNvPr id="210" name="组合 209"/>
            <p:cNvGrpSpPr/>
            <p:nvPr/>
          </p:nvGrpSpPr>
          <p:grpSpPr>
            <a:xfrm rot="16200000">
              <a:off x="5107482" y="746009"/>
              <a:ext cx="72008" cy="1404156"/>
              <a:chOff x="3419791" y="2128319"/>
              <a:chExt cx="72008" cy="1404156"/>
            </a:xfrm>
            <a:grpFill/>
          </p:grpSpPr>
          <p:cxnSp>
            <p:nvCxnSpPr>
              <p:cNvPr id="212" name="直接连接符 211"/>
              <p:cNvCxnSpPr/>
              <p:nvPr/>
            </p:nvCxnSpPr>
            <p:spPr>
              <a:xfrm rot="5400000">
                <a:off x="2789719" y="2794393"/>
                <a:ext cx="1332148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3" name="椭圆 212"/>
              <p:cNvSpPr/>
              <p:nvPr/>
            </p:nvSpPr>
            <p:spPr>
              <a:xfrm>
                <a:off x="3419791" y="3460467"/>
                <a:ext cx="72008" cy="7200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11" name="椭圆 210"/>
            <p:cNvSpPr/>
            <p:nvPr/>
          </p:nvSpPr>
          <p:spPr>
            <a:xfrm rot="16200000">
              <a:off x="4369395" y="1412776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14" name="标题 11"/>
          <p:cNvSpPr txBox="1">
            <a:spLocks/>
          </p:cNvSpPr>
          <p:nvPr/>
        </p:nvSpPr>
        <p:spPr>
          <a:xfrm>
            <a:off x="4841960" y="3759573"/>
            <a:ext cx="1403790" cy="11338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  <p:sp>
        <p:nvSpPr>
          <p:cNvPr id="215" name="燕尾形 214"/>
          <p:cNvSpPr/>
          <p:nvPr/>
        </p:nvSpPr>
        <p:spPr>
          <a:xfrm>
            <a:off x="6245750" y="2625742"/>
            <a:ext cx="265380" cy="265380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17" name="标题 11"/>
          <p:cNvSpPr txBox="1">
            <a:spLocks/>
          </p:cNvSpPr>
          <p:nvPr/>
        </p:nvSpPr>
        <p:spPr>
          <a:xfrm>
            <a:off x="6952217" y="2936448"/>
            <a:ext cx="720250" cy="259834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part4</a:t>
            </a:r>
            <a:endParaRPr lang="zh-CN" altLang="en-US" sz="3299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18" name="组合 217"/>
          <p:cNvGrpSpPr/>
          <p:nvPr/>
        </p:nvGrpSpPr>
        <p:grpSpPr>
          <a:xfrm>
            <a:off x="7060598" y="2449844"/>
            <a:ext cx="466162" cy="457081"/>
            <a:chOff x="5730875" y="3073401"/>
            <a:chExt cx="733425" cy="719138"/>
          </a:xfrm>
          <a:solidFill>
            <a:schemeClr val="tx1"/>
          </a:solidFill>
        </p:grpSpPr>
        <p:sp>
          <p:nvSpPr>
            <p:cNvPr id="219" name="Freeform 337"/>
            <p:cNvSpPr>
              <a:spLocks/>
            </p:cNvSpPr>
            <p:nvPr/>
          </p:nvSpPr>
          <p:spPr bwMode="auto">
            <a:xfrm>
              <a:off x="5730875" y="3073401"/>
              <a:ext cx="733425" cy="471488"/>
            </a:xfrm>
            <a:custGeom>
              <a:avLst/>
              <a:gdLst>
                <a:gd name="T0" fmla="*/ 193 w 193"/>
                <a:gd name="T1" fmla="*/ 84 h 124"/>
                <a:gd name="T2" fmla="*/ 153 w 193"/>
                <a:gd name="T3" fmla="*/ 44 h 124"/>
                <a:gd name="T4" fmla="*/ 141 w 193"/>
                <a:gd name="T5" fmla="*/ 46 h 124"/>
                <a:gd name="T6" fmla="*/ 91 w 193"/>
                <a:gd name="T7" fmla="*/ 0 h 124"/>
                <a:gd name="T8" fmla="*/ 40 w 193"/>
                <a:gd name="T9" fmla="*/ 51 h 124"/>
                <a:gd name="T10" fmla="*/ 41 w 193"/>
                <a:gd name="T11" fmla="*/ 61 h 124"/>
                <a:gd name="T12" fmla="*/ 31 w 193"/>
                <a:gd name="T13" fmla="*/ 61 h 124"/>
                <a:gd name="T14" fmla="*/ 0 w 193"/>
                <a:gd name="T15" fmla="*/ 92 h 124"/>
                <a:gd name="T16" fmla="*/ 31 w 193"/>
                <a:gd name="T17" fmla="*/ 124 h 124"/>
                <a:gd name="T18" fmla="*/ 157 w 193"/>
                <a:gd name="T19" fmla="*/ 124 h 124"/>
                <a:gd name="T20" fmla="*/ 180 w 193"/>
                <a:gd name="T21" fmla="*/ 113 h 124"/>
                <a:gd name="T22" fmla="*/ 193 w 193"/>
                <a:gd name="T23" fmla="*/ 8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3" h="124">
                  <a:moveTo>
                    <a:pt x="193" y="84"/>
                  </a:moveTo>
                  <a:cubicBezTo>
                    <a:pt x="193" y="62"/>
                    <a:pt x="176" y="44"/>
                    <a:pt x="153" y="44"/>
                  </a:cubicBezTo>
                  <a:cubicBezTo>
                    <a:pt x="149" y="44"/>
                    <a:pt x="145" y="44"/>
                    <a:pt x="141" y="46"/>
                  </a:cubicBezTo>
                  <a:cubicBezTo>
                    <a:pt x="139" y="20"/>
                    <a:pt x="117" y="0"/>
                    <a:pt x="91" y="0"/>
                  </a:cubicBezTo>
                  <a:cubicBezTo>
                    <a:pt x="62" y="0"/>
                    <a:pt x="40" y="23"/>
                    <a:pt x="40" y="51"/>
                  </a:cubicBezTo>
                  <a:cubicBezTo>
                    <a:pt x="40" y="54"/>
                    <a:pt x="40" y="57"/>
                    <a:pt x="4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14" y="61"/>
                    <a:pt x="0" y="75"/>
                    <a:pt x="0" y="92"/>
                  </a:cubicBezTo>
                  <a:cubicBezTo>
                    <a:pt x="0" y="109"/>
                    <a:pt x="14" y="124"/>
                    <a:pt x="31" y="124"/>
                  </a:cubicBezTo>
                  <a:cubicBezTo>
                    <a:pt x="157" y="124"/>
                    <a:pt x="157" y="124"/>
                    <a:pt x="157" y="124"/>
                  </a:cubicBezTo>
                  <a:cubicBezTo>
                    <a:pt x="166" y="124"/>
                    <a:pt x="175" y="120"/>
                    <a:pt x="180" y="113"/>
                  </a:cubicBezTo>
                  <a:cubicBezTo>
                    <a:pt x="188" y="106"/>
                    <a:pt x="193" y="95"/>
                    <a:pt x="19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0" name="Freeform 338"/>
            <p:cNvSpPr>
              <a:spLocks/>
            </p:cNvSpPr>
            <p:nvPr/>
          </p:nvSpPr>
          <p:spPr bwMode="auto">
            <a:xfrm>
              <a:off x="5924550" y="3683001"/>
              <a:ext cx="346075" cy="109538"/>
            </a:xfrm>
            <a:custGeom>
              <a:avLst/>
              <a:gdLst>
                <a:gd name="T0" fmla="*/ 46 w 91"/>
                <a:gd name="T1" fmla="*/ 29 h 29"/>
                <a:gd name="T2" fmla="*/ 0 w 91"/>
                <a:gd name="T3" fmla="*/ 10 h 29"/>
                <a:gd name="T4" fmla="*/ 11 w 91"/>
                <a:gd name="T5" fmla="*/ 0 h 29"/>
                <a:gd name="T6" fmla="*/ 80 w 91"/>
                <a:gd name="T7" fmla="*/ 0 h 29"/>
                <a:gd name="T8" fmla="*/ 91 w 91"/>
                <a:gd name="T9" fmla="*/ 10 h 29"/>
                <a:gd name="T10" fmla="*/ 46 w 91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29">
                  <a:moveTo>
                    <a:pt x="46" y="29"/>
                  </a:moveTo>
                  <a:cubicBezTo>
                    <a:pt x="29" y="29"/>
                    <a:pt x="13" y="23"/>
                    <a:pt x="0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0" y="19"/>
                    <a:pt x="61" y="19"/>
                    <a:pt x="80" y="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78" y="23"/>
                    <a:pt x="62" y="29"/>
                    <a:pt x="4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1" name="Freeform 339"/>
            <p:cNvSpPr>
              <a:spLocks/>
            </p:cNvSpPr>
            <p:nvPr/>
          </p:nvSpPr>
          <p:spPr bwMode="auto">
            <a:xfrm>
              <a:off x="6003925" y="3602038"/>
              <a:ext cx="187325" cy="80963"/>
            </a:xfrm>
            <a:custGeom>
              <a:avLst/>
              <a:gdLst>
                <a:gd name="T0" fmla="*/ 25 w 49"/>
                <a:gd name="T1" fmla="*/ 21 h 21"/>
                <a:gd name="T2" fmla="*/ 0 w 49"/>
                <a:gd name="T3" fmla="*/ 11 h 21"/>
                <a:gd name="T4" fmla="*/ 10 w 49"/>
                <a:gd name="T5" fmla="*/ 0 h 21"/>
                <a:gd name="T6" fmla="*/ 39 w 49"/>
                <a:gd name="T7" fmla="*/ 0 h 21"/>
                <a:gd name="T8" fmla="*/ 49 w 49"/>
                <a:gd name="T9" fmla="*/ 11 h 21"/>
                <a:gd name="T10" fmla="*/ 25 w 49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21">
                  <a:moveTo>
                    <a:pt x="25" y="21"/>
                  </a:moveTo>
                  <a:cubicBezTo>
                    <a:pt x="16" y="21"/>
                    <a:pt x="7" y="17"/>
                    <a:pt x="0" y="1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8" y="8"/>
                    <a:pt x="31" y="8"/>
                    <a:pt x="39" y="0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2" y="17"/>
                    <a:pt x="34" y="21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22" name="标题 11"/>
          <p:cNvSpPr txBox="1">
            <a:spLocks/>
          </p:cNvSpPr>
          <p:nvPr/>
        </p:nvSpPr>
        <p:spPr>
          <a:xfrm>
            <a:off x="6677685" y="338162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grpSp>
        <p:nvGrpSpPr>
          <p:cNvPr id="223" name="组合 222"/>
          <p:cNvGrpSpPr/>
          <p:nvPr/>
        </p:nvGrpSpPr>
        <p:grpSpPr>
          <a:xfrm>
            <a:off x="6785670" y="3651069"/>
            <a:ext cx="1106839" cy="54512"/>
            <a:chOff x="4369395" y="1412083"/>
            <a:chExt cx="1476169" cy="72701"/>
          </a:xfrm>
          <a:solidFill>
            <a:schemeClr val="tx1"/>
          </a:solidFill>
        </p:grpSpPr>
        <p:grpSp>
          <p:nvGrpSpPr>
            <p:cNvPr id="224" name="组合 223"/>
            <p:cNvGrpSpPr/>
            <p:nvPr/>
          </p:nvGrpSpPr>
          <p:grpSpPr>
            <a:xfrm rot="16200000">
              <a:off x="5107482" y="746009"/>
              <a:ext cx="72008" cy="1404156"/>
              <a:chOff x="3419791" y="2128319"/>
              <a:chExt cx="72008" cy="1404156"/>
            </a:xfrm>
            <a:grpFill/>
          </p:grpSpPr>
          <p:cxnSp>
            <p:nvCxnSpPr>
              <p:cNvPr id="226" name="直接连接符 225"/>
              <p:cNvCxnSpPr/>
              <p:nvPr/>
            </p:nvCxnSpPr>
            <p:spPr>
              <a:xfrm rot="5400000">
                <a:off x="2789719" y="2794393"/>
                <a:ext cx="1332148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7" name="椭圆 226"/>
              <p:cNvSpPr/>
              <p:nvPr/>
            </p:nvSpPr>
            <p:spPr>
              <a:xfrm>
                <a:off x="3419791" y="3460467"/>
                <a:ext cx="72008" cy="7200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25" name="椭圆 224"/>
            <p:cNvSpPr/>
            <p:nvPr/>
          </p:nvSpPr>
          <p:spPr>
            <a:xfrm rot="16200000">
              <a:off x="4369395" y="1412776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28" name="标题 11"/>
          <p:cNvSpPr txBox="1">
            <a:spLocks/>
          </p:cNvSpPr>
          <p:nvPr/>
        </p:nvSpPr>
        <p:spPr>
          <a:xfrm>
            <a:off x="6677686" y="3759573"/>
            <a:ext cx="1403790" cy="11338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39265435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3000"/>
                            </p:stCondLst>
                            <p:childTnLst>
                              <p:par>
                                <p:cTn id="1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80" grpId="0"/>
      <p:bldP spid="181" grpId="0" animBg="1"/>
      <p:bldP spid="182" grpId="0"/>
      <p:bldP spid="188" grpId="0"/>
      <p:bldP spid="190" grpId="0"/>
      <p:bldP spid="196" grpId="0"/>
      <p:bldP spid="202" grpId="0"/>
      <p:bldP spid="203" grpId="0" animBg="1"/>
      <p:bldP spid="204" grpId="0" animBg="1"/>
      <p:bldP spid="206" grpId="0"/>
      <p:bldP spid="207" grpId="0" animBg="1"/>
      <p:bldP spid="208" grpId="0"/>
      <p:bldP spid="214" grpId="0"/>
      <p:bldP spid="215" grpId="0" animBg="1"/>
      <p:bldP spid="217" grpId="0"/>
      <p:bldP spid="222" grpId="0"/>
      <p:bldP spid="2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项目分部情况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84"/>
          <p:cNvGrpSpPr>
            <a:grpSpLocks/>
          </p:cNvGrpSpPr>
          <p:nvPr/>
        </p:nvGrpSpPr>
        <p:grpSpPr bwMode="auto">
          <a:xfrm>
            <a:off x="737098" y="1113968"/>
            <a:ext cx="3962559" cy="3090058"/>
            <a:chOff x="0" y="0"/>
            <a:chExt cx="5407191" cy="4756567"/>
          </a:xfrm>
          <a:solidFill>
            <a:schemeClr val="bg1">
              <a:lumMod val="75000"/>
            </a:schemeClr>
          </a:solidFill>
        </p:grpSpPr>
        <p:sp>
          <p:nvSpPr>
            <p:cNvPr id="7" name="Freeform 3"/>
            <p:cNvSpPr>
              <a:spLocks noChangeArrowheads="1"/>
            </p:cNvSpPr>
            <p:nvPr/>
          </p:nvSpPr>
          <p:spPr bwMode="auto">
            <a:xfrm>
              <a:off x="3148473" y="4482387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8" name="Freeform 4"/>
            <p:cNvSpPr>
              <a:spLocks noChangeArrowheads="1"/>
            </p:cNvSpPr>
            <p:nvPr/>
          </p:nvSpPr>
          <p:spPr bwMode="auto">
            <a:xfrm>
              <a:off x="4221785" y="0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9" name="Freeform 5"/>
            <p:cNvSpPr>
              <a:spLocks noChangeArrowheads="1"/>
            </p:cNvSpPr>
            <p:nvPr/>
          </p:nvSpPr>
          <p:spPr bwMode="auto">
            <a:xfrm>
              <a:off x="4335281" y="921123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0" name="Freeform 6"/>
            <p:cNvSpPr>
              <a:spLocks noChangeArrowheads="1"/>
            </p:cNvSpPr>
            <p:nvPr/>
          </p:nvSpPr>
          <p:spPr bwMode="auto">
            <a:xfrm>
              <a:off x="4147521" y="1301587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1" name="Freeform 7"/>
            <p:cNvSpPr>
              <a:spLocks noChangeArrowheads="1"/>
            </p:cNvSpPr>
            <p:nvPr/>
          </p:nvSpPr>
          <p:spPr bwMode="auto">
            <a:xfrm>
              <a:off x="3664111" y="1454080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2" name="Freeform 8"/>
            <p:cNvSpPr>
              <a:spLocks noChangeArrowheads="1"/>
            </p:cNvSpPr>
            <p:nvPr/>
          </p:nvSpPr>
          <p:spPr bwMode="auto">
            <a:xfrm>
              <a:off x="3836457" y="1686671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3" name="Freeform 9"/>
            <p:cNvSpPr>
              <a:spLocks noChangeArrowheads="1"/>
            </p:cNvSpPr>
            <p:nvPr/>
          </p:nvSpPr>
          <p:spPr bwMode="auto">
            <a:xfrm>
              <a:off x="3958361" y="1794495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4" name="Freeform 10"/>
            <p:cNvSpPr>
              <a:spLocks noChangeArrowheads="1"/>
            </p:cNvSpPr>
            <p:nvPr/>
          </p:nvSpPr>
          <p:spPr bwMode="auto">
            <a:xfrm>
              <a:off x="3958361" y="1808358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5" name="Freeform 11"/>
            <p:cNvSpPr>
              <a:spLocks noChangeArrowheads="1"/>
            </p:cNvSpPr>
            <p:nvPr/>
          </p:nvSpPr>
          <p:spPr bwMode="auto">
            <a:xfrm>
              <a:off x="3823847" y="2054812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6" name="Freeform 12"/>
            <p:cNvSpPr>
              <a:spLocks noChangeArrowheads="1"/>
            </p:cNvSpPr>
            <p:nvPr/>
          </p:nvSpPr>
          <p:spPr bwMode="auto">
            <a:xfrm>
              <a:off x="3973774" y="2450679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7" name="Freeform 13"/>
            <p:cNvSpPr>
              <a:spLocks noChangeArrowheads="1"/>
            </p:cNvSpPr>
            <p:nvPr/>
          </p:nvSpPr>
          <p:spPr bwMode="auto">
            <a:xfrm>
              <a:off x="4471196" y="2888136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8" name="Freeform 14"/>
            <p:cNvSpPr>
              <a:spLocks noChangeArrowheads="1"/>
            </p:cNvSpPr>
            <p:nvPr/>
          </p:nvSpPr>
          <p:spPr bwMode="auto">
            <a:xfrm>
              <a:off x="4202168" y="2954370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19" name="Freeform 15"/>
            <p:cNvSpPr>
              <a:spLocks noChangeArrowheads="1"/>
            </p:cNvSpPr>
            <p:nvPr/>
          </p:nvSpPr>
          <p:spPr bwMode="auto">
            <a:xfrm>
              <a:off x="3998995" y="3351778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0" name="Freeform 16"/>
            <p:cNvSpPr>
              <a:spLocks noChangeArrowheads="1"/>
            </p:cNvSpPr>
            <p:nvPr/>
          </p:nvSpPr>
          <p:spPr bwMode="auto">
            <a:xfrm>
              <a:off x="3298401" y="3747645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1" name="Freeform 17"/>
            <p:cNvSpPr>
              <a:spLocks noChangeArrowheads="1"/>
            </p:cNvSpPr>
            <p:nvPr/>
          </p:nvSpPr>
          <p:spPr bwMode="auto">
            <a:xfrm>
              <a:off x="2732320" y="3624418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2" name="Freeform 18"/>
            <p:cNvSpPr>
              <a:spLocks noChangeArrowheads="1"/>
            </p:cNvSpPr>
            <p:nvPr/>
          </p:nvSpPr>
          <p:spPr bwMode="auto">
            <a:xfrm>
              <a:off x="2652452" y="3256277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950456" y="3214688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4" name="Freeform 20"/>
            <p:cNvSpPr>
              <a:spLocks noChangeArrowheads="1"/>
            </p:cNvSpPr>
            <p:nvPr/>
          </p:nvSpPr>
          <p:spPr bwMode="auto">
            <a:xfrm>
              <a:off x="161137" y="1997820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5" name="Freeform 21"/>
            <p:cNvSpPr>
              <a:spLocks noChangeArrowheads="1"/>
            </p:cNvSpPr>
            <p:nvPr/>
          </p:nvSpPr>
          <p:spPr bwMode="auto">
            <a:xfrm>
              <a:off x="2075162" y="2546180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6" name="Freeform 22"/>
            <p:cNvSpPr>
              <a:spLocks noChangeArrowheads="1"/>
            </p:cNvSpPr>
            <p:nvPr/>
          </p:nvSpPr>
          <p:spPr bwMode="auto">
            <a:xfrm>
              <a:off x="1333933" y="1794495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7" name="Freeform 23"/>
            <p:cNvSpPr>
              <a:spLocks noChangeArrowheads="1"/>
            </p:cNvSpPr>
            <p:nvPr/>
          </p:nvSpPr>
          <p:spPr bwMode="auto">
            <a:xfrm>
              <a:off x="3729967" y="3131509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8" name="Freeform 24"/>
            <p:cNvSpPr>
              <a:spLocks noChangeArrowheads="1"/>
            </p:cNvSpPr>
            <p:nvPr/>
          </p:nvSpPr>
          <p:spPr bwMode="auto">
            <a:xfrm>
              <a:off x="3217132" y="3131509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29" name="Freeform 25"/>
            <p:cNvSpPr>
              <a:spLocks noChangeArrowheads="1"/>
            </p:cNvSpPr>
            <p:nvPr/>
          </p:nvSpPr>
          <p:spPr bwMode="auto">
            <a:xfrm>
              <a:off x="3165288" y="2724860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30" name="Freeform 26"/>
            <p:cNvSpPr>
              <a:spLocks noChangeArrowheads="1"/>
            </p:cNvSpPr>
            <p:nvPr/>
          </p:nvSpPr>
          <p:spPr bwMode="auto">
            <a:xfrm>
              <a:off x="3823847" y="2532317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31" name="Freeform 27"/>
            <p:cNvSpPr>
              <a:spLocks noChangeArrowheads="1"/>
            </p:cNvSpPr>
            <p:nvPr/>
          </p:nvSpPr>
          <p:spPr bwMode="auto">
            <a:xfrm>
              <a:off x="3367059" y="2327452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32" name="Freeform 28"/>
            <p:cNvSpPr>
              <a:spLocks noChangeArrowheads="1"/>
            </p:cNvSpPr>
            <p:nvPr/>
          </p:nvSpPr>
          <p:spPr bwMode="auto">
            <a:xfrm>
              <a:off x="3354448" y="1768309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33" name="Freeform 29"/>
            <p:cNvSpPr>
              <a:spLocks noChangeArrowheads="1"/>
            </p:cNvSpPr>
            <p:nvPr/>
          </p:nvSpPr>
          <p:spPr bwMode="auto">
            <a:xfrm>
              <a:off x="2908870" y="1903859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34" name="Freeform 30"/>
            <p:cNvSpPr>
              <a:spLocks noChangeArrowheads="1"/>
            </p:cNvSpPr>
            <p:nvPr/>
          </p:nvSpPr>
          <p:spPr bwMode="auto">
            <a:xfrm>
              <a:off x="2807984" y="1917722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35" name="Freeform 31"/>
            <p:cNvSpPr>
              <a:spLocks noChangeArrowheads="1"/>
            </p:cNvSpPr>
            <p:nvPr/>
          </p:nvSpPr>
          <p:spPr bwMode="auto">
            <a:xfrm>
              <a:off x="1750086" y="1386305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36" name="Freeform 32"/>
            <p:cNvSpPr>
              <a:spLocks noChangeArrowheads="1"/>
            </p:cNvSpPr>
            <p:nvPr/>
          </p:nvSpPr>
          <p:spPr bwMode="auto">
            <a:xfrm>
              <a:off x="2208275" y="61614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37" name="Freeform 33"/>
            <p:cNvSpPr>
              <a:spLocks noChangeArrowheads="1"/>
            </p:cNvSpPr>
            <p:nvPr/>
          </p:nvSpPr>
          <p:spPr bwMode="auto">
            <a:xfrm>
              <a:off x="0" y="417432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  <p:sp>
          <p:nvSpPr>
            <p:cNvPr id="38" name="Freeform 34"/>
            <p:cNvSpPr>
              <a:spLocks noChangeArrowheads="1"/>
            </p:cNvSpPr>
            <p:nvPr/>
          </p:nvSpPr>
          <p:spPr bwMode="auto">
            <a:xfrm>
              <a:off x="4458586" y="3652144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 cmpd="sng">
              <a:solidFill>
                <a:schemeClr val="bg1"/>
              </a:solidFill>
              <a:bevel/>
              <a:headEnd/>
              <a:tailEnd/>
            </a:ln>
          </p:spPr>
          <p:txBody>
            <a:bodyPr/>
            <a:lstStyle/>
            <a:p>
              <a:pPr defTabSz="685617">
                <a:defRPr/>
              </a:pPr>
              <a:endParaRPr lang="zh-CN" altLang="zh-CN" sz="900" b="1">
                <a:solidFill>
                  <a:srgbClr val="000000"/>
                </a:solidFill>
                <a:latin typeface="方正兰亭黑_GBK" pitchFamily="2" charset="-122"/>
                <a:ea typeface="方正兰亭黑_GBK" pitchFamily="2" charset="-122"/>
                <a:sym typeface="方正兰亭黑_GBK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833404" y="1277392"/>
            <a:ext cx="589402" cy="530461"/>
            <a:chOff x="5966154" y="1913676"/>
            <a:chExt cx="720080" cy="648071"/>
          </a:xfrm>
        </p:grpSpPr>
        <p:sp>
          <p:nvSpPr>
            <p:cNvPr id="40" name="泪滴形 39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 sz="2999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" name="TextBox 6"/>
            <p:cNvSpPr txBox="1"/>
            <p:nvPr/>
          </p:nvSpPr>
          <p:spPr>
            <a:xfrm>
              <a:off x="5966154" y="2017035"/>
              <a:ext cx="720080" cy="39481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685617"/>
              <a:r>
                <a:rPr lang="en-US" altLang="zh-CN" sz="1500" dirty="0">
                  <a:solidFill>
                    <a:prstClr val="black"/>
                  </a:solidFill>
                  <a:latin typeface="Impact MT Std" pitchFamily="34" charset="0"/>
                  <a:ea typeface="宋体" panose="02010600030101010101" pitchFamily="2" charset="-122"/>
                </a:rPr>
                <a:t>04</a:t>
              </a:r>
              <a:endParaRPr lang="zh-CN" altLang="en-US" sz="1500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01282" y="1505151"/>
            <a:ext cx="537498" cy="530461"/>
            <a:chOff x="5993560" y="1913676"/>
            <a:chExt cx="656670" cy="648071"/>
          </a:xfrm>
        </p:grpSpPr>
        <p:sp>
          <p:nvSpPr>
            <p:cNvPr id="44" name="泪滴形 43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 sz="2999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6" name="TextBox 11"/>
            <p:cNvSpPr txBox="1"/>
            <p:nvPr/>
          </p:nvSpPr>
          <p:spPr>
            <a:xfrm>
              <a:off x="5993560" y="2031919"/>
              <a:ext cx="645427" cy="39481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685617"/>
              <a:r>
                <a:rPr lang="en-US" altLang="zh-CN" sz="1500" dirty="0">
                  <a:solidFill>
                    <a:prstClr val="black"/>
                  </a:solidFill>
                  <a:latin typeface="Impact MT Std" pitchFamily="34" charset="0"/>
                  <a:ea typeface="宋体" panose="02010600030101010101" pitchFamily="2" charset="-122"/>
                </a:rPr>
                <a:t>01</a:t>
              </a:r>
              <a:endParaRPr lang="zh-CN" altLang="en-US" sz="1500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797812" y="2183626"/>
            <a:ext cx="589402" cy="530461"/>
            <a:chOff x="5966153" y="1913676"/>
            <a:chExt cx="720080" cy="648071"/>
          </a:xfrm>
        </p:grpSpPr>
        <p:sp>
          <p:nvSpPr>
            <p:cNvPr id="48" name="泪滴形 47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 sz="2999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0" name="TextBox 15"/>
            <p:cNvSpPr txBox="1"/>
            <p:nvPr/>
          </p:nvSpPr>
          <p:spPr>
            <a:xfrm>
              <a:off x="5966153" y="2015889"/>
              <a:ext cx="720080" cy="39481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685617"/>
              <a:r>
                <a:rPr lang="en-US" altLang="zh-CN" sz="1500" dirty="0">
                  <a:solidFill>
                    <a:prstClr val="black"/>
                  </a:solidFill>
                  <a:latin typeface="Impact MT Std" pitchFamily="34" charset="0"/>
                  <a:ea typeface="宋体" panose="02010600030101010101" pitchFamily="2" charset="-122"/>
                </a:rPr>
                <a:t>02</a:t>
              </a:r>
              <a:endParaRPr lang="zh-CN" altLang="en-US" sz="1500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09055" y="2692973"/>
            <a:ext cx="589402" cy="530461"/>
            <a:chOff x="5966154" y="1913676"/>
            <a:chExt cx="720080" cy="648071"/>
          </a:xfrm>
        </p:grpSpPr>
        <p:sp>
          <p:nvSpPr>
            <p:cNvPr id="52" name="泪滴形 51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 sz="2999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" name="TextBox 19"/>
            <p:cNvSpPr txBox="1"/>
            <p:nvPr/>
          </p:nvSpPr>
          <p:spPr>
            <a:xfrm>
              <a:off x="5966154" y="2025482"/>
              <a:ext cx="720080" cy="39481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685617"/>
              <a:r>
                <a:rPr lang="en-US" altLang="zh-CN" sz="1500" dirty="0">
                  <a:solidFill>
                    <a:prstClr val="black"/>
                  </a:solidFill>
                  <a:latin typeface="Impact MT Std" pitchFamily="34" charset="0"/>
                  <a:ea typeface="宋体" panose="02010600030101010101" pitchFamily="2" charset="-122"/>
                </a:rPr>
                <a:t>03</a:t>
              </a:r>
              <a:endParaRPr lang="zh-CN" altLang="en-US" sz="1500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5" name="椭圆 54"/>
          <p:cNvSpPr/>
          <p:nvPr/>
        </p:nvSpPr>
        <p:spPr>
          <a:xfrm>
            <a:off x="4915141" y="1265070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6" name="标题 11"/>
          <p:cNvSpPr txBox="1">
            <a:spLocks/>
          </p:cNvSpPr>
          <p:nvPr/>
        </p:nvSpPr>
        <p:spPr>
          <a:xfrm>
            <a:off x="4915141" y="1396445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57" name="标题 11"/>
          <p:cNvSpPr txBox="1">
            <a:spLocks/>
          </p:cNvSpPr>
          <p:nvPr/>
        </p:nvSpPr>
        <p:spPr>
          <a:xfrm>
            <a:off x="5537525" y="1447015"/>
            <a:ext cx="2898693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标题 11"/>
          <p:cNvSpPr txBox="1">
            <a:spLocks/>
          </p:cNvSpPr>
          <p:nvPr/>
        </p:nvSpPr>
        <p:spPr>
          <a:xfrm>
            <a:off x="5520653" y="123446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59" name="椭圆 58"/>
          <p:cNvSpPr/>
          <p:nvPr/>
        </p:nvSpPr>
        <p:spPr>
          <a:xfrm>
            <a:off x="4926742" y="1966965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0" name="标题 11"/>
          <p:cNvSpPr txBox="1">
            <a:spLocks/>
          </p:cNvSpPr>
          <p:nvPr/>
        </p:nvSpPr>
        <p:spPr>
          <a:xfrm>
            <a:off x="4926742" y="2098340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61" name="标题 11"/>
          <p:cNvSpPr txBox="1">
            <a:spLocks/>
          </p:cNvSpPr>
          <p:nvPr/>
        </p:nvSpPr>
        <p:spPr>
          <a:xfrm>
            <a:off x="5549126" y="2148910"/>
            <a:ext cx="2898693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标题 11"/>
          <p:cNvSpPr txBox="1">
            <a:spLocks/>
          </p:cNvSpPr>
          <p:nvPr/>
        </p:nvSpPr>
        <p:spPr>
          <a:xfrm>
            <a:off x="5532254" y="193636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63" name="椭圆 62"/>
          <p:cNvSpPr/>
          <p:nvPr/>
        </p:nvSpPr>
        <p:spPr>
          <a:xfrm>
            <a:off x="4938343" y="2668860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4" name="标题 11"/>
          <p:cNvSpPr txBox="1">
            <a:spLocks/>
          </p:cNvSpPr>
          <p:nvPr/>
        </p:nvSpPr>
        <p:spPr>
          <a:xfrm>
            <a:off x="4938343" y="2800235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标题 11"/>
          <p:cNvSpPr txBox="1">
            <a:spLocks/>
          </p:cNvSpPr>
          <p:nvPr/>
        </p:nvSpPr>
        <p:spPr>
          <a:xfrm>
            <a:off x="5560727" y="2850805"/>
            <a:ext cx="2898693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标题 11"/>
          <p:cNvSpPr txBox="1">
            <a:spLocks/>
          </p:cNvSpPr>
          <p:nvPr/>
        </p:nvSpPr>
        <p:spPr>
          <a:xfrm>
            <a:off x="5543855" y="263825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67" name="椭圆 66"/>
          <p:cNvSpPr/>
          <p:nvPr/>
        </p:nvSpPr>
        <p:spPr>
          <a:xfrm>
            <a:off x="4926742" y="3370756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8" name="标题 11"/>
          <p:cNvSpPr txBox="1">
            <a:spLocks/>
          </p:cNvSpPr>
          <p:nvPr/>
        </p:nvSpPr>
        <p:spPr>
          <a:xfrm>
            <a:off x="4926742" y="3502130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标题 11"/>
          <p:cNvSpPr txBox="1">
            <a:spLocks/>
          </p:cNvSpPr>
          <p:nvPr/>
        </p:nvSpPr>
        <p:spPr>
          <a:xfrm>
            <a:off x="5549126" y="3552700"/>
            <a:ext cx="2898693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标题 11"/>
          <p:cNvSpPr txBox="1">
            <a:spLocks/>
          </p:cNvSpPr>
          <p:nvPr/>
        </p:nvSpPr>
        <p:spPr>
          <a:xfrm>
            <a:off x="5532254" y="334015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</p:spTree>
    <p:extLst>
      <p:ext uri="{BB962C8B-B14F-4D97-AF65-F5344CB8AC3E}">
        <p14:creationId xmlns:p14="http://schemas.microsoft.com/office/powerpoint/2010/main" val="230219240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5" grpId="0" animBg="1"/>
      <p:bldP spid="56" grpId="0"/>
      <p:bldP spid="57" grpId="0"/>
      <p:bldP spid="58" grpId="0"/>
      <p:bldP spid="59" grpId="0" animBg="1"/>
      <p:bldP spid="60" grpId="0"/>
      <p:bldP spid="61" grpId="0"/>
      <p:bldP spid="62" grpId="0"/>
      <p:bldP spid="63" grpId="0" animBg="1"/>
      <p:bldP spid="64" grpId="0"/>
      <p:bldP spid="65" grpId="0"/>
      <p:bldP spid="66" grpId="0"/>
      <p:bldP spid="67" grpId="0" animBg="1"/>
      <p:bldP spid="68" grpId="0"/>
      <p:bldP spid="69" grpId="0"/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8" name="组合 67"/>
          <p:cNvGrpSpPr/>
          <p:nvPr/>
        </p:nvGrpSpPr>
        <p:grpSpPr>
          <a:xfrm>
            <a:off x="3924570" y="1156275"/>
            <a:ext cx="1305124" cy="13051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9" name="同心圆 6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0" name="椭圆 6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924097" y="2832392"/>
            <a:ext cx="1305124" cy="13051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2" name="同心圆 7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去年同期相比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圆角矩形 14"/>
          <p:cNvSpPr/>
          <p:nvPr/>
        </p:nvSpPr>
        <p:spPr>
          <a:xfrm>
            <a:off x="4783506" y="1176972"/>
            <a:ext cx="2613674" cy="342557"/>
          </a:xfrm>
          <a:custGeom>
            <a:avLst/>
            <a:gdLst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227275 w 3744416"/>
              <a:gd name="connsiteY6" fmla="*/ 454550 h 454550"/>
              <a:gd name="connsiteX7" fmla="*/ 0 w 3744416"/>
              <a:gd name="connsiteY7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227275 w 3744416"/>
              <a:gd name="connsiteY7" fmla="*/ 454550 h 454550"/>
              <a:gd name="connsiteX8" fmla="*/ 0 w 3744416"/>
              <a:gd name="connsiteY8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227275 w 3744416"/>
              <a:gd name="connsiteY7" fmla="*/ 454550 h 454550"/>
              <a:gd name="connsiteX8" fmla="*/ 0 w 3744416"/>
              <a:gd name="connsiteY8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0 w 3744416"/>
              <a:gd name="connsiteY7" fmla="*/ 227275 h 454550"/>
              <a:gd name="connsiteX0" fmla="*/ 274536 w 3542883"/>
              <a:gd name="connsiteY0" fmla="*/ 131481 h 454550"/>
              <a:gd name="connsiteX1" fmla="*/ 25742 w 3542883"/>
              <a:gd name="connsiteY1" fmla="*/ 0 h 454550"/>
              <a:gd name="connsiteX2" fmla="*/ 3315608 w 3542883"/>
              <a:gd name="connsiteY2" fmla="*/ 0 h 454550"/>
              <a:gd name="connsiteX3" fmla="*/ 3542883 w 3542883"/>
              <a:gd name="connsiteY3" fmla="*/ 227275 h 454550"/>
              <a:gd name="connsiteX4" fmla="*/ 3542883 w 3542883"/>
              <a:gd name="connsiteY4" fmla="*/ 227275 h 454550"/>
              <a:gd name="connsiteX5" fmla="*/ 3315608 w 3542883"/>
              <a:gd name="connsiteY5" fmla="*/ 454550 h 454550"/>
              <a:gd name="connsiteX6" fmla="*/ 608021 w 3542883"/>
              <a:gd name="connsiteY6" fmla="*/ 453501 h 454550"/>
              <a:gd name="connsiteX7" fmla="*/ 274536 w 3542883"/>
              <a:gd name="connsiteY7" fmla="*/ 131481 h 454550"/>
              <a:gd name="connsiteX0" fmla="*/ 299352 w 3567699"/>
              <a:gd name="connsiteY0" fmla="*/ 131481 h 454550"/>
              <a:gd name="connsiteX1" fmla="*/ 50558 w 3567699"/>
              <a:gd name="connsiteY1" fmla="*/ 0 h 454550"/>
              <a:gd name="connsiteX2" fmla="*/ 3340424 w 3567699"/>
              <a:gd name="connsiteY2" fmla="*/ 0 h 454550"/>
              <a:gd name="connsiteX3" fmla="*/ 3567699 w 3567699"/>
              <a:gd name="connsiteY3" fmla="*/ 227275 h 454550"/>
              <a:gd name="connsiteX4" fmla="*/ 3567699 w 3567699"/>
              <a:gd name="connsiteY4" fmla="*/ 227275 h 454550"/>
              <a:gd name="connsiteX5" fmla="*/ 3340424 w 3567699"/>
              <a:gd name="connsiteY5" fmla="*/ 454550 h 454550"/>
              <a:gd name="connsiteX6" fmla="*/ 632837 w 3567699"/>
              <a:gd name="connsiteY6" fmla="*/ 453501 h 454550"/>
              <a:gd name="connsiteX7" fmla="*/ 299352 w 3567699"/>
              <a:gd name="connsiteY7" fmla="*/ 131481 h 454550"/>
              <a:gd name="connsiteX0" fmla="*/ 760274 w 3695136"/>
              <a:gd name="connsiteY0" fmla="*/ 453501 h 454550"/>
              <a:gd name="connsiteX1" fmla="*/ 177995 w 3695136"/>
              <a:gd name="connsiteY1" fmla="*/ 0 h 454550"/>
              <a:gd name="connsiteX2" fmla="*/ 3467861 w 3695136"/>
              <a:gd name="connsiteY2" fmla="*/ 0 h 454550"/>
              <a:gd name="connsiteX3" fmla="*/ 3695136 w 3695136"/>
              <a:gd name="connsiteY3" fmla="*/ 227275 h 454550"/>
              <a:gd name="connsiteX4" fmla="*/ 3695136 w 3695136"/>
              <a:gd name="connsiteY4" fmla="*/ 227275 h 454550"/>
              <a:gd name="connsiteX5" fmla="*/ 3467861 w 3695136"/>
              <a:gd name="connsiteY5" fmla="*/ 454550 h 454550"/>
              <a:gd name="connsiteX6" fmla="*/ 760274 w 3695136"/>
              <a:gd name="connsiteY6" fmla="*/ 453501 h 454550"/>
              <a:gd name="connsiteX0" fmla="*/ 582279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82279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502848"/>
              <a:gd name="connsiteX1" fmla="*/ 0 w 3517141"/>
              <a:gd name="connsiteY1" fmla="*/ 0 h 502848"/>
              <a:gd name="connsiteX2" fmla="*/ 3289866 w 3517141"/>
              <a:gd name="connsiteY2" fmla="*/ 0 h 502848"/>
              <a:gd name="connsiteX3" fmla="*/ 3517141 w 3517141"/>
              <a:gd name="connsiteY3" fmla="*/ 227275 h 502848"/>
              <a:gd name="connsiteX4" fmla="*/ 3517141 w 3517141"/>
              <a:gd name="connsiteY4" fmla="*/ 227275 h 502848"/>
              <a:gd name="connsiteX5" fmla="*/ 3289866 w 3517141"/>
              <a:gd name="connsiteY5" fmla="*/ 454550 h 502848"/>
              <a:gd name="connsiteX6" fmla="*/ 573571 w 3517141"/>
              <a:gd name="connsiteY6" fmla="*/ 453501 h 502848"/>
              <a:gd name="connsiteX0" fmla="*/ 582279 w 3517141"/>
              <a:gd name="connsiteY0" fmla="*/ 450598 h 500715"/>
              <a:gd name="connsiteX1" fmla="*/ 0 w 3517141"/>
              <a:gd name="connsiteY1" fmla="*/ 0 h 500715"/>
              <a:gd name="connsiteX2" fmla="*/ 3289866 w 3517141"/>
              <a:gd name="connsiteY2" fmla="*/ 0 h 500715"/>
              <a:gd name="connsiteX3" fmla="*/ 3517141 w 3517141"/>
              <a:gd name="connsiteY3" fmla="*/ 227275 h 500715"/>
              <a:gd name="connsiteX4" fmla="*/ 3517141 w 3517141"/>
              <a:gd name="connsiteY4" fmla="*/ 227275 h 500715"/>
              <a:gd name="connsiteX5" fmla="*/ 3289866 w 3517141"/>
              <a:gd name="connsiteY5" fmla="*/ 454550 h 500715"/>
              <a:gd name="connsiteX6" fmla="*/ 582279 w 3517141"/>
              <a:gd name="connsiteY6" fmla="*/ 450598 h 500715"/>
              <a:gd name="connsiteX0" fmla="*/ 582279 w 3517141"/>
              <a:gd name="connsiteY0" fmla="*/ 450598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82279 w 3517141"/>
              <a:gd name="connsiteY6" fmla="*/ 450598 h 454550"/>
              <a:gd name="connsiteX0" fmla="*/ 588542 w 3517141"/>
              <a:gd name="connsiteY0" fmla="*/ 456861 h 456861"/>
              <a:gd name="connsiteX1" fmla="*/ 0 w 3517141"/>
              <a:gd name="connsiteY1" fmla="*/ 0 h 456861"/>
              <a:gd name="connsiteX2" fmla="*/ 3289866 w 3517141"/>
              <a:gd name="connsiteY2" fmla="*/ 0 h 456861"/>
              <a:gd name="connsiteX3" fmla="*/ 3517141 w 3517141"/>
              <a:gd name="connsiteY3" fmla="*/ 227275 h 456861"/>
              <a:gd name="connsiteX4" fmla="*/ 3517141 w 3517141"/>
              <a:gd name="connsiteY4" fmla="*/ 227275 h 456861"/>
              <a:gd name="connsiteX5" fmla="*/ 3289866 w 3517141"/>
              <a:gd name="connsiteY5" fmla="*/ 454550 h 456861"/>
              <a:gd name="connsiteX6" fmla="*/ 588542 w 3517141"/>
              <a:gd name="connsiteY6" fmla="*/ 456861 h 456861"/>
              <a:gd name="connsiteX0" fmla="*/ 565753 w 3494352"/>
              <a:gd name="connsiteY0" fmla="*/ 456861 h 456861"/>
              <a:gd name="connsiteX1" fmla="*/ 0 w 3494352"/>
              <a:gd name="connsiteY1" fmla="*/ 0 h 456861"/>
              <a:gd name="connsiteX2" fmla="*/ 3267077 w 3494352"/>
              <a:gd name="connsiteY2" fmla="*/ 0 h 456861"/>
              <a:gd name="connsiteX3" fmla="*/ 3494352 w 3494352"/>
              <a:gd name="connsiteY3" fmla="*/ 227275 h 456861"/>
              <a:gd name="connsiteX4" fmla="*/ 3494352 w 3494352"/>
              <a:gd name="connsiteY4" fmla="*/ 227275 h 456861"/>
              <a:gd name="connsiteX5" fmla="*/ 3267077 w 3494352"/>
              <a:gd name="connsiteY5" fmla="*/ 454550 h 456861"/>
              <a:gd name="connsiteX6" fmla="*/ 565753 w 3494352"/>
              <a:gd name="connsiteY6" fmla="*/ 456861 h 456861"/>
              <a:gd name="connsiteX0" fmla="*/ 565753 w 3494352"/>
              <a:gd name="connsiteY0" fmla="*/ 456861 h 456861"/>
              <a:gd name="connsiteX1" fmla="*/ 0 w 3494352"/>
              <a:gd name="connsiteY1" fmla="*/ 0 h 456861"/>
              <a:gd name="connsiteX2" fmla="*/ 3267077 w 3494352"/>
              <a:gd name="connsiteY2" fmla="*/ 0 h 456861"/>
              <a:gd name="connsiteX3" fmla="*/ 3494352 w 3494352"/>
              <a:gd name="connsiteY3" fmla="*/ 227275 h 456861"/>
              <a:gd name="connsiteX4" fmla="*/ 3494352 w 3494352"/>
              <a:gd name="connsiteY4" fmla="*/ 227275 h 456861"/>
              <a:gd name="connsiteX5" fmla="*/ 3267077 w 3494352"/>
              <a:gd name="connsiteY5" fmla="*/ 454550 h 456861"/>
              <a:gd name="connsiteX6" fmla="*/ 565753 w 3494352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85806" h="456861">
                <a:moveTo>
                  <a:pt x="557207" y="456861"/>
                </a:moveTo>
                <a:cubicBezTo>
                  <a:pt x="496576" y="346269"/>
                  <a:pt x="340972" y="93543"/>
                  <a:pt x="0" y="0"/>
                </a:cubicBezTo>
                <a:lnTo>
                  <a:pt x="3258531" y="0"/>
                </a:lnTo>
                <a:cubicBezTo>
                  <a:pt x="3384052" y="0"/>
                  <a:pt x="3485806" y="101754"/>
                  <a:pt x="3485806" y="227275"/>
                </a:cubicBezTo>
                <a:lnTo>
                  <a:pt x="3485806" y="227275"/>
                </a:lnTo>
                <a:cubicBezTo>
                  <a:pt x="3485806" y="352796"/>
                  <a:pt x="3384052" y="454550"/>
                  <a:pt x="3258531" y="454550"/>
                </a:cubicBezTo>
                <a:lnTo>
                  <a:pt x="557207" y="45686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8" name="Freeform 477"/>
          <p:cNvSpPr>
            <a:spLocks noEditPoints="1"/>
          </p:cNvSpPr>
          <p:nvPr/>
        </p:nvSpPr>
        <p:spPr bwMode="auto">
          <a:xfrm>
            <a:off x="4249028" y="1346808"/>
            <a:ext cx="705382" cy="650352"/>
          </a:xfrm>
          <a:custGeom>
            <a:avLst/>
            <a:gdLst>
              <a:gd name="T0" fmla="*/ 244 w 355"/>
              <a:gd name="T1" fmla="*/ 139 h 328"/>
              <a:gd name="T2" fmla="*/ 244 w 355"/>
              <a:gd name="T3" fmla="*/ 138 h 328"/>
              <a:gd name="T4" fmla="*/ 188 w 355"/>
              <a:gd name="T5" fmla="*/ 145 h 328"/>
              <a:gd name="T6" fmla="*/ 173 w 355"/>
              <a:gd name="T7" fmla="*/ 111 h 328"/>
              <a:gd name="T8" fmla="*/ 150 w 355"/>
              <a:gd name="T9" fmla="*/ 90 h 328"/>
              <a:gd name="T10" fmla="*/ 112 w 355"/>
              <a:gd name="T11" fmla="*/ 139 h 328"/>
              <a:gd name="T12" fmla="*/ 178 w 355"/>
              <a:gd name="T13" fmla="*/ 151 h 328"/>
              <a:gd name="T14" fmla="*/ 207 w 355"/>
              <a:gd name="T15" fmla="*/ 38 h 328"/>
              <a:gd name="T16" fmla="*/ 148 w 355"/>
              <a:gd name="T17" fmla="*/ 38 h 328"/>
              <a:gd name="T18" fmla="*/ 292 w 355"/>
              <a:gd name="T19" fmla="*/ 270 h 328"/>
              <a:gd name="T20" fmla="*/ 283 w 355"/>
              <a:gd name="T21" fmla="*/ 271 h 328"/>
              <a:gd name="T22" fmla="*/ 280 w 355"/>
              <a:gd name="T23" fmla="*/ 277 h 328"/>
              <a:gd name="T24" fmla="*/ 286 w 355"/>
              <a:gd name="T25" fmla="*/ 283 h 328"/>
              <a:gd name="T26" fmla="*/ 294 w 355"/>
              <a:gd name="T27" fmla="*/ 282 h 328"/>
              <a:gd name="T28" fmla="*/ 297 w 355"/>
              <a:gd name="T29" fmla="*/ 273 h 328"/>
              <a:gd name="T30" fmla="*/ 292 w 355"/>
              <a:gd name="T31" fmla="*/ 270 h 328"/>
              <a:gd name="T32" fmla="*/ 318 w 355"/>
              <a:gd name="T33" fmla="*/ 213 h 328"/>
              <a:gd name="T34" fmla="*/ 259 w 355"/>
              <a:gd name="T35" fmla="*/ 213 h 328"/>
              <a:gd name="T36" fmla="*/ 181 w 355"/>
              <a:gd name="T37" fmla="*/ 95 h 328"/>
              <a:gd name="T38" fmla="*/ 172 w 355"/>
              <a:gd name="T39" fmla="*/ 95 h 328"/>
              <a:gd name="T40" fmla="*/ 169 w 355"/>
              <a:gd name="T41" fmla="*/ 101 h 328"/>
              <a:gd name="T42" fmla="*/ 175 w 355"/>
              <a:gd name="T43" fmla="*/ 108 h 328"/>
              <a:gd name="T44" fmla="*/ 183 w 355"/>
              <a:gd name="T45" fmla="*/ 107 h 328"/>
              <a:gd name="T46" fmla="*/ 186 w 355"/>
              <a:gd name="T47" fmla="*/ 98 h 328"/>
              <a:gd name="T48" fmla="*/ 181 w 355"/>
              <a:gd name="T49" fmla="*/ 95 h 328"/>
              <a:gd name="T50" fmla="*/ 227 w 355"/>
              <a:gd name="T51" fmla="*/ 259 h 328"/>
              <a:gd name="T52" fmla="*/ 231 w 355"/>
              <a:gd name="T53" fmla="*/ 258 h 328"/>
              <a:gd name="T54" fmla="*/ 243 w 355"/>
              <a:gd name="T55" fmla="*/ 240 h 328"/>
              <a:gd name="T56" fmla="*/ 229 w 355"/>
              <a:gd name="T57" fmla="*/ 227 h 328"/>
              <a:gd name="T58" fmla="*/ 225 w 355"/>
              <a:gd name="T59" fmla="*/ 231 h 328"/>
              <a:gd name="T60" fmla="*/ 185 w 355"/>
              <a:gd name="T61" fmla="*/ 199 h 328"/>
              <a:gd name="T62" fmla="*/ 169 w 355"/>
              <a:gd name="T63" fmla="*/ 170 h 328"/>
              <a:gd name="T64" fmla="*/ 129 w 355"/>
              <a:gd name="T65" fmla="*/ 237 h 328"/>
              <a:gd name="T66" fmla="*/ 127 w 355"/>
              <a:gd name="T67" fmla="*/ 228 h 328"/>
              <a:gd name="T68" fmla="*/ 123 w 355"/>
              <a:gd name="T69" fmla="*/ 228 h 328"/>
              <a:gd name="T70" fmla="*/ 111 w 355"/>
              <a:gd name="T71" fmla="*/ 246 h 328"/>
              <a:gd name="T72" fmla="*/ 125 w 355"/>
              <a:gd name="T73" fmla="*/ 259 h 328"/>
              <a:gd name="T74" fmla="*/ 129 w 355"/>
              <a:gd name="T75" fmla="*/ 255 h 328"/>
              <a:gd name="T76" fmla="*/ 177 w 355"/>
              <a:gd name="T77" fmla="*/ 224 h 328"/>
              <a:gd name="T78" fmla="*/ 225 w 355"/>
              <a:gd name="T79" fmla="*/ 255 h 328"/>
              <a:gd name="T80" fmla="*/ 96 w 355"/>
              <a:gd name="T81" fmla="*/ 213 h 328"/>
              <a:gd name="T82" fmla="*/ 37 w 355"/>
              <a:gd name="T83" fmla="*/ 213 h 328"/>
              <a:gd name="T84" fmla="*/ 355 w 355"/>
              <a:gd name="T85" fmla="*/ 314 h 328"/>
              <a:gd name="T86" fmla="*/ 299 w 355"/>
              <a:gd name="T87" fmla="*/ 320 h 328"/>
              <a:gd name="T88" fmla="*/ 284 w 355"/>
              <a:gd name="T89" fmla="*/ 287 h 328"/>
              <a:gd name="T90" fmla="*/ 261 w 355"/>
              <a:gd name="T91" fmla="*/ 266 h 328"/>
              <a:gd name="T92" fmla="*/ 223 w 355"/>
              <a:gd name="T93" fmla="*/ 314 h 328"/>
              <a:gd name="T94" fmla="*/ 289 w 355"/>
              <a:gd name="T95" fmla="*/ 327 h 328"/>
              <a:gd name="T96" fmla="*/ 355 w 355"/>
              <a:gd name="T97" fmla="*/ 314 h 328"/>
              <a:gd name="T98" fmla="*/ 63 w 355"/>
              <a:gd name="T99" fmla="*/ 270 h 328"/>
              <a:gd name="T100" fmla="*/ 59 w 355"/>
              <a:gd name="T101" fmla="*/ 273 h 328"/>
              <a:gd name="T102" fmla="*/ 62 w 355"/>
              <a:gd name="T103" fmla="*/ 282 h 328"/>
              <a:gd name="T104" fmla="*/ 69 w 355"/>
              <a:gd name="T105" fmla="*/ 283 h 328"/>
              <a:gd name="T106" fmla="*/ 75 w 355"/>
              <a:gd name="T107" fmla="*/ 277 h 328"/>
              <a:gd name="T108" fmla="*/ 72 w 355"/>
              <a:gd name="T109" fmla="*/ 271 h 328"/>
              <a:gd name="T110" fmla="*/ 94 w 355"/>
              <a:gd name="T111" fmla="*/ 266 h 328"/>
              <a:gd name="T112" fmla="*/ 71 w 355"/>
              <a:gd name="T113" fmla="*/ 287 h 328"/>
              <a:gd name="T114" fmla="*/ 57 w 355"/>
              <a:gd name="T115" fmla="*/ 320 h 328"/>
              <a:gd name="T116" fmla="*/ 0 w 355"/>
              <a:gd name="T117" fmla="*/ 314 h 328"/>
              <a:gd name="T118" fmla="*/ 0 w 355"/>
              <a:gd name="T119" fmla="*/ 315 h 328"/>
              <a:gd name="T120" fmla="*/ 133 w 355"/>
              <a:gd name="T121" fmla="*/ 315 h 328"/>
              <a:gd name="T122" fmla="*/ 133 w 355"/>
              <a:gd name="T123" fmla="*/ 314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55" h="328">
                <a:moveTo>
                  <a:pt x="178" y="151"/>
                </a:moveTo>
                <a:cubicBezTo>
                  <a:pt x="233" y="151"/>
                  <a:pt x="244" y="153"/>
                  <a:pt x="244" y="139"/>
                </a:cubicBezTo>
                <a:cubicBezTo>
                  <a:pt x="244" y="139"/>
                  <a:pt x="244" y="139"/>
                  <a:pt x="244" y="139"/>
                </a:cubicBezTo>
                <a:cubicBezTo>
                  <a:pt x="244" y="138"/>
                  <a:pt x="244" y="138"/>
                  <a:pt x="244" y="138"/>
                </a:cubicBezTo>
                <a:cubicBezTo>
                  <a:pt x="244" y="118"/>
                  <a:pt x="228" y="99"/>
                  <a:pt x="205" y="90"/>
                </a:cubicBezTo>
                <a:cubicBezTo>
                  <a:pt x="188" y="145"/>
                  <a:pt x="188" y="145"/>
                  <a:pt x="188" y="145"/>
                </a:cubicBezTo>
                <a:cubicBezTo>
                  <a:pt x="182" y="111"/>
                  <a:pt x="182" y="111"/>
                  <a:pt x="182" y="111"/>
                </a:cubicBezTo>
                <a:cubicBezTo>
                  <a:pt x="173" y="111"/>
                  <a:pt x="173" y="111"/>
                  <a:pt x="173" y="111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50" y="90"/>
                  <a:pt x="150" y="90"/>
                  <a:pt x="150" y="90"/>
                </a:cubicBezTo>
                <a:cubicBezTo>
                  <a:pt x="127" y="99"/>
                  <a:pt x="111" y="118"/>
                  <a:pt x="111" y="138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1" y="139"/>
                  <a:pt x="111" y="139"/>
                  <a:pt x="111" y="139"/>
                </a:cubicBezTo>
                <a:cubicBezTo>
                  <a:pt x="111" y="153"/>
                  <a:pt x="125" y="151"/>
                  <a:pt x="178" y="151"/>
                </a:cubicBezTo>
                <a:close/>
                <a:moveTo>
                  <a:pt x="178" y="81"/>
                </a:moveTo>
                <a:cubicBezTo>
                  <a:pt x="194" y="81"/>
                  <a:pt x="207" y="59"/>
                  <a:pt x="207" y="38"/>
                </a:cubicBezTo>
                <a:cubicBezTo>
                  <a:pt x="207" y="17"/>
                  <a:pt x="194" y="0"/>
                  <a:pt x="178" y="0"/>
                </a:cubicBezTo>
                <a:cubicBezTo>
                  <a:pt x="161" y="0"/>
                  <a:pt x="148" y="17"/>
                  <a:pt x="148" y="38"/>
                </a:cubicBezTo>
                <a:cubicBezTo>
                  <a:pt x="148" y="59"/>
                  <a:pt x="161" y="81"/>
                  <a:pt x="178" y="81"/>
                </a:cubicBezTo>
                <a:close/>
                <a:moveTo>
                  <a:pt x="292" y="270"/>
                </a:moveTo>
                <a:cubicBezTo>
                  <a:pt x="285" y="270"/>
                  <a:pt x="285" y="270"/>
                  <a:pt x="285" y="270"/>
                </a:cubicBezTo>
                <a:cubicBezTo>
                  <a:pt x="284" y="270"/>
                  <a:pt x="284" y="270"/>
                  <a:pt x="283" y="271"/>
                </a:cubicBezTo>
                <a:cubicBezTo>
                  <a:pt x="281" y="273"/>
                  <a:pt x="281" y="273"/>
                  <a:pt x="281" y="273"/>
                </a:cubicBezTo>
                <a:cubicBezTo>
                  <a:pt x="280" y="274"/>
                  <a:pt x="280" y="275"/>
                  <a:pt x="280" y="277"/>
                </a:cubicBezTo>
                <a:cubicBezTo>
                  <a:pt x="284" y="282"/>
                  <a:pt x="284" y="282"/>
                  <a:pt x="284" y="282"/>
                </a:cubicBezTo>
                <a:cubicBezTo>
                  <a:pt x="284" y="283"/>
                  <a:pt x="285" y="283"/>
                  <a:pt x="286" y="283"/>
                </a:cubicBezTo>
                <a:cubicBezTo>
                  <a:pt x="291" y="283"/>
                  <a:pt x="291" y="283"/>
                  <a:pt x="291" y="283"/>
                </a:cubicBezTo>
                <a:cubicBezTo>
                  <a:pt x="292" y="283"/>
                  <a:pt x="293" y="283"/>
                  <a:pt x="294" y="282"/>
                </a:cubicBezTo>
                <a:cubicBezTo>
                  <a:pt x="297" y="277"/>
                  <a:pt x="297" y="277"/>
                  <a:pt x="297" y="277"/>
                </a:cubicBezTo>
                <a:cubicBezTo>
                  <a:pt x="298" y="275"/>
                  <a:pt x="297" y="274"/>
                  <a:pt x="297" y="273"/>
                </a:cubicBezTo>
                <a:cubicBezTo>
                  <a:pt x="294" y="271"/>
                  <a:pt x="294" y="271"/>
                  <a:pt x="294" y="271"/>
                </a:cubicBezTo>
                <a:cubicBezTo>
                  <a:pt x="293" y="270"/>
                  <a:pt x="293" y="270"/>
                  <a:pt x="292" y="270"/>
                </a:cubicBezTo>
                <a:close/>
                <a:moveTo>
                  <a:pt x="289" y="257"/>
                </a:moveTo>
                <a:cubicBezTo>
                  <a:pt x="305" y="257"/>
                  <a:pt x="318" y="234"/>
                  <a:pt x="318" y="213"/>
                </a:cubicBezTo>
                <a:cubicBezTo>
                  <a:pt x="318" y="192"/>
                  <a:pt x="305" y="175"/>
                  <a:pt x="289" y="175"/>
                </a:cubicBezTo>
                <a:cubicBezTo>
                  <a:pt x="272" y="175"/>
                  <a:pt x="259" y="192"/>
                  <a:pt x="259" y="213"/>
                </a:cubicBezTo>
                <a:cubicBezTo>
                  <a:pt x="259" y="234"/>
                  <a:pt x="272" y="257"/>
                  <a:pt x="289" y="257"/>
                </a:cubicBezTo>
                <a:close/>
                <a:moveTo>
                  <a:pt x="181" y="95"/>
                </a:moveTo>
                <a:cubicBezTo>
                  <a:pt x="174" y="95"/>
                  <a:pt x="174" y="95"/>
                  <a:pt x="174" y="95"/>
                </a:cubicBezTo>
                <a:cubicBezTo>
                  <a:pt x="173" y="95"/>
                  <a:pt x="173" y="95"/>
                  <a:pt x="172" y="95"/>
                </a:cubicBezTo>
                <a:cubicBezTo>
                  <a:pt x="170" y="98"/>
                  <a:pt x="170" y="98"/>
                  <a:pt x="170" y="98"/>
                </a:cubicBezTo>
                <a:cubicBezTo>
                  <a:pt x="169" y="99"/>
                  <a:pt x="169" y="100"/>
                  <a:pt x="169" y="101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3" y="108"/>
                  <a:pt x="174" y="108"/>
                  <a:pt x="175" y="108"/>
                </a:cubicBezTo>
                <a:cubicBezTo>
                  <a:pt x="180" y="108"/>
                  <a:pt x="180" y="108"/>
                  <a:pt x="180" y="108"/>
                </a:cubicBezTo>
                <a:cubicBezTo>
                  <a:pt x="181" y="108"/>
                  <a:pt x="182" y="108"/>
                  <a:pt x="183" y="107"/>
                </a:cubicBezTo>
                <a:cubicBezTo>
                  <a:pt x="186" y="101"/>
                  <a:pt x="186" y="101"/>
                  <a:pt x="186" y="101"/>
                </a:cubicBezTo>
                <a:cubicBezTo>
                  <a:pt x="187" y="100"/>
                  <a:pt x="186" y="99"/>
                  <a:pt x="186" y="98"/>
                </a:cubicBezTo>
                <a:cubicBezTo>
                  <a:pt x="183" y="95"/>
                  <a:pt x="183" y="95"/>
                  <a:pt x="183" y="95"/>
                </a:cubicBezTo>
                <a:cubicBezTo>
                  <a:pt x="182" y="95"/>
                  <a:pt x="182" y="95"/>
                  <a:pt x="181" y="95"/>
                </a:cubicBezTo>
                <a:close/>
                <a:moveTo>
                  <a:pt x="225" y="255"/>
                </a:moveTo>
                <a:cubicBezTo>
                  <a:pt x="225" y="257"/>
                  <a:pt x="226" y="258"/>
                  <a:pt x="227" y="259"/>
                </a:cubicBezTo>
                <a:cubicBezTo>
                  <a:pt x="228" y="259"/>
                  <a:pt x="228" y="259"/>
                  <a:pt x="229" y="259"/>
                </a:cubicBezTo>
                <a:cubicBezTo>
                  <a:pt x="230" y="259"/>
                  <a:pt x="231" y="259"/>
                  <a:pt x="231" y="258"/>
                </a:cubicBezTo>
                <a:cubicBezTo>
                  <a:pt x="243" y="246"/>
                  <a:pt x="243" y="246"/>
                  <a:pt x="243" y="246"/>
                </a:cubicBezTo>
                <a:cubicBezTo>
                  <a:pt x="245" y="244"/>
                  <a:pt x="245" y="242"/>
                  <a:pt x="243" y="240"/>
                </a:cubicBezTo>
                <a:cubicBezTo>
                  <a:pt x="231" y="228"/>
                  <a:pt x="231" y="228"/>
                  <a:pt x="231" y="228"/>
                </a:cubicBezTo>
                <a:cubicBezTo>
                  <a:pt x="231" y="228"/>
                  <a:pt x="230" y="227"/>
                  <a:pt x="229" y="227"/>
                </a:cubicBezTo>
                <a:cubicBezTo>
                  <a:pt x="228" y="227"/>
                  <a:pt x="228" y="227"/>
                  <a:pt x="227" y="228"/>
                </a:cubicBezTo>
                <a:cubicBezTo>
                  <a:pt x="226" y="228"/>
                  <a:pt x="225" y="230"/>
                  <a:pt x="225" y="231"/>
                </a:cubicBezTo>
                <a:cubicBezTo>
                  <a:pt x="225" y="237"/>
                  <a:pt x="225" y="237"/>
                  <a:pt x="225" y="237"/>
                </a:cubicBezTo>
                <a:cubicBezTo>
                  <a:pt x="187" y="233"/>
                  <a:pt x="185" y="200"/>
                  <a:pt x="185" y="199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69" y="170"/>
                  <a:pt x="169" y="170"/>
                  <a:pt x="169" y="170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69" y="200"/>
                  <a:pt x="168" y="233"/>
                  <a:pt x="129" y="237"/>
                </a:cubicBezTo>
                <a:cubicBezTo>
                  <a:pt x="129" y="231"/>
                  <a:pt x="129" y="231"/>
                  <a:pt x="129" y="231"/>
                </a:cubicBezTo>
                <a:cubicBezTo>
                  <a:pt x="129" y="230"/>
                  <a:pt x="128" y="228"/>
                  <a:pt x="127" y="228"/>
                </a:cubicBezTo>
                <a:cubicBezTo>
                  <a:pt x="126" y="227"/>
                  <a:pt x="126" y="227"/>
                  <a:pt x="125" y="227"/>
                </a:cubicBezTo>
                <a:cubicBezTo>
                  <a:pt x="124" y="227"/>
                  <a:pt x="123" y="228"/>
                  <a:pt x="123" y="228"/>
                </a:cubicBezTo>
                <a:cubicBezTo>
                  <a:pt x="111" y="240"/>
                  <a:pt x="111" y="240"/>
                  <a:pt x="111" y="240"/>
                </a:cubicBezTo>
                <a:cubicBezTo>
                  <a:pt x="109" y="242"/>
                  <a:pt x="109" y="244"/>
                  <a:pt x="111" y="246"/>
                </a:cubicBezTo>
                <a:cubicBezTo>
                  <a:pt x="123" y="258"/>
                  <a:pt x="123" y="258"/>
                  <a:pt x="123" y="258"/>
                </a:cubicBezTo>
                <a:cubicBezTo>
                  <a:pt x="123" y="259"/>
                  <a:pt x="124" y="259"/>
                  <a:pt x="125" y="259"/>
                </a:cubicBezTo>
                <a:cubicBezTo>
                  <a:pt x="126" y="259"/>
                  <a:pt x="126" y="259"/>
                  <a:pt x="127" y="259"/>
                </a:cubicBezTo>
                <a:cubicBezTo>
                  <a:pt x="128" y="258"/>
                  <a:pt x="129" y="257"/>
                  <a:pt x="129" y="255"/>
                </a:cubicBezTo>
                <a:cubicBezTo>
                  <a:pt x="129" y="252"/>
                  <a:pt x="129" y="252"/>
                  <a:pt x="129" y="252"/>
                </a:cubicBezTo>
                <a:cubicBezTo>
                  <a:pt x="155" y="250"/>
                  <a:pt x="169" y="238"/>
                  <a:pt x="177" y="224"/>
                </a:cubicBezTo>
                <a:cubicBezTo>
                  <a:pt x="185" y="238"/>
                  <a:pt x="199" y="250"/>
                  <a:pt x="225" y="252"/>
                </a:cubicBezTo>
                <a:lnTo>
                  <a:pt x="225" y="255"/>
                </a:lnTo>
                <a:close/>
                <a:moveTo>
                  <a:pt x="67" y="257"/>
                </a:moveTo>
                <a:cubicBezTo>
                  <a:pt x="83" y="257"/>
                  <a:pt x="96" y="234"/>
                  <a:pt x="96" y="213"/>
                </a:cubicBezTo>
                <a:cubicBezTo>
                  <a:pt x="96" y="192"/>
                  <a:pt x="83" y="175"/>
                  <a:pt x="67" y="175"/>
                </a:cubicBezTo>
                <a:cubicBezTo>
                  <a:pt x="50" y="175"/>
                  <a:pt x="37" y="192"/>
                  <a:pt x="37" y="213"/>
                </a:cubicBezTo>
                <a:cubicBezTo>
                  <a:pt x="37" y="234"/>
                  <a:pt x="50" y="257"/>
                  <a:pt x="67" y="257"/>
                </a:cubicBezTo>
                <a:close/>
                <a:moveTo>
                  <a:pt x="355" y="314"/>
                </a:moveTo>
                <a:cubicBezTo>
                  <a:pt x="355" y="294"/>
                  <a:pt x="339" y="274"/>
                  <a:pt x="316" y="266"/>
                </a:cubicBezTo>
                <a:cubicBezTo>
                  <a:pt x="299" y="320"/>
                  <a:pt x="299" y="320"/>
                  <a:pt x="299" y="320"/>
                </a:cubicBezTo>
                <a:cubicBezTo>
                  <a:pt x="293" y="287"/>
                  <a:pt x="293" y="287"/>
                  <a:pt x="293" y="287"/>
                </a:cubicBezTo>
                <a:cubicBezTo>
                  <a:pt x="284" y="287"/>
                  <a:pt x="284" y="287"/>
                  <a:pt x="284" y="287"/>
                </a:cubicBezTo>
                <a:cubicBezTo>
                  <a:pt x="279" y="320"/>
                  <a:pt x="279" y="320"/>
                  <a:pt x="279" y="320"/>
                </a:cubicBezTo>
                <a:cubicBezTo>
                  <a:pt x="261" y="266"/>
                  <a:pt x="261" y="266"/>
                  <a:pt x="261" y="266"/>
                </a:cubicBezTo>
                <a:cubicBezTo>
                  <a:pt x="238" y="274"/>
                  <a:pt x="222" y="294"/>
                  <a:pt x="222" y="314"/>
                </a:cubicBezTo>
                <a:cubicBezTo>
                  <a:pt x="223" y="314"/>
                  <a:pt x="223" y="314"/>
                  <a:pt x="223" y="314"/>
                </a:cubicBezTo>
                <a:cubicBezTo>
                  <a:pt x="222" y="315"/>
                  <a:pt x="222" y="315"/>
                  <a:pt x="222" y="315"/>
                </a:cubicBezTo>
                <a:cubicBezTo>
                  <a:pt x="222" y="328"/>
                  <a:pt x="236" y="327"/>
                  <a:pt x="289" y="327"/>
                </a:cubicBezTo>
                <a:cubicBezTo>
                  <a:pt x="344" y="327"/>
                  <a:pt x="355" y="328"/>
                  <a:pt x="355" y="315"/>
                </a:cubicBezTo>
                <a:cubicBezTo>
                  <a:pt x="355" y="314"/>
                  <a:pt x="355" y="314"/>
                  <a:pt x="355" y="314"/>
                </a:cubicBezTo>
                <a:close/>
                <a:moveTo>
                  <a:pt x="70" y="270"/>
                </a:moveTo>
                <a:cubicBezTo>
                  <a:pt x="63" y="270"/>
                  <a:pt x="63" y="270"/>
                  <a:pt x="63" y="270"/>
                </a:cubicBezTo>
                <a:cubicBezTo>
                  <a:pt x="62" y="270"/>
                  <a:pt x="62" y="270"/>
                  <a:pt x="61" y="271"/>
                </a:cubicBezTo>
                <a:cubicBezTo>
                  <a:pt x="59" y="273"/>
                  <a:pt x="59" y="273"/>
                  <a:pt x="59" y="273"/>
                </a:cubicBezTo>
                <a:cubicBezTo>
                  <a:pt x="58" y="274"/>
                  <a:pt x="58" y="275"/>
                  <a:pt x="58" y="277"/>
                </a:cubicBezTo>
                <a:cubicBezTo>
                  <a:pt x="62" y="282"/>
                  <a:pt x="62" y="282"/>
                  <a:pt x="62" y="282"/>
                </a:cubicBezTo>
                <a:cubicBezTo>
                  <a:pt x="62" y="283"/>
                  <a:pt x="63" y="283"/>
                  <a:pt x="64" y="283"/>
                </a:cubicBezTo>
                <a:cubicBezTo>
                  <a:pt x="69" y="283"/>
                  <a:pt x="69" y="283"/>
                  <a:pt x="69" y="283"/>
                </a:cubicBezTo>
                <a:cubicBezTo>
                  <a:pt x="70" y="283"/>
                  <a:pt x="71" y="283"/>
                  <a:pt x="72" y="282"/>
                </a:cubicBezTo>
                <a:cubicBezTo>
                  <a:pt x="75" y="277"/>
                  <a:pt x="75" y="277"/>
                  <a:pt x="75" y="277"/>
                </a:cubicBezTo>
                <a:cubicBezTo>
                  <a:pt x="76" y="275"/>
                  <a:pt x="75" y="274"/>
                  <a:pt x="75" y="273"/>
                </a:cubicBezTo>
                <a:cubicBezTo>
                  <a:pt x="72" y="271"/>
                  <a:pt x="72" y="271"/>
                  <a:pt x="72" y="271"/>
                </a:cubicBezTo>
                <a:cubicBezTo>
                  <a:pt x="71" y="270"/>
                  <a:pt x="71" y="270"/>
                  <a:pt x="70" y="270"/>
                </a:cubicBezTo>
                <a:close/>
                <a:moveTo>
                  <a:pt x="94" y="266"/>
                </a:moveTo>
                <a:cubicBezTo>
                  <a:pt x="77" y="320"/>
                  <a:pt x="77" y="320"/>
                  <a:pt x="77" y="320"/>
                </a:cubicBezTo>
                <a:cubicBezTo>
                  <a:pt x="71" y="287"/>
                  <a:pt x="71" y="287"/>
                  <a:pt x="71" y="287"/>
                </a:cubicBezTo>
                <a:cubicBezTo>
                  <a:pt x="62" y="287"/>
                  <a:pt x="62" y="287"/>
                  <a:pt x="62" y="287"/>
                </a:cubicBezTo>
                <a:cubicBezTo>
                  <a:pt x="57" y="320"/>
                  <a:pt x="57" y="320"/>
                  <a:pt x="57" y="320"/>
                </a:cubicBezTo>
                <a:cubicBezTo>
                  <a:pt x="39" y="266"/>
                  <a:pt x="39" y="266"/>
                  <a:pt x="39" y="266"/>
                </a:cubicBezTo>
                <a:cubicBezTo>
                  <a:pt x="16" y="274"/>
                  <a:pt x="0" y="294"/>
                  <a:pt x="0" y="314"/>
                </a:cubicBezTo>
                <a:cubicBezTo>
                  <a:pt x="1" y="314"/>
                  <a:pt x="1" y="314"/>
                  <a:pt x="1" y="314"/>
                </a:cubicBezTo>
                <a:cubicBezTo>
                  <a:pt x="0" y="315"/>
                  <a:pt x="0" y="315"/>
                  <a:pt x="0" y="315"/>
                </a:cubicBezTo>
                <a:cubicBezTo>
                  <a:pt x="0" y="328"/>
                  <a:pt x="14" y="327"/>
                  <a:pt x="67" y="327"/>
                </a:cubicBezTo>
                <a:cubicBezTo>
                  <a:pt x="122" y="327"/>
                  <a:pt x="133" y="328"/>
                  <a:pt x="133" y="315"/>
                </a:cubicBezTo>
                <a:cubicBezTo>
                  <a:pt x="133" y="314"/>
                  <a:pt x="133" y="314"/>
                  <a:pt x="133" y="314"/>
                </a:cubicBezTo>
                <a:cubicBezTo>
                  <a:pt x="133" y="314"/>
                  <a:pt x="133" y="314"/>
                  <a:pt x="133" y="314"/>
                </a:cubicBezTo>
                <a:cubicBezTo>
                  <a:pt x="133" y="294"/>
                  <a:pt x="117" y="274"/>
                  <a:pt x="94" y="26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sp>
        <p:nvSpPr>
          <p:cNvPr id="9" name="标题 11"/>
          <p:cNvSpPr txBox="1">
            <a:spLocks/>
          </p:cNvSpPr>
          <p:nvPr/>
        </p:nvSpPr>
        <p:spPr>
          <a:xfrm>
            <a:off x="4032080" y="2048703"/>
            <a:ext cx="1062967" cy="21425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800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2015 </a:t>
            </a:r>
            <a:endParaRPr lang="zh-CN" altLang="en-US" sz="1800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圆角矩形 14"/>
          <p:cNvSpPr/>
          <p:nvPr/>
        </p:nvSpPr>
        <p:spPr>
          <a:xfrm flipH="1" flipV="1">
            <a:off x="1764419" y="2129275"/>
            <a:ext cx="2645605" cy="342557"/>
          </a:xfrm>
          <a:custGeom>
            <a:avLst/>
            <a:gdLst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227275 w 3744416"/>
              <a:gd name="connsiteY6" fmla="*/ 454550 h 454550"/>
              <a:gd name="connsiteX7" fmla="*/ 0 w 3744416"/>
              <a:gd name="connsiteY7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227275 w 3744416"/>
              <a:gd name="connsiteY7" fmla="*/ 454550 h 454550"/>
              <a:gd name="connsiteX8" fmla="*/ 0 w 3744416"/>
              <a:gd name="connsiteY8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227275 w 3744416"/>
              <a:gd name="connsiteY7" fmla="*/ 454550 h 454550"/>
              <a:gd name="connsiteX8" fmla="*/ 0 w 3744416"/>
              <a:gd name="connsiteY8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0 w 3744416"/>
              <a:gd name="connsiteY7" fmla="*/ 227275 h 454550"/>
              <a:gd name="connsiteX0" fmla="*/ 274536 w 3542883"/>
              <a:gd name="connsiteY0" fmla="*/ 131481 h 454550"/>
              <a:gd name="connsiteX1" fmla="*/ 25742 w 3542883"/>
              <a:gd name="connsiteY1" fmla="*/ 0 h 454550"/>
              <a:gd name="connsiteX2" fmla="*/ 3315608 w 3542883"/>
              <a:gd name="connsiteY2" fmla="*/ 0 h 454550"/>
              <a:gd name="connsiteX3" fmla="*/ 3542883 w 3542883"/>
              <a:gd name="connsiteY3" fmla="*/ 227275 h 454550"/>
              <a:gd name="connsiteX4" fmla="*/ 3542883 w 3542883"/>
              <a:gd name="connsiteY4" fmla="*/ 227275 h 454550"/>
              <a:gd name="connsiteX5" fmla="*/ 3315608 w 3542883"/>
              <a:gd name="connsiteY5" fmla="*/ 454550 h 454550"/>
              <a:gd name="connsiteX6" fmla="*/ 608021 w 3542883"/>
              <a:gd name="connsiteY6" fmla="*/ 453501 h 454550"/>
              <a:gd name="connsiteX7" fmla="*/ 274536 w 3542883"/>
              <a:gd name="connsiteY7" fmla="*/ 131481 h 454550"/>
              <a:gd name="connsiteX0" fmla="*/ 299352 w 3567699"/>
              <a:gd name="connsiteY0" fmla="*/ 131481 h 454550"/>
              <a:gd name="connsiteX1" fmla="*/ 50558 w 3567699"/>
              <a:gd name="connsiteY1" fmla="*/ 0 h 454550"/>
              <a:gd name="connsiteX2" fmla="*/ 3340424 w 3567699"/>
              <a:gd name="connsiteY2" fmla="*/ 0 h 454550"/>
              <a:gd name="connsiteX3" fmla="*/ 3567699 w 3567699"/>
              <a:gd name="connsiteY3" fmla="*/ 227275 h 454550"/>
              <a:gd name="connsiteX4" fmla="*/ 3567699 w 3567699"/>
              <a:gd name="connsiteY4" fmla="*/ 227275 h 454550"/>
              <a:gd name="connsiteX5" fmla="*/ 3340424 w 3567699"/>
              <a:gd name="connsiteY5" fmla="*/ 454550 h 454550"/>
              <a:gd name="connsiteX6" fmla="*/ 632837 w 3567699"/>
              <a:gd name="connsiteY6" fmla="*/ 453501 h 454550"/>
              <a:gd name="connsiteX7" fmla="*/ 299352 w 3567699"/>
              <a:gd name="connsiteY7" fmla="*/ 131481 h 454550"/>
              <a:gd name="connsiteX0" fmla="*/ 760274 w 3695136"/>
              <a:gd name="connsiteY0" fmla="*/ 453501 h 454550"/>
              <a:gd name="connsiteX1" fmla="*/ 177995 w 3695136"/>
              <a:gd name="connsiteY1" fmla="*/ 0 h 454550"/>
              <a:gd name="connsiteX2" fmla="*/ 3467861 w 3695136"/>
              <a:gd name="connsiteY2" fmla="*/ 0 h 454550"/>
              <a:gd name="connsiteX3" fmla="*/ 3695136 w 3695136"/>
              <a:gd name="connsiteY3" fmla="*/ 227275 h 454550"/>
              <a:gd name="connsiteX4" fmla="*/ 3695136 w 3695136"/>
              <a:gd name="connsiteY4" fmla="*/ 227275 h 454550"/>
              <a:gd name="connsiteX5" fmla="*/ 3467861 w 3695136"/>
              <a:gd name="connsiteY5" fmla="*/ 454550 h 454550"/>
              <a:gd name="connsiteX6" fmla="*/ 760274 w 3695136"/>
              <a:gd name="connsiteY6" fmla="*/ 453501 h 454550"/>
              <a:gd name="connsiteX0" fmla="*/ 582279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82279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502848"/>
              <a:gd name="connsiteX1" fmla="*/ 0 w 3517141"/>
              <a:gd name="connsiteY1" fmla="*/ 0 h 502848"/>
              <a:gd name="connsiteX2" fmla="*/ 3289866 w 3517141"/>
              <a:gd name="connsiteY2" fmla="*/ 0 h 502848"/>
              <a:gd name="connsiteX3" fmla="*/ 3517141 w 3517141"/>
              <a:gd name="connsiteY3" fmla="*/ 227275 h 502848"/>
              <a:gd name="connsiteX4" fmla="*/ 3517141 w 3517141"/>
              <a:gd name="connsiteY4" fmla="*/ 227275 h 502848"/>
              <a:gd name="connsiteX5" fmla="*/ 3289866 w 3517141"/>
              <a:gd name="connsiteY5" fmla="*/ 454550 h 502848"/>
              <a:gd name="connsiteX6" fmla="*/ 573571 w 3517141"/>
              <a:gd name="connsiteY6" fmla="*/ 453501 h 502848"/>
              <a:gd name="connsiteX0" fmla="*/ 582279 w 3517141"/>
              <a:gd name="connsiteY0" fmla="*/ 450598 h 500715"/>
              <a:gd name="connsiteX1" fmla="*/ 0 w 3517141"/>
              <a:gd name="connsiteY1" fmla="*/ 0 h 500715"/>
              <a:gd name="connsiteX2" fmla="*/ 3289866 w 3517141"/>
              <a:gd name="connsiteY2" fmla="*/ 0 h 500715"/>
              <a:gd name="connsiteX3" fmla="*/ 3517141 w 3517141"/>
              <a:gd name="connsiteY3" fmla="*/ 227275 h 500715"/>
              <a:gd name="connsiteX4" fmla="*/ 3517141 w 3517141"/>
              <a:gd name="connsiteY4" fmla="*/ 227275 h 500715"/>
              <a:gd name="connsiteX5" fmla="*/ 3289866 w 3517141"/>
              <a:gd name="connsiteY5" fmla="*/ 454550 h 500715"/>
              <a:gd name="connsiteX6" fmla="*/ 582279 w 3517141"/>
              <a:gd name="connsiteY6" fmla="*/ 450598 h 500715"/>
              <a:gd name="connsiteX0" fmla="*/ 582279 w 3517141"/>
              <a:gd name="connsiteY0" fmla="*/ 450598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82279 w 3517141"/>
              <a:gd name="connsiteY6" fmla="*/ 450598 h 454550"/>
              <a:gd name="connsiteX0" fmla="*/ 588542 w 3517141"/>
              <a:gd name="connsiteY0" fmla="*/ 456861 h 456861"/>
              <a:gd name="connsiteX1" fmla="*/ 0 w 3517141"/>
              <a:gd name="connsiteY1" fmla="*/ 0 h 456861"/>
              <a:gd name="connsiteX2" fmla="*/ 3289866 w 3517141"/>
              <a:gd name="connsiteY2" fmla="*/ 0 h 456861"/>
              <a:gd name="connsiteX3" fmla="*/ 3517141 w 3517141"/>
              <a:gd name="connsiteY3" fmla="*/ 227275 h 456861"/>
              <a:gd name="connsiteX4" fmla="*/ 3517141 w 3517141"/>
              <a:gd name="connsiteY4" fmla="*/ 227275 h 456861"/>
              <a:gd name="connsiteX5" fmla="*/ 3289866 w 3517141"/>
              <a:gd name="connsiteY5" fmla="*/ 454550 h 456861"/>
              <a:gd name="connsiteX6" fmla="*/ 588542 w 3517141"/>
              <a:gd name="connsiteY6" fmla="*/ 456861 h 456861"/>
              <a:gd name="connsiteX0" fmla="*/ 565753 w 3494352"/>
              <a:gd name="connsiteY0" fmla="*/ 456861 h 456861"/>
              <a:gd name="connsiteX1" fmla="*/ 0 w 3494352"/>
              <a:gd name="connsiteY1" fmla="*/ 0 h 456861"/>
              <a:gd name="connsiteX2" fmla="*/ 3267077 w 3494352"/>
              <a:gd name="connsiteY2" fmla="*/ 0 h 456861"/>
              <a:gd name="connsiteX3" fmla="*/ 3494352 w 3494352"/>
              <a:gd name="connsiteY3" fmla="*/ 227275 h 456861"/>
              <a:gd name="connsiteX4" fmla="*/ 3494352 w 3494352"/>
              <a:gd name="connsiteY4" fmla="*/ 227275 h 456861"/>
              <a:gd name="connsiteX5" fmla="*/ 3267077 w 3494352"/>
              <a:gd name="connsiteY5" fmla="*/ 454550 h 456861"/>
              <a:gd name="connsiteX6" fmla="*/ 565753 w 3494352"/>
              <a:gd name="connsiteY6" fmla="*/ 456861 h 456861"/>
              <a:gd name="connsiteX0" fmla="*/ 565753 w 3494352"/>
              <a:gd name="connsiteY0" fmla="*/ 456861 h 456861"/>
              <a:gd name="connsiteX1" fmla="*/ 0 w 3494352"/>
              <a:gd name="connsiteY1" fmla="*/ 0 h 456861"/>
              <a:gd name="connsiteX2" fmla="*/ 3267077 w 3494352"/>
              <a:gd name="connsiteY2" fmla="*/ 0 h 456861"/>
              <a:gd name="connsiteX3" fmla="*/ 3494352 w 3494352"/>
              <a:gd name="connsiteY3" fmla="*/ 227275 h 456861"/>
              <a:gd name="connsiteX4" fmla="*/ 3494352 w 3494352"/>
              <a:gd name="connsiteY4" fmla="*/ 227275 h 456861"/>
              <a:gd name="connsiteX5" fmla="*/ 3267077 w 3494352"/>
              <a:gd name="connsiteY5" fmla="*/ 454550 h 456861"/>
              <a:gd name="connsiteX6" fmla="*/ 565753 w 3494352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85806" h="456861">
                <a:moveTo>
                  <a:pt x="557207" y="456861"/>
                </a:moveTo>
                <a:cubicBezTo>
                  <a:pt x="496576" y="346269"/>
                  <a:pt x="340972" y="93543"/>
                  <a:pt x="0" y="0"/>
                </a:cubicBezTo>
                <a:lnTo>
                  <a:pt x="3258531" y="0"/>
                </a:lnTo>
                <a:cubicBezTo>
                  <a:pt x="3384052" y="0"/>
                  <a:pt x="3485806" y="101754"/>
                  <a:pt x="3485806" y="227275"/>
                </a:cubicBezTo>
                <a:lnTo>
                  <a:pt x="3485806" y="227275"/>
                </a:lnTo>
                <a:cubicBezTo>
                  <a:pt x="3485806" y="352796"/>
                  <a:pt x="3384052" y="454550"/>
                  <a:pt x="3258531" y="454550"/>
                </a:cubicBezTo>
                <a:lnTo>
                  <a:pt x="557207" y="45686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标题 11"/>
          <p:cNvSpPr txBox="1">
            <a:spLocks/>
          </p:cNvSpPr>
          <p:nvPr/>
        </p:nvSpPr>
        <p:spPr>
          <a:xfrm>
            <a:off x="5273895" y="1829313"/>
            <a:ext cx="539919" cy="428513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rPr>
              <a:t>20%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sp>
        <p:nvSpPr>
          <p:cNvPr id="12" name="标题 11"/>
          <p:cNvSpPr txBox="1">
            <a:spLocks/>
          </p:cNvSpPr>
          <p:nvPr/>
        </p:nvSpPr>
        <p:spPr>
          <a:xfrm>
            <a:off x="5705831" y="1829313"/>
            <a:ext cx="178173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标题 11"/>
          <p:cNvSpPr txBox="1">
            <a:spLocks/>
          </p:cNvSpPr>
          <p:nvPr/>
        </p:nvSpPr>
        <p:spPr>
          <a:xfrm>
            <a:off x="5688958" y="161676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4" name="圆角矩形 14"/>
          <p:cNvSpPr/>
          <p:nvPr/>
        </p:nvSpPr>
        <p:spPr>
          <a:xfrm>
            <a:off x="4783506" y="2833850"/>
            <a:ext cx="2613674" cy="342557"/>
          </a:xfrm>
          <a:custGeom>
            <a:avLst/>
            <a:gdLst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227275 w 3744416"/>
              <a:gd name="connsiteY6" fmla="*/ 454550 h 454550"/>
              <a:gd name="connsiteX7" fmla="*/ 0 w 3744416"/>
              <a:gd name="connsiteY7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227275 w 3744416"/>
              <a:gd name="connsiteY7" fmla="*/ 454550 h 454550"/>
              <a:gd name="connsiteX8" fmla="*/ 0 w 3744416"/>
              <a:gd name="connsiteY8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227275 w 3744416"/>
              <a:gd name="connsiteY7" fmla="*/ 454550 h 454550"/>
              <a:gd name="connsiteX8" fmla="*/ 0 w 3744416"/>
              <a:gd name="connsiteY8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0 w 3744416"/>
              <a:gd name="connsiteY7" fmla="*/ 227275 h 454550"/>
              <a:gd name="connsiteX0" fmla="*/ 274536 w 3542883"/>
              <a:gd name="connsiteY0" fmla="*/ 131481 h 454550"/>
              <a:gd name="connsiteX1" fmla="*/ 25742 w 3542883"/>
              <a:gd name="connsiteY1" fmla="*/ 0 h 454550"/>
              <a:gd name="connsiteX2" fmla="*/ 3315608 w 3542883"/>
              <a:gd name="connsiteY2" fmla="*/ 0 h 454550"/>
              <a:gd name="connsiteX3" fmla="*/ 3542883 w 3542883"/>
              <a:gd name="connsiteY3" fmla="*/ 227275 h 454550"/>
              <a:gd name="connsiteX4" fmla="*/ 3542883 w 3542883"/>
              <a:gd name="connsiteY4" fmla="*/ 227275 h 454550"/>
              <a:gd name="connsiteX5" fmla="*/ 3315608 w 3542883"/>
              <a:gd name="connsiteY5" fmla="*/ 454550 h 454550"/>
              <a:gd name="connsiteX6" fmla="*/ 608021 w 3542883"/>
              <a:gd name="connsiteY6" fmla="*/ 453501 h 454550"/>
              <a:gd name="connsiteX7" fmla="*/ 274536 w 3542883"/>
              <a:gd name="connsiteY7" fmla="*/ 131481 h 454550"/>
              <a:gd name="connsiteX0" fmla="*/ 299352 w 3567699"/>
              <a:gd name="connsiteY0" fmla="*/ 131481 h 454550"/>
              <a:gd name="connsiteX1" fmla="*/ 50558 w 3567699"/>
              <a:gd name="connsiteY1" fmla="*/ 0 h 454550"/>
              <a:gd name="connsiteX2" fmla="*/ 3340424 w 3567699"/>
              <a:gd name="connsiteY2" fmla="*/ 0 h 454550"/>
              <a:gd name="connsiteX3" fmla="*/ 3567699 w 3567699"/>
              <a:gd name="connsiteY3" fmla="*/ 227275 h 454550"/>
              <a:gd name="connsiteX4" fmla="*/ 3567699 w 3567699"/>
              <a:gd name="connsiteY4" fmla="*/ 227275 h 454550"/>
              <a:gd name="connsiteX5" fmla="*/ 3340424 w 3567699"/>
              <a:gd name="connsiteY5" fmla="*/ 454550 h 454550"/>
              <a:gd name="connsiteX6" fmla="*/ 632837 w 3567699"/>
              <a:gd name="connsiteY6" fmla="*/ 453501 h 454550"/>
              <a:gd name="connsiteX7" fmla="*/ 299352 w 3567699"/>
              <a:gd name="connsiteY7" fmla="*/ 131481 h 454550"/>
              <a:gd name="connsiteX0" fmla="*/ 760274 w 3695136"/>
              <a:gd name="connsiteY0" fmla="*/ 453501 h 454550"/>
              <a:gd name="connsiteX1" fmla="*/ 177995 w 3695136"/>
              <a:gd name="connsiteY1" fmla="*/ 0 h 454550"/>
              <a:gd name="connsiteX2" fmla="*/ 3467861 w 3695136"/>
              <a:gd name="connsiteY2" fmla="*/ 0 h 454550"/>
              <a:gd name="connsiteX3" fmla="*/ 3695136 w 3695136"/>
              <a:gd name="connsiteY3" fmla="*/ 227275 h 454550"/>
              <a:gd name="connsiteX4" fmla="*/ 3695136 w 3695136"/>
              <a:gd name="connsiteY4" fmla="*/ 227275 h 454550"/>
              <a:gd name="connsiteX5" fmla="*/ 3467861 w 3695136"/>
              <a:gd name="connsiteY5" fmla="*/ 454550 h 454550"/>
              <a:gd name="connsiteX6" fmla="*/ 760274 w 3695136"/>
              <a:gd name="connsiteY6" fmla="*/ 453501 h 454550"/>
              <a:gd name="connsiteX0" fmla="*/ 582279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82279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502848"/>
              <a:gd name="connsiteX1" fmla="*/ 0 w 3517141"/>
              <a:gd name="connsiteY1" fmla="*/ 0 h 502848"/>
              <a:gd name="connsiteX2" fmla="*/ 3289866 w 3517141"/>
              <a:gd name="connsiteY2" fmla="*/ 0 h 502848"/>
              <a:gd name="connsiteX3" fmla="*/ 3517141 w 3517141"/>
              <a:gd name="connsiteY3" fmla="*/ 227275 h 502848"/>
              <a:gd name="connsiteX4" fmla="*/ 3517141 w 3517141"/>
              <a:gd name="connsiteY4" fmla="*/ 227275 h 502848"/>
              <a:gd name="connsiteX5" fmla="*/ 3289866 w 3517141"/>
              <a:gd name="connsiteY5" fmla="*/ 454550 h 502848"/>
              <a:gd name="connsiteX6" fmla="*/ 573571 w 3517141"/>
              <a:gd name="connsiteY6" fmla="*/ 453501 h 502848"/>
              <a:gd name="connsiteX0" fmla="*/ 582279 w 3517141"/>
              <a:gd name="connsiteY0" fmla="*/ 450598 h 500715"/>
              <a:gd name="connsiteX1" fmla="*/ 0 w 3517141"/>
              <a:gd name="connsiteY1" fmla="*/ 0 h 500715"/>
              <a:gd name="connsiteX2" fmla="*/ 3289866 w 3517141"/>
              <a:gd name="connsiteY2" fmla="*/ 0 h 500715"/>
              <a:gd name="connsiteX3" fmla="*/ 3517141 w 3517141"/>
              <a:gd name="connsiteY3" fmla="*/ 227275 h 500715"/>
              <a:gd name="connsiteX4" fmla="*/ 3517141 w 3517141"/>
              <a:gd name="connsiteY4" fmla="*/ 227275 h 500715"/>
              <a:gd name="connsiteX5" fmla="*/ 3289866 w 3517141"/>
              <a:gd name="connsiteY5" fmla="*/ 454550 h 500715"/>
              <a:gd name="connsiteX6" fmla="*/ 582279 w 3517141"/>
              <a:gd name="connsiteY6" fmla="*/ 450598 h 500715"/>
              <a:gd name="connsiteX0" fmla="*/ 582279 w 3517141"/>
              <a:gd name="connsiteY0" fmla="*/ 450598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82279 w 3517141"/>
              <a:gd name="connsiteY6" fmla="*/ 450598 h 454550"/>
              <a:gd name="connsiteX0" fmla="*/ 588542 w 3517141"/>
              <a:gd name="connsiteY0" fmla="*/ 456861 h 456861"/>
              <a:gd name="connsiteX1" fmla="*/ 0 w 3517141"/>
              <a:gd name="connsiteY1" fmla="*/ 0 h 456861"/>
              <a:gd name="connsiteX2" fmla="*/ 3289866 w 3517141"/>
              <a:gd name="connsiteY2" fmla="*/ 0 h 456861"/>
              <a:gd name="connsiteX3" fmla="*/ 3517141 w 3517141"/>
              <a:gd name="connsiteY3" fmla="*/ 227275 h 456861"/>
              <a:gd name="connsiteX4" fmla="*/ 3517141 w 3517141"/>
              <a:gd name="connsiteY4" fmla="*/ 227275 h 456861"/>
              <a:gd name="connsiteX5" fmla="*/ 3289866 w 3517141"/>
              <a:gd name="connsiteY5" fmla="*/ 454550 h 456861"/>
              <a:gd name="connsiteX6" fmla="*/ 588542 w 3517141"/>
              <a:gd name="connsiteY6" fmla="*/ 456861 h 456861"/>
              <a:gd name="connsiteX0" fmla="*/ 565753 w 3494352"/>
              <a:gd name="connsiteY0" fmla="*/ 456861 h 456861"/>
              <a:gd name="connsiteX1" fmla="*/ 0 w 3494352"/>
              <a:gd name="connsiteY1" fmla="*/ 0 h 456861"/>
              <a:gd name="connsiteX2" fmla="*/ 3267077 w 3494352"/>
              <a:gd name="connsiteY2" fmla="*/ 0 h 456861"/>
              <a:gd name="connsiteX3" fmla="*/ 3494352 w 3494352"/>
              <a:gd name="connsiteY3" fmla="*/ 227275 h 456861"/>
              <a:gd name="connsiteX4" fmla="*/ 3494352 w 3494352"/>
              <a:gd name="connsiteY4" fmla="*/ 227275 h 456861"/>
              <a:gd name="connsiteX5" fmla="*/ 3267077 w 3494352"/>
              <a:gd name="connsiteY5" fmla="*/ 454550 h 456861"/>
              <a:gd name="connsiteX6" fmla="*/ 565753 w 3494352"/>
              <a:gd name="connsiteY6" fmla="*/ 456861 h 456861"/>
              <a:gd name="connsiteX0" fmla="*/ 565753 w 3494352"/>
              <a:gd name="connsiteY0" fmla="*/ 456861 h 456861"/>
              <a:gd name="connsiteX1" fmla="*/ 0 w 3494352"/>
              <a:gd name="connsiteY1" fmla="*/ 0 h 456861"/>
              <a:gd name="connsiteX2" fmla="*/ 3267077 w 3494352"/>
              <a:gd name="connsiteY2" fmla="*/ 0 h 456861"/>
              <a:gd name="connsiteX3" fmla="*/ 3494352 w 3494352"/>
              <a:gd name="connsiteY3" fmla="*/ 227275 h 456861"/>
              <a:gd name="connsiteX4" fmla="*/ 3494352 w 3494352"/>
              <a:gd name="connsiteY4" fmla="*/ 227275 h 456861"/>
              <a:gd name="connsiteX5" fmla="*/ 3267077 w 3494352"/>
              <a:gd name="connsiteY5" fmla="*/ 454550 h 456861"/>
              <a:gd name="connsiteX6" fmla="*/ 565753 w 3494352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85806" h="456861">
                <a:moveTo>
                  <a:pt x="557207" y="456861"/>
                </a:moveTo>
                <a:cubicBezTo>
                  <a:pt x="496576" y="346269"/>
                  <a:pt x="340972" y="93543"/>
                  <a:pt x="0" y="0"/>
                </a:cubicBezTo>
                <a:lnTo>
                  <a:pt x="3258531" y="0"/>
                </a:lnTo>
                <a:cubicBezTo>
                  <a:pt x="3384052" y="0"/>
                  <a:pt x="3485806" y="101754"/>
                  <a:pt x="3485806" y="227275"/>
                </a:cubicBezTo>
                <a:lnTo>
                  <a:pt x="3485806" y="227275"/>
                </a:lnTo>
                <a:cubicBezTo>
                  <a:pt x="3485806" y="352796"/>
                  <a:pt x="3384052" y="454550"/>
                  <a:pt x="3258531" y="454550"/>
                </a:cubicBezTo>
                <a:lnTo>
                  <a:pt x="557207" y="45686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" name="标题 11"/>
          <p:cNvSpPr txBox="1">
            <a:spLocks/>
          </p:cNvSpPr>
          <p:nvPr/>
        </p:nvSpPr>
        <p:spPr>
          <a:xfrm>
            <a:off x="4032080" y="3705581"/>
            <a:ext cx="1062967" cy="21425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800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2014</a:t>
            </a:r>
            <a:endParaRPr lang="zh-CN" altLang="en-US" sz="1800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圆角矩形 14"/>
          <p:cNvSpPr/>
          <p:nvPr/>
        </p:nvSpPr>
        <p:spPr>
          <a:xfrm flipH="1" flipV="1">
            <a:off x="1764419" y="3786153"/>
            <a:ext cx="2645605" cy="342557"/>
          </a:xfrm>
          <a:custGeom>
            <a:avLst/>
            <a:gdLst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227275 w 3744416"/>
              <a:gd name="connsiteY6" fmla="*/ 454550 h 454550"/>
              <a:gd name="connsiteX7" fmla="*/ 0 w 3744416"/>
              <a:gd name="connsiteY7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227275 w 3744416"/>
              <a:gd name="connsiteY7" fmla="*/ 454550 h 454550"/>
              <a:gd name="connsiteX8" fmla="*/ 0 w 3744416"/>
              <a:gd name="connsiteY8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227275 w 3744416"/>
              <a:gd name="connsiteY7" fmla="*/ 454550 h 454550"/>
              <a:gd name="connsiteX8" fmla="*/ 0 w 3744416"/>
              <a:gd name="connsiteY8" fmla="*/ 227275 h 454550"/>
              <a:gd name="connsiteX0" fmla="*/ 0 w 3744416"/>
              <a:gd name="connsiteY0" fmla="*/ 227275 h 454550"/>
              <a:gd name="connsiteX1" fmla="*/ 227275 w 3744416"/>
              <a:gd name="connsiteY1" fmla="*/ 0 h 454550"/>
              <a:gd name="connsiteX2" fmla="*/ 3517141 w 3744416"/>
              <a:gd name="connsiteY2" fmla="*/ 0 h 454550"/>
              <a:gd name="connsiteX3" fmla="*/ 3744416 w 3744416"/>
              <a:gd name="connsiteY3" fmla="*/ 227275 h 454550"/>
              <a:gd name="connsiteX4" fmla="*/ 3744416 w 3744416"/>
              <a:gd name="connsiteY4" fmla="*/ 227275 h 454550"/>
              <a:gd name="connsiteX5" fmla="*/ 3517141 w 3744416"/>
              <a:gd name="connsiteY5" fmla="*/ 454550 h 454550"/>
              <a:gd name="connsiteX6" fmla="*/ 809554 w 3744416"/>
              <a:gd name="connsiteY6" fmla="*/ 453501 h 454550"/>
              <a:gd name="connsiteX7" fmla="*/ 0 w 3744416"/>
              <a:gd name="connsiteY7" fmla="*/ 227275 h 454550"/>
              <a:gd name="connsiteX0" fmla="*/ 274536 w 3542883"/>
              <a:gd name="connsiteY0" fmla="*/ 131481 h 454550"/>
              <a:gd name="connsiteX1" fmla="*/ 25742 w 3542883"/>
              <a:gd name="connsiteY1" fmla="*/ 0 h 454550"/>
              <a:gd name="connsiteX2" fmla="*/ 3315608 w 3542883"/>
              <a:gd name="connsiteY2" fmla="*/ 0 h 454550"/>
              <a:gd name="connsiteX3" fmla="*/ 3542883 w 3542883"/>
              <a:gd name="connsiteY3" fmla="*/ 227275 h 454550"/>
              <a:gd name="connsiteX4" fmla="*/ 3542883 w 3542883"/>
              <a:gd name="connsiteY4" fmla="*/ 227275 h 454550"/>
              <a:gd name="connsiteX5" fmla="*/ 3315608 w 3542883"/>
              <a:gd name="connsiteY5" fmla="*/ 454550 h 454550"/>
              <a:gd name="connsiteX6" fmla="*/ 608021 w 3542883"/>
              <a:gd name="connsiteY6" fmla="*/ 453501 h 454550"/>
              <a:gd name="connsiteX7" fmla="*/ 274536 w 3542883"/>
              <a:gd name="connsiteY7" fmla="*/ 131481 h 454550"/>
              <a:gd name="connsiteX0" fmla="*/ 299352 w 3567699"/>
              <a:gd name="connsiteY0" fmla="*/ 131481 h 454550"/>
              <a:gd name="connsiteX1" fmla="*/ 50558 w 3567699"/>
              <a:gd name="connsiteY1" fmla="*/ 0 h 454550"/>
              <a:gd name="connsiteX2" fmla="*/ 3340424 w 3567699"/>
              <a:gd name="connsiteY2" fmla="*/ 0 h 454550"/>
              <a:gd name="connsiteX3" fmla="*/ 3567699 w 3567699"/>
              <a:gd name="connsiteY3" fmla="*/ 227275 h 454550"/>
              <a:gd name="connsiteX4" fmla="*/ 3567699 w 3567699"/>
              <a:gd name="connsiteY4" fmla="*/ 227275 h 454550"/>
              <a:gd name="connsiteX5" fmla="*/ 3340424 w 3567699"/>
              <a:gd name="connsiteY5" fmla="*/ 454550 h 454550"/>
              <a:gd name="connsiteX6" fmla="*/ 632837 w 3567699"/>
              <a:gd name="connsiteY6" fmla="*/ 453501 h 454550"/>
              <a:gd name="connsiteX7" fmla="*/ 299352 w 3567699"/>
              <a:gd name="connsiteY7" fmla="*/ 131481 h 454550"/>
              <a:gd name="connsiteX0" fmla="*/ 760274 w 3695136"/>
              <a:gd name="connsiteY0" fmla="*/ 453501 h 454550"/>
              <a:gd name="connsiteX1" fmla="*/ 177995 w 3695136"/>
              <a:gd name="connsiteY1" fmla="*/ 0 h 454550"/>
              <a:gd name="connsiteX2" fmla="*/ 3467861 w 3695136"/>
              <a:gd name="connsiteY2" fmla="*/ 0 h 454550"/>
              <a:gd name="connsiteX3" fmla="*/ 3695136 w 3695136"/>
              <a:gd name="connsiteY3" fmla="*/ 227275 h 454550"/>
              <a:gd name="connsiteX4" fmla="*/ 3695136 w 3695136"/>
              <a:gd name="connsiteY4" fmla="*/ 227275 h 454550"/>
              <a:gd name="connsiteX5" fmla="*/ 3467861 w 3695136"/>
              <a:gd name="connsiteY5" fmla="*/ 454550 h 454550"/>
              <a:gd name="connsiteX6" fmla="*/ 760274 w 3695136"/>
              <a:gd name="connsiteY6" fmla="*/ 453501 h 454550"/>
              <a:gd name="connsiteX0" fmla="*/ 582279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82279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73571 w 3517141"/>
              <a:gd name="connsiteY6" fmla="*/ 453501 h 454550"/>
              <a:gd name="connsiteX0" fmla="*/ 573571 w 3517141"/>
              <a:gd name="connsiteY0" fmla="*/ 453501 h 502848"/>
              <a:gd name="connsiteX1" fmla="*/ 0 w 3517141"/>
              <a:gd name="connsiteY1" fmla="*/ 0 h 502848"/>
              <a:gd name="connsiteX2" fmla="*/ 3289866 w 3517141"/>
              <a:gd name="connsiteY2" fmla="*/ 0 h 502848"/>
              <a:gd name="connsiteX3" fmla="*/ 3517141 w 3517141"/>
              <a:gd name="connsiteY3" fmla="*/ 227275 h 502848"/>
              <a:gd name="connsiteX4" fmla="*/ 3517141 w 3517141"/>
              <a:gd name="connsiteY4" fmla="*/ 227275 h 502848"/>
              <a:gd name="connsiteX5" fmla="*/ 3289866 w 3517141"/>
              <a:gd name="connsiteY5" fmla="*/ 454550 h 502848"/>
              <a:gd name="connsiteX6" fmla="*/ 573571 w 3517141"/>
              <a:gd name="connsiteY6" fmla="*/ 453501 h 502848"/>
              <a:gd name="connsiteX0" fmla="*/ 582279 w 3517141"/>
              <a:gd name="connsiteY0" fmla="*/ 450598 h 500715"/>
              <a:gd name="connsiteX1" fmla="*/ 0 w 3517141"/>
              <a:gd name="connsiteY1" fmla="*/ 0 h 500715"/>
              <a:gd name="connsiteX2" fmla="*/ 3289866 w 3517141"/>
              <a:gd name="connsiteY2" fmla="*/ 0 h 500715"/>
              <a:gd name="connsiteX3" fmla="*/ 3517141 w 3517141"/>
              <a:gd name="connsiteY3" fmla="*/ 227275 h 500715"/>
              <a:gd name="connsiteX4" fmla="*/ 3517141 w 3517141"/>
              <a:gd name="connsiteY4" fmla="*/ 227275 h 500715"/>
              <a:gd name="connsiteX5" fmla="*/ 3289866 w 3517141"/>
              <a:gd name="connsiteY5" fmla="*/ 454550 h 500715"/>
              <a:gd name="connsiteX6" fmla="*/ 582279 w 3517141"/>
              <a:gd name="connsiteY6" fmla="*/ 450598 h 500715"/>
              <a:gd name="connsiteX0" fmla="*/ 582279 w 3517141"/>
              <a:gd name="connsiteY0" fmla="*/ 450598 h 454550"/>
              <a:gd name="connsiteX1" fmla="*/ 0 w 3517141"/>
              <a:gd name="connsiteY1" fmla="*/ 0 h 454550"/>
              <a:gd name="connsiteX2" fmla="*/ 3289866 w 3517141"/>
              <a:gd name="connsiteY2" fmla="*/ 0 h 454550"/>
              <a:gd name="connsiteX3" fmla="*/ 3517141 w 3517141"/>
              <a:gd name="connsiteY3" fmla="*/ 227275 h 454550"/>
              <a:gd name="connsiteX4" fmla="*/ 3517141 w 3517141"/>
              <a:gd name="connsiteY4" fmla="*/ 227275 h 454550"/>
              <a:gd name="connsiteX5" fmla="*/ 3289866 w 3517141"/>
              <a:gd name="connsiteY5" fmla="*/ 454550 h 454550"/>
              <a:gd name="connsiteX6" fmla="*/ 582279 w 3517141"/>
              <a:gd name="connsiteY6" fmla="*/ 450598 h 454550"/>
              <a:gd name="connsiteX0" fmla="*/ 588542 w 3517141"/>
              <a:gd name="connsiteY0" fmla="*/ 456861 h 456861"/>
              <a:gd name="connsiteX1" fmla="*/ 0 w 3517141"/>
              <a:gd name="connsiteY1" fmla="*/ 0 h 456861"/>
              <a:gd name="connsiteX2" fmla="*/ 3289866 w 3517141"/>
              <a:gd name="connsiteY2" fmla="*/ 0 h 456861"/>
              <a:gd name="connsiteX3" fmla="*/ 3517141 w 3517141"/>
              <a:gd name="connsiteY3" fmla="*/ 227275 h 456861"/>
              <a:gd name="connsiteX4" fmla="*/ 3517141 w 3517141"/>
              <a:gd name="connsiteY4" fmla="*/ 227275 h 456861"/>
              <a:gd name="connsiteX5" fmla="*/ 3289866 w 3517141"/>
              <a:gd name="connsiteY5" fmla="*/ 454550 h 456861"/>
              <a:gd name="connsiteX6" fmla="*/ 588542 w 3517141"/>
              <a:gd name="connsiteY6" fmla="*/ 456861 h 456861"/>
              <a:gd name="connsiteX0" fmla="*/ 565753 w 3494352"/>
              <a:gd name="connsiteY0" fmla="*/ 456861 h 456861"/>
              <a:gd name="connsiteX1" fmla="*/ 0 w 3494352"/>
              <a:gd name="connsiteY1" fmla="*/ 0 h 456861"/>
              <a:gd name="connsiteX2" fmla="*/ 3267077 w 3494352"/>
              <a:gd name="connsiteY2" fmla="*/ 0 h 456861"/>
              <a:gd name="connsiteX3" fmla="*/ 3494352 w 3494352"/>
              <a:gd name="connsiteY3" fmla="*/ 227275 h 456861"/>
              <a:gd name="connsiteX4" fmla="*/ 3494352 w 3494352"/>
              <a:gd name="connsiteY4" fmla="*/ 227275 h 456861"/>
              <a:gd name="connsiteX5" fmla="*/ 3267077 w 3494352"/>
              <a:gd name="connsiteY5" fmla="*/ 454550 h 456861"/>
              <a:gd name="connsiteX6" fmla="*/ 565753 w 3494352"/>
              <a:gd name="connsiteY6" fmla="*/ 456861 h 456861"/>
              <a:gd name="connsiteX0" fmla="*/ 565753 w 3494352"/>
              <a:gd name="connsiteY0" fmla="*/ 456861 h 456861"/>
              <a:gd name="connsiteX1" fmla="*/ 0 w 3494352"/>
              <a:gd name="connsiteY1" fmla="*/ 0 h 456861"/>
              <a:gd name="connsiteX2" fmla="*/ 3267077 w 3494352"/>
              <a:gd name="connsiteY2" fmla="*/ 0 h 456861"/>
              <a:gd name="connsiteX3" fmla="*/ 3494352 w 3494352"/>
              <a:gd name="connsiteY3" fmla="*/ 227275 h 456861"/>
              <a:gd name="connsiteX4" fmla="*/ 3494352 w 3494352"/>
              <a:gd name="connsiteY4" fmla="*/ 227275 h 456861"/>
              <a:gd name="connsiteX5" fmla="*/ 3267077 w 3494352"/>
              <a:gd name="connsiteY5" fmla="*/ 454550 h 456861"/>
              <a:gd name="connsiteX6" fmla="*/ 565753 w 3494352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  <a:gd name="connsiteX0" fmla="*/ 557207 w 3485806"/>
              <a:gd name="connsiteY0" fmla="*/ 456861 h 456861"/>
              <a:gd name="connsiteX1" fmla="*/ 0 w 3485806"/>
              <a:gd name="connsiteY1" fmla="*/ 0 h 456861"/>
              <a:gd name="connsiteX2" fmla="*/ 3258531 w 3485806"/>
              <a:gd name="connsiteY2" fmla="*/ 0 h 456861"/>
              <a:gd name="connsiteX3" fmla="*/ 3485806 w 3485806"/>
              <a:gd name="connsiteY3" fmla="*/ 227275 h 456861"/>
              <a:gd name="connsiteX4" fmla="*/ 3485806 w 3485806"/>
              <a:gd name="connsiteY4" fmla="*/ 227275 h 456861"/>
              <a:gd name="connsiteX5" fmla="*/ 3258531 w 3485806"/>
              <a:gd name="connsiteY5" fmla="*/ 454550 h 456861"/>
              <a:gd name="connsiteX6" fmla="*/ 557207 w 3485806"/>
              <a:gd name="connsiteY6" fmla="*/ 456861 h 456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85806" h="456861">
                <a:moveTo>
                  <a:pt x="557207" y="456861"/>
                </a:moveTo>
                <a:cubicBezTo>
                  <a:pt x="496576" y="346269"/>
                  <a:pt x="340972" y="93543"/>
                  <a:pt x="0" y="0"/>
                </a:cubicBezTo>
                <a:lnTo>
                  <a:pt x="3258531" y="0"/>
                </a:lnTo>
                <a:cubicBezTo>
                  <a:pt x="3384052" y="0"/>
                  <a:pt x="3485806" y="101754"/>
                  <a:pt x="3485806" y="227275"/>
                </a:cubicBezTo>
                <a:lnTo>
                  <a:pt x="3485806" y="227275"/>
                </a:lnTo>
                <a:cubicBezTo>
                  <a:pt x="3485806" y="352796"/>
                  <a:pt x="3384052" y="454550"/>
                  <a:pt x="3258531" y="454550"/>
                </a:cubicBezTo>
                <a:lnTo>
                  <a:pt x="557207" y="45686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8" name="标题 11"/>
          <p:cNvSpPr txBox="1">
            <a:spLocks/>
          </p:cNvSpPr>
          <p:nvPr/>
        </p:nvSpPr>
        <p:spPr>
          <a:xfrm>
            <a:off x="5273895" y="3486191"/>
            <a:ext cx="539919" cy="428513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rPr>
              <a:t>40%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sp>
        <p:nvSpPr>
          <p:cNvPr id="19" name="标题 11"/>
          <p:cNvSpPr txBox="1">
            <a:spLocks/>
          </p:cNvSpPr>
          <p:nvPr/>
        </p:nvSpPr>
        <p:spPr>
          <a:xfrm>
            <a:off x="5705831" y="3486191"/>
            <a:ext cx="178173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标题 11"/>
          <p:cNvSpPr txBox="1">
            <a:spLocks/>
          </p:cNvSpPr>
          <p:nvPr/>
        </p:nvSpPr>
        <p:spPr>
          <a:xfrm>
            <a:off x="5688958" y="3273645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21" name="Freeform 482"/>
          <p:cNvSpPr>
            <a:spLocks noEditPoints="1"/>
          </p:cNvSpPr>
          <p:nvPr/>
        </p:nvSpPr>
        <p:spPr bwMode="auto">
          <a:xfrm>
            <a:off x="4253053" y="3088479"/>
            <a:ext cx="631036" cy="576034"/>
          </a:xfrm>
          <a:custGeom>
            <a:avLst/>
            <a:gdLst>
              <a:gd name="T0" fmla="*/ 298 w 356"/>
              <a:gd name="T1" fmla="*/ 267 h 326"/>
              <a:gd name="T2" fmla="*/ 294 w 356"/>
              <a:gd name="T3" fmla="*/ 269 h 326"/>
              <a:gd name="T4" fmla="*/ 296 w 356"/>
              <a:gd name="T5" fmla="*/ 277 h 326"/>
              <a:gd name="T6" fmla="*/ 303 w 356"/>
              <a:gd name="T7" fmla="*/ 278 h 326"/>
              <a:gd name="T8" fmla="*/ 307 w 356"/>
              <a:gd name="T9" fmla="*/ 272 h 326"/>
              <a:gd name="T10" fmla="*/ 305 w 356"/>
              <a:gd name="T11" fmla="*/ 267 h 326"/>
              <a:gd name="T12" fmla="*/ 325 w 356"/>
              <a:gd name="T13" fmla="*/ 219 h 326"/>
              <a:gd name="T14" fmla="*/ 276 w 356"/>
              <a:gd name="T15" fmla="*/ 219 h 326"/>
              <a:gd name="T16" fmla="*/ 325 w 356"/>
              <a:gd name="T17" fmla="*/ 219 h 326"/>
              <a:gd name="T18" fmla="*/ 128 w 356"/>
              <a:gd name="T19" fmla="*/ 162 h 326"/>
              <a:gd name="T20" fmla="*/ 135 w 356"/>
              <a:gd name="T21" fmla="*/ 173 h 326"/>
              <a:gd name="T22" fmla="*/ 172 w 356"/>
              <a:gd name="T23" fmla="*/ 156 h 326"/>
              <a:gd name="T24" fmla="*/ 327 w 356"/>
              <a:gd name="T25" fmla="*/ 82 h 326"/>
              <a:gd name="T26" fmla="*/ 112 w 356"/>
              <a:gd name="T27" fmla="*/ 82 h 326"/>
              <a:gd name="T28" fmla="*/ 267 w 356"/>
              <a:gd name="T29" fmla="*/ 75 h 326"/>
              <a:gd name="T30" fmla="*/ 267 w 356"/>
              <a:gd name="T31" fmla="*/ 98 h 326"/>
              <a:gd name="T32" fmla="*/ 267 w 356"/>
              <a:gd name="T33" fmla="*/ 75 h 326"/>
              <a:gd name="T34" fmla="*/ 233 w 356"/>
              <a:gd name="T35" fmla="*/ 86 h 326"/>
              <a:gd name="T36" fmla="*/ 209 w 356"/>
              <a:gd name="T37" fmla="*/ 86 h 326"/>
              <a:gd name="T38" fmla="*/ 174 w 356"/>
              <a:gd name="T39" fmla="*/ 75 h 326"/>
              <a:gd name="T40" fmla="*/ 174 w 356"/>
              <a:gd name="T41" fmla="*/ 98 h 326"/>
              <a:gd name="T42" fmla="*/ 174 w 356"/>
              <a:gd name="T43" fmla="*/ 75 h 326"/>
              <a:gd name="T44" fmla="*/ 247 w 356"/>
              <a:gd name="T45" fmla="*/ 252 h 326"/>
              <a:gd name="T46" fmla="*/ 259 w 356"/>
              <a:gd name="T47" fmla="*/ 258 h 326"/>
              <a:gd name="T48" fmla="*/ 216 w 356"/>
              <a:gd name="T49" fmla="*/ 298 h 326"/>
              <a:gd name="T50" fmla="*/ 169 w 356"/>
              <a:gd name="T51" fmla="*/ 292 h 326"/>
              <a:gd name="T52" fmla="*/ 169 w 356"/>
              <a:gd name="T53" fmla="*/ 293 h 326"/>
              <a:gd name="T54" fmla="*/ 233 w 356"/>
              <a:gd name="T55" fmla="*/ 303 h 326"/>
              <a:gd name="T56" fmla="*/ 233 w 356"/>
              <a:gd name="T57" fmla="*/ 298 h 326"/>
              <a:gd name="T58" fmla="*/ 221 w 356"/>
              <a:gd name="T59" fmla="*/ 270 h 326"/>
              <a:gd name="T60" fmla="*/ 323 w 356"/>
              <a:gd name="T61" fmla="*/ 263 h 326"/>
              <a:gd name="T62" fmla="*/ 304 w 356"/>
              <a:gd name="T63" fmla="*/ 281 h 326"/>
              <a:gd name="T64" fmla="*/ 292 w 356"/>
              <a:gd name="T65" fmla="*/ 308 h 326"/>
              <a:gd name="T66" fmla="*/ 245 w 356"/>
              <a:gd name="T67" fmla="*/ 303 h 326"/>
              <a:gd name="T68" fmla="*/ 245 w 356"/>
              <a:gd name="T69" fmla="*/ 304 h 326"/>
              <a:gd name="T70" fmla="*/ 356 w 356"/>
              <a:gd name="T71" fmla="*/ 304 h 326"/>
              <a:gd name="T72" fmla="*/ 356 w 356"/>
              <a:gd name="T73" fmla="*/ 303 h 326"/>
              <a:gd name="T74" fmla="*/ 224 w 356"/>
              <a:gd name="T75" fmla="*/ 177 h 326"/>
              <a:gd name="T76" fmla="*/ 224 w 356"/>
              <a:gd name="T77" fmla="*/ 245 h 326"/>
              <a:gd name="T78" fmla="*/ 96 w 356"/>
              <a:gd name="T79" fmla="*/ 252 h 326"/>
              <a:gd name="T80" fmla="*/ 110 w 356"/>
              <a:gd name="T81" fmla="*/ 193 h 326"/>
              <a:gd name="T82" fmla="*/ 42 w 356"/>
              <a:gd name="T83" fmla="*/ 193 h 326"/>
              <a:gd name="T84" fmla="*/ 56 w 356"/>
              <a:gd name="T85" fmla="*/ 252 h 326"/>
              <a:gd name="T86" fmla="*/ 0 w 356"/>
              <a:gd name="T87" fmla="*/ 310 h 326"/>
              <a:gd name="T88" fmla="*/ 76 w 356"/>
              <a:gd name="T89" fmla="*/ 325 h 326"/>
              <a:gd name="T90" fmla="*/ 151 w 356"/>
              <a:gd name="T91" fmla="*/ 310 h 326"/>
              <a:gd name="T92" fmla="*/ 96 w 356"/>
              <a:gd name="T93" fmla="*/ 252 h 326"/>
              <a:gd name="T94" fmla="*/ 222 w 356"/>
              <a:gd name="T95" fmla="*/ 256 h 326"/>
              <a:gd name="T96" fmla="*/ 218 w 356"/>
              <a:gd name="T97" fmla="*/ 259 h 326"/>
              <a:gd name="T98" fmla="*/ 220 w 356"/>
              <a:gd name="T99" fmla="*/ 266 h 326"/>
              <a:gd name="T100" fmla="*/ 227 w 356"/>
              <a:gd name="T101" fmla="*/ 267 h 326"/>
              <a:gd name="T102" fmla="*/ 231 w 356"/>
              <a:gd name="T103" fmla="*/ 262 h 326"/>
              <a:gd name="T104" fmla="*/ 229 w 356"/>
              <a:gd name="T105" fmla="*/ 257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56" h="326">
                <a:moveTo>
                  <a:pt x="303" y="267"/>
                </a:moveTo>
                <a:cubicBezTo>
                  <a:pt x="298" y="267"/>
                  <a:pt x="298" y="267"/>
                  <a:pt x="298" y="267"/>
                </a:cubicBezTo>
                <a:cubicBezTo>
                  <a:pt x="297" y="267"/>
                  <a:pt x="296" y="267"/>
                  <a:pt x="296" y="267"/>
                </a:cubicBezTo>
                <a:cubicBezTo>
                  <a:pt x="294" y="269"/>
                  <a:pt x="294" y="269"/>
                  <a:pt x="294" y="269"/>
                </a:cubicBezTo>
                <a:cubicBezTo>
                  <a:pt x="293" y="270"/>
                  <a:pt x="293" y="271"/>
                  <a:pt x="293" y="272"/>
                </a:cubicBezTo>
                <a:cubicBezTo>
                  <a:pt x="296" y="277"/>
                  <a:pt x="296" y="277"/>
                  <a:pt x="296" y="277"/>
                </a:cubicBezTo>
                <a:cubicBezTo>
                  <a:pt x="297" y="277"/>
                  <a:pt x="297" y="278"/>
                  <a:pt x="298" y="278"/>
                </a:cubicBezTo>
                <a:cubicBezTo>
                  <a:pt x="303" y="278"/>
                  <a:pt x="303" y="278"/>
                  <a:pt x="303" y="278"/>
                </a:cubicBezTo>
                <a:cubicBezTo>
                  <a:pt x="304" y="278"/>
                  <a:pt x="304" y="277"/>
                  <a:pt x="305" y="277"/>
                </a:cubicBezTo>
                <a:cubicBezTo>
                  <a:pt x="307" y="272"/>
                  <a:pt x="307" y="272"/>
                  <a:pt x="307" y="272"/>
                </a:cubicBezTo>
                <a:cubicBezTo>
                  <a:pt x="308" y="271"/>
                  <a:pt x="308" y="270"/>
                  <a:pt x="307" y="269"/>
                </a:cubicBezTo>
                <a:cubicBezTo>
                  <a:pt x="305" y="267"/>
                  <a:pt x="305" y="267"/>
                  <a:pt x="305" y="267"/>
                </a:cubicBezTo>
                <a:cubicBezTo>
                  <a:pt x="304" y="267"/>
                  <a:pt x="304" y="267"/>
                  <a:pt x="303" y="267"/>
                </a:cubicBezTo>
                <a:close/>
                <a:moveTo>
                  <a:pt x="325" y="219"/>
                </a:moveTo>
                <a:cubicBezTo>
                  <a:pt x="325" y="202"/>
                  <a:pt x="314" y="187"/>
                  <a:pt x="300" y="187"/>
                </a:cubicBezTo>
                <a:cubicBezTo>
                  <a:pt x="287" y="187"/>
                  <a:pt x="276" y="202"/>
                  <a:pt x="276" y="219"/>
                </a:cubicBezTo>
                <a:cubicBezTo>
                  <a:pt x="276" y="237"/>
                  <a:pt x="287" y="255"/>
                  <a:pt x="300" y="255"/>
                </a:cubicBezTo>
                <a:cubicBezTo>
                  <a:pt x="314" y="255"/>
                  <a:pt x="325" y="237"/>
                  <a:pt x="325" y="219"/>
                </a:cubicBezTo>
                <a:close/>
                <a:moveTo>
                  <a:pt x="139" y="137"/>
                </a:moveTo>
                <a:cubicBezTo>
                  <a:pt x="128" y="162"/>
                  <a:pt x="128" y="162"/>
                  <a:pt x="128" y="162"/>
                </a:cubicBezTo>
                <a:cubicBezTo>
                  <a:pt x="127" y="165"/>
                  <a:pt x="127" y="168"/>
                  <a:pt x="130" y="171"/>
                </a:cubicBezTo>
                <a:cubicBezTo>
                  <a:pt x="131" y="172"/>
                  <a:pt x="133" y="173"/>
                  <a:pt x="135" y="173"/>
                </a:cubicBezTo>
                <a:cubicBezTo>
                  <a:pt x="136" y="173"/>
                  <a:pt x="138" y="173"/>
                  <a:pt x="139" y="172"/>
                </a:cubicBezTo>
                <a:cubicBezTo>
                  <a:pt x="172" y="156"/>
                  <a:pt x="172" y="156"/>
                  <a:pt x="172" y="156"/>
                </a:cubicBezTo>
                <a:cubicBezTo>
                  <a:pt x="187" y="162"/>
                  <a:pt x="203" y="165"/>
                  <a:pt x="220" y="165"/>
                </a:cubicBezTo>
                <a:cubicBezTo>
                  <a:pt x="279" y="165"/>
                  <a:pt x="327" y="128"/>
                  <a:pt x="327" y="82"/>
                </a:cubicBezTo>
                <a:cubicBezTo>
                  <a:pt x="327" y="37"/>
                  <a:pt x="279" y="0"/>
                  <a:pt x="220" y="0"/>
                </a:cubicBezTo>
                <a:cubicBezTo>
                  <a:pt x="161" y="0"/>
                  <a:pt x="112" y="37"/>
                  <a:pt x="112" y="82"/>
                </a:cubicBezTo>
                <a:cubicBezTo>
                  <a:pt x="112" y="102"/>
                  <a:pt x="122" y="122"/>
                  <a:pt x="139" y="137"/>
                </a:cubicBezTo>
                <a:close/>
                <a:moveTo>
                  <a:pt x="267" y="75"/>
                </a:moveTo>
                <a:cubicBezTo>
                  <a:pt x="274" y="75"/>
                  <a:pt x="279" y="80"/>
                  <a:pt x="279" y="86"/>
                </a:cubicBezTo>
                <a:cubicBezTo>
                  <a:pt x="279" y="93"/>
                  <a:pt x="274" y="98"/>
                  <a:pt x="267" y="98"/>
                </a:cubicBezTo>
                <a:cubicBezTo>
                  <a:pt x="261" y="98"/>
                  <a:pt x="255" y="93"/>
                  <a:pt x="255" y="86"/>
                </a:cubicBezTo>
                <a:cubicBezTo>
                  <a:pt x="255" y="80"/>
                  <a:pt x="261" y="75"/>
                  <a:pt x="267" y="75"/>
                </a:cubicBezTo>
                <a:close/>
                <a:moveTo>
                  <a:pt x="221" y="75"/>
                </a:moveTo>
                <a:cubicBezTo>
                  <a:pt x="227" y="75"/>
                  <a:pt x="233" y="80"/>
                  <a:pt x="233" y="86"/>
                </a:cubicBezTo>
                <a:cubicBezTo>
                  <a:pt x="233" y="93"/>
                  <a:pt x="227" y="98"/>
                  <a:pt x="221" y="98"/>
                </a:cubicBezTo>
                <a:cubicBezTo>
                  <a:pt x="214" y="98"/>
                  <a:pt x="209" y="93"/>
                  <a:pt x="209" y="86"/>
                </a:cubicBezTo>
                <a:cubicBezTo>
                  <a:pt x="209" y="80"/>
                  <a:pt x="214" y="75"/>
                  <a:pt x="221" y="75"/>
                </a:cubicBezTo>
                <a:close/>
                <a:moveTo>
                  <a:pt x="174" y="75"/>
                </a:moveTo>
                <a:cubicBezTo>
                  <a:pt x="180" y="75"/>
                  <a:pt x="186" y="80"/>
                  <a:pt x="186" y="86"/>
                </a:cubicBezTo>
                <a:cubicBezTo>
                  <a:pt x="186" y="93"/>
                  <a:pt x="180" y="98"/>
                  <a:pt x="174" y="98"/>
                </a:cubicBezTo>
                <a:cubicBezTo>
                  <a:pt x="167" y="98"/>
                  <a:pt x="162" y="93"/>
                  <a:pt x="162" y="86"/>
                </a:cubicBezTo>
                <a:cubicBezTo>
                  <a:pt x="162" y="80"/>
                  <a:pt x="167" y="75"/>
                  <a:pt x="174" y="75"/>
                </a:cubicBezTo>
                <a:close/>
                <a:moveTo>
                  <a:pt x="259" y="258"/>
                </a:moveTo>
                <a:cubicBezTo>
                  <a:pt x="255" y="256"/>
                  <a:pt x="251" y="254"/>
                  <a:pt x="247" y="252"/>
                </a:cubicBezTo>
                <a:cubicBezTo>
                  <a:pt x="238" y="281"/>
                  <a:pt x="238" y="281"/>
                  <a:pt x="238" y="281"/>
                </a:cubicBezTo>
                <a:cubicBezTo>
                  <a:pt x="243" y="272"/>
                  <a:pt x="250" y="265"/>
                  <a:pt x="259" y="258"/>
                </a:cubicBezTo>
                <a:close/>
                <a:moveTo>
                  <a:pt x="221" y="270"/>
                </a:moveTo>
                <a:cubicBezTo>
                  <a:pt x="216" y="298"/>
                  <a:pt x="216" y="298"/>
                  <a:pt x="216" y="298"/>
                </a:cubicBezTo>
                <a:cubicBezTo>
                  <a:pt x="202" y="252"/>
                  <a:pt x="202" y="252"/>
                  <a:pt x="202" y="252"/>
                </a:cubicBezTo>
                <a:cubicBezTo>
                  <a:pt x="183" y="260"/>
                  <a:pt x="169" y="276"/>
                  <a:pt x="169" y="292"/>
                </a:cubicBezTo>
                <a:cubicBezTo>
                  <a:pt x="169" y="293"/>
                  <a:pt x="169" y="293"/>
                  <a:pt x="169" y="293"/>
                </a:cubicBezTo>
                <a:cubicBezTo>
                  <a:pt x="169" y="293"/>
                  <a:pt x="169" y="293"/>
                  <a:pt x="169" y="293"/>
                </a:cubicBezTo>
                <a:cubicBezTo>
                  <a:pt x="169" y="304"/>
                  <a:pt x="181" y="303"/>
                  <a:pt x="224" y="303"/>
                </a:cubicBezTo>
                <a:cubicBezTo>
                  <a:pt x="227" y="303"/>
                  <a:pt x="230" y="303"/>
                  <a:pt x="233" y="303"/>
                </a:cubicBezTo>
                <a:cubicBezTo>
                  <a:pt x="233" y="303"/>
                  <a:pt x="233" y="303"/>
                  <a:pt x="233" y="303"/>
                </a:cubicBezTo>
                <a:cubicBezTo>
                  <a:pt x="233" y="301"/>
                  <a:pt x="233" y="300"/>
                  <a:pt x="233" y="298"/>
                </a:cubicBezTo>
                <a:cubicBezTo>
                  <a:pt x="228" y="270"/>
                  <a:pt x="228" y="270"/>
                  <a:pt x="228" y="270"/>
                </a:cubicBezTo>
                <a:lnTo>
                  <a:pt x="221" y="270"/>
                </a:lnTo>
                <a:close/>
                <a:moveTo>
                  <a:pt x="356" y="303"/>
                </a:moveTo>
                <a:cubicBezTo>
                  <a:pt x="356" y="286"/>
                  <a:pt x="342" y="270"/>
                  <a:pt x="323" y="263"/>
                </a:cubicBezTo>
                <a:cubicBezTo>
                  <a:pt x="309" y="308"/>
                  <a:pt x="309" y="308"/>
                  <a:pt x="309" y="308"/>
                </a:cubicBezTo>
                <a:cubicBezTo>
                  <a:pt x="304" y="281"/>
                  <a:pt x="304" y="281"/>
                  <a:pt x="304" y="281"/>
                </a:cubicBezTo>
                <a:cubicBezTo>
                  <a:pt x="297" y="281"/>
                  <a:pt x="297" y="281"/>
                  <a:pt x="297" y="281"/>
                </a:cubicBezTo>
                <a:cubicBezTo>
                  <a:pt x="292" y="308"/>
                  <a:pt x="292" y="308"/>
                  <a:pt x="292" y="308"/>
                </a:cubicBezTo>
                <a:cubicBezTo>
                  <a:pt x="278" y="263"/>
                  <a:pt x="278" y="263"/>
                  <a:pt x="278" y="263"/>
                </a:cubicBezTo>
                <a:cubicBezTo>
                  <a:pt x="259" y="270"/>
                  <a:pt x="245" y="286"/>
                  <a:pt x="245" y="303"/>
                </a:cubicBezTo>
                <a:cubicBezTo>
                  <a:pt x="245" y="304"/>
                  <a:pt x="245" y="304"/>
                  <a:pt x="245" y="304"/>
                </a:cubicBezTo>
                <a:cubicBezTo>
                  <a:pt x="245" y="304"/>
                  <a:pt x="245" y="304"/>
                  <a:pt x="245" y="304"/>
                </a:cubicBezTo>
                <a:cubicBezTo>
                  <a:pt x="245" y="315"/>
                  <a:pt x="257" y="314"/>
                  <a:pt x="300" y="314"/>
                </a:cubicBezTo>
                <a:cubicBezTo>
                  <a:pt x="347" y="314"/>
                  <a:pt x="356" y="315"/>
                  <a:pt x="356" y="304"/>
                </a:cubicBezTo>
                <a:cubicBezTo>
                  <a:pt x="356" y="304"/>
                  <a:pt x="356" y="304"/>
                  <a:pt x="356" y="304"/>
                </a:cubicBezTo>
                <a:lnTo>
                  <a:pt x="356" y="303"/>
                </a:lnTo>
                <a:close/>
                <a:moveTo>
                  <a:pt x="249" y="209"/>
                </a:moveTo>
                <a:cubicBezTo>
                  <a:pt x="249" y="191"/>
                  <a:pt x="238" y="177"/>
                  <a:pt x="224" y="177"/>
                </a:cubicBezTo>
                <a:cubicBezTo>
                  <a:pt x="211" y="177"/>
                  <a:pt x="200" y="191"/>
                  <a:pt x="200" y="209"/>
                </a:cubicBezTo>
                <a:cubicBezTo>
                  <a:pt x="200" y="226"/>
                  <a:pt x="211" y="245"/>
                  <a:pt x="224" y="245"/>
                </a:cubicBezTo>
                <a:cubicBezTo>
                  <a:pt x="238" y="245"/>
                  <a:pt x="249" y="226"/>
                  <a:pt x="249" y="209"/>
                </a:cubicBezTo>
                <a:close/>
                <a:moveTo>
                  <a:pt x="96" y="252"/>
                </a:moveTo>
                <a:cubicBezTo>
                  <a:pt x="87" y="247"/>
                  <a:pt x="91" y="238"/>
                  <a:pt x="92" y="236"/>
                </a:cubicBezTo>
                <a:cubicBezTo>
                  <a:pt x="103" y="227"/>
                  <a:pt x="110" y="210"/>
                  <a:pt x="110" y="193"/>
                </a:cubicBezTo>
                <a:cubicBezTo>
                  <a:pt x="110" y="168"/>
                  <a:pt x="95" y="152"/>
                  <a:pt x="76" y="152"/>
                </a:cubicBezTo>
                <a:cubicBezTo>
                  <a:pt x="57" y="152"/>
                  <a:pt x="42" y="168"/>
                  <a:pt x="42" y="193"/>
                </a:cubicBezTo>
                <a:cubicBezTo>
                  <a:pt x="42" y="210"/>
                  <a:pt x="49" y="227"/>
                  <a:pt x="59" y="236"/>
                </a:cubicBezTo>
                <a:cubicBezTo>
                  <a:pt x="60" y="238"/>
                  <a:pt x="65" y="247"/>
                  <a:pt x="56" y="252"/>
                </a:cubicBezTo>
                <a:cubicBezTo>
                  <a:pt x="24" y="259"/>
                  <a:pt x="0" y="284"/>
                  <a:pt x="0" y="310"/>
                </a:cubicBezTo>
                <a:cubicBezTo>
                  <a:pt x="0" y="310"/>
                  <a:pt x="0" y="310"/>
                  <a:pt x="0" y="310"/>
                </a:cubicBezTo>
                <a:cubicBezTo>
                  <a:pt x="0" y="311"/>
                  <a:pt x="0" y="311"/>
                  <a:pt x="0" y="311"/>
                </a:cubicBezTo>
                <a:cubicBezTo>
                  <a:pt x="0" y="326"/>
                  <a:pt x="16" y="325"/>
                  <a:pt x="76" y="325"/>
                </a:cubicBezTo>
                <a:cubicBezTo>
                  <a:pt x="139" y="325"/>
                  <a:pt x="151" y="326"/>
                  <a:pt x="151" y="311"/>
                </a:cubicBezTo>
                <a:cubicBezTo>
                  <a:pt x="151" y="310"/>
                  <a:pt x="151" y="310"/>
                  <a:pt x="151" y="310"/>
                </a:cubicBezTo>
                <a:cubicBezTo>
                  <a:pt x="151" y="310"/>
                  <a:pt x="151" y="310"/>
                  <a:pt x="151" y="310"/>
                </a:cubicBezTo>
                <a:cubicBezTo>
                  <a:pt x="151" y="284"/>
                  <a:pt x="128" y="259"/>
                  <a:pt x="96" y="252"/>
                </a:cubicBezTo>
                <a:close/>
                <a:moveTo>
                  <a:pt x="227" y="256"/>
                </a:moveTo>
                <a:cubicBezTo>
                  <a:pt x="222" y="256"/>
                  <a:pt x="222" y="256"/>
                  <a:pt x="222" y="256"/>
                </a:cubicBezTo>
                <a:cubicBezTo>
                  <a:pt x="221" y="256"/>
                  <a:pt x="220" y="256"/>
                  <a:pt x="220" y="257"/>
                </a:cubicBezTo>
                <a:cubicBezTo>
                  <a:pt x="218" y="259"/>
                  <a:pt x="218" y="259"/>
                  <a:pt x="218" y="259"/>
                </a:cubicBezTo>
                <a:cubicBezTo>
                  <a:pt x="217" y="260"/>
                  <a:pt x="217" y="261"/>
                  <a:pt x="217" y="262"/>
                </a:cubicBezTo>
                <a:cubicBezTo>
                  <a:pt x="220" y="266"/>
                  <a:pt x="220" y="266"/>
                  <a:pt x="220" y="266"/>
                </a:cubicBezTo>
                <a:cubicBezTo>
                  <a:pt x="221" y="267"/>
                  <a:pt x="221" y="267"/>
                  <a:pt x="222" y="267"/>
                </a:cubicBezTo>
                <a:cubicBezTo>
                  <a:pt x="227" y="267"/>
                  <a:pt x="227" y="267"/>
                  <a:pt x="227" y="267"/>
                </a:cubicBezTo>
                <a:cubicBezTo>
                  <a:pt x="228" y="267"/>
                  <a:pt x="228" y="267"/>
                  <a:pt x="229" y="266"/>
                </a:cubicBezTo>
                <a:cubicBezTo>
                  <a:pt x="231" y="262"/>
                  <a:pt x="231" y="262"/>
                  <a:pt x="231" y="262"/>
                </a:cubicBezTo>
                <a:cubicBezTo>
                  <a:pt x="232" y="261"/>
                  <a:pt x="232" y="260"/>
                  <a:pt x="231" y="259"/>
                </a:cubicBezTo>
                <a:cubicBezTo>
                  <a:pt x="229" y="257"/>
                  <a:pt x="229" y="257"/>
                  <a:pt x="229" y="257"/>
                </a:cubicBezTo>
                <a:cubicBezTo>
                  <a:pt x="229" y="256"/>
                  <a:pt x="228" y="256"/>
                  <a:pt x="227" y="25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sp>
        <p:nvSpPr>
          <p:cNvPr id="22" name="Freeform 7"/>
          <p:cNvSpPr>
            <a:spLocks/>
          </p:cNvSpPr>
          <p:nvPr/>
        </p:nvSpPr>
        <p:spPr bwMode="auto">
          <a:xfrm>
            <a:off x="2778287" y="1460442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2852087" y="1275943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3172541" y="1460442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3242769" y="1275943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>
            <a:spLocks/>
          </p:cNvSpPr>
          <p:nvPr/>
        </p:nvSpPr>
        <p:spPr bwMode="auto">
          <a:xfrm>
            <a:off x="3554632" y="1460442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7" name="Freeform 8"/>
          <p:cNvSpPr>
            <a:spLocks/>
          </p:cNvSpPr>
          <p:nvPr/>
        </p:nvSpPr>
        <p:spPr bwMode="auto">
          <a:xfrm>
            <a:off x="3628432" y="1275943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2396196" y="1862806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2466425" y="1678307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0" name="Freeform 7"/>
          <p:cNvSpPr>
            <a:spLocks/>
          </p:cNvSpPr>
          <p:nvPr/>
        </p:nvSpPr>
        <p:spPr bwMode="auto">
          <a:xfrm>
            <a:off x="2778287" y="1862806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1" name="Freeform 8"/>
          <p:cNvSpPr>
            <a:spLocks/>
          </p:cNvSpPr>
          <p:nvPr/>
        </p:nvSpPr>
        <p:spPr bwMode="auto">
          <a:xfrm>
            <a:off x="2852087" y="1678307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2" name="Freeform 9"/>
          <p:cNvSpPr>
            <a:spLocks/>
          </p:cNvSpPr>
          <p:nvPr/>
        </p:nvSpPr>
        <p:spPr bwMode="auto">
          <a:xfrm>
            <a:off x="2010534" y="1862806"/>
            <a:ext cx="289247" cy="169025"/>
          </a:xfrm>
          <a:custGeom>
            <a:avLst/>
            <a:gdLst>
              <a:gd name="T0" fmla="*/ 94 w 102"/>
              <a:gd name="T1" fmla="*/ 10 h 60"/>
              <a:gd name="T2" fmla="*/ 68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3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50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4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4 w 102"/>
              <a:gd name="T55" fmla="*/ 38 h 60"/>
              <a:gd name="T56" fmla="*/ 84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4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4" y="10"/>
                </a:move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6" y="12"/>
                  <a:pt x="2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4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Freeform 10"/>
          <p:cNvSpPr>
            <a:spLocks/>
          </p:cNvSpPr>
          <p:nvPr/>
        </p:nvSpPr>
        <p:spPr bwMode="auto">
          <a:xfrm>
            <a:off x="2081952" y="1678307"/>
            <a:ext cx="147599" cy="172596"/>
          </a:xfrm>
          <a:custGeom>
            <a:avLst/>
            <a:gdLst>
              <a:gd name="T0" fmla="*/ 6 w 52"/>
              <a:gd name="T1" fmla="*/ 39 h 61"/>
              <a:gd name="T2" fmla="*/ 27 w 52"/>
              <a:gd name="T3" fmla="*/ 61 h 61"/>
              <a:gd name="T4" fmla="*/ 47 w 52"/>
              <a:gd name="T5" fmla="*/ 39 h 61"/>
              <a:gd name="T6" fmla="*/ 52 w 52"/>
              <a:gd name="T7" fmla="*/ 29 h 61"/>
              <a:gd name="T8" fmla="*/ 49 w 52"/>
              <a:gd name="T9" fmla="*/ 25 h 61"/>
              <a:gd name="T10" fmla="*/ 27 w 52"/>
              <a:gd name="T11" fmla="*/ 0 h 61"/>
              <a:gd name="T12" fmla="*/ 4 w 52"/>
              <a:gd name="T13" fmla="*/ 25 h 61"/>
              <a:gd name="T14" fmla="*/ 0 w 52"/>
              <a:gd name="T15" fmla="*/ 29 h 61"/>
              <a:gd name="T16" fmla="*/ 6 w 52"/>
              <a:gd name="T17" fmla="*/ 39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6" y="39"/>
                </a:moveTo>
                <a:cubicBezTo>
                  <a:pt x="9" y="51"/>
                  <a:pt x="15" y="61"/>
                  <a:pt x="27" y="61"/>
                </a:cubicBezTo>
                <a:cubicBezTo>
                  <a:pt x="38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2" y="27"/>
                  <a:pt x="51" y="26"/>
                  <a:pt x="49" y="25"/>
                </a:cubicBezTo>
                <a:cubicBezTo>
                  <a:pt x="48" y="11"/>
                  <a:pt x="39" y="0"/>
                  <a:pt x="27" y="0"/>
                </a:cubicBezTo>
                <a:cubicBezTo>
                  <a:pt x="14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>
            <a:off x="3172541" y="1862806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5" name="Freeform 6"/>
          <p:cNvSpPr>
            <a:spLocks/>
          </p:cNvSpPr>
          <p:nvPr/>
        </p:nvSpPr>
        <p:spPr bwMode="auto">
          <a:xfrm>
            <a:off x="3242769" y="1678307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6" name="Freeform 7"/>
          <p:cNvSpPr>
            <a:spLocks/>
          </p:cNvSpPr>
          <p:nvPr/>
        </p:nvSpPr>
        <p:spPr bwMode="auto">
          <a:xfrm>
            <a:off x="3554632" y="1862806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7" name="Freeform 8"/>
          <p:cNvSpPr>
            <a:spLocks/>
          </p:cNvSpPr>
          <p:nvPr/>
        </p:nvSpPr>
        <p:spPr bwMode="auto">
          <a:xfrm>
            <a:off x="3628432" y="1678307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2417825" y="1283680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0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039882" y="1275943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44" name="Freeform 7"/>
          <p:cNvSpPr>
            <a:spLocks/>
          </p:cNvSpPr>
          <p:nvPr/>
        </p:nvSpPr>
        <p:spPr bwMode="auto">
          <a:xfrm>
            <a:off x="3554632" y="3134192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5" name="Freeform 8"/>
          <p:cNvSpPr>
            <a:spLocks/>
          </p:cNvSpPr>
          <p:nvPr/>
        </p:nvSpPr>
        <p:spPr bwMode="auto">
          <a:xfrm>
            <a:off x="3628432" y="2949694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2396196" y="3536556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2466425" y="3352058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8" name="Freeform 7"/>
          <p:cNvSpPr>
            <a:spLocks/>
          </p:cNvSpPr>
          <p:nvPr/>
        </p:nvSpPr>
        <p:spPr bwMode="auto">
          <a:xfrm>
            <a:off x="2778287" y="3536556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9" name="Freeform 8"/>
          <p:cNvSpPr>
            <a:spLocks/>
          </p:cNvSpPr>
          <p:nvPr/>
        </p:nvSpPr>
        <p:spPr bwMode="auto">
          <a:xfrm>
            <a:off x="2852087" y="3352058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0" name="Freeform 9"/>
          <p:cNvSpPr>
            <a:spLocks/>
          </p:cNvSpPr>
          <p:nvPr/>
        </p:nvSpPr>
        <p:spPr bwMode="auto">
          <a:xfrm>
            <a:off x="2010534" y="3536556"/>
            <a:ext cx="289247" cy="169025"/>
          </a:xfrm>
          <a:custGeom>
            <a:avLst/>
            <a:gdLst>
              <a:gd name="T0" fmla="*/ 94 w 102"/>
              <a:gd name="T1" fmla="*/ 10 h 60"/>
              <a:gd name="T2" fmla="*/ 68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3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50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4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4 w 102"/>
              <a:gd name="T55" fmla="*/ 38 h 60"/>
              <a:gd name="T56" fmla="*/ 84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4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4" y="10"/>
                </a:move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6" y="12"/>
                  <a:pt x="2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4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1" name="Freeform 10"/>
          <p:cNvSpPr>
            <a:spLocks/>
          </p:cNvSpPr>
          <p:nvPr/>
        </p:nvSpPr>
        <p:spPr bwMode="auto">
          <a:xfrm>
            <a:off x="2081952" y="3352058"/>
            <a:ext cx="147599" cy="172596"/>
          </a:xfrm>
          <a:custGeom>
            <a:avLst/>
            <a:gdLst>
              <a:gd name="T0" fmla="*/ 6 w 52"/>
              <a:gd name="T1" fmla="*/ 39 h 61"/>
              <a:gd name="T2" fmla="*/ 27 w 52"/>
              <a:gd name="T3" fmla="*/ 61 h 61"/>
              <a:gd name="T4" fmla="*/ 47 w 52"/>
              <a:gd name="T5" fmla="*/ 39 h 61"/>
              <a:gd name="T6" fmla="*/ 52 w 52"/>
              <a:gd name="T7" fmla="*/ 29 h 61"/>
              <a:gd name="T8" fmla="*/ 49 w 52"/>
              <a:gd name="T9" fmla="*/ 25 h 61"/>
              <a:gd name="T10" fmla="*/ 27 w 52"/>
              <a:gd name="T11" fmla="*/ 0 h 61"/>
              <a:gd name="T12" fmla="*/ 4 w 52"/>
              <a:gd name="T13" fmla="*/ 25 h 61"/>
              <a:gd name="T14" fmla="*/ 0 w 52"/>
              <a:gd name="T15" fmla="*/ 29 h 61"/>
              <a:gd name="T16" fmla="*/ 6 w 52"/>
              <a:gd name="T17" fmla="*/ 39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6" y="39"/>
                </a:moveTo>
                <a:cubicBezTo>
                  <a:pt x="9" y="51"/>
                  <a:pt x="15" y="61"/>
                  <a:pt x="27" y="61"/>
                </a:cubicBezTo>
                <a:cubicBezTo>
                  <a:pt x="38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2" y="27"/>
                  <a:pt x="51" y="26"/>
                  <a:pt x="49" y="25"/>
                </a:cubicBezTo>
                <a:cubicBezTo>
                  <a:pt x="48" y="11"/>
                  <a:pt x="39" y="0"/>
                  <a:pt x="27" y="0"/>
                </a:cubicBezTo>
                <a:cubicBezTo>
                  <a:pt x="14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>
            <a:off x="3172541" y="3536556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3242769" y="3352058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4" name="Freeform 7"/>
          <p:cNvSpPr>
            <a:spLocks/>
          </p:cNvSpPr>
          <p:nvPr/>
        </p:nvSpPr>
        <p:spPr bwMode="auto">
          <a:xfrm>
            <a:off x="3554632" y="3536556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5" name="Freeform 8"/>
          <p:cNvSpPr>
            <a:spLocks/>
          </p:cNvSpPr>
          <p:nvPr/>
        </p:nvSpPr>
        <p:spPr bwMode="auto">
          <a:xfrm>
            <a:off x="3628432" y="3352058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2417825" y="2957430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57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8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039882" y="2949694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60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1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173713" y="2957430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63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4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2795769" y="2949694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66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7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372359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5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50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000"/>
                            </p:stCondLst>
                            <p:childTnLst>
                              <p:par>
                                <p:cTn id="15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500"/>
                            </p:stCondLst>
                            <p:childTnLst>
                              <p:par>
                                <p:cTn id="1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6000"/>
                            </p:stCondLst>
                            <p:childTnLst>
                              <p:par>
                                <p:cTn id="2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6500"/>
                            </p:stCondLst>
                            <p:childTnLst>
                              <p:par>
                                <p:cTn id="2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8" grpId="0" animBg="1"/>
      <p:bldP spid="9" grpId="0"/>
      <p:bldP spid="10" grpId="0" animBg="1"/>
      <p:bldP spid="11" grpId="0"/>
      <p:bldP spid="12" grpId="0"/>
      <p:bldP spid="13" grpId="0"/>
      <p:bldP spid="14" grpId="0" animBg="1"/>
      <p:bldP spid="16" grpId="0"/>
      <p:bldP spid="17" grpId="0" animBg="1"/>
      <p:bldP spid="18" grpId="0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椭圆 31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099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第二章</a:t>
            </a:r>
            <a:endParaRPr lang="zh-CN" altLang="en-US" sz="825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685617"/>
            <a:endParaRPr lang="en-US" altLang="zh-CN" sz="105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3546154" y="1869855"/>
            <a:ext cx="332437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69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取得的经验成绩</a:t>
            </a:r>
            <a:endParaRPr lang="en-US" altLang="zh-CN" sz="135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3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月度达标情况</a:t>
              </a: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435871" y="2332859"/>
            <a:ext cx="1077226" cy="161583"/>
            <a:chOff x="4369395" y="3284984"/>
            <a:chExt cx="1436675" cy="215500"/>
          </a:xfrm>
        </p:grpSpPr>
        <p:sp>
          <p:nvSpPr>
            <p:cNvPr id="4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过程难点分析</a:t>
              </a: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4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经验成绩分析</a:t>
              </a: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435871" y="2625742"/>
            <a:ext cx="1077226" cy="161583"/>
            <a:chOff x="4369395" y="3284984"/>
            <a:chExt cx="1436675" cy="215500"/>
          </a:xfrm>
        </p:grpSpPr>
        <p:sp>
          <p:nvSpPr>
            <p:cNvPr id="5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经验教训总结</a:t>
              </a: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54" name="等腰三角形 5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4062950" y="2895702"/>
            <a:ext cx="1077226" cy="161583"/>
            <a:chOff x="4369395" y="3284984"/>
            <a:chExt cx="1436675" cy="215500"/>
          </a:xfrm>
        </p:grpSpPr>
        <p:sp>
          <p:nvSpPr>
            <p:cNvPr id="5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例会培训情况</a:t>
              </a: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59" name="等腰三角形 5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60" name="KSO_Shape"/>
          <p:cNvSpPr>
            <a:spLocks/>
          </p:cNvSpPr>
          <p:nvPr/>
        </p:nvSpPr>
        <p:spPr bwMode="auto">
          <a:xfrm>
            <a:off x="2576647" y="1791638"/>
            <a:ext cx="783095" cy="666933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685617">
              <a:defRPr/>
            </a:pPr>
            <a:endParaRPr lang="zh-CN" altLang="en-US">
              <a:solidFill>
                <a:srgbClr val="E4C874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351073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6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7" name="组合 66"/>
          <p:cNvGrpSpPr/>
          <p:nvPr/>
        </p:nvGrpSpPr>
        <p:grpSpPr>
          <a:xfrm>
            <a:off x="1278492" y="993654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8" name="同心圆 6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9" name="椭圆 6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4829630" y="993654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1" name="同心圆 7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278492" y="2571751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4" name="同心圆 7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5" name="椭圆 7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4841960" y="2571751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7" name="同心圆 7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172785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过程难点分析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410003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1170508" y="2053783"/>
            <a:ext cx="3293508" cy="591515"/>
            <a:chOff x="1837766" y="2133600"/>
            <a:chExt cx="3030069" cy="788892"/>
          </a:xfrm>
        </p:grpSpPr>
        <p:sp>
          <p:nvSpPr>
            <p:cNvPr id="7" name="平行四边形 6"/>
            <p:cNvSpPr/>
            <p:nvPr/>
          </p:nvSpPr>
          <p:spPr>
            <a:xfrm>
              <a:off x="1837766" y="2303928"/>
              <a:ext cx="3021106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034988" y="2286000"/>
              <a:ext cx="2832847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" name="梯形 8"/>
            <p:cNvSpPr/>
            <p:nvPr/>
          </p:nvSpPr>
          <p:spPr>
            <a:xfrm>
              <a:off x="2026024" y="2133600"/>
              <a:ext cx="2832847" cy="134471"/>
            </a:xfrm>
            <a:prstGeom prst="trapezoid">
              <a:avLst>
                <a:gd name="adj" fmla="val 9674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0" name="文本框 61"/>
          <p:cNvSpPr txBox="1"/>
          <p:nvPr/>
        </p:nvSpPr>
        <p:spPr>
          <a:xfrm>
            <a:off x="2724951" y="1295499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617"/>
            <a:r>
              <a:rPr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2381016" y="1542593"/>
            <a:ext cx="1867033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685617">
              <a:lnSpc>
                <a:spcPct val="130000"/>
              </a:lnSpc>
            </a:pP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请在此输入您的详细文本信息和文字介绍信息。</a:t>
            </a:r>
          </a:p>
        </p:txBody>
      </p:sp>
      <p:sp>
        <p:nvSpPr>
          <p:cNvPr id="12" name="文本框 64"/>
          <p:cNvSpPr txBox="1"/>
          <p:nvPr/>
        </p:nvSpPr>
        <p:spPr>
          <a:xfrm>
            <a:off x="2490246" y="1304392"/>
            <a:ext cx="280846" cy="30008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defTabSz="685617"/>
            <a:r>
              <a:rPr lang="en-US" altLang="zh-CN" dirty="0">
                <a:solidFill>
                  <a:prstClr val="white"/>
                </a:solidFill>
                <a:latin typeface="Impact MT Std" pitchFamily="34" charset="0"/>
                <a:ea typeface="方正超粗黑简体" panose="03000509000000000000" pitchFamily="65" charset="-122"/>
                <a:cs typeface="Segoe UI Black" panose="020B0A02040204020203" pitchFamily="34" charset="0"/>
              </a:rPr>
              <a:t>1</a:t>
            </a:r>
            <a:endParaRPr lang="zh-CN" altLang="en-US" dirty="0">
              <a:solidFill>
                <a:prstClr val="white"/>
              </a:solidFill>
              <a:latin typeface="Impact MT Std" pitchFamily="34" charset="0"/>
              <a:ea typeface="方正超粗黑简体" panose="03000509000000000000" pitchFamily="65" charset="-122"/>
              <a:cs typeface="Segoe UI Black" panose="020B0A02040204020203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567125" y="1310821"/>
            <a:ext cx="533261" cy="426133"/>
            <a:chOff x="5738813" y="3144838"/>
            <a:chExt cx="711200" cy="568325"/>
          </a:xfrm>
          <a:solidFill>
            <a:schemeClr val="tx1"/>
          </a:solidFill>
        </p:grpSpPr>
        <p:sp>
          <p:nvSpPr>
            <p:cNvPr id="15" name="Freeform 103"/>
            <p:cNvSpPr>
              <a:spLocks/>
            </p:cNvSpPr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6" name="Freeform 104"/>
            <p:cNvSpPr>
              <a:spLocks/>
            </p:cNvSpPr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" name="Freeform 105"/>
            <p:cNvSpPr>
              <a:spLocks/>
            </p:cNvSpPr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79984" y="2073338"/>
            <a:ext cx="3293508" cy="591515"/>
            <a:chOff x="1837766" y="2133600"/>
            <a:chExt cx="3030069" cy="788892"/>
          </a:xfrm>
        </p:grpSpPr>
        <p:sp>
          <p:nvSpPr>
            <p:cNvPr id="23" name="平行四边形 22"/>
            <p:cNvSpPr/>
            <p:nvPr/>
          </p:nvSpPr>
          <p:spPr>
            <a:xfrm>
              <a:off x="1837766" y="2303928"/>
              <a:ext cx="3021106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034988" y="2286000"/>
              <a:ext cx="2832847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" name="梯形 24"/>
            <p:cNvSpPr/>
            <p:nvPr/>
          </p:nvSpPr>
          <p:spPr>
            <a:xfrm>
              <a:off x="2026024" y="2133600"/>
              <a:ext cx="2832847" cy="134471"/>
            </a:xfrm>
            <a:prstGeom prst="trapezoid">
              <a:avLst>
                <a:gd name="adj" fmla="val 9674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6" name="文本框 61"/>
          <p:cNvSpPr txBox="1"/>
          <p:nvPr/>
        </p:nvSpPr>
        <p:spPr>
          <a:xfrm>
            <a:off x="6234427" y="131505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617"/>
            <a:r>
              <a:rPr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5890492" y="1562149"/>
            <a:ext cx="1867033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685617">
              <a:lnSpc>
                <a:spcPct val="130000"/>
              </a:lnSpc>
            </a:pP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请在此输入您的详细文本信息和文字介绍信息。</a:t>
            </a:r>
          </a:p>
        </p:txBody>
      </p:sp>
      <p:sp>
        <p:nvSpPr>
          <p:cNvPr id="28" name="文本框 64"/>
          <p:cNvSpPr txBox="1"/>
          <p:nvPr/>
        </p:nvSpPr>
        <p:spPr>
          <a:xfrm>
            <a:off x="5999723" y="1323947"/>
            <a:ext cx="280846" cy="30008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defTabSz="685617"/>
            <a:r>
              <a:rPr lang="en-US" altLang="zh-CN" dirty="0">
                <a:solidFill>
                  <a:prstClr val="white"/>
                </a:solidFill>
                <a:latin typeface="Impact MT Std" pitchFamily="34" charset="0"/>
                <a:ea typeface="方正超粗黑简体" panose="03000509000000000000" pitchFamily="65" charset="-122"/>
                <a:cs typeface="Segoe UI Black" panose="020B0A02040204020203" pitchFamily="34" charset="0"/>
              </a:rPr>
              <a:t>2</a:t>
            </a:r>
            <a:endParaRPr lang="zh-CN" altLang="en-US" dirty="0">
              <a:solidFill>
                <a:prstClr val="white"/>
              </a:solidFill>
              <a:latin typeface="Impact MT Std" pitchFamily="34" charset="0"/>
              <a:ea typeface="方正超粗黑简体" panose="03000509000000000000" pitchFamily="65" charset="-122"/>
              <a:cs typeface="Segoe UI Black" panose="020B0A02040204020203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170508" y="3639105"/>
            <a:ext cx="3293508" cy="591515"/>
            <a:chOff x="1837766" y="2133600"/>
            <a:chExt cx="3030069" cy="788892"/>
          </a:xfrm>
        </p:grpSpPr>
        <p:sp>
          <p:nvSpPr>
            <p:cNvPr id="31" name="平行四边形 30"/>
            <p:cNvSpPr/>
            <p:nvPr/>
          </p:nvSpPr>
          <p:spPr>
            <a:xfrm>
              <a:off x="1837766" y="2303928"/>
              <a:ext cx="3021106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034988" y="2286000"/>
              <a:ext cx="2832847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梯形 32"/>
            <p:cNvSpPr/>
            <p:nvPr/>
          </p:nvSpPr>
          <p:spPr>
            <a:xfrm>
              <a:off x="2026024" y="2133600"/>
              <a:ext cx="2832847" cy="134471"/>
            </a:xfrm>
            <a:prstGeom prst="trapezoid">
              <a:avLst>
                <a:gd name="adj" fmla="val 9674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4" name="文本框 61"/>
          <p:cNvSpPr txBox="1"/>
          <p:nvPr/>
        </p:nvSpPr>
        <p:spPr>
          <a:xfrm>
            <a:off x="2724951" y="2880821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617"/>
            <a:r>
              <a:rPr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2381016" y="3127915"/>
            <a:ext cx="1867033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685617">
              <a:lnSpc>
                <a:spcPct val="130000"/>
              </a:lnSpc>
            </a:pP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请在此输入您的详细文本信息和文字介绍信息。</a:t>
            </a:r>
          </a:p>
        </p:txBody>
      </p:sp>
      <p:sp>
        <p:nvSpPr>
          <p:cNvPr id="36" name="文本框 64"/>
          <p:cNvSpPr txBox="1"/>
          <p:nvPr/>
        </p:nvSpPr>
        <p:spPr>
          <a:xfrm>
            <a:off x="2490246" y="2889714"/>
            <a:ext cx="280846" cy="30008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defTabSz="685617"/>
            <a:r>
              <a:rPr lang="en-US" altLang="zh-CN" dirty="0">
                <a:solidFill>
                  <a:prstClr val="white"/>
                </a:solidFill>
                <a:latin typeface="Impact MT Std" pitchFamily="34" charset="0"/>
                <a:ea typeface="方正超粗黑简体" panose="03000509000000000000" pitchFamily="65" charset="-122"/>
                <a:cs typeface="Segoe UI Black" panose="020B0A02040204020203" pitchFamily="34" charset="0"/>
              </a:rPr>
              <a:t>3</a:t>
            </a:r>
            <a:endParaRPr lang="zh-CN" altLang="en-US" dirty="0">
              <a:solidFill>
                <a:prstClr val="white"/>
              </a:solidFill>
              <a:latin typeface="Impact MT Std" pitchFamily="34" charset="0"/>
              <a:ea typeface="方正超粗黑简体" panose="03000509000000000000" pitchFamily="65" charset="-122"/>
              <a:cs typeface="Segoe UI Black" panose="020B0A02040204020203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679984" y="3658660"/>
            <a:ext cx="3293508" cy="591515"/>
            <a:chOff x="1837766" y="2133600"/>
            <a:chExt cx="3030069" cy="788892"/>
          </a:xfrm>
        </p:grpSpPr>
        <p:sp>
          <p:nvSpPr>
            <p:cNvPr id="39" name="平行四边形 38"/>
            <p:cNvSpPr/>
            <p:nvPr/>
          </p:nvSpPr>
          <p:spPr>
            <a:xfrm>
              <a:off x="1837766" y="2303928"/>
              <a:ext cx="3021106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034988" y="2286000"/>
              <a:ext cx="2832847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1" name="梯形 40"/>
            <p:cNvSpPr/>
            <p:nvPr/>
          </p:nvSpPr>
          <p:spPr>
            <a:xfrm>
              <a:off x="2026024" y="2133600"/>
              <a:ext cx="2832847" cy="134471"/>
            </a:xfrm>
            <a:prstGeom prst="trapezoid">
              <a:avLst>
                <a:gd name="adj" fmla="val 9674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42" name="文本框 61"/>
          <p:cNvSpPr txBox="1"/>
          <p:nvPr/>
        </p:nvSpPr>
        <p:spPr>
          <a:xfrm>
            <a:off x="6234427" y="290037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617"/>
            <a:r>
              <a:rPr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3" name="矩形 42"/>
          <p:cNvSpPr/>
          <p:nvPr/>
        </p:nvSpPr>
        <p:spPr>
          <a:xfrm>
            <a:off x="5890492" y="3147471"/>
            <a:ext cx="1867033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685617">
              <a:lnSpc>
                <a:spcPct val="130000"/>
              </a:lnSpc>
            </a:pP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请在此输入您的详细文本信息和文字介绍信息。</a:t>
            </a:r>
          </a:p>
        </p:txBody>
      </p:sp>
      <p:sp>
        <p:nvSpPr>
          <p:cNvPr id="44" name="文本框 64"/>
          <p:cNvSpPr txBox="1"/>
          <p:nvPr/>
        </p:nvSpPr>
        <p:spPr>
          <a:xfrm>
            <a:off x="5999723" y="2909269"/>
            <a:ext cx="280846" cy="30008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defTabSz="685617"/>
            <a:r>
              <a:rPr lang="en-US" altLang="zh-CN" dirty="0">
                <a:solidFill>
                  <a:prstClr val="white"/>
                </a:solidFill>
                <a:latin typeface="Impact MT Std" pitchFamily="34" charset="0"/>
                <a:ea typeface="方正超粗黑简体" panose="03000509000000000000" pitchFamily="65" charset="-122"/>
                <a:cs typeface="Segoe UI Black" panose="020B0A02040204020203" pitchFamily="34" charset="0"/>
              </a:rPr>
              <a:t>4</a:t>
            </a:r>
            <a:endParaRPr lang="zh-CN" altLang="en-US" dirty="0">
              <a:solidFill>
                <a:prstClr val="white"/>
              </a:solidFill>
              <a:latin typeface="Impact MT Std" pitchFamily="34" charset="0"/>
              <a:ea typeface="方正超粗黑简体" panose="03000509000000000000" pitchFamily="65" charset="-122"/>
              <a:cs typeface="Segoe UI Black" panose="020B0A02040204020203" pitchFamily="34" charset="0"/>
            </a:endParaRPr>
          </a:p>
        </p:txBody>
      </p:sp>
      <p:grpSp>
        <p:nvGrpSpPr>
          <p:cNvPr id="46" name="Group 23"/>
          <p:cNvGrpSpPr/>
          <p:nvPr/>
        </p:nvGrpSpPr>
        <p:grpSpPr>
          <a:xfrm>
            <a:off x="5087799" y="1275943"/>
            <a:ext cx="586297" cy="511130"/>
            <a:chOff x="7540014" y="4306907"/>
            <a:chExt cx="389342" cy="339426"/>
          </a:xfrm>
          <a:solidFill>
            <a:schemeClr val="tx1"/>
          </a:solidFill>
        </p:grpSpPr>
        <p:sp>
          <p:nvSpPr>
            <p:cNvPr id="47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48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49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50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51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52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53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54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55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56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57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</p:grpSp>
      <p:grpSp>
        <p:nvGrpSpPr>
          <p:cNvPr id="58" name="Group 54"/>
          <p:cNvGrpSpPr/>
          <p:nvPr/>
        </p:nvGrpSpPr>
        <p:grpSpPr>
          <a:xfrm>
            <a:off x="5135432" y="2872628"/>
            <a:ext cx="426571" cy="554542"/>
            <a:chOff x="6421904" y="4798576"/>
            <a:chExt cx="299494" cy="389342"/>
          </a:xfrm>
          <a:solidFill>
            <a:schemeClr val="tx1"/>
          </a:solidFill>
        </p:grpSpPr>
        <p:sp>
          <p:nvSpPr>
            <p:cNvPr id="59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  <p:sp>
          <p:nvSpPr>
            <p:cNvPr id="60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617">
                <a:defRPr/>
              </a:pPr>
              <a:endParaRPr lang="en-US">
                <a:solidFill>
                  <a:srgbClr val="1F497D">
                    <a:lumMod val="50000"/>
                  </a:srgbClr>
                </a:solidFill>
                <a:latin typeface="Calibri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548452" y="2862690"/>
            <a:ext cx="561086" cy="492847"/>
            <a:chOff x="7545388" y="1652587"/>
            <a:chExt cx="822325" cy="722313"/>
          </a:xfrm>
          <a:solidFill>
            <a:schemeClr val="tx1"/>
          </a:solidFill>
          <a:effectLst/>
        </p:grpSpPr>
        <p:sp>
          <p:nvSpPr>
            <p:cNvPr id="62" name="Freeform 58"/>
            <p:cNvSpPr>
              <a:spLocks/>
            </p:cNvSpPr>
            <p:nvPr/>
          </p:nvSpPr>
          <p:spPr bwMode="auto">
            <a:xfrm>
              <a:off x="7773988" y="2282825"/>
              <a:ext cx="365125" cy="92075"/>
            </a:xfrm>
            <a:custGeom>
              <a:avLst/>
              <a:gdLst>
                <a:gd name="T0" fmla="*/ 106 w 120"/>
                <a:gd name="T1" fmla="*/ 11 h 30"/>
                <a:gd name="T2" fmla="*/ 97 w 120"/>
                <a:gd name="T3" fmla="*/ 11 h 30"/>
                <a:gd name="T4" fmla="*/ 97 w 120"/>
                <a:gd name="T5" fmla="*/ 0 h 30"/>
                <a:gd name="T6" fmla="*/ 23 w 120"/>
                <a:gd name="T7" fmla="*/ 0 h 30"/>
                <a:gd name="T8" fmla="*/ 23 w 120"/>
                <a:gd name="T9" fmla="*/ 11 h 30"/>
                <a:gd name="T10" fmla="*/ 14 w 120"/>
                <a:gd name="T11" fmla="*/ 11 h 30"/>
                <a:gd name="T12" fmla="*/ 0 w 120"/>
                <a:gd name="T13" fmla="*/ 30 h 30"/>
                <a:gd name="T14" fmla="*/ 120 w 120"/>
                <a:gd name="T15" fmla="*/ 30 h 30"/>
                <a:gd name="T16" fmla="*/ 106 w 120"/>
                <a:gd name="T17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30">
                  <a:moveTo>
                    <a:pt x="106" y="11"/>
                  </a:moveTo>
                  <a:cubicBezTo>
                    <a:pt x="97" y="11"/>
                    <a:pt x="97" y="11"/>
                    <a:pt x="97" y="11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6" y="11"/>
                    <a:pt x="0" y="20"/>
                    <a:pt x="0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20"/>
                    <a:pt x="114" y="11"/>
                    <a:pt x="10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en-US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3" name="Freeform 59"/>
            <p:cNvSpPr>
              <a:spLocks noEditPoints="1"/>
            </p:cNvSpPr>
            <p:nvPr/>
          </p:nvSpPr>
          <p:spPr bwMode="auto">
            <a:xfrm>
              <a:off x="7545388" y="1652587"/>
              <a:ext cx="822325" cy="612775"/>
            </a:xfrm>
            <a:custGeom>
              <a:avLst/>
              <a:gdLst>
                <a:gd name="T0" fmla="*/ 251 w 270"/>
                <a:gd name="T1" fmla="*/ 0 h 201"/>
                <a:gd name="T2" fmla="*/ 19 w 270"/>
                <a:gd name="T3" fmla="*/ 0 h 201"/>
                <a:gd name="T4" fmla="*/ 0 w 270"/>
                <a:gd name="T5" fmla="*/ 19 h 201"/>
                <a:gd name="T6" fmla="*/ 0 w 270"/>
                <a:gd name="T7" fmla="*/ 183 h 201"/>
                <a:gd name="T8" fmla="*/ 19 w 270"/>
                <a:gd name="T9" fmla="*/ 201 h 201"/>
                <a:gd name="T10" fmla="*/ 251 w 270"/>
                <a:gd name="T11" fmla="*/ 201 h 201"/>
                <a:gd name="T12" fmla="*/ 270 w 270"/>
                <a:gd name="T13" fmla="*/ 183 h 201"/>
                <a:gd name="T14" fmla="*/ 270 w 270"/>
                <a:gd name="T15" fmla="*/ 19 h 201"/>
                <a:gd name="T16" fmla="*/ 251 w 270"/>
                <a:gd name="T17" fmla="*/ 0 h 201"/>
                <a:gd name="T18" fmla="*/ 135 w 270"/>
                <a:gd name="T19" fmla="*/ 183 h 201"/>
                <a:gd name="T20" fmla="*/ 128 w 270"/>
                <a:gd name="T21" fmla="*/ 176 h 201"/>
                <a:gd name="T22" fmla="*/ 135 w 270"/>
                <a:gd name="T23" fmla="*/ 169 h 201"/>
                <a:gd name="T24" fmla="*/ 142 w 270"/>
                <a:gd name="T25" fmla="*/ 176 h 201"/>
                <a:gd name="T26" fmla="*/ 135 w 270"/>
                <a:gd name="T27" fmla="*/ 183 h 201"/>
                <a:gd name="T28" fmla="*/ 254 w 270"/>
                <a:gd name="T29" fmla="*/ 146 h 201"/>
                <a:gd name="T30" fmla="*/ 252 w 270"/>
                <a:gd name="T31" fmla="*/ 148 h 201"/>
                <a:gd name="T32" fmla="*/ 18 w 270"/>
                <a:gd name="T33" fmla="*/ 148 h 201"/>
                <a:gd name="T34" fmla="*/ 16 w 270"/>
                <a:gd name="T35" fmla="*/ 146 h 201"/>
                <a:gd name="T36" fmla="*/ 16 w 270"/>
                <a:gd name="T37" fmla="*/ 20 h 201"/>
                <a:gd name="T38" fmla="*/ 18 w 270"/>
                <a:gd name="T39" fmla="*/ 18 h 201"/>
                <a:gd name="T40" fmla="*/ 252 w 270"/>
                <a:gd name="T41" fmla="*/ 18 h 201"/>
                <a:gd name="T42" fmla="*/ 254 w 270"/>
                <a:gd name="T43" fmla="*/ 20 h 201"/>
                <a:gd name="T44" fmla="*/ 254 w 270"/>
                <a:gd name="T45" fmla="*/ 1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70" h="201">
                  <a:moveTo>
                    <a:pt x="251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3"/>
                    <a:pt x="9" y="201"/>
                    <a:pt x="19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61" y="201"/>
                    <a:pt x="270" y="193"/>
                    <a:pt x="270" y="183"/>
                  </a:cubicBezTo>
                  <a:cubicBezTo>
                    <a:pt x="270" y="19"/>
                    <a:pt x="270" y="19"/>
                    <a:pt x="270" y="19"/>
                  </a:cubicBezTo>
                  <a:cubicBezTo>
                    <a:pt x="270" y="9"/>
                    <a:pt x="261" y="0"/>
                    <a:pt x="251" y="0"/>
                  </a:cubicBezTo>
                  <a:close/>
                  <a:moveTo>
                    <a:pt x="135" y="183"/>
                  </a:moveTo>
                  <a:cubicBezTo>
                    <a:pt x="131" y="183"/>
                    <a:pt x="128" y="180"/>
                    <a:pt x="128" y="176"/>
                  </a:cubicBezTo>
                  <a:cubicBezTo>
                    <a:pt x="128" y="172"/>
                    <a:pt x="131" y="169"/>
                    <a:pt x="135" y="169"/>
                  </a:cubicBezTo>
                  <a:cubicBezTo>
                    <a:pt x="139" y="169"/>
                    <a:pt x="142" y="172"/>
                    <a:pt x="142" y="176"/>
                  </a:cubicBezTo>
                  <a:cubicBezTo>
                    <a:pt x="142" y="180"/>
                    <a:pt x="139" y="183"/>
                    <a:pt x="135" y="183"/>
                  </a:cubicBezTo>
                  <a:close/>
                  <a:moveTo>
                    <a:pt x="254" y="146"/>
                  </a:moveTo>
                  <a:cubicBezTo>
                    <a:pt x="254" y="147"/>
                    <a:pt x="253" y="148"/>
                    <a:pt x="252" y="148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7" y="148"/>
                    <a:pt x="16" y="147"/>
                    <a:pt x="16" y="146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7" y="18"/>
                    <a:pt x="18" y="18"/>
                  </a:cubicBezTo>
                  <a:cubicBezTo>
                    <a:pt x="252" y="18"/>
                    <a:pt x="252" y="18"/>
                    <a:pt x="252" y="18"/>
                  </a:cubicBezTo>
                  <a:cubicBezTo>
                    <a:pt x="253" y="18"/>
                    <a:pt x="254" y="19"/>
                    <a:pt x="254" y="20"/>
                  </a:cubicBezTo>
                  <a:lnTo>
                    <a:pt x="254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en-US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4" name="Freeform 60"/>
            <p:cNvSpPr>
              <a:spLocks/>
            </p:cNvSpPr>
            <p:nvPr/>
          </p:nvSpPr>
          <p:spPr bwMode="auto">
            <a:xfrm>
              <a:off x="7834313" y="1828800"/>
              <a:ext cx="244475" cy="115888"/>
            </a:xfrm>
            <a:custGeom>
              <a:avLst/>
              <a:gdLst>
                <a:gd name="T0" fmla="*/ 4 w 80"/>
                <a:gd name="T1" fmla="*/ 20 h 38"/>
                <a:gd name="T2" fmla="*/ 4 w 80"/>
                <a:gd name="T3" fmla="*/ 34 h 38"/>
                <a:gd name="T4" fmla="*/ 11 w 80"/>
                <a:gd name="T5" fmla="*/ 37 h 38"/>
                <a:gd name="T6" fmla="*/ 18 w 80"/>
                <a:gd name="T7" fmla="*/ 34 h 38"/>
                <a:gd name="T8" fmla="*/ 62 w 80"/>
                <a:gd name="T9" fmla="*/ 34 h 38"/>
                <a:gd name="T10" fmla="*/ 76 w 80"/>
                <a:gd name="T11" fmla="*/ 34 h 38"/>
                <a:gd name="T12" fmla="*/ 76 w 80"/>
                <a:gd name="T13" fmla="*/ 20 h 38"/>
                <a:gd name="T14" fmla="*/ 4 w 80"/>
                <a:gd name="T15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38">
                  <a:moveTo>
                    <a:pt x="4" y="20"/>
                  </a:moveTo>
                  <a:cubicBezTo>
                    <a:pt x="0" y="24"/>
                    <a:pt x="0" y="30"/>
                    <a:pt x="4" y="34"/>
                  </a:cubicBezTo>
                  <a:cubicBezTo>
                    <a:pt x="6" y="36"/>
                    <a:pt x="8" y="37"/>
                    <a:pt x="11" y="37"/>
                  </a:cubicBezTo>
                  <a:cubicBezTo>
                    <a:pt x="13" y="37"/>
                    <a:pt x="16" y="36"/>
                    <a:pt x="18" y="34"/>
                  </a:cubicBezTo>
                  <a:cubicBezTo>
                    <a:pt x="30" y="22"/>
                    <a:pt x="50" y="22"/>
                    <a:pt x="62" y="34"/>
                  </a:cubicBezTo>
                  <a:cubicBezTo>
                    <a:pt x="66" y="38"/>
                    <a:pt x="72" y="38"/>
                    <a:pt x="76" y="34"/>
                  </a:cubicBezTo>
                  <a:cubicBezTo>
                    <a:pt x="80" y="30"/>
                    <a:pt x="80" y="24"/>
                    <a:pt x="76" y="20"/>
                  </a:cubicBezTo>
                  <a:cubicBezTo>
                    <a:pt x="56" y="0"/>
                    <a:pt x="24" y="0"/>
                    <a:pt x="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en-US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5" name="Freeform 61"/>
            <p:cNvSpPr>
              <a:spLocks/>
            </p:cNvSpPr>
            <p:nvPr/>
          </p:nvSpPr>
          <p:spPr bwMode="auto">
            <a:xfrm>
              <a:off x="7761288" y="1744662"/>
              <a:ext cx="390525" cy="127000"/>
            </a:xfrm>
            <a:custGeom>
              <a:avLst/>
              <a:gdLst>
                <a:gd name="T0" fmla="*/ 64 w 128"/>
                <a:gd name="T1" fmla="*/ 0 h 42"/>
                <a:gd name="T2" fmla="*/ 4 w 128"/>
                <a:gd name="T3" fmla="*/ 24 h 42"/>
                <a:gd name="T4" fmla="*/ 4 w 128"/>
                <a:gd name="T5" fmla="*/ 39 h 42"/>
                <a:gd name="T6" fmla="*/ 18 w 128"/>
                <a:gd name="T7" fmla="*/ 39 h 42"/>
                <a:gd name="T8" fmla="*/ 64 w 128"/>
                <a:gd name="T9" fmla="*/ 20 h 42"/>
                <a:gd name="T10" fmla="*/ 110 w 128"/>
                <a:gd name="T11" fmla="*/ 39 h 42"/>
                <a:gd name="T12" fmla="*/ 117 w 128"/>
                <a:gd name="T13" fmla="*/ 41 h 42"/>
                <a:gd name="T14" fmla="*/ 124 w 128"/>
                <a:gd name="T15" fmla="*/ 39 h 42"/>
                <a:gd name="T16" fmla="*/ 124 w 128"/>
                <a:gd name="T17" fmla="*/ 24 h 42"/>
                <a:gd name="T18" fmla="*/ 64 w 128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42">
                  <a:moveTo>
                    <a:pt x="64" y="0"/>
                  </a:moveTo>
                  <a:cubicBezTo>
                    <a:pt x="41" y="0"/>
                    <a:pt x="20" y="8"/>
                    <a:pt x="4" y="24"/>
                  </a:cubicBezTo>
                  <a:cubicBezTo>
                    <a:pt x="0" y="28"/>
                    <a:pt x="0" y="35"/>
                    <a:pt x="4" y="39"/>
                  </a:cubicBezTo>
                  <a:cubicBezTo>
                    <a:pt x="8" y="42"/>
                    <a:pt x="14" y="42"/>
                    <a:pt x="18" y="39"/>
                  </a:cubicBezTo>
                  <a:cubicBezTo>
                    <a:pt x="30" y="26"/>
                    <a:pt x="47" y="20"/>
                    <a:pt x="64" y="20"/>
                  </a:cubicBezTo>
                  <a:cubicBezTo>
                    <a:pt x="81" y="20"/>
                    <a:pt x="97" y="26"/>
                    <a:pt x="110" y="39"/>
                  </a:cubicBezTo>
                  <a:cubicBezTo>
                    <a:pt x="112" y="41"/>
                    <a:pt x="114" y="41"/>
                    <a:pt x="117" y="41"/>
                  </a:cubicBezTo>
                  <a:cubicBezTo>
                    <a:pt x="119" y="41"/>
                    <a:pt x="122" y="41"/>
                    <a:pt x="124" y="39"/>
                  </a:cubicBezTo>
                  <a:cubicBezTo>
                    <a:pt x="128" y="35"/>
                    <a:pt x="128" y="28"/>
                    <a:pt x="124" y="24"/>
                  </a:cubicBezTo>
                  <a:cubicBezTo>
                    <a:pt x="108" y="8"/>
                    <a:pt x="87" y="0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en-US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6" name="Freeform 62"/>
            <p:cNvSpPr>
              <a:spLocks/>
            </p:cNvSpPr>
            <p:nvPr/>
          </p:nvSpPr>
          <p:spPr bwMode="auto">
            <a:xfrm>
              <a:off x="7907338" y="1954212"/>
              <a:ext cx="104775" cy="100013"/>
            </a:xfrm>
            <a:custGeom>
              <a:avLst/>
              <a:gdLst>
                <a:gd name="T0" fmla="*/ 6 w 34"/>
                <a:gd name="T1" fmla="*/ 6 h 33"/>
                <a:gd name="T2" fmla="*/ 6 w 34"/>
                <a:gd name="T3" fmla="*/ 27 h 33"/>
                <a:gd name="T4" fmla="*/ 28 w 34"/>
                <a:gd name="T5" fmla="*/ 27 h 33"/>
                <a:gd name="T6" fmla="*/ 28 w 34"/>
                <a:gd name="T7" fmla="*/ 6 h 33"/>
                <a:gd name="T8" fmla="*/ 6 w 34"/>
                <a:gd name="T9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3">
                  <a:moveTo>
                    <a:pt x="6" y="6"/>
                  </a:moveTo>
                  <a:cubicBezTo>
                    <a:pt x="0" y="12"/>
                    <a:pt x="0" y="21"/>
                    <a:pt x="6" y="27"/>
                  </a:cubicBezTo>
                  <a:cubicBezTo>
                    <a:pt x="12" y="33"/>
                    <a:pt x="22" y="33"/>
                    <a:pt x="28" y="27"/>
                  </a:cubicBezTo>
                  <a:cubicBezTo>
                    <a:pt x="34" y="21"/>
                    <a:pt x="34" y="12"/>
                    <a:pt x="28" y="6"/>
                  </a:cubicBezTo>
                  <a:cubicBezTo>
                    <a:pt x="22" y="0"/>
                    <a:pt x="12" y="0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en-US">
                <a:solidFill>
                  <a:prstClr val="black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853503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 animBg="1"/>
      <p:bldP spid="26" grpId="0"/>
      <p:bldP spid="27" grpId="0"/>
      <p:bldP spid="28" grpId="0" animBg="1"/>
      <p:bldP spid="34" grpId="0"/>
      <p:bldP spid="35" grpId="0"/>
      <p:bldP spid="36" grpId="0" animBg="1"/>
      <p:bldP spid="42" grpId="0"/>
      <p:bldP spid="43" grpId="0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123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6" name="组合 115"/>
          <p:cNvGrpSpPr/>
          <p:nvPr/>
        </p:nvGrpSpPr>
        <p:grpSpPr>
          <a:xfrm>
            <a:off x="4498501" y="3512061"/>
            <a:ext cx="1098194" cy="109819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7" name="同心圆 1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8" name="椭圆 11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4363876" y="88505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3" name="同心圆 1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4" name="椭圆 12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3350245" y="928107"/>
            <a:ext cx="967867" cy="96786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6" name="同心圆 1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7" name="椭圆 12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经验成绩分析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标题 11"/>
          <p:cNvSpPr txBox="1">
            <a:spLocks/>
          </p:cNvSpPr>
          <p:nvPr/>
        </p:nvSpPr>
        <p:spPr>
          <a:xfrm>
            <a:off x="4625992" y="4209327"/>
            <a:ext cx="848588" cy="306133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part1</a:t>
            </a:r>
            <a:endParaRPr lang="zh-CN" altLang="en-US" sz="3299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9" name="Freeform 492"/>
          <p:cNvSpPr>
            <a:spLocks noEditPoints="1"/>
          </p:cNvSpPr>
          <p:nvPr/>
        </p:nvSpPr>
        <p:spPr bwMode="auto">
          <a:xfrm>
            <a:off x="4826625" y="3679154"/>
            <a:ext cx="427323" cy="462437"/>
          </a:xfrm>
          <a:custGeom>
            <a:avLst/>
            <a:gdLst>
              <a:gd name="T0" fmla="*/ 30 w 301"/>
              <a:gd name="T1" fmla="*/ 138 h 327"/>
              <a:gd name="T2" fmla="*/ 0 w 301"/>
              <a:gd name="T3" fmla="*/ 151 h 327"/>
              <a:gd name="T4" fmla="*/ 30 w 301"/>
              <a:gd name="T5" fmla="*/ 163 h 327"/>
              <a:gd name="T6" fmla="*/ 40 w 301"/>
              <a:gd name="T7" fmla="*/ 200 h 327"/>
              <a:gd name="T8" fmla="*/ 20 w 301"/>
              <a:gd name="T9" fmla="*/ 226 h 327"/>
              <a:gd name="T10" fmla="*/ 53 w 301"/>
              <a:gd name="T11" fmla="*/ 221 h 327"/>
              <a:gd name="T12" fmla="*/ 40 w 301"/>
              <a:gd name="T13" fmla="*/ 200 h 327"/>
              <a:gd name="T14" fmla="*/ 163 w 301"/>
              <a:gd name="T15" fmla="*/ 31 h 327"/>
              <a:gd name="T16" fmla="*/ 150 w 301"/>
              <a:gd name="T17" fmla="*/ 0 h 327"/>
              <a:gd name="T18" fmla="*/ 138 w 301"/>
              <a:gd name="T19" fmla="*/ 31 h 327"/>
              <a:gd name="T20" fmla="*/ 261 w 301"/>
              <a:gd name="T21" fmla="*/ 101 h 327"/>
              <a:gd name="T22" fmla="*/ 281 w 301"/>
              <a:gd name="T23" fmla="*/ 75 h 327"/>
              <a:gd name="T24" fmla="*/ 248 w 301"/>
              <a:gd name="T25" fmla="*/ 80 h 327"/>
              <a:gd name="T26" fmla="*/ 261 w 301"/>
              <a:gd name="T27" fmla="*/ 101 h 327"/>
              <a:gd name="T28" fmla="*/ 270 w 301"/>
              <a:gd name="T29" fmla="*/ 138 h 327"/>
              <a:gd name="T30" fmla="*/ 270 w 301"/>
              <a:gd name="T31" fmla="*/ 163 h 327"/>
              <a:gd name="T32" fmla="*/ 301 w 301"/>
              <a:gd name="T33" fmla="*/ 151 h 327"/>
              <a:gd name="T34" fmla="*/ 53 w 301"/>
              <a:gd name="T35" fmla="*/ 80 h 327"/>
              <a:gd name="T36" fmla="*/ 20 w 301"/>
              <a:gd name="T37" fmla="*/ 75 h 327"/>
              <a:gd name="T38" fmla="*/ 40 w 301"/>
              <a:gd name="T39" fmla="*/ 101 h 327"/>
              <a:gd name="T40" fmla="*/ 53 w 301"/>
              <a:gd name="T41" fmla="*/ 80 h 327"/>
              <a:gd name="T42" fmla="*/ 261 w 301"/>
              <a:gd name="T43" fmla="*/ 200 h 327"/>
              <a:gd name="T44" fmla="*/ 248 w 301"/>
              <a:gd name="T45" fmla="*/ 221 h 327"/>
              <a:gd name="T46" fmla="*/ 281 w 301"/>
              <a:gd name="T47" fmla="*/ 226 h 327"/>
              <a:gd name="T48" fmla="*/ 226 w 301"/>
              <a:gd name="T49" fmla="*/ 20 h 327"/>
              <a:gd name="T50" fmla="*/ 200 w 301"/>
              <a:gd name="T51" fmla="*/ 40 h 327"/>
              <a:gd name="T52" fmla="*/ 221 w 301"/>
              <a:gd name="T53" fmla="*/ 53 h 327"/>
              <a:gd name="T54" fmla="*/ 226 w 301"/>
              <a:gd name="T55" fmla="*/ 20 h 327"/>
              <a:gd name="T56" fmla="*/ 101 w 301"/>
              <a:gd name="T57" fmla="*/ 40 h 327"/>
              <a:gd name="T58" fmla="*/ 75 w 301"/>
              <a:gd name="T59" fmla="*/ 20 h 327"/>
              <a:gd name="T60" fmla="*/ 80 w 301"/>
              <a:gd name="T61" fmla="*/ 53 h 327"/>
              <a:gd name="T62" fmla="*/ 173 w 301"/>
              <a:gd name="T63" fmla="*/ 293 h 327"/>
              <a:gd name="T64" fmla="*/ 123 w 301"/>
              <a:gd name="T65" fmla="*/ 297 h 327"/>
              <a:gd name="T66" fmla="*/ 124 w 301"/>
              <a:gd name="T67" fmla="*/ 310 h 327"/>
              <a:gd name="T68" fmla="*/ 130 w 301"/>
              <a:gd name="T69" fmla="*/ 316 h 327"/>
              <a:gd name="T70" fmla="*/ 133 w 301"/>
              <a:gd name="T71" fmla="*/ 317 h 327"/>
              <a:gd name="T72" fmla="*/ 142 w 301"/>
              <a:gd name="T73" fmla="*/ 326 h 327"/>
              <a:gd name="T74" fmla="*/ 150 w 301"/>
              <a:gd name="T75" fmla="*/ 327 h 327"/>
              <a:gd name="T76" fmla="*/ 160 w 301"/>
              <a:gd name="T77" fmla="*/ 325 h 327"/>
              <a:gd name="T78" fmla="*/ 170 w 301"/>
              <a:gd name="T79" fmla="*/ 316 h 327"/>
              <a:gd name="T80" fmla="*/ 174 w 301"/>
              <a:gd name="T81" fmla="*/ 315 h 327"/>
              <a:gd name="T82" fmla="*/ 178 w 301"/>
              <a:gd name="T83" fmla="*/ 308 h 327"/>
              <a:gd name="T84" fmla="*/ 173 w 301"/>
              <a:gd name="T85" fmla="*/ 293 h 327"/>
              <a:gd name="T86" fmla="*/ 71 w 301"/>
              <a:gd name="T87" fmla="*/ 152 h 327"/>
              <a:gd name="T88" fmla="*/ 95 w 301"/>
              <a:gd name="T89" fmla="*/ 211 h 327"/>
              <a:gd name="T90" fmla="*/ 116 w 301"/>
              <a:gd name="T91" fmla="*/ 276 h 327"/>
              <a:gd name="T92" fmla="*/ 176 w 301"/>
              <a:gd name="T93" fmla="*/ 285 h 327"/>
              <a:gd name="T94" fmla="*/ 181 w 301"/>
              <a:gd name="T95" fmla="*/ 268 h 327"/>
              <a:gd name="T96" fmla="*/ 215 w 301"/>
              <a:gd name="T97" fmla="*/ 202 h 327"/>
              <a:gd name="T98" fmla="*/ 207 w 301"/>
              <a:gd name="T99" fmla="*/ 93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01" h="327">
                <a:moveTo>
                  <a:pt x="43" y="151"/>
                </a:moveTo>
                <a:cubicBezTo>
                  <a:pt x="43" y="144"/>
                  <a:pt x="37" y="138"/>
                  <a:pt x="30" y="138"/>
                </a:cubicBezTo>
                <a:cubicBezTo>
                  <a:pt x="13" y="138"/>
                  <a:pt x="13" y="138"/>
                  <a:pt x="13" y="138"/>
                </a:cubicBezTo>
                <a:cubicBezTo>
                  <a:pt x="6" y="138"/>
                  <a:pt x="0" y="144"/>
                  <a:pt x="0" y="151"/>
                </a:cubicBezTo>
                <a:cubicBezTo>
                  <a:pt x="0" y="157"/>
                  <a:pt x="6" y="163"/>
                  <a:pt x="13" y="163"/>
                </a:cubicBezTo>
                <a:cubicBezTo>
                  <a:pt x="30" y="163"/>
                  <a:pt x="30" y="163"/>
                  <a:pt x="30" y="163"/>
                </a:cubicBezTo>
                <a:cubicBezTo>
                  <a:pt x="37" y="163"/>
                  <a:pt x="43" y="157"/>
                  <a:pt x="43" y="151"/>
                </a:cubicBezTo>
                <a:close/>
                <a:moveTo>
                  <a:pt x="40" y="200"/>
                </a:moveTo>
                <a:cubicBezTo>
                  <a:pt x="25" y="209"/>
                  <a:pt x="25" y="209"/>
                  <a:pt x="25" y="209"/>
                </a:cubicBezTo>
                <a:cubicBezTo>
                  <a:pt x="19" y="212"/>
                  <a:pt x="17" y="220"/>
                  <a:pt x="20" y="226"/>
                </a:cubicBezTo>
                <a:cubicBezTo>
                  <a:pt x="24" y="232"/>
                  <a:pt x="31" y="234"/>
                  <a:pt x="37" y="230"/>
                </a:cubicBezTo>
                <a:cubicBezTo>
                  <a:pt x="53" y="221"/>
                  <a:pt x="53" y="221"/>
                  <a:pt x="53" y="221"/>
                </a:cubicBezTo>
                <a:cubicBezTo>
                  <a:pt x="59" y="218"/>
                  <a:pt x="61" y="210"/>
                  <a:pt x="57" y="204"/>
                </a:cubicBezTo>
                <a:cubicBezTo>
                  <a:pt x="54" y="198"/>
                  <a:pt x="46" y="196"/>
                  <a:pt x="40" y="200"/>
                </a:cubicBezTo>
                <a:close/>
                <a:moveTo>
                  <a:pt x="150" y="43"/>
                </a:moveTo>
                <a:cubicBezTo>
                  <a:pt x="157" y="43"/>
                  <a:pt x="163" y="37"/>
                  <a:pt x="163" y="31"/>
                </a:cubicBezTo>
                <a:cubicBezTo>
                  <a:pt x="163" y="13"/>
                  <a:pt x="163" y="13"/>
                  <a:pt x="163" y="13"/>
                </a:cubicBezTo>
                <a:cubicBezTo>
                  <a:pt x="163" y="6"/>
                  <a:pt x="157" y="0"/>
                  <a:pt x="150" y="0"/>
                </a:cubicBezTo>
                <a:cubicBezTo>
                  <a:pt x="143" y="0"/>
                  <a:pt x="138" y="6"/>
                  <a:pt x="138" y="13"/>
                </a:cubicBezTo>
                <a:cubicBezTo>
                  <a:pt x="138" y="31"/>
                  <a:pt x="138" y="31"/>
                  <a:pt x="138" y="31"/>
                </a:cubicBezTo>
                <a:cubicBezTo>
                  <a:pt x="138" y="37"/>
                  <a:pt x="143" y="43"/>
                  <a:pt x="150" y="43"/>
                </a:cubicBezTo>
                <a:close/>
                <a:moveTo>
                  <a:pt x="261" y="101"/>
                </a:moveTo>
                <a:cubicBezTo>
                  <a:pt x="276" y="92"/>
                  <a:pt x="276" y="92"/>
                  <a:pt x="276" y="92"/>
                </a:cubicBezTo>
                <a:cubicBezTo>
                  <a:pt x="282" y="89"/>
                  <a:pt x="284" y="81"/>
                  <a:pt x="281" y="75"/>
                </a:cubicBezTo>
                <a:cubicBezTo>
                  <a:pt x="277" y="69"/>
                  <a:pt x="270" y="67"/>
                  <a:pt x="264" y="71"/>
                </a:cubicBezTo>
                <a:cubicBezTo>
                  <a:pt x="248" y="80"/>
                  <a:pt x="248" y="80"/>
                  <a:pt x="248" y="80"/>
                </a:cubicBezTo>
                <a:cubicBezTo>
                  <a:pt x="242" y="83"/>
                  <a:pt x="240" y="91"/>
                  <a:pt x="243" y="97"/>
                </a:cubicBezTo>
                <a:cubicBezTo>
                  <a:pt x="247" y="103"/>
                  <a:pt x="255" y="105"/>
                  <a:pt x="261" y="101"/>
                </a:cubicBezTo>
                <a:close/>
                <a:moveTo>
                  <a:pt x="288" y="138"/>
                </a:moveTo>
                <a:cubicBezTo>
                  <a:pt x="270" y="138"/>
                  <a:pt x="270" y="138"/>
                  <a:pt x="270" y="138"/>
                </a:cubicBezTo>
                <a:cubicBezTo>
                  <a:pt x="263" y="138"/>
                  <a:pt x="258" y="144"/>
                  <a:pt x="258" y="151"/>
                </a:cubicBezTo>
                <a:cubicBezTo>
                  <a:pt x="258" y="157"/>
                  <a:pt x="263" y="163"/>
                  <a:pt x="270" y="163"/>
                </a:cubicBezTo>
                <a:cubicBezTo>
                  <a:pt x="288" y="163"/>
                  <a:pt x="288" y="163"/>
                  <a:pt x="288" y="163"/>
                </a:cubicBezTo>
                <a:cubicBezTo>
                  <a:pt x="295" y="163"/>
                  <a:pt x="301" y="157"/>
                  <a:pt x="301" y="151"/>
                </a:cubicBezTo>
                <a:cubicBezTo>
                  <a:pt x="301" y="144"/>
                  <a:pt x="295" y="138"/>
                  <a:pt x="288" y="138"/>
                </a:cubicBezTo>
                <a:close/>
                <a:moveTo>
                  <a:pt x="53" y="80"/>
                </a:moveTo>
                <a:cubicBezTo>
                  <a:pt x="37" y="71"/>
                  <a:pt x="37" y="71"/>
                  <a:pt x="37" y="71"/>
                </a:cubicBezTo>
                <a:cubicBezTo>
                  <a:pt x="31" y="67"/>
                  <a:pt x="24" y="69"/>
                  <a:pt x="20" y="75"/>
                </a:cubicBezTo>
                <a:cubicBezTo>
                  <a:pt x="17" y="81"/>
                  <a:pt x="19" y="89"/>
                  <a:pt x="25" y="92"/>
                </a:cubicBezTo>
                <a:cubicBezTo>
                  <a:pt x="40" y="101"/>
                  <a:pt x="40" y="101"/>
                  <a:pt x="40" y="101"/>
                </a:cubicBezTo>
                <a:cubicBezTo>
                  <a:pt x="46" y="105"/>
                  <a:pt x="54" y="103"/>
                  <a:pt x="57" y="97"/>
                </a:cubicBezTo>
                <a:cubicBezTo>
                  <a:pt x="61" y="91"/>
                  <a:pt x="59" y="83"/>
                  <a:pt x="53" y="80"/>
                </a:cubicBezTo>
                <a:close/>
                <a:moveTo>
                  <a:pt x="276" y="209"/>
                </a:moveTo>
                <a:cubicBezTo>
                  <a:pt x="261" y="200"/>
                  <a:pt x="261" y="200"/>
                  <a:pt x="261" y="200"/>
                </a:cubicBezTo>
                <a:cubicBezTo>
                  <a:pt x="255" y="196"/>
                  <a:pt x="247" y="198"/>
                  <a:pt x="243" y="204"/>
                </a:cubicBezTo>
                <a:cubicBezTo>
                  <a:pt x="240" y="210"/>
                  <a:pt x="242" y="218"/>
                  <a:pt x="248" y="221"/>
                </a:cubicBezTo>
                <a:cubicBezTo>
                  <a:pt x="264" y="230"/>
                  <a:pt x="264" y="230"/>
                  <a:pt x="264" y="230"/>
                </a:cubicBezTo>
                <a:cubicBezTo>
                  <a:pt x="270" y="234"/>
                  <a:pt x="277" y="232"/>
                  <a:pt x="281" y="226"/>
                </a:cubicBezTo>
                <a:cubicBezTo>
                  <a:pt x="284" y="220"/>
                  <a:pt x="282" y="212"/>
                  <a:pt x="276" y="209"/>
                </a:cubicBezTo>
                <a:close/>
                <a:moveTo>
                  <a:pt x="226" y="20"/>
                </a:moveTo>
                <a:cubicBezTo>
                  <a:pt x="220" y="17"/>
                  <a:pt x="212" y="19"/>
                  <a:pt x="209" y="25"/>
                </a:cubicBezTo>
                <a:cubicBezTo>
                  <a:pt x="200" y="40"/>
                  <a:pt x="200" y="40"/>
                  <a:pt x="200" y="40"/>
                </a:cubicBezTo>
                <a:cubicBezTo>
                  <a:pt x="196" y="46"/>
                  <a:pt x="198" y="54"/>
                  <a:pt x="204" y="57"/>
                </a:cubicBezTo>
                <a:cubicBezTo>
                  <a:pt x="210" y="61"/>
                  <a:pt x="218" y="59"/>
                  <a:pt x="221" y="53"/>
                </a:cubicBezTo>
                <a:cubicBezTo>
                  <a:pt x="230" y="37"/>
                  <a:pt x="230" y="37"/>
                  <a:pt x="230" y="37"/>
                </a:cubicBezTo>
                <a:cubicBezTo>
                  <a:pt x="234" y="31"/>
                  <a:pt x="232" y="24"/>
                  <a:pt x="226" y="20"/>
                </a:cubicBezTo>
                <a:close/>
                <a:moveTo>
                  <a:pt x="97" y="57"/>
                </a:moveTo>
                <a:cubicBezTo>
                  <a:pt x="103" y="54"/>
                  <a:pt x="105" y="46"/>
                  <a:pt x="101" y="40"/>
                </a:cubicBezTo>
                <a:cubicBezTo>
                  <a:pt x="92" y="25"/>
                  <a:pt x="92" y="25"/>
                  <a:pt x="92" y="25"/>
                </a:cubicBezTo>
                <a:cubicBezTo>
                  <a:pt x="89" y="19"/>
                  <a:pt x="81" y="17"/>
                  <a:pt x="75" y="20"/>
                </a:cubicBezTo>
                <a:cubicBezTo>
                  <a:pt x="69" y="24"/>
                  <a:pt x="67" y="31"/>
                  <a:pt x="71" y="37"/>
                </a:cubicBezTo>
                <a:cubicBezTo>
                  <a:pt x="80" y="53"/>
                  <a:pt x="80" y="53"/>
                  <a:pt x="80" y="53"/>
                </a:cubicBezTo>
                <a:cubicBezTo>
                  <a:pt x="83" y="59"/>
                  <a:pt x="91" y="61"/>
                  <a:pt x="97" y="57"/>
                </a:cubicBezTo>
                <a:close/>
                <a:moveTo>
                  <a:pt x="173" y="293"/>
                </a:moveTo>
                <a:cubicBezTo>
                  <a:pt x="128" y="293"/>
                  <a:pt x="128" y="293"/>
                  <a:pt x="128" y="293"/>
                </a:cubicBezTo>
                <a:cubicBezTo>
                  <a:pt x="125" y="293"/>
                  <a:pt x="123" y="295"/>
                  <a:pt x="123" y="297"/>
                </a:cubicBezTo>
                <a:cubicBezTo>
                  <a:pt x="123" y="307"/>
                  <a:pt x="123" y="307"/>
                  <a:pt x="123" y="307"/>
                </a:cubicBezTo>
                <a:cubicBezTo>
                  <a:pt x="123" y="308"/>
                  <a:pt x="124" y="309"/>
                  <a:pt x="124" y="310"/>
                </a:cubicBezTo>
                <a:cubicBezTo>
                  <a:pt x="128" y="315"/>
                  <a:pt x="128" y="315"/>
                  <a:pt x="128" y="315"/>
                </a:cubicBezTo>
                <a:cubicBezTo>
                  <a:pt x="128" y="315"/>
                  <a:pt x="129" y="316"/>
                  <a:pt x="130" y="316"/>
                </a:cubicBezTo>
                <a:cubicBezTo>
                  <a:pt x="131" y="316"/>
                  <a:pt x="131" y="316"/>
                  <a:pt x="132" y="316"/>
                </a:cubicBezTo>
                <a:cubicBezTo>
                  <a:pt x="132" y="316"/>
                  <a:pt x="133" y="317"/>
                  <a:pt x="133" y="317"/>
                </a:cubicBezTo>
                <a:cubicBezTo>
                  <a:pt x="141" y="325"/>
                  <a:pt x="141" y="325"/>
                  <a:pt x="141" y="325"/>
                </a:cubicBezTo>
                <a:cubicBezTo>
                  <a:pt x="141" y="325"/>
                  <a:pt x="142" y="326"/>
                  <a:pt x="142" y="326"/>
                </a:cubicBezTo>
                <a:cubicBezTo>
                  <a:pt x="144" y="327"/>
                  <a:pt x="146" y="327"/>
                  <a:pt x="150" y="327"/>
                </a:cubicBezTo>
                <a:cubicBezTo>
                  <a:pt x="150" y="327"/>
                  <a:pt x="150" y="327"/>
                  <a:pt x="150" y="327"/>
                </a:cubicBezTo>
                <a:cubicBezTo>
                  <a:pt x="155" y="327"/>
                  <a:pt x="158" y="326"/>
                  <a:pt x="159" y="326"/>
                </a:cubicBezTo>
                <a:cubicBezTo>
                  <a:pt x="159" y="326"/>
                  <a:pt x="160" y="325"/>
                  <a:pt x="160" y="325"/>
                </a:cubicBezTo>
                <a:cubicBezTo>
                  <a:pt x="169" y="317"/>
                  <a:pt x="169" y="317"/>
                  <a:pt x="169" y="317"/>
                </a:cubicBezTo>
                <a:cubicBezTo>
                  <a:pt x="169" y="317"/>
                  <a:pt x="169" y="316"/>
                  <a:pt x="170" y="316"/>
                </a:cubicBezTo>
                <a:cubicBezTo>
                  <a:pt x="170" y="316"/>
                  <a:pt x="170" y="316"/>
                  <a:pt x="171" y="316"/>
                </a:cubicBezTo>
                <a:cubicBezTo>
                  <a:pt x="172" y="316"/>
                  <a:pt x="173" y="316"/>
                  <a:pt x="174" y="315"/>
                </a:cubicBezTo>
                <a:cubicBezTo>
                  <a:pt x="177" y="310"/>
                  <a:pt x="177" y="310"/>
                  <a:pt x="177" y="310"/>
                </a:cubicBezTo>
                <a:cubicBezTo>
                  <a:pt x="178" y="310"/>
                  <a:pt x="178" y="309"/>
                  <a:pt x="178" y="308"/>
                </a:cubicBezTo>
                <a:cubicBezTo>
                  <a:pt x="178" y="297"/>
                  <a:pt x="178" y="297"/>
                  <a:pt x="178" y="297"/>
                </a:cubicBezTo>
                <a:cubicBezTo>
                  <a:pt x="178" y="295"/>
                  <a:pt x="176" y="293"/>
                  <a:pt x="173" y="293"/>
                </a:cubicBezTo>
                <a:close/>
                <a:moveTo>
                  <a:pt x="151" y="69"/>
                </a:moveTo>
                <a:cubicBezTo>
                  <a:pt x="107" y="69"/>
                  <a:pt x="71" y="106"/>
                  <a:pt x="71" y="152"/>
                </a:cubicBezTo>
                <a:cubicBezTo>
                  <a:pt x="71" y="170"/>
                  <a:pt x="76" y="187"/>
                  <a:pt x="87" y="202"/>
                </a:cubicBezTo>
                <a:cubicBezTo>
                  <a:pt x="87" y="202"/>
                  <a:pt x="92" y="209"/>
                  <a:pt x="95" y="211"/>
                </a:cubicBezTo>
                <a:cubicBezTo>
                  <a:pt x="113" y="234"/>
                  <a:pt x="122" y="252"/>
                  <a:pt x="122" y="267"/>
                </a:cubicBezTo>
                <a:cubicBezTo>
                  <a:pt x="119" y="268"/>
                  <a:pt x="116" y="272"/>
                  <a:pt x="116" y="276"/>
                </a:cubicBezTo>
                <a:cubicBezTo>
                  <a:pt x="116" y="281"/>
                  <a:pt x="120" y="285"/>
                  <a:pt x="125" y="285"/>
                </a:cubicBezTo>
                <a:cubicBezTo>
                  <a:pt x="176" y="285"/>
                  <a:pt x="176" y="285"/>
                  <a:pt x="176" y="285"/>
                </a:cubicBezTo>
                <a:cubicBezTo>
                  <a:pt x="181" y="285"/>
                  <a:pt x="185" y="281"/>
                  <a:pt x="185" y="276"/>
                </a:cubicBezTo>
                <a:cubicBezTo>
                  <a:pt x="185" y="273"/>
                  <a:pt x="184" y="270"/>
                  <a:pt x="181" y="268"/>
                </a:cubicBezTo>
                <a:cubicBezTo>
                  <a:pt x="181" y="252"/>
                  <a:pt x="189" y="233"/>
                  <a:pt x="207" y="211"/>
                </a:cubicBezTo>
                <a:cubicBezTo>
                  <a:pt x="209" y="208"/>
                  <a:pt x="214" y="202"/>
                  <a:pt x="215" y="202"/>
                </a:cubicBezTo>
                <a:cubicBezTo>
                  <a:pt x="225" y="187"/>
                  <a:pt x="230" y="170"/>
                  <a:pt x="230" y="152"/>
                </a:cubicBezTo>
                <a:cubicBezTo>
                  <a:pt x="231" y="130"/>
                  <a:pt x="222" y="109"/>
                  <a:pt x="207" y="93"/>
                </a:cubicBezTo>
                <a:cubicBezTo>
                  <a:pt x="192" y="77"/>
                  <a:pt x="172" y="69"/>
                  <a:pt x="151" y="6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81" name="标题 11"/>
          <p:cNvSpPr txBox="1">
            <a:spLocks/>
          </p:cNvSpPr>
          <p:nvPr/>
        </p:nvSpPr>
        <p:spPr>
          <a:xfrm>
            <a:off x="4661629" y="1761871"/>
            <a:ext cx="720250" cy="25983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500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part3</a:t>
            </a:r>
            <a:endParaRPr lang="zh-CN" altLang="en-US" sz="1500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Freeform 487"/>
          <p:cNvSpPr>
            <a:spLocks noEditPoints="1"/>
          </p:cNvSpPr>
          <p:nvPr/>
        </p:nvSpPr>
        <p:spPr bwMode="auto">
          <a:xfrm>
            <a:off x="4803251" y="1203281"/>
            <a:ext cx="450696" cy="504598"/>
          </a:xfrm>
          <a:custGeom>
            <a:avLst/>
            <a:gdLst>
              <a:gd name="T0" fmla="*/ 200 w 291"/>
              <a:gd name="T1" fmla="*/ 223 h 327"/>
              <a:gd name="T2" fmla="*/ 168 w 291"/>
              <a:gd name="T3" fmla="*/ 235 h 327"/>
              <a:gd name="T4" fmla="*/ 151 w 291"/>
              <a:gd name="T5" fmla="*/ 251 h 327"/>
              <a:gd name="T6" fmla="*/ 145 w 291"/>
              <a:gd name="T7" fmla="*/ 250 h 327"/>
              <a:gd name="T8" fmla="*/ 60 w 291"/>
              <a:gd name="T9" fmla="*/ 117 h 327"/>
              <a:gd name="T10" fmla="*/ 87 w 291"/>
              <a:gd name="T11" fmla="*/ 99 h 327"/>
              <a:gd name="T12" fmla="*/ 106 w 291"/>
              <a:gd name="T13" fmla="*/ 67 h 327"/>
              <a:gd name="T14" fmla="*/ 74 w 291"/>
              <a:gd name="T15" fmla="*/ 1 h 327"/>
              <a:gd name="T16" fmla="*/ 49 w 291"/>
              <a:gd name="T17" fmla="*/ 5 h 327"/>
              <a:gd name="T18" fmla="*/ 47 w 291"/>
              <a:gd name="T19" fmla="*/ 220 h 327"/>
              <a:gd name="T20" fmla="*/ 166 w 291"/>
              <a:gd name="T21" fmla="*/ 323 h 327"/>
              <a:gd name="T22" fmla="*/ 245 w 291"/>
              <a:gd name="T23" fmla="*/ 306 h 327"/>
              <a:gd name="T24" fmla="*/ 244 w 291"/>
              <a:gd name="T25" fmla="*/ 256 h 327"/>
              <a:gd name="T26" fmla="*/ 140 w 291"/>
              <a:gd name="T27" fmla="*/ 106 h 327"/>
              <a:gd name="T28" fmla="*/ 201 w 291"/>
              <a:gd name="T29" fmla="*/ 114 h 327"/>
              <a:gd name="T30" fmla="*/ 194 w 291"/>
              <a:gd name="T31" fmla="*/ 97 h 327"/>
              <a:gd name="T32" fmla="*/ 227 w 291"/>
              <a:gd name="T33" fmla="*/ 77 h 327"/>
              <a:gd name="T34" fmla="*/ 207 w 291"/>
              <a:gd name="T35" fmla="*/ 41 h 327"/>
              <a:gd name="T36" fmla="*/ 202 w 291"/>
              <a:gd name="T37" fmla="*/ 40 h 327"/>
              <a:gd name="T38" fmla="*/ 163 w 291"/>
              <a:gd name="T39" fmla="*/ 45 h 327"/>
              <a:gd name="T40" fmla="*/ 159 w 291"/>
              <a:gd name="T41" fmla="*/ 43 h 327"/>
              <a:gd name="T42" fmla="*/ 137 w 291"/>
              <a:gd name="T43" fmla="*/ 101 h 327"/>
              <a:gd name="T44" fmla="*/ 140 w 291"/>
              <a:gd name="T45" fmla="*/ 106 h 327"/>
              <a:gd name="T46" fmla="*/ 287 w 291"/>
              <a:gd name="T47" fmla="*/ 124 h 327"/>
              <a:gd name="T48" fmla="*/ 226 w 291"/>
              <a:gd name="T49" fmla="*/ 116 h 327"/>
              <a:gd name="T50" fmla="*/ 233 w 291"/>
              <a:gd name="T51" fmla="*/ 133 h 327"/>
              <a:gd name="T52" fmla="*/ 200 w 291"/>
              <a:gd name="T53" fmla="*/ 154 h 327"/>
              <a:gd name="T54" fmla="*/ 220 w 291"/>
              <a:gd name="T55" fmla="*/ 189 h 327"/>
              <a:gd name="T56" fmla="*/ 225 w 291"/>
              <a:gd name="T57" fmla="*/ 191 h 327"/>
              <a:gd name="T58" fmla="*/ 264 w 291"/>
              <a:gd name="T59" fmla="*/ 186 h 327"/>
              <a:gd name="T60" fmla="*/ 268 w 291"/>
              <a:gd name="T61" fmla="*/ 187 h 327"/>
              <a:gd name="T62" fmla="*/ 290 w 291"/>
              <a:gd name="T63" fmla="*/ 129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1" h="327">
                <a:moveTo>
                  <a:pt x="208" y="228"/>
                </a:moveTo>
                <a:cubicBezTo>
                  <a:pt x="205" y="225"/>
                  <a:pt x="202" y="223"/>
                  <a:pt x="200" y="223"/>
                </a:cubicBezTo>
                <a:cubicBezTo>
                  <a:pt x="198" y="222"/>
                  <a:pt x="195" y="222"/>
                  <a:pt x="193" y="222"/>
                </a:cubicBezTo>
                <a:cubicBezTo>
                  <a:pt x="185" y="222"/>
                  <a:pt x="177" y="226"/>
                  <a:pt x="168" y="235"/>
                </a:cubicBezTo>
                <a:cubicBezTo>
                  <a:pt x="163" y="239"/>
                  <a:pt x="159" y="245"/>
                  <a:pt x="156" y="249"/>
                </a:cubicBezTo>
                <a:cubicBezTo>
                  <a:pt x="154" y="250"/>
                  <a:pt x="153" y="251"/>
                  <a:pt x="151" y="251"/>
                </a:cubicBezTo>
                <a:cubicBezTo>
                  <a:pt x="150" y="251"/>
                  <a:pt x="150" y="251"/>
                  <a:pt x="150" y="251"/>
                </a:cubicBezTo>
                <a:cubicBezTo>
                  <a:pt x="148" y="251"/>
                  <a:pt x="147" y="251"/>
                  <a:pt x="145" y="250"/>
                </a:cubicBezTo>
                <a:cubicBezTo>
                  <a:pt x="127" y="233"/>
                  <a:pt x="110" y="212"/>
                  <a:pt x="95" y="189"/>
                </a:cubicBezTo>
                <a:cubicBezTo>
                  <a:pt x="80" y="166"/>
                  <a:pt x="68" y="141"/>
                  <a:pt x="60" y="117"/>
                </a:cubicBezTo>
                <a:cubicBezTo>
                  <a:pt x="59" y="114"/>
                  <a:pt x="61" y="110"/>
                  <a:pt x="64" y="109"/>
                </a:cubicBezTo>
                <a:cubicBezTo>
                  <a:pt x="68" y="107"/>
                  <a:pt x="87" y="99"/>
                  <a:pt x="87" y="99"/>
                </a:cubicBezTo>
                <a:cubicBezTo>
                  <a:pt x="88" y="99"/>
                  <a:pt x="88" y="99"/>
                  <a:pt x="88" y="99"/>
                </a:cubicBezTo>
                <a:cubicBezTo>
                  <a:pt x="99" y="93"/>
                  <a:pt x="110" y="88"/>
                  <a:pt x="106" y="67"/>
                </a:cubicBezTo>
                <a:cubicBezTo>
                  <a:pt x="102" y="48"/>
                  <a:pt x="96" y="29"/>
                  <a:pt x="90" y="16"/>
                </a:cubicBezTo>
                <a:cubicBezTo>
                  <a:pt x="86" y="6"/>
                  <a:pt x="79" y="2"/>
                  <a:pt x="74" y="1"/>
                </a:cubicBezTo>
                <a:cubicBezTo>
                  <a:pt x="72" y="0"/>
                  <a:pt x="70" y="0"/>
                  <a:pt x="67" y="0"/>
                </a:cubicBezTo>
                <a:cubicBezTo>
                  <a:pt x="61" y="0"/>
                  <a:pt x="55" y="1"/>
                  <a:pt x="49" y="5"/>
                </a:cubicBezTo>
                <a:cubicBezTo>
                  <a:pt x="44" y="7"/>
                  <a:pt x="0" y="27"/>
                  <a:pt x="0" y="79"/>
                </a:cubicBezTo>
                <a:cubicBezTo>
                  <a:pt x="0" y="90"/>
                  <a:pt x="1" y="150"/>
                  <a:pt x="47" y="220"/>
                </a:cubicBezTo>
                <a:cubicBezTo>
                  <a:pt x="74" y="261"/>
                  <a:pt x="102" y="288"/>
                  <a:pt x="139" y="310"/>
                </a:cubicBezTo>
                <a:cubicBezTo>
                  <a:pt x="148" y="316"/>
                  <a:pt x="157" y="320"/>
                  <a:pt x="166" y="323"/>
                </a:cubicBezTo>
                <a:cubicBezTo>
                  <a:pt x="175" y="325"/>
                  <a:pt x="184" y="327"/>
                  <a:pt x="192" y="327"/>
                </a:cubicBezTo>
                <a:cubicBezTo>
                  <a:pt x="224" y="327"/>
                  <a:pt x="243" y="309"/>
                  <a:pt x="245" y="306"/>
                </a:cubicBezTo>
                <a:cubicBezTo>
                  <a:pt x="254" y="298"/>
                  <a:pt x="258" y="291"/>
                  <a:pt x="258" y="283"/>
                </a:cubicBezTo>
                <a:cubicBezTo>
                  <a:pt x="259" y="272"/>
                  <a:pt x="249" y="262"/>
                  <a:pt x="244" y="256"/>
                </a:cubicBezTo>
                <a:cubicBezTo>
                  <a:pt x="229" y="241"/>
                  <a:pt x="209" y="228"/>
                  <a:pt x="208" y="228"/>
                </a:cubicBezTo>
                <a:close/>
                <a:moveTo>
                  <a:pt x="140" y="106"/>
                </a:moveTo>
                <a:cubicBezTo>
                  <a:pt x="198" y="116"/>
                  <a:pt x="198" y="116"/>
                  <a:pt x="198" y="116"/>
                </a:cubicBezTo>
                <a:cubicBezTo>
                  <a:pt x="199" y="116"/>
                  <a:pt x="201" y="115"/>
                  <a:pt x="201" y="114"/>
                </a:cubicBezTo>
                <a:cubicBezTo>
                  <a:pt x="202" y="113"/>
                  <a:pt x="202" y="111"/>
                  <a:pt x="202" y="110"/>
                </a:cubicBezTo>
                <a:cubicBezTo>
                  <a:pt x="194" y="97"/>
                  <a:pt x="194" y="97"/>
                  <a:pt x="194" y="97"/>
                </a:cubicBezTo>
                <a:cubicBezTo>
                  <a:pt x="225" y="79"/>
                  <a:pt x="225" y="79"/>
                  <a:pt x="225" y="79"/>
                </a:cubicBezTo>
                <a:cubicBezTo>
                  <a:pt x="226" y="79"/>
                  <a:pt x="226" y="78"/>
                  <a:pt x="227" y="77"/>
                </a:cubicBezTo>
                <a:cubicBezTo>
                  <a:pt x="227" y="76"/>
                  <a:pt x="227" y="75"/>
                  <a:pt x="226" y="74"/>
                </a:cubicBezTo>
                <a:cubicBezTo>
                  <a:pt x="207" y="41"/>
                  <a:pt x="207" y="41"/>
                  <a:pt x="207" y="41"/>
                </a:cubicBezTo>
                <a:cubicBezTo>
                  <a:pt x="206" y="40"/>
                  <a:pt x="205" y="39"/>
                  <a:pt x="204" y="39"/>
                </a:cubicBezTo>
                <a:cubicBezTo>
                  <a:pt x="203" y="39"/>
                  <a:pt x="202" y="39"/>
                  <a:pt x="202" y="40"/>
                </a:cubicBezTo>
                <a:cubicBezTo>
                  <a:pt x="171" y="58"/>
                  <a:pt x="171" y="58"/>
                  <a:pt x="171" y="58"/>
                </a:cubicBezTo>
                <a:cubicBezTo>
                  <a:pt x="163" y="45"/>
                  <a:pt x="163" y="45"/>
                  <a:pt x="163" y="45"/>
                </a:cubicBezTo>
                <a:cubicBezTo>
                  <a:pt x="162" y="44"/>
                  <a:pt x="161" y="43"/>
                  <a:pt x="160" y="43"/>
                </a:cubicBezTo>
                <a:cubicBezTo>
                  <a:pt x="159" y="43"/>
                  <a:pt x="159" y="43"/>
                  <a:pt x="159" y="43"/>
                </a:cubicBezTo>
                <a:cubicBezTo>
                  <a:pt x="158" y="43"/>
                  <a:pt x="157" y="44"/>
                  <a:pt x="156" y="45"/>
                </a:cubicBezTo>
                <a:cubicBezTo>
                  <a:pt x="137" y="101"/>
                  <a:pt x="137" y="101"/>
                  <a:pt x="137" y="101"/>
                </a:cubicBezTo>
                <a:cubicBezTo>
                  <a:pt x="136" y="102"/>
                  <a:pt x="136" y="103"/>
                  <a:pt x="137" y="104"/>
                </a:cubicBezTo>
                <a:cubicBezTo>
                  <a:pt x="137" y="105"/>
                  <a:pt x="138" y="106"/>
                  <a:pt x="140" y="106"/>
                </a:cubicBezTo>
                <a:close/>
                <a:moveTo>
                  <a:pt x="290" y="126"/>
                </a:moveTo>
                <a:cubicBezTo>
                  <a:pt x="289" y="125"/>
                  <a:pt x="288" y="125"/>
                  <a:pt x="287" y="124"/>
                </a:cubicBezTo>
                <a:cubicBezTo>
                  <a:pt x="229" y="114"/>
                  <a:pt x="229" y="114"/>
                  <a:pt x="229" y="114"/>
                </a:cubicBezTo>
                <a:cubicBezTo>
                  <a:pt x="228" y="114"/>
                  <a:pt x="226" y="115"/>
                  <a:pt x="226" y="116"/>
                </a:cubicBezTo>
                <a:cubicBezTo>
                  <a:pt x="225" y="117"/>
                  <a:pt x="225" y="119"/>
                  <a:pt x="225" y="120"/>
                </a:cubicBezTo>
                <a:cubicBezTo>
                  <a:pt x="233" y="133"/>
                  <a:pt x="233" y="133"/>
                  <a:pt x="233" y="133"/>
                </a:cubicBezTo>
                <a:cubicBezTo>
                  <a:pt x="202" y="151"/>
                  <a:pt x="202" y="151"/>
                  <a:pt x="202" y="151"/>
                </a:cubicBezTo>
                <a:cubicBezTo>
                  <a:pt x="201" y="152"/>
                  <a:pt x="201" y="153"/>
                  <a:pt x="200" y="154"/>
                </a:cubicBezTo>
                <a:cubicBezTo>
                  <a:pt x="200" y="155"/>
                  <a:pt x="200" y="156"/>
                  <a:pt x="201" y="157"/>
                </a:cubicBezTo>
                <a:cubicBezTo>
                  <a:pt x="220" y="189"/>
                  <a:pt x="220" y="189"/>
                  <a:pt x="220" y="189"/>
                </a:cubicBezTo>
                <a:cubicBezTo>
                  <a:pt x="221" y="190"/>
                  <a:pt x="222" y="191"/>
                  <a:pt x="223" y="191"/>
                </a:cubicBezTo>
                <a:cubicBezTo>
                  <a:pt x="224" y="191"/>
                  <a:pt x="225" y="191"/>
                  <a:pt x="225" y="191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64" y="186"/>
                  <a:pt x="264" y="186"/>
                  <a:pt x="264" y="186"/>
                </a:cubicBezTo>
                <a:cubicBezTo>
                  <a:pt x="264" y="187"/>
                  <a:pt x="266" y="187"/>
                  <a:pt x="267" y="187"/>
                </a:cubicBezTo>
                <a:cubicBezTo>
                  <a:pt x="268" y="187"/>
                  <a:pt x="268" y="187"/>
                  <a:pt x="268" y="187"/>
                </a:cubicBezTo>
                <a:cubicBezTo>
                  <a:pt x="269" y="187"/>
                  <a:pt x="270" y="186"/>
                  <a:pt x="271" y="185"/>
                </a:cubicBezTo>
                <a:cubicBezTo>
                  <a:pt x="290" y="129"/>
                  <a:pt x="290" y="129"/>
                  <a:pt x="290" y="129"/>
                </a:cubicBezTo>
                <a:cubicBezTo>
                  <a:pt x="291" y="128"/>
                  <a:pt x="291" y="127"/>
                  <a:pt x="290" y="12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3633867" y="1072374"/>
            <a:ext cx="408278" cy="441313"/>
            <a:chOff x="5703888" y="3017838"/>
            <a:chExt cx="765175" cy="827088"/>
          </a:xfrm>
          <a:solidFill>
            <a:schemeClr val="tx1"/>
          </a:solidFill>
        </p:grpSpPr>
        <p:sp>
          <p:nvSpPr>
            <p:cNvPr id="85" name="Freeform 230"/>
            <p:cNvSpPr>
              <a:spLocks/>
            </p:cNvSpPr>
            <p:nvPr/>
          </p:nvSpPr>
          <p:spPr bwMode="auto">
            <a:xfrm>
              <a:off x="5867401" y="3390901"/>
              <a:ext cx="179388" cy="201613"/>
            </a:xfrm>
            <a:custGeom>
              <a:avLst/>
              <a:gdLst>
                <a:gd name="T0" fmla="*/ 42 w 47"/>
                <a:gd name="T1" fmla="*/ 19 h 53"/>
                <a:gd name="T2" fmla="*/ 33 w 47"/>
                <a:gd name="T3" fmla="*/ 49 h 53"/>
                <a:gd name="T4" fmla="*/ 5 w 47"/>
                <a:gd name="T5" fmla="*/ 34 h 53"/>
                <a:gd name="T6" fmla="*/ 14 w 47"/>
                <a:gd name="T7" fmla="*/ 4 h 53"/>
                <a:gd name="T8" fmla="*/ 42 w 47"/>
                <a:gd name="T9" fmla="*/ 1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53">
                  <a:moveTo>
                    <a:pt x="42" y="19"/>
                  </a:moveTo>
                  <a:cubicBezTo>
                    <a:pt x="47" y="32"/>
                    <a:pt x="43" y="45"/>
                    <a:pt x="33" y="49"/>
                  </a:cubicBezTo>
                  <a:cubicBezTo>
                    <a:pt x="23" y="53"/>
                    <a:pt x="11" y="47"/>
                    <a:pt x="5" y="34"/>
                  </a:cubicBezTo>
                  <a:cubicBezTo>
                    <a:pt x="0" y="22"/>
                    <a:pt x="4" y="8"/>
                    <a:pt x="14" y="4"/>
                  </a:cubicBezTo>
                  <a:cubicBezTo>
                    <a:pt x="24" y="0"/>
                    <a:pt x="37" y="7"/>
                    <a:pt x="42" y="1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6" name="Freeform 231"/>
            <p:cNvSpPr>
              <a:spLocks/>
            </p:cNvSpPr>
            <p:nvPr/>
          </p:nvSpPr>
          <p:spPr bwMode="auto">
            <a:xfrm>
              <a:off x="5703888" y="3490913"/>
              <a:ext cx="441325" cy="354013"/>
            </a:xfrm>
            <a:custGeom>
              <a:avLst/>
              <a:gdLst>
                <a:gd name="T0" fmla="*/ 110 w 116"/>
                <a:gd name="T1" fmla="*/ 79 h 93"/>
                <a:gd name="T2" fmla="*/ 101 w 116"/>
                <a:gd name="T3" fmla="*/ 38 h 93"/>
                <a:gd name="T4" fmla="*/ 89 w 116"/>
                <a:gd name="T5" fmla="*/ 29 h 93"/>
                <a:gd name="T6" fmla="*/ 84 w 116"/>
                <a:gd name="T7" fmla="*/ 28 h 93"/>
                <a:gd name="T8" fmla="*/ 89 w 116"/>
                <a:gd name="T9" fmla="*/ 35 h 93"/>
                <a:gd name="T10" fmla="*/ 83 w 116"/>
                <a:gd name="T11" fmla="*/ 40 h 93"/>
                <a:gd name="T12" fmla="*/ 87 w 116"/>
                <a:gd name="T13" fmla="*/ 48 h 93"/>
                <a:gd name="T14" fmla="*/ 79 w 116"/>
                <a:gd name="T15" fmla="*/ 93 h 93"/>
                <a:gd name="T16" fmla="*/ 79 w 116"/>
                <a:gd name="T17" fmla="*/ 93 h 93"/>
                <a:gd name="T18" fmla="*/ 79 w 116"/>
                <a:gd name="T19" fmla="*/ 93 h 93"/>
                <a:gd name="T20" fmla="*/ 79 w 116"/>
                <a:gd name="T21" fmla="*/ 93 h 93"/>
                <a:gd name="T22" fmla="*/ 79 w 116"/>
                <a:gd name="T23" fmla="*/ 93 h 93"/>
                <a:gd name="T24" fmla="*/ 64 w 116"/>
                <a:gd name="T25" fmla="*/ 50 h 93"/>
                <a:gd name="T26" fmla="*/ 66 w 116"/>
                <a:gd name="T27" fmla="*/ 42 h 93"/>
                <a:gd name="T28" fmla="*/ 60 w 116"/>
                <a:gd name="T29" fmla="*/ 37 h 93"/>
                <a:gd name="T30" fmla="*/ 63 w 116"/>
                <a:gd name="T31" fmla="*/ 29 h 93"/>
                <a:gd name="T32" fmla="*/ 34 w 116"/>
                <a:gd name="T33" fmla="*/ 34 h 93"/>
                <a:gd name="T34" fmla="*/ 44 w 116"/>
                <a:gd name="T35" fmla="*/ 9 h 93"/>
                <a:gd name="T36" fmla="*/ 17 w 116"/>
                <a:gd name="T37" fmla="*/ 0 h 93"/>
                <a:gd name="T38" fmla="*/ 5 w 116"/>
                <a:gd name="T39" fmla="*/ 43 h 93"/>
                <a:gd name="T40" fmla="*/ 4 w 116"/>
                <a:gd name="T41" fmla="*/ 46 h 93"/>
                <a:gd name="T42" fmla="*/ 3 w 116"/>
                <a:gd name="T43" fmla="*/ 47 h 93"/>
                <a:gd name="T44" fmla="*/ 3 w 116"/>
                <a:gd name="T45" fmla="*/ 48 h 93"/>
                <a:gd name="T46" fmla="*/ 3 w 116"/>
                <a:gd name="T47" fmla="*/ 48 h 93"/>
                <a:gd name="T48" fmla="*/ 3 w 116"/>
                <a:gd name="T49" fmla="*/ 48 h 93"/>
                <a:gd name="T50" fmla="*/ 3 w 116"/>
                <a:gd name="T51" fmla="*/ 48 h 93"/>
                <a:gd name="T52" fmla="*/ 18 w 116"/>
                <a:gd name="T53" fmla="*/ 64 h 93"/>
                <a:gd name="T54" fmla="*/ 18 w 116"/>
                <a:gd name="T55" fmla="*/ 64 h 93"/>
                <a:gd name="T56" fmla="*/ 18 w 116"/>
                <a:gd name="T57" fmla="*/ 64 h 93"/>
                <a:gd name="T58" fmla="*/ 23 w 116"/>
                <a:gd name="T59" fmla="*/ 62 h 93"/>
                <a:gd name="T60" fmla="*/ 34 w 116"/>
                <a:gd name="T61" fmla="*/ 59 h 93"/>
                <a:gd name="T62" fmla="*/ 41 w 116"/>
                <a:gd name="T63" fmla="*/ 57 h 93"/>
                <a:gd name="T64" fmla="*/ 43 w 116"/>
                <a:gd name="T65" fmla="*/ 93 h 93"/>
                <a:gd name="T66" fmla="*/ 89 w 116"/>
                <a:gd name="T67" fmla="*/ 93 h 93"/>
                <a:gd name="T68" fmla="*/ 99 w 116"/>
                <a:gd name="T69" fmla="*/ 93 h 93"/>
                <a:gd name="T70" fmla="*/ 116 w 116"/>
                <a:gd name="T71" fmla="*/ 93 h 93"/>
                <a:gd name="T72" fmla="*/ 110 w 116"/>
                <a:gd name="T73" fmla="*/ 7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6" h="93">
                  <a:moveTo>
                    <a:pt x="110" y="79"/>
                  </a:moveTo>
                  <a:cubicBezTo>
                    <a:pt x="106" y="69"/>
                    <a:pt x="104" y="51"/>
                    <a:pt x="101" y="38"/>
                  </a:cubicBezTo>
                  <a:cubicBezTo>
                    <a:pt x="100" y="32"/>
                    <a:pt x="96" y="29"/>
                    <a:pt x="89" y="29"/>
                  </a:cubicBezTo>
                  <a:cubicBezTo>
                    <a:pt x="88" y="29"/>
                    <a:pt x="85" y="28"/>
                    <a:pt x="84" y="28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0" y="37"/>
                    <a:pt x="60" y="37"/>
                    <a:pt x="60" y="37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56" y="29"/>
                    <a:pt x="34" y="34"/>
                    <a:pt x="34" y="34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5"/>
                    <a:pt x="26" y="2"/>
                    <a:pt x="17" y="0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0" y="45"/>
                    <a:pt x="31" y="78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69"/>
                    <a:pt x="42" y="81"/>
                    <a:pt x="43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9" y="93"/>
                    <a:pt x="99" y="93"/>
                    <a:pt x="99" y="93"/>
                  </a:cubicBezTo>
                  <a:cubicBezTo>
                    <a:pt x="116" y="93"/>
                    <a:pt x="116" y="93"/>
                    <a:pt x="116" y="93"/>
                  </a:cubicBezTo>
                  <a:lnTo>
                    <a:pt x="110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7" name="Freeform 232"/>
            <p:cNvSpPr>
              <a:spLocks/>
            </p:cNvSpPr>
            <p:nvPr/>
          </p:nvSpPr>
          <p:spPr bwMode="auto">
            <a:xfrm>
              <a:off x="6005513" y="3840163"/>
              <a:ext cx="0" cy="4763"/>
            </a:xfrm>
            <a:custGeom>
              <a:avLst/>
              <a:gdLst>
                <a:gd name="T0" fmla="*/ 3 h 3"/>
                <a:gd name="T1" fmla="*/ 0 h 3"/>
                <a:gd name="T2" fmla="*/ 3 h 3"/>
                <a:gd name="T3" fmla="*/ 0 h 3"/>
                <a:gd name="T4" fmla="*/ 3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3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8" name="Freeform 233"/>
            <p:cNvSpPr>
              <a:spLocks/>
            </p:cNvSpPr>
            <p:nvPr/>
          </p:nvSpPr>
          <p:spPr bwMode="auto">
            <a:xfrm>
              <a:off x="5973763" y="3597276"/>
              <a:ext cx="26988" cy="57150"/>
            </a:xfrm>
            <a:custGeom>
              <a:avLst/>
              <a:gdLst>
                <a:gd name="T0" fmla="*/ 12 w 17"/>
                <a:gd name="T1" fmla="*/ 0 h 36"/>
                <a:gd name="T2" fmla="*/ 17 w 17"/>
                <a:gd name="T3" fmla="*/ 21 h 36"/>
                <a:gd name="T4" fmla="*/ 10 w 17"/>
                <a:gd name="T5" fmla="*/ 36 h 36"/>
                <a:gd name="T6" fmla="*/ 0 w 17"/>
                <a:gd name="T7" fmla="*/ 21 h 36"/>
                <a:gd name="T8" fmla="*/ 3 w 17"/>
                <a:gd name="T9" fmla="*/ 0 h 36"/>
                <a:gd name="T10" fmla="*/ 12 w 17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6">
                  <a:moveTo>
                    <a:pt x="12" y="0"/>
                  </a:moveTo>
                  <a:lnTo>
                    <a:pt x="17" y="21"/>
                  </a:lnTo>
                  <a:lnTo>
                    <a:pt x="10" y="36"/>
                  </a:lnTo>
                  <a:lnTo>
                    <a:pt x="0" y="21"/>
                  </a:lnTo>
                  <a:lnTo>
                    <a:pt x="3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9" name="Freeform 234"/>
            <p:cNvSpPr>
              <a:spLocks/>
            </p:cNvSpPr>
            <p:nvPr/>
          </p:nvSpPr>
          <p:spPr bwMode="auto">
            <a:xfrm>
              <a:off x="5978526" y="3635376"/>
              <a:ext cx="41275" cy="209550"/>
            </a:xfrm>
            <a:custGeom>
              <a:avLst/>
              <a:gdLst>
                <a:gd name="T0" fmla="*/ 12 w 26"/>
                <a:gd name="T1" fmla="*/ 0 h 132"/>
                <a:gd name="T2" fmla="*/ 26 w 26"/>
                <a:gd name="T3" fmla="*/ 129 h 132"/>
                <a:gd name="T4" fmla="*/ 17 w 26"/>
                <a:gd name="T5" fmla="*/ 132 h 132"/>
                <a:gd name="T6" fmla="*/ 7 w 26"/>
                <a:gd name="T7" fmla="*/ 132 h 132"/>
                <a:gd name="T8" fmla="*/ 0 w 26"/>
                <a:gd name="T9" fmla="*/ 0 h 132"/>
                <a:gd name="T10" fmla="*/ 12 w 26"/>
                <a:gd name="T11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32">
                  <a:moveTo>
                    <a:pt x="12" y="0"/>
                  </a:moveTo>
                  <a:lnTo>
                    <a:pt x="26" y="129"/>
                  </a:lnTo>
                  <a:lnTo>
                    <a:pt x="17" y="132"/>
                  </a:lnTo>
                  <a:lnTo>
                    <a:pt x="7" y="132"/>
                  </a:ln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0" name="Freeform 235"/>
            <p:cNvSpPr>
              <a:spLocks/>
            </p:cNvSpPr>
            <p:nvPr/>
          </p:nvSpPr>
          <p:spPr bwMode="auto">
            <a:xfrm>
              <a:off x="6115051" y="3230563"/>
              <a:ext cx="133350" cy="266700"/>
            </a:xfrm>
            <a:custGeom>
              <a:avLst/>
              <a:gdLst>
                <a:gd name="T0" fmla="*/ 10 w 35"/>
                <a:gd name="T1" fmla="*/ 45 h 70"/>
                <a:gd name="T2" fmla="*/ 18 w 35"/>
                <a:gd name="T3" fmla="*/ 53 h 70"/>
                <a:gd name="T4" fmla="*/ 25 w 35"/>
                <a:gd name="T5" fmla="*/ 46 h 70"/>
                <a:gd name="T6" fmla="*/ 17 w 35"/>
                <a:gd name="T7" fmla="*/ 38 h 70"/>
                <a:gd name="T8" fmla="*/ 6 w 35"/>
                <a:gd name="T9" fmla="*/ 34 h 70"/>
                <a:gd name="T10" fmla="*/ 0 w 35"/>
                <a:gd name="T11" fmla="*/ 22 h 70"/>
                <a:gd name="T12" fmla="*/ 13 w 35"/>
                <a:gd name="T13" fmla="*/ 7 h 70"/>
                <a:gd name="T14" fmla="*/ 13 w 35"/>
                <a:gd name="T15" fmla="*/ 0 h 70"/>
                <a:gd name="T16" fmla="*/ 21 w 35"/>
                <a:gd name="T17" fmla="*/ 0 h 70"/>
                <a:gd name="T18" fmla="*/ 21 w 35"/>
                <a:gd name="T19" fmla="*/ 8 h 70"/>
                <a:gd name="T20" fmla="*/ 26 w 35"/>
                <a:gd name="T21" fmla="*/ 11 h 70"/>
                <a:gd name="T22" fmla="*/ 26 w 35"/>
                <a:gd name="T23" fmla="*/ 8 h 70"/>
                <a:gd name="T24" fmla="*/ 32 w 35"/>
                <a:gd name="T25" fmla="*/ 8 h 70"/>
                <a:gd name="T26" fmla="*/ 32 w 35"/>
                <a:gd name="T27" fmla="*/ 22 h 70"/>
                <a:gd name="T28" fmla="*/ 24 w 35"/>
                <a:gd name="T29" fmla="*/ 22 h 70"/>
                <a:gd name="T30" fmla="*/ 17 w 35"/>
                <a:gd name="T31" fmla="*/ 16 h 70"/>
                <a:gd name="T32" fmla="*/ 10 w 35"/>
                <a:gd name="T33" fmla="*/ 22 h 70"/>
                <a:gd name="T34" fmla="*/ 18 w 35"/>
                <a:gd name="T35" fmla="*/ 29 h 70"/>
                <a:gd name="T36" fmla="*/ 29 w 35"/>
                <a:gd name="T37" fmla="*/ 33 h 70"/>
                <a:gd name="T38" fmla="*/ 35 w 35"/>
                <a:gd name="T39" fmla="*/ 46 h 70"/>
                <a:gd name="T40" fmla="*/ 21 w 35"/>
                <a:gd name="T41" fmla="*/ 62 h 70"/>
                <a:gd name="T42" fmla="*/ 21 w 35"/>
                <a:gd name="T43" fmla="*/ 70 h 70"/>
                <a:gd name="T44" fmla="*/ 13 w 35"/>
                <a:gd name="T45" fmla="*/ 70 h 70"/>
                <a:gd name="T46" fmla="*/ 13 w 35"/>
                <a:gd name="T47" fmla="*/ 61 h 70"/>
                <a:gd name="T48" fmla="*/ 13 w 35"/>
                <a:gd name="T49" fmla="*/ 61 h 70"/>
                <a:gd name="T50" fmla="*/ 8 w 35"/>
                <a:gd name="T51" fmla="*/ 58 h 70"/>
                <a:gd name="T52" fmla="*/ 8 w 35"/>
                <a:gd name="T53" fmla="*/ 61 h 70"/>
                <a:gd name="T54" fmla="*/ 1 w 35"/>
                <a:gd name="T55" fmla="*/ 61 h 70"/>
                <a:gd name="T56" fmla="*/ 1 w 35"/>
                <a:gd name="T57" fmla="*/ 45 h 70"/>
                <a:gd name="T58" fmla="*/ 10 w 35"/>
                <a:gd name="T59" fmla="*/ 4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5" h="70">
                  <a:moveTo>
                    <a:pt x="10" y="45"/>
                  </a:moveTo>
                  <a:cubicBezTo>
                    <a:pt x="10" y="50"/>
                    <a:pt x="13" y="53"/>
                    <a:pt x="18" y="53"/>
                  </a:cubicBezTo>
                  <a:cubicBezTo>
                    <a:pt x="22" y="53"/>
                    <a:pt x="25" y="51"/>
                    <a:pt x="25" y="46"/>
                  </a:cubicBezTo>
                  <a:cubicBezTo>
                    <a:pt x="25" y="41"/>
                    <a:pt x="21" y="40"/>
                    <a:pt x="17" y="38"/>
                  </a:cubicBezTo>
                  <a:cubicBezTo>
                    <a:pt x="14" y="37"/>
                    <a:pt x="9" y="36"/>
                    <a:pt x="6" y="34"/>
                  </a:cubicBezTo>
                  <a:cubicBezTo>
                    <a:pt x="2" y="31"/>
                    <a:pt x="0" y="27"/>
                    <a:pt x="0" y="22"/>
                  </a:cubicBezTo>
                  <a:cubicBezTo>
                    <a:pt x="0" y="15"/>
                    <a:pt x="6" y="8"/>
                    <a:pt x="13" y="7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3" y="8"/>
                    <a:pt x="24" y="9"/>
                    <a:pt x="26" y="1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18"/>
                    <a:pt x="21" y="16"/>
                    <a:pt x="17" y="16"/>
                  </a:cubicBezTo>
                  <a:cubicBezTo>
                    <a:pt x="13" y="16"/>
                    <a:pt x="10" y="18"/>
                    <a:pt x="10" y="22"/>
                  </a:cubicBezTo>
                  <a:cubicBezTo>
                    <a:pt x="10" y="26"/>
                    <a:pt x="14" y="28"/>
                    <a:pt x="18" y="29"/>
                  </a:cubicBezTo>
                  <a:cubicBezTo>
                    <a:pt x="21" y="30"/>
                    <a:pt x="26" y="31"/>
                    <a:pt x="29" y="33"/>
                  </a:cubicBezTo>
                  <a:cubicBezTo>
                    <a:pt x="33" y="36"/>
                    <a:pt x="35" y="41"/>
                    <a:pt x="35" y="46"/>
                  </a:cubicBezTo>
                  <a:cubicBezTo>
                    <a:pt x="35" y="54"/>
                    <a:pt x="29" y="61"/>
                    <a:pt x="21" y="62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1" y="60"/>
                    <a:pt x="10" y="59"/>
                    <a:pt x="8" y="5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45"/>
                    <a:pt x="1" y="45"/>
                    <a:pt x="1" y="45"/>
                  </a:cubicBezTo>
                  <a:lnTo>
                    <a:pt x="1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1" name="Rectangle 236"/>
            <p:cNvSpPr>
              <a:spLocks noChangeArrowheads="1"/>
            </p:cNvSpPr>
            <p:nvPr/>
          </p:nvSpPr>
          <p:spPr bwMode="auto">
            <a:xfrm>
              <a:off x="6099176" y="3559176"/>
              <a:ext cx="152400" cy="492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2" name="Freeform 237"/>
            <p:cNvSpPr>
              <a:spLocks noEditPoints="1"/>
            </p:cNvSpPr>
            <p:nvPr/>
          </p:nvSpPr>
          <p:spPr bwMode="auto">
            <a:xfrm>
              <a:off x="6019801" y="3159126"/>
              <a:ext cx="315913" cy="381000"/>
            </a:xfrm>
            <a:custGeom>
              <a:avLst/>
              <a:gdLst>
                <a:gd name="T0" fmla="*/ 83 w 83"/>
                <a:gd name="T1" fmla="*/ 41 h 100"/>
                <a:gd name="T2" fmla="*/ 41 w 83"/>
                <a:gd name="T3" fmla="*/ 0 h 100"/>
                <a:gd name="T4" fmla="*/ 0 w 83"/>
                <a:gd name="T5" fmla="*/ 41 h 100"/>
                <a:gd name="T6" fmla="*/ 0 w 83"/>
                <a:gd name="T7" fmla="*/ 45 h 100"/>
                <a:gd name="T8" fmla="*/ 16 w 83"/>
                <a:gd name="T9" fmla="*/ 82 h 100"/>
                <a:gd name="T10" fmla="*/ 19 w 83"/>
                <a:gd name="T11" fmla="*/ 100 h 100"/>
                <a:gd name="T12" fmla="*/ 38 w 83"/>
                <a:gd name="T13" fmla="*/ 100 h 100"/>
                <a:gd name="T14" fmla="*/ 44 w 83"/>
                <a:gd name="T15" fmla="*/ 100 h 100"/>
                <a:gd name="T16" fmla="*/ 63 w 83"/>
                <a:gd name="T17" fmla="*/ 100 h 100"/>
                <a:gd name="T18" fmla="*/ 66 w 83"/>
                <a:gd name="T19" fmla="*/ 82 h 100"/>
                <a:gd name="T20" fmla="*/ 82 w 83"/>
                <a:gd name="T21" fmla="*/ 45 h 100"/>
                <a:gd name="T22" fmla="*/ 83 w 83"/>
                <a:gd name="T23" fmla="*/ 41 h 100"/>
                <a:gd name="T24" fmla="*/ 75 w 83"/>
                <a:gd name="T25" fmla="*/ 43 h 100"/>
                <a:gd name="T26" fmla="*/ 75 w 83"/>
                <a:gd name="T27" fmla="*/ 48 h 100"/>
                <a:gd name="T28" fmla="*/ 75 w 83"/>
                <a:gd name="T29" fmla="*/ 48 h 100"/>
                <a:gd name="T30" fmla="*/ 60 w 83"/>
                <a:gd name="T31" fmla="*/ 77 h 100"/>
                <a:gd name="T32" fmla="*/ 56 w 83"/>
                <a:gd name="T33" fmla="*/ 93 h 100"/>
                <a:gd name="T34" fmla="*/ 27 w 83"/>
                <a:gd name="T35" fmla="*/ 93 h 100"/>
                <a:gd name="T36" fmla="*/ 22 w 83"/>
                <a:gd name="T37" fmla="*/ 78 h 100"/>
                <a:gd name="T38" fmla="*/ 7 w 83"/>
                <a:gd name="T39" fmla="*/ 48 h 100"/>
                <a:gd name="T40" fmla="*/ 8 w 83"/>
                <a:gd name="T41" fmla="*/ 48 h 100"/>
                <a:gd name="T42" fmla="*/ 7 w 83"/>
                <a:gd name="T43" fmla="*/ 43 h 100"/>
                <a:gd name="T44" fmla="*/ 7 w 83"/>
                <a:gd name="T45" fmla="*/ 41 h 100"/>
                <a:gd name="T46" fmla="*/ 41 w 83"/>
                <a:gd name="T47" fmla="*/ 7 h 100"/>
                <a:gd name="T48" fmla="*/ 75 w 83"/>
                <a:gd name="T49" fmla="*/ 41 h 100"/>
                <a:gd name="T50" fmla="*/ 75 w 83"/>
                <a:gd name="T51" fmla="*/ 43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3" h="100">
                  <a:moveTo>
                    <a:pt x="83" y="41"/>
                  </a:moveTo>
                  <a:cubicBezTo>
                    <a:pt x="83" y="18"/>
                    <a:pt x="64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43"/>
                    <a:pt x="0" y="44"/>
                    <a:pt x="0" y="45"/>
                  </a:cubicBezTo>
                  <a:cubicBezTo>
                    <a:pt x="0" y="46"/>
                    <a:pt x="1" y="62"/>
                    <a:pt x="16" y="82"/>
                  </a:cubicBezTo>
                  <a:cubicBezTo>
                    <a:pt x="21" y="88"/>
                    <a:pt x="19" y="100"/>
                    <a:pt x="19" y="100"/>
                  </a:cubicBezTo>
                  <a:cubicBezTo>
                    <a:pt x="25" y="100"/>
                    <a:pt x="32" y="100"/>
                    <a:pt x="38" y="100"/>
                  </a:cubicBezTo>
                  <a:cubicBezTo>
                    <a:pt x="40" y="100"/>
                    <a:pt x="42" y="100"/>
                    <a:pt x="44" y="100"/>
                  </a:cubicBezTo>
                  <a:cubicBezTo>
                    <a:pt x="51" y="100"/>
                    <a:pt x="57" y="100"/>
                    <a:pt x="63" y="100"/>
                  </a:cubicBezTo>
                  <a:cubicBezTo>
                    <a:pt x="63" y="100"/>
                    <a:pt x="61" y="88"/>
                    <a:pt x="66" y="82"/>
                  </a:cubicBezTo>
                  <a:cubicBezTo>
                    <a:pt x="82" y="62"/>
                    <a:pt x="83" y="46"/>
                    <a:pt x="82" y="45"/>
                  </a:cubicBezTo>
                  <a:cubicBezTo>
                    <a:pt x="82" y="44"/>
                    <a:pt x="83" y="43"/>
                    <a:pt x="83" y="41"/>
                  </a:cubicBezTo>
                  <a:close/>
                  <a:moveTo>
                    <a:pt x="75" y="43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4" y="52"/>
                    <a:pt x="71" y="63"/>
                    <a:pt x="60" y="77"/>
                  </a:cubicBezTo>
                  <a:cubicBezTo>
                    <a:pt x="57" y="82"/>
                    <a:pt x="56" y="88"/>
                    <a:pt x="56" y="93"/>
                  </a:cubicBezTo>
                  <a:cubicBezTo>
                    <a:pt x="27" y="93"/>
                    <a:pt x="27" y="93"/>
                    <a:pt x="27" y="93"/>
                  </a:cubicBezTo>
                  <a:cubicBezTo>
                    <a:pt x="26" y="88"/>
                    <a:pt x="25" y="82"/>
                    <a:pt x="22" y="78"/>
                  </a:cubicBezTo>
                  <a:cubicBezTo>
                    <a:pt x="11" y="63"/>
                    <a:pt x="8" y="52"/>
                    <a:pt x="7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2"/>
                    <a:pt x="7" y="42"/>
                    <a:pt x="7" y="41"/>
                  </a:cubicBezTo>
                  <a:cubicBezTo>
                    <a:pt x="7" y="22"/>
                    <a:pt x="22" y="7"/>
                    <a:pt x="41" y="7"/>
                  </a:cubicBezTo>
                  <a:cubicBezTo>
                    <a:pt x="60" y="7"/>
                    <a:pt x="75" y="22"/>
                    <a:pt x="75" y="41"/>
                  </a:cubicBezTo>
                  <a:cubicBezTo>
                    <a:pt x="75" y="42"/>
                    <a:pt x="75" y="42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3" name="Freeform 238"/>
            <p:cNvSpPr>
              <a:spLocks/>
            </p:cNvSpPr>
            <p:nvPr/>
          </p:nvSpPr>
          <p:spPr bwMode="auto">
            <a:xfrm>
              <a:off x="6126163" y="3616326"/>
              <a:ext cx="98425" cy="30163"/>
            </a:xfrm>
            <a:custGeom>
              <a:avLst/>
              <a:gdLst>
                <a:gd name="T0" fmla="*/ 0 w 26"/>
                <a:gd name="T1" fmla="*/ 0 h 8"/>
                <a:gd name="T2" fmla="*/ 0 w 26"/>
                <a:gd name="T3" fmla="*/ 2 h 8"/>
                <a:gd name="T4" fmla="*/ 6 w 26"/>
                <a:gd name="T5" fmla="*/ 8 h 8"/>
                <a:gd name="T6" fmla="*/ 20 w 26"/>
                <a:gd name="T7" fmla="*/ 8 h 8"/>
                <a:gd name="T8" fmla="*/ 26 w 26"/>
                <a:gd name="T9" fmla="*/ 2 h 8"/>
                <a:gd name="T10" fmla="*/ 26 w 26"/>
                <a:gd name="T11" fmla="*/ 0 h 8"/>
                <a:gd name="T12" fmla="*/ 0 w 26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3" y="8"/>
                    <a:pt x="6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3" y="8"/>
                    <a:pt x="26" y="6"/>
                    <a:pt x="26" y="2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4" name="Rectangle 239"/>
            <p:cNvSpPr>
              <a:spLocks noChangeArrowheads="1"/>
            </p:cNvSpPr>
            <p:nvPr/>
          </p:nvSpPr>
          <p:spPr bwMode="auto">
            <a:xfrm>
              <a:off x="6092826" y="3554413"/>
              <a:ext cx="166688" cy="12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5" name="Rectangle 240"/>
            <p:cNvSpPr>
              <a:spLocks noChangeArrowheads="1"/>
            </p:cNvSpPr>
            <p:nvPr/>
          </p:nvSpPr>
          <p:spPr bwMode="auto">
            <a:xfrm>
              <a:off x="6092826" y="3578226"/>
              <a:ext cx="166688" cy="14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6" name="Freeform 241"/>
            <p:cNvSpPr>
              <a:spLocks/>
            </p:cNvSpPr>
            <p:nvPr/>
          </p:nvSpPr>
          <p:spPr bwMode="auto">
            <a:xfrm>
              <a:off x="6092826" y="3605213"/>
              <a:ext cx="166688" cy="30163"/>
            </a:xfrm>
            <a:custGeom>
              <a:avLst/>
              <a:gdLst>
                <a:gd name="T0" fmla="*/ 0 w 44"/>
                <a:gd name="T1" fmla="*/ 0 h 8"/>
                <a:gd name="T2" fmla="*/ 11 w 44"/>
                <a:gd name="T3" fmla="*/ 8 h 8"/>
                <a:gd name="T4" fmla="*/ 34 w 44"/>
                <a:gd name="T5" fmla="*/ 8 h 8"/>
                <a:gd name="T6" fmla="*/ 44 w 44"/>
                <a:gd name="T7" fmla="*/ 0 h 8"/>
                <a:gd name="T8" fmla="*/ 0 w 44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8">
                  <a:moveTo>
                    <a:pt x="0" y="0"/>
                  </a:moveTo>
                  <a:cubicBezTo>
                    <a:pt x="1" y="4"/>
                    <a:pt x="5" y="8"/>
                    <a:pt x="11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9" y="8"/>
                    <a:pt x="44" y="4"/>
                    <a:pt x="4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7" name="Freeform 242"/>
            <p:cNvSpPr>
              <a:spLocks/>
            </p:cNvSpPr>
            <p:nvPr/>
          </p:nvSpPr>
          <p:spPr bwMode="auto">
            <a:xfrm>
              <a:off x="6167438" y="3017838"/>
              <a:ext cx="34925" cy="87313"/>
            </a:xfrm>
            <a:custGeom>
              <a:avLst/>
              <a:gdLst>
                <a:gd name="T0" fmla="*/ 4 w 9"/>
                <a:gd name="T1" fmla="*/ 23 h 23"/>
                <a:gd name="T2" fmla="*/ 0 w 9"/>
                <a:gd name="T3" fmla="*/ 19 h 23"/>
                <a:gd name="T4" fmla="*/ 0 w 9"/>
                <a:gd name="T5" fmla="*/ 5 h 23"/>
                <a:gd name="T6" fmla="*/ 4 w 9"/>
                <a:gd name="T7" fmla="*/ 0 h 23"/>
                <a:gd name="T8" fmla="*/ 9 w 9"/>
                <a:gd name="T9" fmla="*/ 5 h 23"/>
                <a:gd name="T10" fmla="*/ 9 w 9"/>
                <a:gd name="T11" fmla="*/ 19 h 23"/>
                <a:gd name="T12" fmla="*/ 4 w 9"/>
                <a:gd name="T1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23">
                  <a:moveTo>
                    <a:pt x="4" y="23"/>
                  </a:moveTo>
                  <a:cubicBezTo>
                    <a:pt x="2" y="23"/>
                    <a:pt x="0" y="21"/>
                    <a:pt x="0" y="19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1"/>
                    <a:pt x="7" y="23"/>
                    <a:pt x="4" y="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8" name="Freeform 243"/>
            <p:cNvSpPr>
              <a:spLocks/>
            </p:cNvSpPr>
            <p:nvPr/>
          </p:nvSpPr>
          <p:spPr bwMode="auto">
            <a:xfrm>
              <a:off x="6027738" y="3048001"/>
              <a:ext cx="65088" cy="84138"/>
            </a:xfrm>
            <a:custGeom>
              <a:avLst/>
              <a:gdLst>
                <a:gd name="T0" fmla="*/ 12 w 17"/>
                <a:gd name="T1" fmla="*/ 22 h 22"/>
                <a:gd name="T2" fmla="*/ 8 w 17"/>
                <a:gd name="T3" fmla="*/ 20 h 22"/>
                <a:gd name="T4" fmla="*/ 1 w 17"/>
                <a:gd name="T5" fmla="*/ 7 h 22"/>
                <a:gd name="T6" fmla="*/ 3 w 17"/>
                <a:gd name="T7" fmla="*/ 1 h 22"/>
                <a:gd name="T8" fmla="*/ 9 w 17"/>
                <a:gd name="T9" fmla="*/ 3 h 22"/>
                <a:gd name="T10" fmla="*/ 16 w 17"/>
                <a:gd name="T11" fmla="*/ 15 h 22"/>
                <a:gd name="T12" fmla="*/ 14 w 17"/>
                <a:gd name="T13" fmla="*/ 21 h 22"/>
                <a:gd name="T14" fmla="*/ 12 w 17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22">
                  <a:moveTo>
                    <a:pt x="12" y="22"/>
                  </a:moveTo>
                  <a:cubicBezTo>
                    <a:pt x="11" y="22"/>
                    <a:pt x="9" y="21"/>
                    <a:pt x="8" y="2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7"/>
                    <a:pt x="16" y="20"/>
                    <a:pt x="14" y="21"/>
                  </a:cubicBezTo>
                  <a:cubicBezTo>
                    <a:pt x="14" y="22"/>
                    <a:pt x="13" y="22"/>
                    <a:pt x="12" y="2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9" name="Freeform 244"/>
            <p:cNvSpPr>
              <a:spLocks/>
            </p:cNvSpPr>
            <p:nvPr/>
          </p:nvSpPr>
          <p:spPr bwMode="auto">
            <a:xfrm>
              <a:off x="5924551" y="3148013"/>
              <a:ext cx="84138" cy="60325"/>
            </a:xfrm>
            <a:custGeom>
              <a:avLst/>
              <a:gdLst>
                <a:gd name="T0" fmla="*/ 17 w 22"/>
                <a:gd name="T1" fmla="*/ 16 h 16"/>
                <a:gd name="T2" fmla="*/ 15 w 22"/>
                <a:gd name="T3" fmla="*/ 16 h 16"/>
                <a:gd name="T4" fmla="*/ 3 w 22"/>
                <a:gd name="T5" fmla="*/ 9 h 16"/>
                <a:gd name="T6" fmla="*/ 1 w 22"/>
                <a:gd name="T7" fmla="*/ 3 h 16"/>
                <a:gd name="T8" fmla="*/ 7 w 22"/>
                <a:gd name="T9" fmla="*/ 1 h 16"/>
                <a:gd name="T10" fmla="*/ 19 w 22"/>
                <a:gd name="T11" fmla="*/ 8 h 16"/>
                <a:gd name="T12" fmla="*/ 21 w 22"/>
                <a:gd name="T13" fmla="*/ 14 h 16"/>
                <a:gd name="T14" fmla="*/ 17 w 22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6">
                  <a:moveTo>
                    <a:pt x="17" y="16"/>
                  </a:moveTo>
                  <a:cubicBezTo>
                    <a:pt x="16" y="16"/>
                    <a:pt x="15" y="16"/>
                    <a:pt x="15" y="16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2" y="0"/>
                    <a:pt x="5" y="0"/>
                    <a:pt x="7" y="1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1" y="9"/>
                    <a:pt x="22" y="12"/>
                    <a:pt x="21" y="14"/>
                  </a:cubicBezTo>
                  <a:cubicBezTo>
                    <a:pt x="20" y="15"/>
                    <a:pt x="19" y="16"/>
                    <a:pt x="17" y="1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0" name="Freeform 245"/>
            <p:cNvSpPr>
              <a:spLocks/>
            </p:cNvSpPr>
            <p:nvPr/>
          </p:nvSpPr>
          <p:spPr bwMode="auto">
            <a:xfrm>
              <a:off x="5886451" y="3284538"/>
              <a:ext cx="84138" cy="34925"/>
            </a:xfrm>
            <a:custGeom>
              <a:avLst/>
              <a:gdLst>
                <a:gd name="T0" fmla="*/ 18 w 22"/>
                <a:gd name="T1" fmla="*/ 9 h 9"/>
                <a:gd name="T2" fmla="*/ 4 w 22"/>
                <a:gd name="T3" fmla="*/ 9 h 9"/>
                <a:gd name="T4" fmla="*/ 0 w 22"/>
                <a:gd name="T5" fmla="*/ 5 h 9"/>
                <a:gd name="T6" fmla="*/ 4 w 22"/>
                <a:gd name="T7" fmla="*/ 0 h 9"/>
                <a:gd name="T8" fmla="*/ 18 w 22"/>
                <a:gd name="T9" fmla="*/ 0 h 9"/>
                <a:gd name="T10" fmla="*/ 22 w 22"/>
                <a:gd name="T11" fmla="*/ 5 h 9"/>
                <a:gd name="T12" fmla="*/ 18 w 22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9">
                  <a:moveTo>
                    <a:pt x="18" y="9"/>
                  </a:move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1" y="0"/>
                    <a:pt x="22" y="2"/>
                    <a:pt x="22" y="5"/>
                  </a:cubicBezTo>
                  <a:cubicBezTo>
                    <a:pt x="22" y="7"/>
                    <a:pt x="21" y="9"/>
                    <a:pt x="18" y="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1" name="Freeform 246"/>
            <p:cNvSpPr>
              <a:spLocks/>
            </p:cNvSpPr>
            <p:nvPr/>
          </p:nvSpPr>
          <p:spPr bwMode="auto">
            <a:xfrm>
              <a:off x="6343651" y="3409951"/>
              <a:ext cx="87313" cy="61913"/>
            </a:xfrm>
            <a:custGeom>
              <a:avLst/>
              <a:gdLst>
                <a:gd name="T0" fmla="*/ 18 w 23"/>
                <a:gd name="T1" fmla="*/ 16 h 16"/>
                <a:gd name="T2" fmla="*/ 15 w 23"/>
                <a:gd name="T3" fmla="*/ 16 h 16"/>
                <a:gd name="T4" fmla="*/ 3 w 23"/>
                <a:gd name="T5" fmla="*/ 9 h 16"/>
                <a:gd name="T6" fmla="*/ 2 w 23"/>
                <a:gd name="T7" fmla="*/ 3 h 16"/>
                <a:gd name="T8" fmla="*/ 8 w 23"/>
                <a:gd name="T9" fmla="*/ 1 h 16"/>
                <a:gd name="T10" fmla="*/ 20 w 23"/>
                <a:gd name="T11" fmla="*/ 8 h 16"/>
                <a:gd name="T12" fmla="*/ 21 w 23"/>
                <a:gd name="T13" fmla="*/ 14 h 16"/>
                <a:gd name="T14" fmla="*/ 18 w 23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6">
                  <a:moveTo>
                    <a:pt x="18" y="16"/>
                  </a:moveTo>
                  <a:cubicBezTo>
                    <a:pt x="17" y="16"/>
                    <a:pt x="16" y="16"/>
                    <a:pt x="15" y="16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1" y="7"/>
                    <a:pt x="0" y="5"/>
                    <a:pt x="2" y="3"/>
                  </a:cubicBezTo>
                  <a:cubicBezTo>
                    <a:pt x="3" y="1"/>
                    <a:pt x="5" y="0"/>
                    <a:pt x="8" y="1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2" y="9"/>
                    <a:pt x="23" y="12"/>
                    <a:pt x="21" y="14"/>
                  </a:cubicBezTo>
                  <a:cubicBezTo>
                    <a:pt x="21" y="15"/>
                    <a:pt x="19" y="16"/>
                    <a:pt x="18" y="1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2" name="Freeform 247"/>
            <p:cNvSpPr>
              <a:spLocks/>
            </p:cNvSpPr>
            <p:nvPr/>
          </p:nvSpPr>
          <p:spPr bwMode="auto">
            <a:xfrm>
              <a:off x="6380163" y="3303588"/>
              <a:ext cx="88900" cy="30163"/>
            </a:xfrm>
            <a:custGeom>
              <a:avLst/>
              <a:gdLst>
                <a:gd name="T0" fmla="*/ 18 w 23"/>
                <a:gd name="T1" fmla="*/ 8 h 8"/>
                <a:gd name="T2" fmla="*/ 4 w 23"/>
                <a:gd name="T3" fmla="*/ 8 h 8"/>
                <a:gd name="T4" fmla="*/ 0 w 23"/>
                <a:gd name="T5" fmla="*/ 4 h 8"/>
                <a:gd name="T6" fmla="*/ 4 w 23"/>
                <a:gd name="T7" fmla="*/ 0 h 8"/>
                <a:gd name="T8" fmla="*/ 18 w 23"/>
                <a:gd name="T9" fmla="*/ 0 h 8"/>
                <a:gd name="T10" fmla="*/ 23 w 23"/>
                <a:gd name="T11" fmla="*/ 4 h 8"/>
                <a:gd name="T12" fmla="*/ 18 w 2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8">
                  <a:moveTo>
                    <a:pt x="18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1" y="0"/>
                    <a:pt x="23" y="2"/>
                    <a:pt x="23" y="4"/>
                  </a:cubicBezTo>
                  <a:cubicBezTo>
                    <a:pt x="23" y="7"/>
                    <a:pt x="21" y="8"/>
                    <a:pt x="18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3" name="Freeform 248"/>
            <p:cNvSpPr>
              <a:spLocks/>
            </p:cNvSpPr>
            <p:nvPr/>
          </p:nvSpPr>
          <p:spPr bwMode="auto">
            <a:xfrm>
              <a:off x="6354763" y="3162301"/>
              <a:ext cx="82550" cy="61913"/>
            </a:xfrm>
            <a:custGeom>
              <a:avLst/>
              <a:gdLst>
                <a:gd name="T0" fmla="*/ 5 w 22"/>
                <a:gd name="T1" fmla="*/ 16 h 16"/>
                <a:gd name="T2" fmla="*/ 1 w 22"/>
                <a:gd name="T3" fmla="*/ 14 h 16"/>
                <a:gd name="T4" fmla="*/ 2 w 22"/>
                <a:gd name="T5" fmla="*/ 8 h 16"/>
                <a:gd name="T6" fmla="*/ 15 w 22"/>
                <a:gd name="T7" fmla="*/ 1 h 16"/>
                <a:gd name="T8" fmla="*/ 21 w 22"/>
                <a:gd name="T9" fmla="*/ 2 h 16"/>
                <a:gd name="T10" fmla="*/ 19 w 22"/>
                <a:gd name="T11" fmla="*/ 8 h 16"/>
                <a:gd name="T12" fmla="*/ 7 w 22"/>
                <a:gd name="T13" fmla="*/ 16 h 16"/>
                <a:gd name="T14" fmla="*/ 5 w 22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6">
                  <a:moveTo>
                    <a:pt x="5" y="16"/>
                  </a:moveTo>
                  <a:cubicBezTo>
                    <a:pt x="3" y="16"/>
                    <a:pt x="2" y="15"/>
                    <a:pt x="1" y="14"/>
                  </a:cubicBezTo>
                  <a:cubicBezTo>
                    <a:pt x="0" y="12"/>
                    <a:pt x="0" y="9"/>
                    <a:pt x="2" y="8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7" y="0"/>
                    <a:pt x="19" y="0"/>
                    <a:pt x="21" y="2"/>
                  </a:cubicBezTo>
                  <a:cubicBezTo>
                    <a:pt x="22" y="5"/>
                    <a:pt x="21" y="7"/>
                    <a:pt x="19" y="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6"/>
                    <a:pt x="5" y="16"/>
                    <a:pt x="5" y="1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4" name="Freeform 249"/>
            <p:cNvSpPr>
              <a:spLocks/>
            </p:cNvSpPr>
            <p:nvPr/>
          </p:nvSpPr>
          <p:spPr bwMode="auto">
            <a:xfrm>
              <a:off x="6273801" y="3055938"/>
              <a:ext cx="65088" cy="84138"/>
            </a:xfrm>
            <a:custGeom>
              <a:avLst/>
              <a:gdLst>
                <a:gd name="T0" fmla="*/ 5 w 17"/>
                <a:gd name="T1" fmla="*/ 22 h 22"/>
                <a:gd name="T2" fmla="*/ 3 w 17"/>
                <a:gd name="T3" fmla="*/ 21 h 22"/>
                <a:gd name="T4" fmla="*/ 1 w 17"/>
                <a:gd name="T5" fmla="*/ 15 h 22"/>
                <a:gd name="T6" fmla="*/ 8 w 17"/>
                <a:gd name="T7" fmla="*/ 3 h 22"/>
                <a:gd name="T8" fmla="*/ 14 w 17"/>
                <a:gd name="T9" fmla="*/ 2 h 22"/>
                <a:gd name="T10" fmla="*/ 16 w 17"/>
                <a:gd name="T11" fmla="*/ 8 h 22"/>
                <a:gd name="T12" fmla="*/ 9 w 17"/>
                <a:gd name="T13" fmla="*/ 20 h 22"/>
                <a:gd name="T14" fmla="*/ 5 w 17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22">
                  <a:moveTo>
                    <a:pt x="5" y="22"/>
                  </a:moveTo>
                  <a:cubicBezTo>
                    <a:pt x="4" y="22"/>
                    <a:pt x="4" y="22"/>
                    <a:pt x="3" y="21"/>
                  </a:cubicBezTo>
                  <a:cubicBezTo>
                    <a:pt x="1" y="20"/>
                    <a:pt x="0" y="18"/>
                    <a:pt x="1" y="15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0" y="1"/>
                    <a:pt x="12" y="0"/>
                    <a:pt x="14" y="2"/>
                  </a:cubicBezTo>
                  <a:cubicBezTo>
                    <a:pt x="17" y="3"/>
                    <a:pt x="17" y="5"/>
                    <a:pt x="16" y="8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2"/>
                    <a:pt x="5" y="2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05" name="标题 11"/>
          <p:cNvSpPr txBox="1">
            <a:spLocks/>
          </p:cNvSpPr>
          <p:nvPr/>
        </p:nvSpPr>
        <p:spPr>
          <a:xfrm>
            <a:off x="3492161" y="1556029"/>
            <a:ext cx="720250" cy="259834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part4</a:t>
            </a:r>
            <a:endParaRPr lang="zh-CN" altLang="en-US" sz="3299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06" name="标题 11"/>
          <p:cNvSpPr txBox="1">
            <a:spLocks/>
          </p:cNvSpPr>
          <p:nvPr/>
        </p:nvSpPr>
        <p:spPr>
          <a:xfrm>
            <a:off x="5668711" y="3918127"/>
            <a:ext cx="1872846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" name="标题 11"/>
          <p:cNvSpPr txBox="1">
            <a:spLocks/>
          </p:cNvSpPr>
          <p:nvPr/>
        </p:nvSpPr>
        <p:spPr>
          <a:xfrm>
            <a:off x="5651839" y="370558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08" name="标题 11"/>
          <p:cNvSpPr txBox="1">
            <a:spLocks/>
          </p:cNvSpPr>
          <p:nvPr/>
        </p:nvSpPr>
        <p:spPr>
          <a:xfrm>
            <a:off x="5074799" y="2676312"/>
            <a:ext cx="1872846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9" name="标题 11"/>
          <p:cNvSpPr txBox="1">
            <a:spLocks/>
          </p:cNvSpPr>
          <p:nvPr/>
        </p:nvSpPr>
        <p:spPr>
          <a:xfrm>
            <a:off x="5057927" y="2463766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10" name="标题 11"/>
          <p:cNvSpPr txBox="1">
            <a:spLocks/>
          </p:cNvSpPr>
          <p:nvPr/>
        </p:nvSpPr>
        <p:spPr>
          <a:xfrm>
            <a:off x="5776695" y="1434497"/>
            <a:ext cx="1872846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标题 11"/>
          <p:cNvSpPr txBox="1">
            <a:spLocks/>
          </p:cNvSpPr>
          <p:nvPr/>
        </p:nvSpPr>
        <p:spPr>
          <a:xfrm>
            <a:off x="5759822" y="122195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12" name="标题 11"/>
          <p:cNvSpPr txBox="1">
            <a:spLocks/>
          </p:cNvSpPr>
          <p:nvPr/>
        </p:nvSpPr>
        <p:spPr>
          <a:xfrm>
            <a:off x="1403348" y="1218530"/>
            <a:ext cx="1872846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标题 11"/>
          <p:cNvSpPr txBox="1">
            <a:spLocks/>
          </p:cNvSpPr>
          <p:nvPr/>
        </p:nvSpPr>
        <p:spPr>
          <a:xfrm>
            <a:off x="1386475" y="100598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14" name="标题 11"/>
          <p:cNvSpPr txBox="1">
            <a:spLocks/>
          </p:cNvSpPr>
          <p:nvPr/>
        </p:nvSpPr>
        <p:spPr>
          <a:xfrm>
            <a:off x="917420" y="4080102"/>
            <a:ext cx="3141379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2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标题 11"/>
          <p:cNvSpPr txBox="1">
            <a:spLocks/>
          </p:cNvSpPr>
          <p:nvPr/>
        </p:nvSpPr>
        <p:spPr>
          <a:xfrm>
            <a:off x="900548" y="3759572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grpSp>
        <p:nvGrpSpPr>
          <p:cNvPr id="119" name="组合 118"/>
          <p:cNvGrpSpPr/>
          <p:nvPr/>
        </p:nvGrpSpPr>
        <p:grpSpPr>
          <a:xfrm>
            <a:off x="3151412" y="1949736"/>
            <a:ext cx="1845902" cy="184590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0" name="同心圆 1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1" name="椭圆 12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7" name="标题 11"/>
          <p:cNvSpPr txBox="1">
            <a:spLocks/>
          </p:cNvSpPr>
          <p:nvPr/>
        </p:nvSpPr>
        <p:spPr>
          <a:xfrm>
            <a:off x="3492161" y="3163174"/>
            <a:ext cx="1187823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b="1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part2</a:t>
            </a:r>
            <a:endParaRPr lang="zh-CN" altLang="en-US" sz="3299" b="1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687882" y="2247799"/>
            <a:ext cx="736021" cy="736021"/>
            <a:chOff x="5738813" y="3068638"/>
            <a:chExt cx="717550" cy="717550"/>
          </a:xfrm>
          <a:solidFill>
            <a:schemeClr val="tx1"/>
          </a:solidFill>
        </p:grpSpPr>
        <p:sp>
          <p:nvSpPr>
            <p:cNvPr id="9" name="Freeform 20"/>
            <p:cNvSpPr>
              <a:spLocks noEditPoints="1"/>
            </p:cNvSpPr>
            <p:nvPr/>
          </p:nvSpPr>
          <p:spPr bwMode="auto">
            <a:xfrm>
              <a:off x="5803901" y="3136901"/>
              <a:ext cx="584200" cy="584200"/>
            </a:xfrm>
            <a:custGeom>
              <a:avLst/>
              <a:gdLst>
                <a:gd name="T0" fmla="*/ 77 w 153"/>
                <a:gd name="T1" fmla="*/ 10 h 153"/>
                <a:gd name="T2" fmla="*/ 143 w 153"/>
                <a:gd name="T3" fmla="*/ 76 h 153"/>
                <a:gd name="T4" fmla="*/ 77 w 153"/>
                <a:gd name="T5" fmla="*/ 142 h 153"/>
                <a:gd name="T6" fmla="*/ 11 w 153"/>
                <a:gd name="T7" fmla="*/ 76 h 153"/>
                <a:gd name="T8" fmla="*/ 77 w 153"/>
                <a:gd name="T9" fmla="*/ 10 h 153"/>
                <a:gd name="T10" fmla="*/ 77 w 153"/>
                <a:gd name="T11" fmla="*/ 0 h 153"/>
                <a:gd name="T12" fmla="*/ 0 w 153"/>
                <a:gd name="T13" fmla="*/ 76 h 153"/>
                <a:gd name="T14" fmla="*/ 77 w 153"/>
                <a:gd name="T15" fmla="*/ 153 h 153"/>
                <a:gd name="T16" fmla="*/ 153 w 153"/>
                <a:gd name="T17" fmla="*/ 76 h 153"/>
                <a:gd name="T18" fmla="*/ 77 w 153"/>
                <a:gd name="T1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3" h="153">
                  <a:moveTo>
                    <a:pt x="77" y="10"/>
                  </a:moveTo>
                  <a:cubicBezTo>
                    <a:pt x="113" y="10"/>
                    <a:pt x="143" y="40"/>
                    <a:pt x="143" y="76"/>
                  </a:cubicBezTo>
                  <a:cubicBezTo>
                    <a:pt x="143" y="113"/>
                    <a:pt x="113" y="142"/>
                    <a:pt x="77" y="142"/>
                  </a:cubicBezTo>
                  <a:cubicBezTo>
                    <a:pt x="40" y="142"/>
                    <a:pt x="11" y="113"/>
                    <a:pt x="11" y="76"/>
                  </a:cubicBezTo>
                  <a:cubicBezTo>
                    <a:pt x="11" y="40"/>
                    <a:pt x="40" y="10"/>
                    <a:pt x="77" y="10"/>
                  </a:cubicBezTo>
                  <a:moveTo>
                    <a:pt x="77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9"/>
                    <a:pt x="34" y="153"/>
                    <a:pt x="77" y="153"/>
                  </a:cubicBezTo>
                  <a:cubicBezTo>
                    <a:pt x="119" y="153"/>
                    <a:pt x="153" y="119"/>
                    <a:pt x="153" y="76"/>
                  </a:cubicBezTo>
                  <a:cubicBezTo>
                    <a:pt x="153" y="34"/>
                    <a:pt x="119" y="0"/>
                    <a:pt x="7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auto">
            <a:xfrm>
              <a:off x="6296026" y="3511551"/>
              <a:ext cx="53975" cy="68263"/>
            </a:xfrm>
            <a:custGeom>
              <a:avLst/>
              <a:gdLst>
                <a:gd name="T0" fmla="*/ 14 w 14"/>
                <a:gd name="T1" fmla="*/ 1 h 18"/>
                <a:gd name="T2" fmla="*/ 14 w 14"/>
                <a:gd name="T3" fmla="*/ 2 h 18"/>
                <a:gd name="T4" fmla="*/ 14 w 14"/>
                <a:gd name="T5" fmla="*/ 2 h 18"/>
                <a:gd name="T6" fmla="*/ 7 w 14"/>
                <a:gd name="T7" fmla="*/ 16 h 18"/>
                <a:gd name="T8" fmla="*/ 5 w 14"/>
                <a:gd name="T9" fmla="*/ 17 h 18"/>
                <a:gd name="T10" fmla="*/ 2 w 14"/>
                <a:gd name="T11" fmla="*/ 18 h 18"/>
                <a:gd name="T12" fmla="*/ 1 w 14"/>
                <a:gd name="T13" fmla="*/ 18 h 18"/>
                <a:gd name="T14" fmla="*/ 1 w 14"/>
                <a:gd name="T15" fmla="*/ 15 h 18"/>
                <a:gd name="T16" fmla="*/ 0 w 14"/>
                <a:gd name="T17" fmla="*/ 13 h 18"/>
                <a:gd name="T18" fmla="*/ 0 w 14"/>
                <a:gd name="T19" fmla="*/ 9 h 18"/>
                <a:gd name="T20" fmla="*/ 2 w 14"/>
                <a:gd name="T21" fmla="*/ 8 h 18"/>
                <a:gd name="T22" fmla="*/ 3 w 14"/>
                <a:gd name="T23" fmla="*/ 6 h 18"/>
                <a:gd name="T24" fmla="*/ 4 w 14"/>
                <a:gd name="T25" fmla="*/ 6 h 18"/>
                <a:gd name="T26" fmla="*/ 4 w 14"/>
                <a:gd name="T27" fmla="*/ 4 h 18"/>
                <a:gd name="T28" fmla="*/ 6 w 14"/>
                <a:gd name="T29" fmla="*/ 4 h 18"/>
                <a:gd name="T30" fmla="*/ 7 w 14"/>
                <a:gd name="T31" fmla="*/ 2 h 18"/>
                <a:gd name="T32" fmla="*/ 10 w 14"/>
                <a:gd name="T33" fmla="*/ 1 h 18"/>
                <a:gd name="T34" fmla="*/ 10 w 14"/>
                <a:gd name="T35" fmla="*/ 0 h 18"/>
                <a:gd name="T36" fmla="*/ 14 w 14"/>
                <a:gd name="T37" fmla="*/ 0 h 18"/>
                <a:gd name="T38" fmla="*/ 14 w 14"/>
                <a:gd name="T3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" h="18">
                  <a:moveTo>
                    <a:pt x="14" y="1"/>
                  </a:moveTo>
                  <a:cubicBezTo>
                    <a:pt x="14" y="1"/>
                    <a:pt x="14" y="1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2" y="7"/>
                    <a:pt x="9" y="12"/>
                    <a:pt x="7" y="16"/>
                  </a:cubicBezTo>
                  <a:cubicBezTo>
                    <a:pt x="6" y="16"/>
                    <a:pt x="6" y="17"/>
                    <a:pt x="5" y="17"/>
                  </a:cubicBezTo>
                  <a:cubicBezTo>
                    <a:pt x="4" y="17"/>
                    <a:pt x="3" y="18"/>
                    <a:pt x="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6"/>
                    <a:pt x="1" y="16"/>
                    <a:pt x="1" y="15"/>
                  </a:cubicBezTo>
                  <a:cubicBezTo>
                    <a:pt x="1" y="14"/>
                    <a:pt x="1" y="14"/>
                    <a:pt x="0" y="13"/>
                  </a:cubicBezTo>
                  <a:cubicBezTo>
                    <a:pt x="1" y="12"/>
                    <a:pt x="0" y="10"/>
                    <a:pt x="0" y="9"/>
                  </a:cubicBezTo>
                  <a:cubicBezTo>
                    <a:pt x="0" y="9"/>
                    <a:pt x="1" y="9"/>
                    <a:pt x="2" y="8"/>
                  </a:cubicBezTo>
                  <a:cubicBezTo>
                    <a:pt x="3" y="8"/>
                    <a:pt x="2" y="6"/>
                    <a:pt x="3" y="6"/>
                  </a:cubicBezTo>
                  <a:cubicBezTo>
                    <a:pt x="4" y="5"/>
                    <a:pt x="4" y="6"/>
                    <a:pt x="4" y="6"/>
                  </a:cubicBezTo>
                  <a:cubicBezTo>
                    <a:pt x="5" y="6"/>
                    <a:pt x="4" y="5"/>
                    <a:pt x="4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7" y="4"/>
                    <a:pt x="7" y="3"/>
                    <a:pt x="7" y="2"/>
                  </a:cubicBezTo>
                  <a:cubicBezTo>
                    <a:pt x="8" y="1"/>
                    <a:pt x="9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1" y="0"/>
                    <a:pt x="13" y="0"/>
                    <a:pt x="14" y="0"/>
                  </a:cubicBezTo>
                  <a:cubicBezTo>
                    <a:pt x="14" y="1"/>
                    <a:pt x="14" y="1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auto">
            <a:xfrm>
              <a:off x="5834063" y="3232151"/>
              <a:ext cx="173038" cy="415925"/>
            </a:xfrm>
            <a:custGeom>
              <a:avLst/>
              <a:gdLst>
                <a:gd name="T0" fmla="*/ 18 w 45"/>
                <a:gd name="T1" fmla="*/ 6 h 109"/>
                <a:gd name="T2" fmla="*/ 18 w 45"/>
                <a:gd name="T3" fmla="*/ 3 h 109"/>
                <a:gd name="T4" fmla="*/ 22 w 45"/>
                <a:gd name="T5" fmla="*/ 8 h 109"/>
                <a:gd name="T6" fmla="*/ 23 w 45"/>
                <a:gd name="T7" fmla="*/ 0 h 109"/>
                <a:gd name="T8" fmla="*/ 28 w 45"/>
                <a:gd name="T9" fmla="*/ 2 h 109"/>
                <a:gd name="T10" fmla="*/ 32 w 45"/>
                <a:gd name="T11" fmla="*/ 5 h 109"/>
                <a:gd name="T12" fmla="*/ 34 w 45"/>
                <a:gd name="T13" fmla="*/ 8 h 109"/>
                <a:gd name="T14" fmla="*/ 32 w 45"/>
                <a:gd name="T15" fmla="*/ 9 h 109"/>
                <a:gd name="T16" fmla="*/ 28 w 45"/>
                <a:gd name="T17" fmla="*/ 11 h 109"/>
                <a:gd name="T18" fmla="*/ 28 w 45"/>
                <a:gd name="T19" fmla="*/ 6 h 109"/>
                <a:gd name="T20" fmla="*/ 25 w 45"/>
                <a:gd name="T21" fmla="*/ 6 h 109"/>
                <a:gd name="T22" fmla="*/ 21 w 45"/>
                <a:gd name="T23" fmla="*/ 11 h 109"/>
                <a:gd name="T24" fmla="*/ 17 w 45"/>
                <a:gd name="T25" fmla="*/ 16 h 109"/>
                <a:gd name="T26" fmla="*/ 21 w 45"/>
                <a:gd name="T27" fmla="*/ 20 h 109"/>
                <a:gd name="T28" fmla="*/ 24 w 45"/>
                <a:gd name="T29" fmla="*/ 20 h 109"/>
                <a:gd name="T30" fmla="*/ 25 w 45"/>
                <a:gd name="T31" fmla="*/ 13 h 109"/>
                <a:gd name="T32" fmla="*/ 29 w 45"/>
                <a:gd name="T33" fmla="*/ 14 h 109"/>
                <a:gd name="T34" fmla="*/ 31 w 45"/>
                <a:gd name="T35" fmla="*/ 15 h 109"/>
                <a:gd name="T36" fmla="*/ 34 w 45"/>
                <a:gd name="T37" fmla="*/ 22 h 109"/>
                <a:gd name="T38" fmla="*/ 37 w 45"/>
                <a:gd name="T39" fmla="*/ 27 h 109"/>
                <a:gd name="T40" fmla="*/ 35 w 45"/>
                <a:gd name="T41" fmla="*/ 28 h 109"/>
                <a:gd name="T42" fmla="*/ 32 w 45"/>
                <a:gd name="T43" fmla="*/ 25 h 109"/>
                <a:gd name="T44" fmla="*/ 32 w 45"/>
                <a:gd name="T45" fmla="*/ 29 h 109"/>
                <a:gd name="T46" fmla="*/ 27 w 45"/>
                <a:gd name="T47" fmla="*/ 31 h 109"/>
                <a:gd name="T48" fmla="*/ 24 w 45"/>
                <a:gd name="T49" fmla="*/ 37 h 109"/>
                <a:gd name="T50" fmla="*/ 20 w 45"/>
                <a:gd name="T51" fmla="*/ 42 h 109"/>
                <a:gd name="T52" fmla="*/ 19 w 45"/>
                <a:gd name="T53" fmla="*/ 43 h 109"/>
                <a:gd name="T54" fmla="*/ 13 w 45"/>
                <a:gd name="T55" fmla="*/ 43 h 109"/>
                <a:gd name="T56" fmla="*/ 14 w 45"/>
                <a:gd name="T57" fmla="*/ 48 h 109"/>
                <a:gd name="T58" fmla="*/ 19 w 45"/>
                <a:gd name="T59" fmla="*/ 53 h 109"/>
                <a:gd name="T60" fmla="*/ 21 w 45"/>
                <a:gd name="T61" fmla="*/ 58 h 109"/>
                <a:gd name="T62" fmla="*/ 25 w 45"/>
                <a:gd name="T63" fmla="*/ 55 h 109"/>
                <a:gd name="T64" fmla="*/ 29 w 45"/>
                <a:gd name="T65" fmla="*/ 56 h 109"/>
                <a:gd name="T66" fmla="*/ 36 w 45"/>
                <a:gd name="T67" fmla="*/ 64 h 109"/>
                <a:gd name="T68" fmla="*/ 41 w 45"/>
                <a:gd name="T69" fmla="*/ 66 h 109"/>
                <a:gd name="T70" fmla="*/ 45 w 45"/>
                <a:gd name="T71" fmla="*/ 70 h 109"/>
                <a:gd name="T72" fmla="*/ 43 w 45"/>
                <a:gd name="T73" fmla="*/ 75 h 109"/>
                <a:gd name="T74" fmla="*/ 42 w 45"/>
                <a:gd name="T75" fmla="*/ 82 h 109"/>
                <a:gd name="T76" fmla="*/ 38 w 45"/>
                <a:gd name="T77" fmla="*/ 86 h 109"/>
                <a:gd name="T78" fmla="*/ 35 w 45"/>
                <a:gd name="T79" fmla="*/ 90 h 109"/>
                <a:gd name="T80" fmla="*/ 32 w 45"/>
                <a:gd name="T81" fmla="*/ 94 h 109"/>
                <a:gd name="T82" fmla="*/ 30 w 45"/>
                <a:gd name="T83" fmla="*/ 102 h 109"/>
                <a:gd name="T84" fmla="*/ 29 w 45"/>
                <a:gd name="T85" fmla="*/ 107 h 109"/>
                <a:gd name="T86" fmla="*/ 27 w 45"/>
                <a:gd name="T87" fmla="*/ 107 h 109"/>
                <a:gd name="T88" fmla="*/ 25 w 45"/>
                <a:gd name="T89" fmla="*/ 104 h 109"/>
                <a:gd name="T90" fmla="*/ 24 w 45"/>
                <a:gd name="T91" fmla="*/ 96 h 109"/>
                <a:gd name="T92" fmla="*/ 26 w 45"/>
                <a:gd name="T93" fmla="*/ 88 h 109"/>
                <a:gd name="T94" fmla="*/ 26 w 45"/>
                <a:gd name="T95" fmla="*/ 81 h 109"/>
                <a:gd name="T96" fmla="*/ 22 w 45"/>
                <a:gd name="T97" fmla="*/ 74 h 109"/>
                <a:gd name="T98" fmla="*/ 20 w 45"/>
                <a:gd name="T99" fmla="*/ 68 h 109"/>
                <a:gd name="T100" fmla="*/ 21 w 45"/>
                <a:gd name="T101" fmla="*/ 61 h 109"/>
                <a:gd name="T102" fmla="*/ 17 w 45"/>
                <a:gd name="T103" fmla="*/ 57 h 109"/>
                <a:gd name="T104" fmla="*/ 14 w 45"/>
                <a:gd name="T105" fmla="*/ 55 h 109"/>
                <a:gd name="T106" fmla="*/ 6 w 45"/>
                <a:gd name="T107" fmla="*/ 48 h 109"/>
                <a:gd name="T108" fmla="*/ 5 w 45"/>
                <a:gd name="T109" fmla="*/ 47 h 109"/>
                <a:gd name="T110" fmla="*/ 2 w 45"/>
                <a:gd name="T111" fmla="*/ 43 h 109"/>
                <a:gd name="T112" fmla="*/ 15 w 45"/>
                <a:gd name="T113" fmla="*/ 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109">
                  <a:moveTo>
                    <a:pt x="15" y="7"/>
                  </a:moveTo>
                  <a:cubicBezTo>
                    <a:pt x="15" y="7"/>
                    <a:pt x="15" y="7"/>
                    <a:pt x="16" y="7"/>
                  </a:cubicBezTo>
                  <a:cubicBezTo>
                    <a:pt x="17" y="7"/>
                    <a:pt x="17" y="6"/>
                    <a:pt x="18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5"/>
                    <a:pt x="18" y="4"/>
                  </a:cubicBezTo>
                  <a:cubicBezTo>
                    <a:pt x="18" y="3"/>
                    <a:pt x="18" y="4"/>
                    <a:pt x="18" y="3"/>
                  </a:cubicBezTo>
                  <a:cubicBezTo>
                    <a:pt x="20" y="2"/>
                    <a:pt x="19" y="4"/>
                    <a:pt x="20" y="3"/>
                  </a:cubicBezTo>
                  <a:cubicBezTo>
                    <a:pt x="21" y="5"/>
                    <a:pt x="21" y="5"/>
                    <a:pt x="22" y="6"/>
                  </a:cubicBezTo>
                  <a:cubicBezTo>
                    <a:pt x="22" y="7"/>
                    <a:pt x="21" y="7"/>
                    <a:pt x="22" y="8"/>
                  </a:cubicBezTo>
                  <a:cubicBezTo>
                    <a:pt x="22" y="7"/>
                    <a:pt x="23" y="6"/>
                    <a:pt x="23" y="6"/>
                  </a:cubicBezTo>
                  <a:cubicBezTo>
                    <a:pt x="23" y="5"/>
                    <a:pt x="22" y="5"/>
                    <a:pt x="22" y="5"/>
                  </a:cubicBezTo>
                  <a:cubicBezTo>
                    <a:pt x="20" y="4"/>
                    <a:pt x="22" y="1"/>
                    <a:pt x="23" y="0"/>
                  </a:cubicBezTo>
                  <a:cubicBezTo>
                    <a:pt x="24" y="0"/>
                    <a:pt x="24" y="1"/>
                    <a:pt x="24" y="2"/>
                  </a:cubicBezTo>
                  <a:cubicBezTo>
                    <a:pt x="24" y="1"/>
                    <a:pt x="26" y="0"/>
                    <a:pt x="26" y="2"/>
                  </a:cubicBezTo>
                  <a:cubicBezTo>
                    <a:pt x="27" y="2"/>
                    <a:pt x="27" y="2"/>
                    <a:pt x="28" y="2"/>
                  </a:cubicBezTo>
                  <a:cubicBezTo>
                    <a:pt x="29" y="2"/>
                    <a:pt x="29" y="2"/>
                    <a:pt x="29" y="3"/>
                  </a:cubicBezTo>
                  <a:cubicBezTo>
                    <a:pt x="30" y="3"/>
                    <a:pt x="31" y="3"/>
                    <a:pt x="31" y="3"/>
                  </a:cubicBezTo>
                  <a:cubicBezTo>
                    <a:pt x="31" y="4"/>
                    <a:pt x="32" y="4"/>
                    <a:pt x="32" y="5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6"/>
                    <a:pt x="33" y="7"/>
                    <a:pt x="34" y="7"/>
                  </a:cubicBezTo>
                  <a:cubicBezTo>
                    <a:pt x="34" y="7"/>
                    <a:pt x="34" y="8"/>
                    <a:pt x="34" y="8"/>
                  </a:cubicBezTo>
                  <a:cubicBezTo>
                    <a:pt x="34" y="8"/>
                    <a:pt x="34" y="9"/>
                    <a:pt x="34" y="9"/>
                  </a:cubicBezTo>
                  <a:cubicBezTo>
                    <a:pt x="33" y="9"/>
                    <a:pt x="33" y="10"/>
                    <a:pt x="33" y="11"/>
                  </a:cubicBezTo>
                  <a:cubicBezTo>
                    <a:pt x="33" y="10"/>
                    <a:pt x="32" y="10"/>
                    <a:pt x="32" y="9"/>
                  </a:cubicBezTo>
                  <a:cubicBezTo>
                    <a:pt x="32" y="10"/>
                    <a:pt x="32" y="10"/>
                    <a:pt x="32" y="11"/>
                  </a:cubicBezTo>
                  <a:cubicBezTo>
                    <a:pt x="32" y="13"/>
                    <a:pt x="31" y="13"/>
                    <a:pt x="32" y="14"/>
                  </a:cubicBezTo>
                  <a:cubicBezTo>
                    <a:pt x="30" y="14"/>
                    <a:pt x="29" y="12"/>
                    <a:pt x="28" y="11"/>
                  </a:cubicBezTo>
                  <a:cubicBezTo>
                    <a:pt x="27" y="11"/>
                    <a:pt x="26" y="11"/>
                    <a:pt x="26" y="11"/>
                  </a:cubicBezTo>
                  <a:cubicBezTo>
                    <a:pt x="26" y="9"/>
                    <a:pt x="28" y="10"/>
                    <a:pt x="29" y="8"/>
                  </a:cubicBezTo>
                  <a:cubicBezTo>
                    <a:pt x="29" y="6"/>
                    <a:pt x="27" y="7"/>
                    <a:pt x="28" y="6"/>
                  </a:cubicBezTo>
                  <a:cubicBezTo>
                    <a:pt x="27" y="6"/>
                    <a:pt x="26" y="5"/>
                    <a:pt x="26" y="6"/>
                  </a:cubicBezTo>
                  <a:cubicBezTo>
                    <a:pt x="26" y="5"/>
                    <a:pt x="25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7"/>
                    <a:pt x="25" y="8"/>
                    <a:pt x="25" y="9"/>
                  </a:cubicBezTo>
                  <a:cubicBezTo>
                    <a:pt x="24" y="9"/>
                    <a:pt x="23" y="9"/>
                    <a:pt x="21" y="10"/>
                  </a:cubicBezTo>
                  <a:cubicBezTo>
                    <a:pt x="21" y="10"/>
                    <a:pt x="21" y="10"/>
                    <a:pt x="21" y="11"/>
                  </a:cubicBezTo>
                  <a:cubicBezTo>
                    <a:pt x="20" y="11"/>
                    <a:pt x="20" y="12"/>
                    <a:pt x="19" y="13"/>
                  </a:cubicBezTo>
                  <a:cubicBezTo>
                    <a:pt x="19" y="13"/>
                    <a:pt x="18" y="14"/>
                    <a:pt x="17" y="15"/>
                  </a:cubicBezTo>
                  <a:cubicBezTo>
                    <a:pt x="17" y="15"/>
                    <a:pt x="18" y="16"/>
                    <a:pt x="17" y="16"/>
                  </a:cubicBezTo>
                  <a:cubicBezTo>
                    <a:pt x="17" y="17"/>
                    <a:pt x="18" y="16"/>
                    <a:pt x="18" y="18"/>
                  </a:cubicBezTo>
                  <a:cubicBezTo>
                    <a:pt x="19" y="18"/>
                    <a:pt x="20" y="19"/>
                    <a:pt x="20" y="20"/>
                  </a:cubicBezTo>
                  <a:cubicBezTo>
                    <a:pt x="21" y="20"/>
                    <a:pt x="21" y="19"/>
                    <a:pt x="21" y="20"/>
                  </a:cubicBezTo>
                  <a:cubicBezTo>
                    <a:pt x="22" y="20"/>
                    <a:pt x="22" y="19"/>
                    <a:pt x="22" y="20"/>
                  </a:cubicBezTo>
                  <a:cubicBezTo>
                    <a:pt x="22" y="21"/>
                    <a:pt x="23" y="22"/>
                    <a:pt x="23" y="23"/>
                  </a:cubicBezTo>
                  <a:cubicBezTo>
                    <a:pt x="23" y="22"/>
                    <a:pt x="23" y="20"/>
                    <a:pt x="24" y="20"/>
                  </a:cubicBezTo>
                  <a:cubicBezTo>
                    <a:pt x="24" y="19"/>
                    <a:pt x="24" y="20"/>
                    <a:pt x="23" y="19"/>
                  </a:cubicBezTo>
                  <a:cubicBezTo>
                    <a:pt x="24" y="18"/>
                    <a:pt x="24" y="19"/>
                    <a:pt x="25" y="19"/>
                  </a:cubicBezTo>
                  <a:cubicBezTo>
                    <a:pt x="24" y="17"/>
                    <a:pt x="25" y="15"/>
                    <a:pt x="25" y="13"/>
                  </a:cubicBezTo>
                  <a:cubicBezTo>
                    <a:pt x="26" y="13"/>
                    <a:pt x="26" y="12"/>
                    <a:pt x="26" y="12"/>
                  </a:cubicBezTo>
                  <a:cubicBezTo>
                    <a:pt x="27" y="12"/>
                    <a:pt x="27" y="13"/>
                    <a:pt x="27" y="13"/>
                  </a:cubicBezTo>
                  <a:cubicBezTo>
                    <a:pt x="28" y="13"/>
                    <a:pt x="28" y="14"/>
                    <a:pt x="29" y="14"/>
                  </a:cubicBezTo>
                  <a:cubicBezTo>
                    <a:pt x="29" y="14"/>
                    <a:pt x="29" y="15"/>
                    <a:pt x="29" y="16"/>
                  </a:cubicBezTo>
                  <a:cubicBezTo>
                    <a:pt x="29" y="17"/>
                    <a:pt x="31" y="16"/>
                    <a:pt x="31" y="17"/>
                  </a:cubicBezTo>
                  <a:cubicBezTo>
                    <a:pt x="32" y="17"/>
                    <a:pt x="31" y="16"/>
                    <a:pt x="31" y="15"/>
                  </a:cubicBezTo>
                  <a:cubicBezTo>
                    <a:pt x="33" y="15"/>
                    <a:pt x="32" y="17"/>
                    <a:pt x="33" y="18"/>
                  </a:cubicBezTo>
                  <a:cubicBezTo>
                    <a:pt x="33" y="18"/>
                    <a:pt x="33" y="19"/>
                    <a:pt x="33" y="19"/>
                  </a:cubicBezTo>
                  <a:cubicBezTo>
                    <a:pt x="33" y="20"/>
                    <a:pt x="34" y="20"/>
                    <a:pt x="34" y="22"/>
                  </a:cubicBezTo>
                  <a:cubicBezTo>
                    <a:pt x="35" y="21"/>
                    <a:pt x="35" y="21"/>
                    <a:pt x="35" y="22"/>
                  </a:cubicBezTo>
                  <a:cubicBezTo>
                    <a:pt x="35" y="23"/>
                    <a:pt x="35" y="23"/>
                    <a:pt x="35" y="25"/>
                  </a:cubicBezTo>
                  <a:cubicBezTo>
                    <a:pt x="36" y="26"/>
                    <a:pt x="36" y="27"/>
                    <a:pt x="37" y="27"/>
                  </a:cubicBezTo>
                  <a:cubicBezTo>
                    <a:pt x="36" y="27"/>
                    <a:pt x="37" y="28"/>
                    <a:pt x="37" y="29"/>
                  </a:cubicBezTo>
                  <a:cubicBezTo>
                    <a:pt x="36" y="29"/>
                    <a:pt x="35" y="28"/>
                    <a:pt x="35" y="29"/>
                  </a:cubicBezTo>
                  <a:cubicBezTo>
                    <a:pt x="35" y="29"/>
                    <a:pt x="35" y="28"/>
                    <a:pt x="35" y="28"/>
                  </a:cubicBezTo>
                  <a:cubicBezTo>
                    <a:pt x="34" y="27"/>
                    <a:pt x="34" y="28"/>
                    <a:pt x="33" y="28"/>
                  </a:cubicBezTo>
                  <a:cubicBezTo>
                    <a:pt x="33" y="26"/>
                    <a:pt x="34" y="25"/>
                    <a:pt x="35" y="24"/>
                  </a:cubicBezTo>
                  <a:cubicBezTo>
                    <a:pt x="34" y="23"/>
                    <a:pt x="33" y="26"/>
                    <a:pt x="32" y="25"/>
                  </a:cubicBezTo>
                  <a:cubicBezTo>
                    <a:pt x="32" y="26"/>
                    <a:pt x="32" y="25"/>
                    <a:pt x="32" y="26"/>
                  </a:cubicBezTo>
                  <a:cubicBezTo>
                    <a:pt x="31" y="26"/>
                    <a:pt x="31" y="26"/>
                    <a:pt x="31" y="27"/>
                  </a:cubicBezTo>
                  <a:cubicBezTo>
                    <a:pt x="30" y="28"/>
                    <a:pt x="32" y="28"/>
                    <a:pt x="32" y="29"/>
                  </a:cubicBezTo>
                  <a:cubicBezTo>
                    <a:pt x="32" y="29"/>
                    <a:pt x="31" y="30"/>
                    <a:pt x="30" y="30"/>
                  </a:cubicBezTo>
                  <a:cubicBezTo>
                    <a:pt x="30" y="30"/>
                    <a:pt x="30" y="30"/>
                    <a:pt x="30" y="29"/>
                  </a:cubicBezTo>
                  <a:cubicBezTo>
                    <a:pt x="29" y="30"/>
                    <a:pt x="28" y="30"/>
                    <a:pt x="27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6" y="33"/>
                    <a:pt x="25" y="34"/>
                  </a:cubicBezTo>
                  <a:cubicBezTo>
                    <a:pt x="25" y="35"/>
                    <a:pt x="24" y="35"/>
                    <a:pt x="24" y="37"/>
                  </a:cubicBezTo>
                  <a:cubicBezTo>
                    <a:pt x="24" y="37"/>
                    <a:pt x="24" y="37"/>
                    <a:pt x="23" y="37"/>
                  </a:cubicBezTo>
                  <a:cubicBezTo>
                    <a:pt x="24" y="38"/>
                    <a:pt x="24" y="38"/>
                    <a:pt x="23" y="38"/>
                  </a:cubicBezTo>
                  <a:cubicBezTo>
                    <a:pt x="22" y="39"/>
                    <a:pt x="21" y="40"/>
                    <a:pt x="20" y="42"/>
                  </a:cubicBezTo>
                  <a:cubicBezTo>
                    <a:pt x="20" y="42"/>
                    <a:pt x="21" y="43"/>
                    <a:pt x="21" y="43"/>
                  </a:cubicBezTo>
                  <a:cubicBezTo>
                    <a:pt x="21" y="44"/>
                    <a:pt x="21" y="44"/>
                    <a:pt x="21" y="46"/>
                  </a:cubicBezTo>
                  <a:cubicBezTo>
                    <a:pt x="20" y="46"/>
                    <a:pt x="19" y="45"/>
                    <a:pt x="19" y="43"/>
                  </a:cubicBezTo>
                  <a:cubicBezTo>
                    <a:pt x="19" y="42"/>
                    <a:pt x="18" y="43"/>
                    <a:pt x="17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5" y="42"/>
                    <a:pt x="13" y="43"/>
                  </a:cubicBezTo>
                  <a:cubicBezTo>
                    <a:pt x="13" y="43"/>
                    <a:pt x="12" y="43"/>
                    <a:pt x="11" y="44"/>
                  </a:cubicBezTo>
                  <a:cubicBezTo>
                    <a:pt x="12" y="46"/>
                    <a:pt x="10" y="51"/>
                    <a:pt x="13" y="51"/>
                  </a:cubicBezTo>
                  <a:cubicBezTo>
                    <a:pt x="14" y="50"/>
                    <a:pt x="14" y="49"/>
                    <a:pt x="14" y="48"/>
                  </a:cubicBezTo>
                  <a:cubicBezTo>
                    <a:pt x="15" y="48"/>
                    <a:pt x="15" y="48"/>
                    <a:pt x="17" y="48"/>
                  </a:cubicBezTo>
                  <a:cubicBezTo>
                    <a:pt x="17" y="50"/>
                    <a:pt x="16" y="51"/>
                    <a:pt x="16" y="52"/>
                  </a:cubicBezTo>
                  <a:cubicBezTo>
                    <a:pt x="17" y="52"/>
                    <a:pt x="18" y="52"/>
                    <a:pt x="19" y="53"/>
                  </a:cubicBezTo>
                  <a:cubicBezTo>
                    <a:pt x="19" y="55"/>
                    <a:pt x="18" y="56"/>
                    <a:pt x="19" y="57"/>
                  </a:cubicBezTo>
                  <a:cubicBezTo>
                    <a:pt x="19" y="57"/>
                    <a:pt x="20" y="57"/>
                    <a:pt x="20" y="56"/>
                  </a:cubicBezTo>
                  <a:cubicBezTo>
                    <a:pt x="21" y="56"/>
                    <a:pt x="21" y="57"/>
                    <a:pt x="21" y="58"/>
                  </a:cubicBezTo>
                  <a:cubicBezTo>
                    <a:pt x="22" y="57"/>
                    <a:pt x="23" y="56"/>
                    <a:pt x="23" y="55"/>
                  </a:cubicBezTo>
                  <a:cubicBezTo>
                    <a:pt x="24" y="55"/>
                    <a:pt x="24" y="55"/>
                    <a:pt x="24" y="54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6" y="55"/>
                    <a:pt x="26" y="54"/>
                    <a:pt x="26" y="55"/>
                  </a:cubicBezTo>
                  <a:cubicBezTo>
                    <a:pt x="27" y="56"/>
                    <a:pt x="28" y="56"/>
                    <a:pt x="28" y="57"/>
                  </a:cubicBezTo>
                  <a:cubicBezTo>
                    <a:pt x="28" y="57"/>
                    <a:pt x="28" y="56"/>
                    <a:pt x="29" y="56"/>
                  </a:cubicBezTo>
                  <a:cubicBezTo>
                    <a:pt x="30" y="57"/>
                    <a:pt x="31" y="57"/>
                    <a:pt x="32" y="58"/>
                  </a:cubicBezTo>
                  <a:cubicBezTo>
                    <a:pt x="32" y="59"/>
                    <a:pt x="33" y="60"/>
                    <a:pt x="33" y="60"/>
                  </a:cubicBezTo>
                  <a:cubicBezTo>
                    <a:pt x="36" y="59"/>
                    <a:pt x="37" y="63"/>
                    <a:pt x="36" y="64"/>
                  </a:cubicBezTo>
                  <a:cubicBezTo>
                    <a:pt x="36" y="65"/>
                    <a:pt x="37" y="64"/>
                    <a:pt x="38" y="64"/>
                  </a:cubicBezTo>
                  <a:cubicBezTo>
                    <a:pt x="38" y="66"/>
                    <a:pt x="39" y="65"/>
                    <a:pt x="40" y="66"/>
                  </a:cubicBezTo>
                  <a:cubicBezTo>
                    <a:pt x="40" y="66"/>
                    <a:pt x="41" y="66"/>
                    <a:pt x="41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7"/>
                    <a:pt x="44" y="67"/>
                    <a:pt x="45" y="67"/>
                  </a:cubicBezTo>
                  <a:cubicBezTo>
                    <a:pt x="45" y="68"/>
                    <a:pt x="45" y="69"/>
                    <a:pt x="45" y="70"/>
                  </a:cubicBezTo>
                  <a:cubicBezTo>
                    <a:pt x="45" y="70"/>
                    <a:pt x="45" y="70"/>
                    <a:pt x="45" y="71"/>
                  </a:cubicBezTo>
                  <a:cubicBezTo>
                    <a:pt x="44" y="72"/>
                    <a:pt x="45" y="72"/>
                    <a:pt x="44" y="73"/>
                  </a:cubicBezTo>
                  <a:cubicBezTo>
                    <a:pt x="44" y="74"/>
                    <a:pt x="43" y="74"/>
                    <a:pt x="43" y="75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3" y="76"/>
                    <a:pt x="42" y="76"/>
                    <a:pt x="42" y="77"/>
                  </a:cubicBezTo>
                  <a:cubicBezTo>
                    <a:pt x="43" y="78"/>
                    <a:pt x="42" y="80"/>
                    <a:pt x="42" y="82"/>
                  </a:cubicBezTo>
                  <a:cubicBezTo>
                    <a:pt x="41" y="82"/>
                    <a:pt x="41" y="82"/>
                    <a:pt x="39" y="83"/>
                  </a:cubicBezTo>
                  <a:cubicBezTo>
                    <a:pt x="39" y="83"/>
                    <a:pt x="39" y="84"/>
                    <a:pt x="38" y="84"/>
                  </a:cubicBezTo>
                  <a:cubicBezTo>
                    <a:pt x="38" y="85"/>
                    <a:pt x="38" y="85"/>
                    <a:pt x="38" y="86"/>
                  </a:cubicBezTo>
                  <a:cubicBezTo>
                    <a:pt x="38" y="87"/>
                    <a:pt x="37" y="87"/>
                    <a:pt x="37" y="89"/>
                  </a:cubicBezTo>
                  <a:cubicBezTo>
                    <a:pt x="36" y="89"/>
                    <a:pt x="36" y="90"/>
                    <a:pt x="36" y="90"/>
                  </a:cubicBezTo>
                  <a:cubicBezTo>
                    <a:pt x="36" y="90"/>
                    <a:pt x="35" y="90"/>
                    <a:pt x="35" y="90"/>
                  </a:cubicBezTo>
                  <a:cubicBezTo>
                    <a:pt x="35" y="90"/>
                    <a:pt x="34" y="90"/>
                    <a:pt x="34" y="90"/>
                  </a:cubicBezTo>
                  <a:cubicBezTo>
                    <a:pt x="34" y="91"/>
                    <a:pt x="34" y="92"/>
                    <a:pt x="34" y="93"/>
                  </a:cubicBezTo>
                  <a:cubicBezTo>
                    <a:pt x="33" y="94"/>
                    <a:pt x="33" y="94"/>
                    <a:pt x="32" y="94"/>
                  </a:cubicBezTo>
                  <a:cubicBezTo>
                    <a:pt x="31" y="95"/>
                    <a:pt x="31" y="97"/>
                    <a:pt x="30" y="96"/>
                  </a:cubicBezTo>
                  <a:cubicBezTo>
                    <a:pt x="31" y="96"/>
                    <a:pt x="30" y="99"/>
                    <a:pt x="30" y="100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3"/>
                    <a:pt x="29" y="103"/>
                  </a:cubicBezTo>
                  <a:cubicBezTo>
                    <a:pt x="29" y="104"/>
                    <a:pt x="29" y="104"/>
                    <a:pt x="29" y="105"/>
                  </a:cubicBezTo>
                  <a:cubicBezTo>
                    <a:pt x="28" y="106"/>
                    <a:pt x="30" y="106"/>
                    <a:pt x="29" y="107"/>
                  </a:cubicBezTo>
                  <a:cubicBezTo>
                    <a:pt x="30" y="107"/>
                    <a:pt x="30" y="108"/>
                    <a:pt x="31" y="108"/>
                  </a:cubicBezTo>
                  <a:cubicBezTo>
                    <a:pt x="31" y="109"/>
                    <a:pt x="29" y="108"/>
                    <a:pt x="28" y="108"/>
                  </a:cubicBezTo>
                  <a:cubicBezTo>
                    <a:pt x="28" y="108"/>
                    <a:pt x="27" y="108"/>
                    <a:pt x="27" y="107"/>
                  </a:cubicBezTo>
                  <a:cubicBezTo>
                    <a:pt x="27" y="107"/>
                    <a:pt x="27" y="107"/>
                    <a:pt x="27" y="107"/>
                  </a:cubicBezTo>
                  <a:cubicBezTo>
                    <a:pt x="27" y="107"/>
                    <a:pt x="27" y="107"/>
                    <a:pt x="27" y="106"/>
                  </a:cubicBezTo>
                  <a:cubicBezTo>
                    <a:pt x="26" y="106"/>
                    <a:pt x="26" y="104"/>
                    <a:pt x="25" y="104"/>
                  </a:cubicBezTo>
                  <a:cubicBezTo>
                    <a:pt x="26" y="102"/>
                    <a:pt x="25" y="101"/>
                    <a:pt x="25" y="99"/>
                  </a:cubicBezTo>
                  <a:cubicBezTo>
                    <a:pt x="25" y="98"/>
                    <a:pt x="25" y="98"/>
                    <a:pt x="25" y="97"/>
                  </a:cubicBezTo>
                  <a:cubicBezTo>
                    <a:pt x="25" y="96"/>
                    <a:pt x="24" y="97"/>
                    <a:pt x="24" y="96"/>
                  </a:cubicBezTo>
                  <a:cubicBezTo>
                    <a:pt x="25" y="95"/>
                    <a:pt x="26" y="95"/>
                    <a:pt x="26" y="94"/>
                  </a:cubicBezTo>
                  <a:cubicBezTo>
                    <a:pt x="25" y="93"/>
                    <a:pt x="25" y="95"/>
                    <a:pt x="24" y="94"/>
                  </a:cubicBezTo>
                  <a:cubicBezTo>
                    <a:pt x="25" y="92"/>
                    <a:pt x="24" y="89"/>
                    <a:pt x="26" y="88"/>
                  </a:cubicBezTo>
                  <a:cubicBezTo>
                    <a:pt x="26" y="86"/>
                    <a:pt x="25" y="85"/>
                    <a:pt x="26" y="84"/>
                  </a:cubicBezTo>
                  <a:cubicBezTo>
                    <a:pt x="26" y="83"/>
                    <a:pt x="26" y="83"/>
                    <a:pt x="25" y="83"/>
                  </a:cubicBezTo>
                  <a:cubicBezTo>
                    <a:pt x="25" y="82"/>
                    <a:pt x="25" y="82"/>
                    <a:pt x="26" y="81"/>
                  </a:cubicBezTo>
                  <a:cubicBezTo>
                    <a:pt x="26" y="79"/>
                    <a:pt x="25" y="79"/>
                    <a:pt x="24" y="77"/>
                  </a:cubicBezTo>
                  <a:cubicBezTo>
                    <a:pt x="23" y="77"/>
                    <a:pt x="23" y="76"/>
                    <a:pt x="22" y="75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21" y="73"/>
                    <a:pt x="20" y="72"/>
                    <a:pt x="20" y="70"/>
                  </a:cubicBezTo>
                  <a:cubicBezTo>
                    <a:pt x="20" y="70"/>
                    <a:pt x="21" y="70"/>
                    <a:pt x="21" y="69"/>
                  </a:cubicBezTo>
                  <a:cubicBezTo>
                    <a:pt x="21" y="69"/>
                    <a:pt x="20" y="69"/>
                    <a:pt x="20" y="68"/>
                  </a:cubicBezTo>
                  <a:cubicBezTo>
                    <a:pt x="21" y="67"/>
                    <a:pt x="19" y="66"/>
                    <a:pt x="20" y="64"/>
                  </a:cubicBezTo>
                  <a:cubicBezTo>
                    <a:pt x="20" y="63"/>
                    <a:pt x="21" y="63"/>
                    <a:pt x="21" y="62"/>
                  </a:cubicBezTo>
                  <a:cubicBezTo>
                    <a:pt x="20" y="61"/>
                    <a:pt x="21" y="61"/>
                    <a:pt x="21" y="61"/>
                  </a:cubicBezTo>
                  <a:cubicBezTo>
                    <a:pt x="21" y="60"/>
                    <a:pt x="20" y="59"/>
                    <a:pt x="20" y="58"/>
                  </a:cubicBezTo>
                  <a:cubicBezTo>
                    <a:pt x="20" y="58"/>
                    <a:pt x="20" y="59"/>
                    <a:pt x="20" y="59"/>
                  </a:cubicBezTo>
                  <a:cubicBezTo>
                    <a:pt x="18" y="59"/>
                    <a:pt x="18" y="58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6" y="56"/>
                    <a:pt x="16" y="56"/>
                    <a:pt x="16" y="55"/>
                  </a:cubicBezTo>
                  <a:cubicBezTo>
                    <a:pt x="15" y="55"/>
                    <a:pt x="15" y="55"/>
                    <a:pt x="14" y="55"/>
                  </a:cubicBezTo>
                  <a:cubicBezTo>
                    <a:pt x="13" y="54"/>
                    <a:pt x="13" y="54"/>
                    <a:pt x="13" y="53"/>
                  </a:cubicBezTo>
                  <a:cubicBezTo>
                    <a:pt x="10" y="54"/>
                    <a:pt x="9" y="52"/>
                    <a:pt x="7" y="52"/>
                  </a:cubicBezTo>
                  <a:cubicBezTo>
                    <a:pt x="7" y="50"/>
                    <a:pt x="6" y="49"/>
                    <a:pt x="6" y="48"/>
                  </a:cubicBezTo>
                  <a:cubicBezTo>
                    <a:pt x="6" y="47"/>
                    <a:pt x="5" y="46"/>
                    <a:pt x="5" y="45"/>
                  </a:cubicBezTo>
                  <a:cubicBezTo>
                    <a:pt x="5" y="45"/>
                    <a:pt x="5" y="44"/>
                    <a:pt x="4" y="44"/>
                  </a:cubicBezTo>
                  <a:cubicBezTo>
                    <a:pt x="4" y="46"/>
                    <a:pt x="5" y="46"/>
                    <a:pt x="5" y="47"/>
                  </a:cubicBezTo>
                  <a:cubicBezTo>
                    <a:pt x="4" y="47"/>
                    <a:pt x="4" y="46"/>
                    <a:pt x="3" y="47"/>
                  </a:cubicBezTo>
                  <a:cubicBezTo>
                    <a:pt x="3" y="46"/>
                    <a:pt x="3" y="44"/>
                    <a:pt x="2" y="44"/>
                  </a:cubicBezTo>
                  <a:cubicBezTo>
                    <a:pt x="2" y="44"/>
                    <a:pt x="2" y="43"/>
                    <a:pt x="2" y="43"/>
                  </a:cubicBezTo>
                  <a:cubicBezTo>
                    <a:pt x="1" y="42"/>
                    <a:pt x="1" y="40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2" y="27"/>
                    <a:pt x="7" y="16"/>
                    <a:pt x="1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auto">
            <a:xfrm>
              <a:off x="5918201" y="3190876"/>
              <a:ext cx="57150" cy="46038"/>
            </a:xfrm>
            <a:custGeom>
              <a:avLst/>
              <a:gdLst>
                <a:gd name="T0" fmla="*/ 1 w 15"/>
                <a:gd name="T1" fmla="*/ 9 h 12"/>
                <a:gd name="T2" fmla="*/ 14 w 15"/>
                <a:gd name="T3" fmla="*/ 0 h 12"/>
                <a:gd name="T4" fmla="*/ 15 w 15"/>
                <a:gd name="T5" fmla="*/ 1 h 12"/>
                <a:gd name="T6" fmla="*/ 12 w 15"/>
                <a:gd name="T7" fmla="*/ 2 h 12"/>
                <a:gd name="T8" fmla="*/ 12 w 15"/>
                <a:gd name="T9" fmla="*/ 3 h 12"/>
                <a:gd name="T10" fmla="*/ 10 w 15"/>
                <a:gd name="T11" fmla="*/ 5 h 12"/>
                <a:gd name="T12" fmla="*/ 8 w 15"/>
                <a:gd name="T13" fmla="*/ 6 h 12"/>
                <a:gd name="T14" fmla="*/ 6 w 15"/>
                <a:gd name="T15" fmla="*/ 9 h 12"/>
                <a:gd name="T16" fmla="*/ 5 w 15"/>
                <a:gd name="T17" fmla="*/ 9 h 12"/>
                <a:gd name="T18" fmla="*/ 6 w 15"/>
                <a:gd name="T19" fmla="*/ 9 h 12"/>
                <a:gd name="T20" fmla="*/ 5 w 15"/>
                <a:gd name="T21" fmla="*/ 10 h 12"/>
                <a:gd name="T22" fmla="*/ 0 w 15"/>
                <a:gd name="T23" fmla="*/ 11 h 12"/>
                <a:gd name="T24" fmla="*/ 0 w 15"/>
                <a:gd name="T25" fmla="*/ 10 h 12"/>
                <a:gd name="T26" fmla="*/ 1 w 15"/>
                <a:gd name="T27" fmla="*/ 10 h 12"/>
                <a:gd name="T28" fmla="*/ 3 w 15"/>
                <a:gd name="T29" fmla="*/ 10 h 12"/>
                <a:gd name="T30" fmla="*/ 1 w 15"/>
                <a:gd name="T3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" h="12">
                  <a:moveTo>
                    <a:pt x="1" y="9"/>
                  </a:moveTo>
                  <a:cubicBezTo>
                    <a:pt x="5" y="6"/>
                    <a:pt x="10" y="3"/>
                    <a:pt x="14" y="0"/>
                  </a:cubicBezTo>
                  <a:cubicBezTo>
                    <a:pt x="14" y="1"/>
                    <a:pt x="15" y="0"/>
                    <a:pt x="15" y="1"/>
                  </a:cubicBezTo>
                  <a:cubicBezTo>
                    <a:pt x="15" y="2"/>
                    <a:pt x="13" y="2"/>
                    <a:pt x="12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1" y="3"/>
                    <a:pt x="11" y="4"/>
                    <a:pt x="10" y="5"/>
                  </a:cubicBezTo>
                  <a:cubicBezTo>
                    <a:pt x="9" y="4"/>
                    <a:pt x="9" y="6"/>
                    <a:pt x="8" y="6"/>
                  </a:cubicBezTo>
                  <a:cubicBezTo>
                    <a:pt x="8" y="7"/>
                    <a:pt x="6" y="7"/>
                    <a:pt x="6" y="9"/>
                  </a:cubicBezTo>
                  <a:cubicBezTo>
                    <a:pt x="6" y="9"/>
                    <a:pt x="5" y="9"/>
                    <a:pt x="5" y="9"/>
                  </a:cubicBezTo>
                  <a:cubicBezTo>
                    <a:pt x="5" y="9"/>
                    <a:pt x="6" y="8"/>
                    <a:pt x="6" y="9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12"/>
                    <a:pt x="2" y="11"/>
                    <a:pt x="0" y="11"/>
                  </a:cubicBezTo>
                  <a:cubicBezTo>
                    <a:pt x="0" y="11"/>
                    <a:pt x="0" y="10"/>
                    <a:pt x="0" y="10"/>
                  </a:cubicBezTo>
                  <a:cubicBezTo>
                    <a:pt x="0" y="10"/>
                    <a:pt x="0" y="10"/>
                    <a:pt x="1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9"/>
                    <a:pt x="2" y="9"/>
                    <a:pt x="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auto">
            <a:xfrm>
              <a:off x="6029326" y="3217863"/>
              <a:ext cx="312738" cy="361950"/>
            </a:xfrm>
            <a:custGeom>
              <a:avLst/>
              <a:gdLst>
                <a:gd name="T0" fmla="*/ 82 w 82"/>
                <a:gd name="T1" fmla="*/ 27 h 95"/>
                <a:gd name="T2" fmla="*/ 78 w 82"/>
                <a:gd name="T3" fmla="*/ 42 h 95"/>
                <a:gd name="T4" fmla="*/ 74 w 82"/>
                <a:gd name="T5" fmla="*/ 40 h 95"/>
                <a:gd name="T6" fmla="*/ 74 w 82"/>
                <a:gd name="T7" fmla="*/ 48 h 95"/>
                <a:gd name="T8" fmla="*/ 70 w 82"/>
                <a:gd name="T9" fmla="*/ 54 h 95"/>
                <a:gd name="T10" fmla="*/ 64 w 82"/>
                <a:gd name="T11" fmla="*/ 59 h 95"/>
                <a:gd name="T12" fmla="*/ 63 w 82"/>
                <a:gd name="T13" fmla="*/ 64 h 95"/>
                <a:gd name="T14" fmla="*/ 62 w 82"/>
                <a:gd name="T15" fmla="*/ 57 h 95"/>
                <a:gd name="T16" fmla="*/ 57 w 82"/>
                <a:gd name="T17" fmla="*/ 53 h 95"/>
                <a:gd name="T18" fmla="*/ 53 w 82"/>
                <a:gd name="T19" fmla="*/ 57 h 95"/>
                <a:gd name="T20" fmla="*/ 50 w 82"/>
                <a:gd name="T21" fmla="*/ 59 h 95"/>
                <a:gd name="T22" fmla="*/ 47 w 82"/>
                <a:gd name="T23" fmla="*/ 52 h 95"/>
                <a:gd name="T24" fmla="*/ 41 w 82"/>
                <a:gd name="T25" fmla="*/ 49 h 95"/>
                <a:gd name="T26" fmla="*/ 38 w 82"/>
                <a:gd name="T27" fmla="*/ 50 h 95"/>
                <a:gd name="T28" fmla="*/ 39 w 82"/>
                <a:gd name="T29" fmla="*/ 56 h 95"/>
                <a:gd name="T30" fmla="*/ 29 w 82"/>
                <a:gd name="T31" fmla="*/ 52 h 95"/>
                <a:gd name="T32" fmla="*/ 31 w 82"/>
                <a:gd name="T33" fmla="*/ 56 h 95"/>
                <a:gd name="T34" fmla="*/ 37 w 82"/>
                <a:gd name="T35" fmla="*/ 62 h 95"/>
                <a:gd name="T36" fmla="*/ 31 w 82"/>
                <a:gd name="T37" fmla="*/ 81 h 95"/>
                <a:gd name="T38" fmla="*/ 24 w 82"/>
                <a:gd name="T39" fmla="*/ 93 h 95"/>
                <a:gd name="T40" fmla="*/ 15 w 82"/>
                <a:gd name="T41" fmla="*/ 83 h 95"/>
                <a:gd name="T42" fmla="*/ 14 w 82"/>
                <a:gd name="T43" fmla="*/ 65 h 95"/>
                <a:gd name="T44" fmla="*/ 8 w 82"/>
                <a:gd name="T45" fmla="*/ 65 h 95"/>
                <a:gd name="T46" fmla="*/ 0 w 82"/>
                <a:gd name="T47" fmla="*/ 53 h 95"/>
                <a:gd name="T48" fmla="*/ 6 w 82"/>
                <a:gd name="T49" fmla="*/ 41 h 95"/>
                <a:gd name="T50" fmla="*/ 15 w 82"/>
                <a:gd name="T51" fmla="*/ 41 h 95"/>
                <a:gd name="T52" fmla="*/ 27 w 82"/>
                <a:gd name="T53" fmla="*/ 45 h 95"/>
                <a:gd name="T54" fmla="*/ 26 w 82"/>
                <a:gd name="T55" fmla="*/ 41 h 95"/>
                <a:gd name="T56" fmla="*/ 22 w 82"/>
                <a:gd name="T57" fmla="*/ 38 h 95"/>
                <a:gd name="T58" fmla="*/ 22 w 82"/>
                <a:gd name="T59" fmla="*/ 41 h 95"/>
                <a:gd name="T60" fmla="*/ 19 w 82"/>
                <a:gd name="T61" fmla="*/ 37 h 95"/>
                <a:gd name="T62" fmla="*/ 19 w 82"/>
                <a:gd name="T63" fmla="*/ 38 h 95"/>
                <a:gd name="T64" fmla="*/ 15 w 82"/>
                <a:gd name="T65" fmla="*/ 37 h 95"/>
                <a:gd name="T66" fmla="*/ 12 w 82"/>
                <a:gd name="T67" fmla="*/ 35 h 95"/>
                <a:gd name="T68" fmla="*/ 4 w 82"/>
                <a:gd name="T69" fmla="*/ 40 h 95"/>
                <a:gd name="T70" fmla="*/ 8 w 82"/>
                <a:gd name="T71" fmla="*/ 34 h 95"/>
                <a:gd name="T72" fmla="*/ 9 w 82"/>
                <a:gd name="T73" fmla="*/ 29 h 95"/>
                <a:gd name="T74" fmla="*/ 6 w 82"/>
                <a:gd name="T75" fmla="*/ 26 h 95"/>
                <a:gd name="T76" fmla="*/ 8 w 82"/>
                <a:gd name="T77" fmla="*/ 20 h 95"/>
                <a:gd name="T78" fmla="*/ 10 w 82"/>
                <a:gd name="T79" fmla="*/ 26 h 95"/>
                <a:gd name="T80" fmla="*/ 13 w 82"/>
                <a:gd name="T81" fmla="*/ 25 h 95"/>
                <a:gd name="T82" fmla="*/ 12 w 82"/>
                <a:gd name="T83" fmla="*/ 18 h 95"/>
                <a:gd name="T84" fmla="*/ 16 w 82"/>
                <a:gd name="T85" fmla="*/ 12 h 95"/>
                <a:gd name="T86" fmla="*/ 23 w 82"/>
                <a:gd name="T87" fmla="*/ 7 h 95"/>
                <a:gd name="T88" fmla="*/ 30 w 82"/>
                <a:gd name="T89" fmla="*/ 10 h 95"/>
                <a:gd name="T90" fmla="*/ 38 w 82"/>
                <a:gd name="T91" fmla="*/ 10 h 95"/>
                <a:gd name="T92" fmla="*/ 44 w 82"/>
                <a:gd name="T93" fmla="*/ 7 h 95"/>
                <a:gd name="T94" fmla="*/ 49 w 82"/>
                <a:gd name="T95" fmla="*/ 7 h 95"/>
                <a:gd name="T96" fmla="*/ 51 w 82"/>
                <a:gd name="T97" fmla="*/ 3 h 95"/>
                <a:gd name="T98" fmla="*/ 57 w 82"/>
                <a:gd name="T99" fmla="*/ 0 h 95"/>
                <a:gd name="T100" fmla="*/ 62 w 82"/>
                <a:gd name="T101" fmla="*/ 4 h 95"/>
                <a:gd name="T102" fmla="*/ 80 w 82"/>
                <a:gd name="T103" fmla="*/ 2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5">
                  <a:moveTo>
                    <a:pt x="80" y="23"/>
                  </a:moveTo>
                  <a:cubicBezTo>
                    <a:pt x="79" y="23"/>
                    <a:pt x="79" y="24"/>
                    <a:pt x="79" y="24"/>
                  </a:cubicBezTo>
                  <a:cubicBezTo>
                    <a:pt x="79" y="25"/>
                    <a:pt x="80" y="25"/>
                    <a:pt x="81" y="24"/>
                  </a:cubicBezTo>
                  <a:cubicBezTo>
                    <a:pt x="81" y="25"/>
                    <a:pt x="81" y="26"/>
                    <a:pt x="82" y="27"/>
                  </a:cubicBezTo>
                  <a:cubicBezTo>
                    <a:pt x="82" y="28"/>
                    <a:pt x="82" y="30"/>
                    <a:pt x="82" y="31"/>
                  </a:cubicBezTo>
                  <a:cubicBezTo>
                    <a:pt x="81" y="32"/>
                    <a:pt x="81" y="34"/>
                    <a:pt x="80" y="35"/>
                  </a:cubicBezTo>
                  <a:cubicBezTo>
                    <a:pt x="79" y="35"/>
                    <a:pt x="79" y="35"/>
                    <a:pt x="78" y="36"/>
                  </a:cubicBezTo>
                  <a:cubicBezTo>
                    <a:pt x="77" y="38"/>
                    <a:pt x="79" y="41"/>
                    <a:pt x="78" y="42"/>
                  </a:cubicBezTo>
                  <a:cubicBezTo>
                    <a:pt x="77" y="42"/>
                    <a:pt x="76" y="41"/>
                    <a:pt x="76" y="40"/>
                  </a:cubicBezTo>
                  <a:cubicBezTo>
                    <a:pt x="76" y="39"/>
                    <a:pt x="75" y="39"/>
                    <a:pt x="75" y="38"/>
                  </a:cubicBezTo>
                  <a:cubicBezTo>
                    <a:pt x="73" y="38"/>
                    <a:pt x="75" y="39"/>
                    <a:pt x="74" y="40"/>
                  </a:cubicBezTo>
                  <a:cubicBezTo>
                    <a:pt x="75" y="40"/>
                    <a:pt x="74" y="40"/>
                    <a:pt x="74" y="40"/>
                  </a:cubicBezTo>
                  <a:cubicBezTo>
                    <a:pt x="74" y="41"/>
                    <a:pt x="73" y="41"/>
                    <a:pt x="74" y="42"/>
                  </a:cubicBezTo>
                  <a:cubicBezTo>
                    <a:pt x="74" y="42"/>
                    <a:pt x="74" y="43"/>
                    <a:pt x="74" y="43"/>
                  </a:cubicBezTo>
                  <a:cubicBezTo>
                    <a:pt x="74" y="44"/>
                    <a:pt x="75" y="44"/>
                    <a:pt x="75" y="45"/>
                  </a:cubicBezTo>
                  <a:cubicBezTo>
                    <a:pt x="74" y="45"/>
                    <a:pt x="75" y="47"/>
                    <a:pt x="74" y="48"/>
                  </a:cubicBezTo>
                  <a:cubicBezTo>
                    <a:pt x="74" y="49"/>
                    <a:pt x="74" y="49"/>
                    <a:pt x="74" y="49"/>
                  </a:cubicBezTo>
                  <a:cubicBezTo>
                    <a:pt x="73" y="51"/>
                    <a:pt x="72" y="52"/>
                    <a:pt x="72" y="53"/>
                  </a:cubicBezTo>
                  <a:cubicBezTo>
                    <a:pt x="70" y="53"/>
                    <a:pt x="69" y="53"/>
                    <a:pt x="69" y="54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70" y="55"/>
                    <a:pt x="70" y="56"/>
                    <a:pt x="69" y="56"/>
                  </a:cubicBezTo>
                  <a:cubicBezTo>
                    <a:pt x="69" y="59"/>
                    <a:pt x="69" y="62"/>
                    <a:pt x="67" y="62"/>
                  </a:cubicBezTo>
                  <a:cubicBezTo>
                    <a:pt x="67" y="61"/>
                    <a:pt x="66" y="61"/>
                    <a:pt x="66" y="61"/>
                  </a:cubicBezTo>
                  <a:cubicBezTo>
                    <a:pt x="65" y="61"/>
                    <a:pt x="65" y="60"/>
                    <a:pt x="64" y="59"/>
                  </a:cubicBezTo>
                  <a:cubicBezTo>
                    <a:pt x="64" y="59"/>
                    <a:pt x="64" y="60"/>
                    <a:pt x="64" y="61"/>
                  </a:cubicBezTo>
                  <a:cubicBezTo>
                    <a:pt x="64" y="62"/>
                    <a:pt x="65" y="63"/>
                    <a:pt x="66" y="63"/>
                  </a:cubicBezTo>
                  <a:cubicBezTo>
                    <a:pt x="66" y="65"/>
                    <a:pt x="67" y="65"/>
                    <a:pt x="67" y="67"/>
                  </a:cubicBezTo>
                  <a:cubicBezTo>
                    <a:pt x="65" y="66"/>
                    <a:pt x="64" y="65"/>
                    <a:pt x="63" y="64"/>
                  </a:cubicBezTo>
                  <a:cubicBezTo>
                    <a:pt x="64" y="63"/>
                    <a:pt x="63" y="62"/>
                    <a:pt x="63" y="62"/>
                  </a:cubicBezTo>
                  <a:cubicBezTo>
                    <a:pt x="63" y="61"/>
                    <a:pt x="63" y="61"/>
                    <a:pt x="63" y="60"/>
                  </a:cubicBezTo>
                  <a:cubicBezTo>
                    <a:pt x="63" y="59"/>
                    <a:pt x="63" y="59"/>
                    <a:pt x="62" y="59"/>
                  </a:cubicBezTo>
                  <a:cubicBezTo>
                    <a:pt x="62" y="58"/>
                    <a:pt x="62" y="58"/>
                    <a:pt x="62" y="57"/>
                  </a:cubicBezTo>
                  <a:cubicBezTo>
                    <a:pt x="62" y="56"/>
                    <a:pt x="60" y="57"/>
                    <a:pt x="60" y="56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59" y="54"/>
                    <a:pt x="59" y="53"/>
                    <a:pt x="59" y="52"/>
                  </a:cubicBezTo>
                  <a:cubicBezTo>
                    <a:pt x="58" y="52"/>
                    <a:pt x="57" y="53"/>
                    <a:pt x="57" y="53"/>
                  </a:cubicBezTo>
                  <a:cubicBezTo>
                    <a:pt x="56" y="54"/>
                    <a:pt x="55" y="54"/>
                    <a:pt x="56" y="56"/>
                  </a:cubicBezTo>
                  <a:cubicBezTo>
                    <a:pt x="55" y="55"/>
                    <a:pt x="55" y="57"/>
                    <a:pt x="54" y="56"/>
                  </a:cubicBezTo>
                  <a:cubicBezTo>
                    <a:pt x="54" y="57"/>
                    <a:pt x="54" y="57"/>
                    <a:pt x="54" y="57"/>
                  </a:cubicBezTo>
                  <a:cubicBezTo>
                    <a:pt x="54" y="57"/>
                    <a:pt x="54" y="57"/>
                    <a:pt x="53" y="57"/>
                  </a:cubicBezTo>
                  <a:cubicBezTo>
                    <a:pt x="54" y="60"/>
                    <a:pt x="53" y="61"/>
                    <a:pt x="52" y="62"/>
                  </a:cubicBezTo>
                  <a:cubicBezTo>
                    <a:pt x="52" y="62"/>
                    <a:pt x="51" y="63"/>
                    <a:pt x="51" y="62"/>
                  </a:cubicBezTo>
                  <a:cubicBezTo>
                    <a:pt x="51" y="62"/>
                    <a:pt x="51" y="61"/>
                    <a:pt x="51" y="61"/>
                  </a:cubicBezTo>
                  <a:cubicBezTo>
                    <a:pt x="51" y="60"/>
                    <a:pt x="50" y="59"/>
                    <a:pt x="50" y="59"/>
                  </a:cubicBezTo>
                  <a:cubicBezTo>
                    <a:pt x="49" y="57"/>
                    <a:pt x="49" y="56"/>
                    <a:pt x="48" y="55"/>
                  </a:cubicBezTo>
                  <a:cubicBezTo>
                    <a:pt x="48" y="54"/>
                    <a:pt x="48" y="54"/>
                    <a:pt x="48" y="53"/>
                  </a:cubicBezTo>
                  <a:cubicBezTo>
                    <a:pt x="48" y="53"/>
                    <a:pt x="47" y="53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6" y="51"/>
                    <a:pt x="46" y="50"/>
                    <a:pt x="44" y="50"/>
                  </a:cubicBezTo>
                  <a:cubicBezTo>
                    <a:pt x="44" y="50"/>
                    <a:pt x="44" y="50"/>
                    <a:pt x="43" y="50"/>
                  </a:cubicBezTo>
                  <a:cubicBezTo>
                    <a:pt x="42" y="50"/>
                    <a:pt x="42" y="51"/>
                    <a:pt x="41" y="51"/>
                  </a:cubicBezTo>
                  <a:cubicBezTo>
                    <a:pt x="41" y="50"/>
                    <a:pt x="41" y="50"/>
                    <a:pt x="41" y="49"/>
                  </a:cubicBezTo>
                  <a:cubicBezTo>
                    <a:pt x="38" y="50"/>
                    <a:pt x="39" y="47"/>
                    <a:pt x="37" y="46"/>
                  </a:cubicBezTo>
                  <a:cubicBezTo>
                    <a:pt x="37" y="46"/>
                    <a:pt x="37" y="46"/>
                    <a:pt x="36" y="46"/>
                  </a:cubicBezTo>
                  <a:cubicBezTo>
                    <a:pt x="37" y="47"/>
                    <a:pt x="37" y="47"/>
                    <a:pt x="38" y="47"/>
                  </a:cubicBezTo>
                  <a:cubicBezTo>
                    <a:pt x="37" y="49"/>
                    <a:pt x="38" y="49"/>
                    <a:pt x="38" y="50"/>
                  </a:cubicBezTo>
                  <a:cubicBezTo>
                    <a:pt x="39" y="50"/>
                    <a:pt x="39" y="49"/>
                    <a:pt x="40" y="50"/>
                  </a:cubicBezTo>
                  <a:cubicBezTo>
                    <a:pt x="40" y="51"/>
                    <a:pt x="41" y="51"/>
                    <a:pt x="42" y="52"/>
                  </a:cubicBezTo>
                  <a:cubicBezTo>
                    <a:pt x="42" y="53"/>
                    <a:pt x="41" y="53"/>
                    <a:pt x="41" y="55"/>
                  </a:cubicBezTo>
                  <a:cubicBezTo>
                    <a:pt x="40" y="55"/>
                    <a:pt x="40" y="56"/>
                    <a:pt x="39" y="56"/>
                  </a:cubicBezTo>
                  <a:cubicBezTo>
                    <a:pt x="38" y="56"/>
                    <a:pt x="39" y="57"/>
                    <a:pt x="38" y="57"/>
                  </a:cubicBezTo>
                  <a:cubicBezTo>
                    <a:pt x="36" y="57"/>
                    <a:pt x="35" y="59"/>
                    <a:pt x="34" y="59"/>
                  </a:cubicBezTo>
                  <a:cubicBezTo>
                    <a:pt x="32" y="58"/>
                    <a:pt x="32" y="56"/>
                    <a:pt x="32" y="55"/>
                  </a:cubicBezTo>
                  <a:cubicBezTo>
                    <a:pt x="31" y="54"/>
                    <a:pt x="30" y="53"/>
                    <a:pt x="29" y="52"/>
                  </a:cubicBezTo>
                  <a:cubicBezTo>
                    <a:pt x="30" y="51"/>
                    <a:pt x="29" y="50"/>
                    <a:pt x="28" y="49"/>
                  </a:cubicBezTo>
                  <a:cubicBezTo>
                    <a:pt x="28" y="49"/>
                    <a:pt x="29" y="50"/>
                    <a:pt x="28" y="51"/>
                  </a:cubicBezTo>
                  <a:cubicBezTo>
                    <a:pt x="29" y="52"/>
                    <a:pt x="29" y="52"/>
                    <a:pt x="30" y="53"/>
                  </a:cubicBezTo>
                  <a:cubicBezTo>
                    <a:pt x="29" y="55"/>
                    <a:pt x="31" y="55"/>
                    <a:pt x="31" y="56"/>
                  </a:cubicBezTo>
                  <a:cubicBezTo>
                    <a:pt x="32" y="57"/>
                    <a:pt x="33" y="58"/>
                    <a:pt x="33" y="60"/>
                  </a:cubicBezTo>
                  <a:cubicBezTo>
                    <a:pt x="34" y="60"/>
                    <a:pt x="34" y="60"/>
                    <a:pt x="35" y="60"/>
                  </a:cubicBezTo>
                  <a:cubicBezTo>
                    <a:pt x="36" y="60"/>
                    <a:pt x="36" y="59"/>
                    <a:pt x="37" y="59"/>
                  </a:cubicBezTo>
                  <a:cubicBezTo>
                    <a:pt x="38" y="60"/>
                    <a:pt x="37" y="61"/>
                    <a:pt x="37" y="62"/>
                  </a:cubicBezTo>
                  <a:cubicBezTo>
                    <a:pt x="36" y="64"/>
                    <a:pt x="35" y="66"/>
                    <a:pt x="34" y="68"/>
                  </a:cubicBezTo>
                  <a:cubicBezTo>
                    <a:pt x="33" y="68"/>
                    <a:pt x="33" y="69"/>
                    <a:pt x="32" y="69"/>
                  </a:cubicBezTo>
                  <a:cubicBezTo>
                    <a:pt x="32" y="71"/>
                    <a:pt x="31" y="72"/>
                    <a:pt x="31" y="73"/>
                  </a:cubicBezTo>
                  <a:cubicBezTo>
                    <a:pt x="31" y="75"/>
                    <a:pt x="31" y="78"/>
                    <a:pt x="31" y="81"/>
                  </a:cubicBezTo>
                  <a:cubicBezTo>
                    <a:pt x="29" y="82"/>
                    <a:pt x="28" y="84"/>
                    <a:pt x="28" y="87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8"/>
                    <a:pt x="26" y="89"/>
                    <a:pt x="27" y="90"/>
                  </a:cubicBezTo>
                  <a:cubicBezTo>
                    <a:pt x="25" y="91"/>
                    <a:pt x="25" y="92"/>
                    <a:pt x="24" y="93"/>
                  </a:cubicBezTo>
                  <a:cubicBezTo>
                    <a:pt x="22" y="94"/>
                    <a:pt x="21" y="95"/>
                    <a:pt x="19" y="95"/>
                  </a:cubicBezTo>
                  <a:cubicBezTo>
                    <a:pt x="18" y="94"/>
                    <a:pt x="18" y="91"/>
                    <a:pt x="17" y="90"/>
                  </a:cubicBezTo>
                  <a:cubicBezTo>
                    <a:pt x="17" y="89"/>
                    <a:pt x="17" y="88"/>
                    <a:pt x="17" y="87"/>
                  </a:cubicBezTo>
                  <a:cubicBezTo>
                    <a:pt x="17" y="86"/>
                    <a:pt x="16" y="84"/>
                    <a:pt x="15" y="83"/>
                  </a:cubicBezTo>
                  <a:cubicBezTo>
                    <a:pt x="15" y="82"/>
                    <a:pt x="15" y="80"/>
                    <a:pt x="16" y="78"/>
                  </a:cubicBezTo>
                  <a:cubicBezTo>
                    <a:pt x="15" y="77"/>
                    <a:pt x="15" y="75"/>
                    <a:pt x="15" y="74"/>
                  </a:cubicBezTo>
                  <a:cubicBezTo>
                    <a:pt x="15" y="73"/>
                    <a:pt x="14" y="72"/>
                    <a:pt x="13" y="70"/>
                  </a:cubicBezTo>
                  <a:cubicBezTo>
                    <a:pt x="13" y="68"/>
                    <a:pt x="14" y="67"/>
                    <a:pt x="14" y="65"/>
                  </a:cubicBezTo>
                  <a:cubicBezTo>
                    <a:pt x="13" y="65"/>
                    <a:pt x="13" y="65"/>
                    <a:pt x="12" y="66"/>
                  </a:cubicBezTo>
                  <a:cubicBezTo>
                    <a:pt x="12" y="66"/>
                    <a:pt x="11" y="65"/>
                    <a:pt x="10" y="65"/>
                  </a:cubicBezTo>
                  <a:cubicBezTo>
                    <a:pt x="10" y="65"/>
                    <a:pt x="10" y="64"/>
                    <a:pt x="10" y="64"/>
                  </a:cubicBezTo>
                  <a:cubicBezTo>
                    <a:pt x="9" y="64"/>
                    <a:pt x="9" y="65"/>
                    <a:pt x="8" y="65"/>
                  </a:cubicBezTo>
                  <a:cubicBezTo>
                    <a:pt x="7" y="65"/>
                    <a:pt x="6" y="65"/>
                    <a:pt x="5" y="66"/>
                  </a:cubicBezTo>
                  <a:cubicBezTo>
                    <a:pt x="3" y="65"/>
                    <a:pt x="3" y="64"/>
                    <a:pt x="2" y="64"/>
                  </a:cubicBezTo>
                  <a:cubicBezTo>
                    <a:pt x="1" y="62"/>
                    <a:pt x="1" y="61"/>
                    <a:pt x="0" y="60"/>
                  </a:cubicBezTo>
                  <a:cubicBezTo>
                    <a:pt x="0" y="57"/>
                    <a:pt x="0" y="55"/>
                    <a:pt x="0" y="53"/>
                  </a:cubicBezTo>
                  <a:cubicBezTo>
                    <a:pt x="0" y="52"/>
                    <a:pt x="1" y="51"/>
                    <a:pt x="1" y="49"/>
                  </a:cubicBezTo>
                  <a:cubicBezTo>
                    <a:pt x="2" y="48"/>
                    <a:pt x="3" y="48"/>
                    <a:pt x="3" y="47"/>
                  </a:cubicBezTo>
                  <a:cubicBezTo>
                    <a:pt x="4" y="46"/>
                    <a:pt x="3" y="44"/>
                    <a:pt x="4" y="43"/>
                  </a:cubicBezTo>
                  <a:cubicBezTo>
                    <a:pt x="5" y="42"/>
                    <a:pt x="5" y="42"/>
                    <a:pt x="6" y="41"/>
                  </a:cubicBezTo>
                  <a:cubicBezTo>
                    <a:pt x="6" y="41"/>
                    <a:pt x="7" y="41"/>
                    <a:pt x="7" y="42"/>
                  </a:cubicBezTo>
                  <a:cubicBezTo>
                    <a:pt x="8" y="41"/>
                    <a:pt x="10" y="41"/>
                    <a:pt x="12" y="41"/>
                  </a:cubicBezTo>
                  <a:cubicBezTo>
                    <a:pt x="12" y="40"/>
                    <a:pt x="14" y="40"/>
                    <a:pt x="15" y="40"/>
                  </a:cubicBezTo>
                  <a:cubicBezTo>
                    <a:pt x="15" y="40"/>
                    <a:pt x="15" y="41"/>
                    <a:pt x="15" y="41"/>
                  </a:cubicBezTo>
                  <a:cubicBezTo>
                    <a:pt x="15" y="42"/>
                    <a:pt x="15" y="42"/>
                    <a:pt x="15" y="43"/>
                  </a:cubicBezTo>
                  <a:cubicBezTo>
                    <a:pt x="16" y="44"/>
                    <a:pt x="18" y="44"/>
                    <a:pt x="19" y="45"/>
                  </a:cubicBezTo>
                  <a:cubicBezTo>
                    <a:pt x="20" y="45"/>
                    <a:pt x="20" y="44"/>
                    <a:pt x="21" y="44"/>
                  </a:cubicBezTo>
                  <a:cubicBezTo>
                    <a:pt x="23" y="44"/>
                    <a:pt x="25" y="44"/>
                    <a:pt x="27" y="45"/>
                  </a:cubicBezTo>
                  <a:cubicBezTo>
                    <a:pt x="28" y="45"/>
                    <a:pt x="27" y="43"/>
                    <a:pt x="28" y="42"/>
                  </a:cubicBezTo>
                  <a:cubicBezTo>
                    <a:pt x="28" y="42"/>
                    <a:pt x="28" y="41"/>
                    <a:pt x="28" y="41"/>
                  </a:cubicBezTo>
                  <a:cubicBezTo>
                    <a:pt x="27" y="40"/>
                    <a:pt x="28" y="42"/>
                    <a:pt x="27" y="42"/>
                  </a:cubicBezTo>
                  <a:cubicBezTo>
                    <a:pt x="26" y="42"/>
                    <a:pt x="27" y="41"/>
                    <a:pt x="26" y="41"/>
                  </a:cubicBezTo>
                  <a:cubicBezTo>
                    <a:pt x="26" y="41"/>
                    <a:pt x="24" y="42"/>
                    <a:pt x="23" y="41"/>
                  </a:cubicBezTo>
                  <a:cubicBezTo>
                    <a:pt x="23" y="41"/>
                    <a:pt x="23" y="40"/>
                    <a:pt x="23" y="40"/>
                  </a:cubicBezTo>
                  <a:cubicBezTo>
                    <a:pt x="23" y="39"/>
                    <a:pt x="23" y="39"/>
                    <a:pt x="23" y="38"/>
                  </a:cubicBezTo>
                  <a:cubicBezTo>
                    <a:pt x="23" y="38"/>
                    <a:pt x="22" y="38"/>
                    <a:pt x="22" y="38"/>
                  </a:cubicBezTo>
                  <a:cubicBezTo>
                    <a:pt x="21" y="39"/>
                    <a:pt x="22" y="40"/>
                    <a:pt x="22" y="41"/>
                  </a:cubicBezTo>
                  <a:cubicBezTo>
                    <a:pt x="23" y="41"/>
                    <a:pt x="23" y="41"/>
                    <a:pt x="23" y="42"/>
                  </a:cubicBezTo>
                  <a:cubicBezTo>
                    <a:pt x="22" y="41"/>
                    <a:pt x="22" y="42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1" y="41"/>
                    <a:pt x="21" y="41"/>
                    <a:pt x="20" y="41"/>
                  </a:cubicBezTo>
                  <a:cubicBezTo>
                    <a:pt x="20" y="40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19" y="37"/>
                    <a:pt x="19" y="37"/>
                  </a:cubicBezTo>
                  <a:cubicBezTo>
                    <a:pt x="18" y="36"/>
                    <a:pt x="17" y="35"/>
                    <a:pt x="16" y="34"/>
                  </a:cubicBezTo>
                  <a:cubicBezTo>
                    <a:pt x="16" y="36"/>
                    <a:pt x="19" y="36"/>
                    <a:pt x="19" y="38"/>
                  </a:cubicBezTo>
                  <a:cubicBezTo>
                    <a:pt x="19" y="38"/>
                    <a:pt x="19" y="37"/>
                    <a:pt x="18" y="38"/>
                  </a:cubicBezTo>
                  <a:cubicBezTo>
                    <a:pt x="18" y="38"/>
                    <a:pt x="19" y="38"/>
                    <a:pt x="19" y="38"/>
                  </a:cubicBezTo>
                  <a:cubicBezTo>
                    <a:pt x="18" y="39"/>
                    <a:pt x="17" y="39"/>
                    <a:pt x="17" y="40"/>
                  </a:cubicBezTo>
                  <a:cubicBezTo>
                    <a:pt x="17" y="40"/>
                    <a:pt x="16" y="40"/>
                    <a:pt x="16" y="39"/>
                  </a:cubicBezTo>
                  <a:cubicBezTo>
                    <a:pt x="17" y="39"/>
                    <a:pt x="17" y="39"/>
                    <a:pt x="17" y="38"/>
                  </a:cubicBezTo>
                  <a:cubicBezTo>
                    <a:pt x="17" y="37"/>
                    <a:pt x="16" y="37"/>
                    <a:pt x="15" y="37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7"/>
                    <a:pt x="15" y="38"/>
                    <a:pt x="14" y="39"/>
                  </a:cubicBezTo>
                  <a:cubicBezTo>
                    <a:pt x="14" y="37"/>
                    <a:pt x="13" y="36"/>
                    <a:pt x="14" y="35"/>
                  </a:cubicBezTo>
                  <a:cubicBezTo>
                    <a:pt x="13" y="35"/>
                    <a:pt x="13" y="35"/>
                    <a:pt x="12" y="35"/>
                  </a:cubicBezTo>
                  <a:cubicBezTo>
                    <a:pt x="10" y="35"/>
                    <a:pt x="10" y="37"/>
                    <a:pt x="9" y="37"/>
                  </a:cubicBezTo>
                  <a:cubicBezTo>
                    <a:pt x="10" y="39"/>
                    <a:pt x="9" y="40"/>
                    <a:pt x="8" y="41"/>
                  </a:cubicBezTo>
                  <a:cubicBezTo>
                    <a:pt x="7" y="40"/>
                    <a:pt x="7" y="40"/>
                    <a:pt x="6" y="41"/>
                  </a:cubicBezTo>
                  <a:cubicBezTo>
                    <a:pt x="6" y="41"/>
                    <a:pt x="5" y="40"/>
                    <a:pt x="4" y="40"/>
                  </a:cubicBezTo>
                  <a:cubicBezTo>
                    <a:pt x="5" y="39"/>
                    <a:pt x="4" y="39"/>
                    <a:pt x="4" y="38"/>
                  </a:cubicBezTo>
                  <a:cubicBezTo>
                    <a:pt x="5" y="38"/>
                    <a:pt x="4" y="36"/>
                    <a:pt x="4" y="35"/>
                  </a:cubicBezTo>
                  <a:cubicBezTo>
                    <a:pt x="6" y="35"/>
                    <a:pt x="7" y="34"/>
                    <a:pt x="8" y="35"/>
                  </a:cubicBezTo>
                  <a:cubicBezTo>
                    <a:pt x="8" y="35"/>
                    <a:pt x="8" y="34"/>
                    <a:pt x="8" y="34"/>
                  </a:cubicBezTo>
                  <a:cubicBezTo>
                    <a:pt x="9" y="32"/>
                    <a:pt x="7" y="33"/>
                    <a:pt x="8" y="32"/>
                  </a:cubicBezTo>
                  <a:cubicBezTo>
                    <a:pt x="7" y="32"/>
                    <a:pt x="6" y="32"/>
                    <a:pt x="6" y="31"/>
                  </a:cubicBezTo>
                  <a:cubicBezTo>
                    <a:pt x="6" y="30"/>
                    <a:pt x="7" y="30"/>
                    <a:pt x="7" y="30"/>
                  </a:cubicBezTo>
                  <a:cubicBezTo>
                    <a:pt x="8" y="30"/>
                    <a:pt x="8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8"/>
                    <a:pt x="7" y="29"/>
                    <a:pt x="5" y="29"/>
                  </a:cubicBezTo>
                  <a:cubicBezTo>
                    <a:pt x="5" y="28"/>
                    <a:pt x="6" y="28"/>
                    <a:pt x="7" y="28"/>
                  </a:cubicBezTo>
                  <a:cubicBezTo>
                    <a:pt x="6" y="27"/>
                    <a:pt x="6" y="27"/>
                    <a:pt x="6" y="26"/>
                  </a:cubicBezTo>
                  <a:cubicBezTo>
                    <a:pt x="7" y="26"/>
                    <a:pt x="7" y="25"/>
                    <a:pt x="7" y="24"/>
                  </a:cubicBezTo>
                  <a:cubicBezTo>
                    <a:pt x="7" y="24"/>
                    <a:pt x="7" y="24"/>
                    <a:pt x="6" y="24"/>
                  </a:cubicBezTo>
                  <a:cubicBezTo>
                    <a:pt x="6" y="22"/>
                    <a:pt x="7" y="22"/>
                    <a:pt x="6" y="20"/>
                  </a:cubicBezTo>
                  <a:cubicBezTo>
                    <a:pt x="7" y="20"/>
                    <a:pt x="7" y="20"/>
                    <a:pt x="8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8" y="21"/>
                    <a:pt x="8" y="21"/>
                    <a:pt x="8" y="22"/>
                  </a:cubicBezTo>
                  <a:cubicBezTo>
                    <a:pt x="8" y="23"/>
                    <a:pt x="9" y="23"/>
                    <a:pt x="9" y="25"/>
                  </a:cubicBezTo>
                  <a:cubicBezTo>
                    <a:pt x="9" y="25"/>
                    <a:pt x="10" y="26"/>
                    <a:pt x="10" y="26"/>
                  </a:cubicBezTo>
                  <a:cubicBezTo>
                    <a:pt x="9" y="27"/>
                    <a:pt x="9" y="27"/>
                    <a:pt x="9" y="29"/>
                  </a:cubicBezTo>
                  <a:cubicBezTo>
                    <a:pt x="10" y="29"/>
                    <a:pt x="10" y="27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5"/>
                    <a:pt x="13" y="25"/>
                    <a:pt x="13" y="25"/>
                  </a:cubicBezTo>
                  <a:cubicBezTo>
                    <a:pt x="13" y="25"/>
                    <a:pt x="13" y="24"/>
                    <a:pt x="13" y="24"/>
                  </a:cubicBezTo>
                  <a:cubicBezTo>
                    <a:pt x="13" y="23"/>
                    <a:pt x="13" y="23"/>
                    <a:pt x="14" y="22"/>
                  </a:cubicBezTo>
                  <a:cubicBezTo>
                    <a:pt x="13" y="22"/>
                    <a:pt x="12" y="22"/>
                    <a:pt x="12" y="21"/>
                  </a:cubicBezTo>
                  <a:cubicBezTo>
                    <a:pt x="12" y="20"/>
                    <a:pt x="12" y="19"/>
                    <a:pt x="12" y="18"/>
                  </a:cubicBezTo>
                  <a:cubicBezTo>
                    <a:pt x="12" y="17"/>
                    <a:pt x="12" y="15"/>
                    <a:pt x="14" y="15"/>
                  </a:cubicBezTo>
                  <a:cubicBezTo>
                    <a:pt x="14" y="15"/>
                    <a:pt x="14" y="15"/>
                    <a:pt x="14" y="14"/>
                  </a:cubicBezTo>
                  <a:cubicBezTo>
                    <a:pt x="14" y="14"/>
                    <a:pt x="14" y="14"/>
                    <a:pt x="14" y="15"/>
                  </a:cubicBezTo>
                  <a:cubicBezTo>
                    <a:pt x="15" y="14"/>
                    <a:pt x="15" y="13"/>
                    <a:pt x="16" y="12"/>
                  </a:cubicBezTo>
                  <a:cubicBezTo>
                    <a:pt x="17" y="11"/>
                    <a:pt x="18" y="10"/>
                    <a:pt x="19" y="9"/>
                  </a:cubicBezTo>
                  <a:cubicBezTo>
                    <a:pt x="19" y="9"/>
                    <a:pt x="19" y="8"/>
                    <a:pt x="19" y="9"/>
                  </a:cubicBezTo>
                  <a:cubicBezTo>
                    <a:pt x="20" y="8"/>
                    <a:pt x="20" y="8"/>
                    <a:pt x="21" y="7"/>
                  </a:cubicBezTo>
                  <a:cubicBezTo>
                    <a:pt x="22" y="7"/>
                    <a:pt x="23" y="7"/>
                    <a:pt x="23" y="7"/>
                  </a:cubicBezTo>
                  <a:cubicBezTo>
                    <a:pt x="24" y="8"/>
                    <a:pt x="24" y="8"/>
                    <a:pt x="24" y="9"/>
                  </a:cubicBezTo>
                  <a:cubicBezTo>
                    <a:pt x="25" y="9"/>
                    <a:pt x="26" y="9"/>
                    <a:pt x="26" y="10"/>
                  </a:cubicBezTo>
                  <a:cubicBezTo>
                    <a:pt x="28" y="10"/>
                    <a:pt x="30" y="11"/>
                    <a:pt x="29" y="13"/>
                  </a:cubicBezTo>
                  <a:cubicBezTo>
                    <a:pt x="30" y="13"/>
                    <a:pt x="31" y="11"/>
                    <a:pt x="30" y="10"/>
                  </a:cubicBezTo>
                  <a:cubicBezTo>
                    <a:pt x="31" y="10"/>
                    <a:pt x="31" y="10"/>
                    <a:pt x="32" y="10"/>
                  </a:cubicBezTo>
                  <a:cubicBezTo>
                    <a:pt x="32" y="11"/>
                    <a:pt x="32" y="11"/>
                    <a:pt x="32" y="12"/>
                  </a:cubicBezTo>
                  <a:cubicBezTo>
                    <a:pt x="33" y="11"/>
                    <a:pt x="34" y="10"/>
                    <a:pt x="35" y="10"/>
                  </a:cubicBezTo>
                  <a:cubicBezTo>
                    <a:pt x="36" y="10"/>
                    <a:pt x="37" y="10"/>
                    <a:pt x="38" y="10"/>
                  </a:cubicBezTo>
                  <a:cubicBezTo>
                    <a:pt x="38" y="9"/>
                    <a:pt x="37" y="10"/>
                    <a:pt x="37" y="8"/>
                  </a:cubicBezTo>
                  <a:cubicBezTo>
                    <a:pt x="39" y="8"/>
                    <a:pt x="39" y="9"/>
                    <a:pt x="40" y="9"/>
                  </a:cubicBezTo>
                  <a:cubicBezTo>
                    <a:pt x="41" y="8"/>
                    <a:pt x="42" y="7"/>
                    <a:pt x="43" y="6"/>
                  </a:cubicBezTo>
                  <a:cubicBezTo>
                    <a:pt x="44" y="5"/>
                    <a:pt x="44" y="6"/>
                    <a:pt x="44" y="7"/>
                  </a:cubicBezTo>
                  <a:cubicBezTo>
                    <a:pt x="45" y="7"/>
                    <a:pt x="45" y="6"/>
                    <a:pt x="45" y="6"/>
                  </a:cubicBezTo>
                  <a:cubicBezTo>
                    <a:pt x="45" y="7"/>
                    <a:pt x="45" y="7"/>
                    <a:pt x="46" y="8"/>
                  </a:cubicBezTo>
                  <a:cubicBezTo>
                    <a:pt x="46" y="8"/>
                    <a:pt x="46" y="7"/>
                    <a:pt x="46" y="6"/>
                  </a:cubicBezTo>
                  <a:cubicBezTo>
                    <a:pt x="47" y="6"/>
                    <a:pt x="48" y="7"/>
                    <a:pt x="49" y="7"/>
                  </a:cubicBezTo>
                  <a:cubicBezTo>
                    <a:pt x="49" y="6"/>
                    <a:pt x="47" y="7"/>
                    <a:pt x="47" y="6"/>
                  </a:cubicBezTo>
                  <a:cubicBezTo>
                    <a:pt x="47" y="5"/>
                    <a:pt x="48" y="5"/>
                    <a:pt x="49" y="5"/>
                  </a:cubicBezTo>
                  <a:cubicBezTo>
                    <a:pt x="49" y="5"/>
                    <a:pt x="49" y="4"/>
                    <a:pt x="49" y="4"/>
                  </a:cubicBezTo>
                  <a:cubicBezTo>
                    <a:pt x="50" y="4"/>
                    <a:pt x="50" y="3"/>
                    <a:pt x="51" y="3"/>
                  </a:cubicBezTo>
                  <a:cubicBezTo>
                    <a:pt x="52" y="3"/>
                    <a:pt x="53" y="2"/>
                    <a:pt x="54" y="2"/>
                  </a:cubicBezTo>
                  <a:cubicBezTo>
                    <a:pt x="54" y="1"/>
                    <a:pt x="54" y="2"/>
                    <a:pt x="55" y="2"/>
                  </a:cubicBezTo>
                  <a:cubicBezTo>
                    <a:pt x="55" y="3"/>
                    <a:pt x="55" y="1"/>
                    <a:pt x="56" y="2"/>
                  </a:cubicBezTo>
                  <a:cubicBezTo>
                    <a:pt x="56" y="1"/>
                    <a:pt x="56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62" y="2"/>
                    <a:pt x="63" y="2"/>
                  </a:cubicBezTo>
                  <a:cubicBezTo>
                    <a:pt x="63" y="3"/>
                    <a:pt x="62" y="3"/>
                    <a:pt x="62" y="4"/>
                  </a:cubicBezTo>
                  <a:cubicBezTo>
                    <a:pt x="63" y="4"/>
                    <a:pt x="64" y="5"/>
                    <a:pt x="64" y="5"/>
                  </a:cubicBezTo>
                  <a:cubicBezTo>
                    <a:pt x="64" y="5"/>
                    <a:pt x="65" y="5"/>
                    <a:pt x="65" y="5"/>
                  </a:cubicBezTo>
                  <a:cubicBezTo>
                    <a:pt x="66" y="5"/>
                    <a:pt x="66" y="5"/>
                    <a:pt x="67" y="5"/>
                  </a:cubicBezTo>
                  <a:cubicBezTo>
                    <a:pt x="72" y="10"/>
                    <a:pt x="76" y="16"/>
                    <a:pt x="80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auto">
            <a:xfrm>
              <a:off x="6345238" y="3340101"/>
              <a:ext cx="7938" cy="14288"/>
            </a:xfrm>
            <a:custGeom>
              <a:avLst/>
              <a:gdLst>
                <a:gd name="T0" fmla="*/ 2 w 2"/>
                <a:gd name="T1" fmla="*/ 3 h 4"/>
                <a:gd name="T2" fmla="*/ 2 w 2"/>
                <a:gd name="T3" fmla="*/ 4 h 4"/>
                <a:gd name="T4" fmla="*/ 1 w 2"/>
                <a:gd name="T5" fmla="*/ 3 h 4"/>
                <a:gd name="T6" fmla="*/ 0 w 2"/>
                <a:gd name="T7" fmla="*/ 3 h 4"/>
                <a:gd name="T8" fmla="*/ 0 w 2"/>
                <a:gd name="T9" fmla="*/ 0 h 4"/>
                <a:gd name="T10" fmla="*/ 1 w 2"/>
                <a:gd name="T11" fmla="*/ 1 h 4"/>
                <a:gd name="T12" fmla="*/ 2 w 2"/>
                <a:gd name="T13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4">
                  <a:moveTo>
                    <a:pt x="2" y="3"/>
                  </a:moveTo>
                  <a:cubicBezTo>
                    <a:pt x="2" y="3"/>
                    <a:pt x="2" y="4"/>
                    <a:pt x="2" y="4"/>
                  </a:cubicBezTo>
                  <a:cubicBezTo>
                    <a:pt x="1" y="4"/>
                    <a:pt x="2" y="3"/>
                    <a:pt x="1" y="3"/>
                  </a:cubicBezTo>
                  <a:cubicBezTo>
                    <a:pt x="0" y="3"/>
                    <a:pt x="0" y="4"/>
                    <a:pt x="0" y="3"/>
                  </a:cubicBez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2"/>
                    <a:pt x="2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auto">
            <a:xfrm>
              <a:off x="6323013" y="3435351"/>
              <a:ext cx="15875" cy="14288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2 h 4"/>
                <a:gd name="T4" fmla="*/ 1 w 4"/>
                <a:gd name="T5" fmla="*/ 0 h 4"/>
                <a:gd name="T6" fmla="*/ 2 w 4"/>
                <a:gd name="T7" fmla="*/ 2 h 4"/>
                <a:gd name="T8" fmla="*/ 3 w 4"/>
                <a:gd name="T9" fmla="*/ 3 h 4"/>
                <a:gd name="T10" fmla="*/ 1 w 4"/>
                <a:gd name="T11" fmla="*/ 4 h 4"/>
                <a:gd name="T12" fmla="*/ 1 w 4"/>
                <a:gd name="T13" fmla="*/ 3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2"/>
                    <a:pt x="0" y="2"/>
                    <a:pt x="1" y="2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2" y="0"/>
                    <a:pt x="2" y="1"/>
                    <a:pt x="2" y="2"/>
                  </a:cubicBezTo>
                  <a:cubicBezTo>
                    <a:pt x="3" y="2"/>
                    <a:pt x="4" y="2"/>
                    <a:pt x="3" y="3"/>
                  </a:cubicBezTo>
                  <a:cubicBezTo>
                    <a:pt x="2" y="3"/>
                    <a:pt x="2" y="4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0" y="3"/>
                    <a:pt x="0" y="4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auto">
            <a:xfrm>
              <a:off x="6311901" y="3473451"/>
              <a:ext cx="14288" cy="19050"/>
            </a:xfrm>
            <a:custGeom>
              <a:avLst/>
              <a:gdLst>
                <a:gd name="T0" fmla="*/ 3 w 4"/>
                <a:gd name="T1" fmla="*/ 4 h 5"/>
                <a:gd name="T2" fmla="*/ 2 w 4"/>
                <a:gd name="T3" fmla="*/ 3 h 5"/>
                <a:gd name="T4" fmla="*/ 1 w 4"/>
                <a:gd name="T5" fmla="*/ 5 h 5"/>
                <a:gd name="T6" fmla="*/ 2 w 4"/>
                <a:gd name="T7" fmla="*/ 0 h 5"/>
                <a:gd name="T8" fmla="*/ 4 w 4"/>
                <a:gd name="T9" fmla="*/ 1 h 5"/>
                <a:gd name="T10" fmla="*/ 2 w 4"/>
                <a:gd name="T11" fmla="*/ 1 h 5"/>
                <a:gd name="T12" fmla="*/ 3 w 4"/>
                <a:gd name="T1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3" y="4"/>
                  </a:moveTo>
                  <a:cubicBezTo>
                    <a:pt x="2" y="5"/>
                    <a:pt x="2" y="4"/>
                    <a:pt x="2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1"/>
                    <a:pt x="3" y="0"/>
                    <a:pt x="4" y="1"/>
                  </a:cubicBezTo>
                  <a:cubicBezTo>
                    <a:pt x="3" y="2"/>
                    <a:pt x="3" y="2"/>
                    <a:pt x="2" y="1"/>
                  </a:cubicBezTo>
                  <a:cubicBezTo>
                    <a:pt x="2" y="3"/>
                    <a:pt x="3" y="3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" name="Freeform 28"/>
            <p:cNvSpPr>
              <a:spLocks/>
            </p:cNvSpPr>
            <p:nvPr/>
          </p:nvSpPr>
          <p:spPr bwMode="auto">
            <a:xfrm>
              <a:off x="6292851" y="3457576"/>
              <a:ext cx="22225" cy="34925"/>
            </a:xfrm>
            <a:custGeom>
              <a:avLst/>
              <a:gdLst>
                <a:gd name="T0" fmla="*/ 5 w 6"/>
                <a:gd name="T1" fmla="*/ 5 h 9"/>
                <a:gd name="T2" fmla="*/ 4 w 6"/>
                <a:gd name="T3" fmla="*/ 8 h 9"/>
                <a:gd name="T4" fmla="*/ 5 w 6"/>
                <a:gd name="T5" fmla="*/ 8 h 9"/>
                <a:gd name="T6" fmla="*/ 4 w 6"/>
                <a:gd name="T7" fmla="*/ 9 h 9"/>
                <a:gd name="T8" fmla="*/ 1 w 6"/>
                <a:gd name="T9" fmla="*/ 8 h 9"/>
                <a:gd name="T10" fmla="*/ 0 w 6"/>
                <a:gd name="T11" fmla="*/ 5 h 9"/>
                <a:gd name="T12" fmla="*/ 4 w 6"/>
                <a:gd name="T13" fmla="*/ 0 h 9"/>
                <a:gd name="T14" fmla="*/ 6 w 6"/>
                <a:gd name="T15" fmla="*/ 1 h 9"/>
                <a:gd name="T16" fmla="*/ 5 w 6"/>
                <a:gd name="T17" fmla="*/ 3 h 9"/>
                <a:gd name="T18" fmla="*/ 5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5" y="5"/>
                  </a:moveTo>
                  <a:cubicBezTo>
                    <a:pt x="4" y="6"/>
                    <a:pt x="5" y="7"/>
                    <a:pt x="4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8"/>
                    <a:pt x="4" y="8"/>
                    <a:pt x="4" y="9"/>
                  </a:cubicBezTo>
                  <a:cubicBezTo>
                    <a:pt x="2" y="9"/>
                    <a:pt x="3" y="8"/>
                    <a:pt x="1" y="8"/>
                  </a:cubicBezTo>
                  <a:cubicBezTo>
                    <a:pt x="1" y="6"/>
                    <a:pt x="0" y="6"/>
                    <a:pt x="0" y="5"/>
                  </a:cubicBezTo>
                  <a:cubicBezTo>
                    <a:pt x="0" y="3"/>
                    <a:pt x="3" y="3"/>
                    <a:pt x="4" y="0"/>
                  </a:cubicBezTo>
                  <a:cubicBezTo>
                    <a:pt x="5" y="0"/>
                    <a:pt x="5" y="1"/>
                    <a:pt x="6" y="1"/>
                  </a:cubicBezTo>
                  <a:cubicBezTo>
                    <a:pt x="6" y="2"/>
                    <a:pt x="5" y="2"/>
                    <a:pt x="5" y="3"/>
                  </a:cubicBezTo>
                  <a:cubicBezTo>
                    <a:pt x="5" y="3"/>
                    <a:pt x="5" y="4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" name="Freeform 29"/>
            <p:cNvSpPr>
              <a:spLocks/>
            </p:cNvSpPr>
            <p:nvPr/>
          </p:nvSpPr>
          <p:spPr bwMode="auto">
            <a:xfrm>
              <a:off x="6284913" y="3492501"/>
              <a:ext cx="22225" cy="11113"/>
            </a:xfrm>
            <a:custGeom>
              <a:avLst/>
              <a:gdLst>
                <a:gd name="T0" fmla="*/ 6 w 6"/>
                <a:gd name="T1" fmla="*/ 3 h 3"/>
                <a:gd name="T2" fmla="*/ 0 w 6"/>
                <a:gd name="T3" fmla="*/ 2 h 3"/>
                <a:gd name="T4" fmla="*/ 0 w 6"/>
                <a:gd name="T5" fmla="*/ 0 h 3"/>
                <a:gd name="T6" fmla="*/ 5 w 6"/>
                <a:gd name="T7" fmla="*/ 1 h 3"/>
                <a:gd name="T8" fmla="*/ 6 w 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6" y="3"/>
                  </a:moveTo>
                  <a:cubicBezTo>
                    <a:pt x="3" y="3"/>
                    <a:pt x="2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2"/>
                    <a:pt x="6" y="2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" name="Freeform 30"/>
            <p:cNvSpPr>
              <a:spLocks/>
            </p:cNvSpPr>
            <p:nvPr/>
          </p:nvSpPr>
          <p:spPr bwMode="auto">
            <a:xfrm>
              <a:off x="6311901" y="3405188"/>
              <a:ext cx="3175" cy="11113"/>
            </a:xfrm>
            <a:custGeom>
              <a:avLst/>
              <a:gdLst>
                <a:gd name="T0" fmla="*/ 0 w 1"/>
                <a:gd name="T1" fmla="*/ 3 h 3"/>
                <a:gd name="T2" fmla="*/ 0 w 1"/>
                <a:gd name="T3" fmla="*/ 1 h 3"/>
                <a:gd name="T4" fmla="*/ 1 w 1"/>
                <a:gd name="T5" fmla="*/ 1 h 3"/>
                <a:gd name="T6" fmla="*/ 0 w 1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1" y="0"/>
                    <a:pt x="1" y="1"/>
                  </a:cubicBezTo>
                  <a:cubicBezTo>
                    <a:pt x="1" y="2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>
              <a:off x="6315076" y="3419476"/>
              <a:ext cx="7938" cy="15875"/>
            </a:xfrm>
            <a:custGeom>
              <a:avLst/>
              <a:gdLst>
                <a:gd name="T0" fmla="*/ 2 w 2"/>
                <a:gd name="T1" fmla="*/ 1 h 4"/>
                <a:gd name="T2" fmla="*/ 1 w 2"/>
                <a:gd name="T3" fmla="*/ 4 h 4"/>
                <a:gd name="T4" fmla="*/ 0 w 2"/>
                <a:gd name="T5" fmla="*/ 2 h 4"/>
                <a:gd name="T6" fmla="*/ 2 w 2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2" y="1"/>
                  </a:moveTo>
                  <a:cubicBezTo>
                    <a:pt x="2" y="3"/>
                    <a:pt x="1" y="3"/>
                    <a:pt x="1" y="4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" name="Freeform 32"/>
            <p:cNvSpPr>
              <a:spLocks/>
            </p:cNvSpPr>
            <p:nvPr/>
          </p:nvSpPr>
          <p:spPr bwMode="auto">
            <a:xfrm>
              <a:off x="6334126" y="3473451"/>
              <a:ext cx="11113" cy="793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3" y="2"/>
                    <a:pt x="1" y="2"/>
                    <a:pt x="0" y="1"/>
                  </a:cubicBezTo>
                  <a:cubicBezTo>
                    <a:pt x="0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" name="Freeform 33"/>
            <p:cNvSpPr>
              <a:spLocks/>
            </p:cNvSpPr>
            <p:nvPr/>
          </p:nvSpPr>
          <p:spPr bwMode="auto">
            <a:xfrm>
              <a:off x="6330951" y="3354388"/>
              <a:ext cx="22225" cy="34925"/>
            </a:xfrm>
            <a:custGeom>
              <a:avLst/>
              <a:gdLst>
                <a:gd name="T0" fmla="*/ 3 w 6"/>
                <a:gd name="T1" fmla="*/ 7 h 9"/>
                <a:gd name="T2" fmla="*/ 2 w 6"/>
                <a:gd name="T3" fmla="*/ 7 h 9"/>
                <a:gd name="T4" fmla="*/ 1 w 6"/>
                <a:gd name="T5" fmla="*/ 9 h 9"/>
                <a:gd name="T6" fmla="*/ 0 w 6"/>
                <a:gd name="T7" fmla="*/ 7 h 9"/>
                <a:gd name="T8" fmla="*/ 1 w 6"/>
                <a:gd name="T9" fmla="*/ 7 h 9"/>
                <a:gd name="T10" fmla="*/ 0 w 6"/>
                <a:gd name="T11" fmla="*/ 7 h 9"/>
                <a:gd name="T12" fmla="*/ 2 w 6"/>
                <a:gd name="T13" fmla="*/ 5 h 9"/>
                <a:gd name="T14" fmla="*/ 4 w 6"/>
                <a:gd name="T15" fmla="*/ 3 h 9"/>
                <a:gd name="T16" fmla="*/ 5 w 6"/>
                <a:gd name="T17" fmla="*/ 3 h 9"/>
                <a:gd name="T18" fmla="*/ 4 w 6"/>
                <a:gd name="T19" fmla="*/ 0 h 9"/>
                <a:gd name="T20" fmla="*/ 5 w 6"/>
                <a:gd name="T21" fmla="*/ 0 h 9"/>
                <a:gd name="T22" fmla="*/ 6 w 6"/>
                <a:gd name="T23" fmla="*/ 5 h 9"/>
                <a:gd name="T24" fmla="*/ 3 w 6"/>
                <a:gd name="T2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" h="9">
                  <a:moveTo>
                    <a:pt x="3" y="7"/>
                  </a:moveTo>
                  <a:cubicBezTo>
                    <a:pt x="3" y="7"/>
                    <a:pt x="2" y="7"/>
                    <a:pt x="2" y="7"/>
                  </a:cubicBezTo>
                  <a:cubicBezTo>
                    <a:pt x="1" y="7"/>
                    <a:pt x="1" y="8"/>
                    <a:pt x="1" y="9"/>
                  </a:cubicBezTo>
                  <a:cubicBezTo>
                    <a:pt x="0" y="8"/>
                    <a:pt x="0" y="8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7"/>
                    <a:pt x="0" y="8"/>
                    <a:pt x="0" y="7"/>
                  </a:cubicBezTo>
                  <a:cubicBezTo>
                    <a:pt x="0" y="5"/>
                    <a:pt x="1" y="6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4" y="2"/>
                    <a:pt x="5" y="1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2"/>
                    <a:pt x="6" y="3"/>
                    <a:pt x="6" y="5"/>
                  </a:cubicBezTo>
                  <a:cubicBezTo>
                    <a:pt x="5" y="6"/>
                    <a:pt x="3" y="6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" name="Freeform 34"/>
            <p:cNvSpPr>
              <a:spLocks/>
            </p:cNvSpPr>
            <p:nvPr/>
          </p:nvSpPr>
          <p:spPr bwMode="auto">
            <a:xfrm>
              <a:off x="6345238" y="3328988"/>
              <a:ext cx="4763" cy="11113"/>
            </a:xfrm>
            <a:custGeom>
              <a:avLst/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" name="Freeform 35"/>
            <p:cNvSpPr>
              <a:spLocks/>
            </p:cNvSpPr>
            <p:nvPr/>
          </p:nvSpPr>
          <p:spPr bwMode="auto">
            <a:xfrm>
              <a:off x="6261101" y="3462338"/>
              <a:ext cx="23813" cy="30163"/>
            </a:xfrm>
            <a:custGeom>
              <a:avLst/>
              <a:gdLst>
                <a:gd name="T0" fmla="*/ 0 w 6"/>
                <a:gd name="T1" fmla="*/ 0 h 8"/>
                <a:gd name="T2" fmla="*/ 2 w 6"/>
                <a:gd name="T3" fmla="*/ 0 h 8"/>
                <a:gd name="T4" fmla="*/ 2 w 6"/>
                <a:gd name="T5" fmla="*/ 0 h 8"/>
                <a:gd name="T6" fmla="*/ 3 w 6"/>
                <a:gd name="T7" fmla="*/ 2 h 8"/>
                <a:gd name="T8" fmla="*/ 5 w 6"/>
                <a:gd name="T9" fmla="*/ 4 h 8"/>
                <a:gd name="T10" fmla="*/ 6 w 6"/>
                <a:gd name="T11" fmla="*/ 8 h 8"/>
                <a:gd name="T12" fmla="*/ 3 w 6"/>
                <a:gd name="T13" fmla="*/ 6 h 8"/>
                <a:gd name="T14" fmla="*/ 0 w 6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1" y="0"/>
                    <a:pt x="2" y="1"/>
                    <a:pt x="2" y="0"/>
                  </a:cubicBezTo>
                  <a:cubicBezTo>
                    <a:pt x="2" y="0"/>
                    <a:pt x="2" y="1"/>
                    <a:pt x="2" y="0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3"/>
                    <a:pt x="5" y="4"/>
                    <a:pt x="5" y="4"/>
                  </a:cubicBezTo>
                  <a:cubicBezTo>
                    <a:pt x="5" y="5"/>
                    <a:pt x="6" y="7"/>
                    <a:pt x="6" y="8"/>
                  </a:cubicBezTo>
                  <a:cubicBezTo>
                    <a:pt x="5" y="8"/>
                    <a:pt x="4" y="7"/>
                    <a:pt x="3" y="6"/>
                  </a:cubicBezTo>
                  <a:cubicBezTo>
                    <a:pt x="4" y="3"/>
                    <a:pt x="0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" name="Freeform 36"/>
            <p:cNvSpPr>
              <a:spLocks/>
            </p:cNvSpPr>
            <p:nvPr/>
          </p:nvSpPr>
          <p:spPr bwMode="auto">
            <a:xfrm>
              <a:off x="6230938" y="3449638"/>
              <a:ext cx="7938" cy="12700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0 w 2"/>
                <a:gd name="T5" fmla="*/ 3 h 3"/>
                <a:gd name="T6" fmla="*/ 0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0" y="2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" name="Freeform 37"/>
            <p:cNvSpPr>
              <a:spLocks/>
            </p:cNvSpPr>
            <p:nvPr/>
          </p:nvSpPr>
          <p:spPr bwMode="auto">
            <a:xfrm>
              <a:off x="6151563" y="3511551"/>
              <a:ext cx="19050" cy="41275"/>
            </a:xfrm>
            <a:custGeom>
              <a:avLst/>
              <a:gdLst>
                <a:gd name="T0" fmla="*/ 4 w 5"/>
                <a:gd name="T1" fmla="*/ 6 h 11"/>
                <a:gd name="T2" fmla="*/ 4 w 5"/>
                <a:gd name="T3" fmla="*/ 7 h 11"/>
                <a:gd name="T4" fmla="*/ 4 w 5"/>
                <a:gd name="T5" fmla="*/ 8 h 11"/>
                <a:gd name="T6" fmla="*/ 3 w 5"/>
                <a:gd name="T7" fmla="*/ 11 h 11"/>
                <a:gd name="T8" fmla="*/ 1 w 5"/>
                <a:gd name="T9" fmla="*/ 11 h 11"/>
                <a:gd name="T10" fmla="*/ 0 w 5"/>
                <a:gd name="T11" fmla="*/ 8 h 11"/>
                <a:gd name="T12" fmla="*/ 1 w 5"/>
                <a:gd name="T13" fmla="*/ 6 h 11"/>
                <a:gd name="T14" fmla="*/ 1 w 5"/>
                <a:gd name="T15" fmla="*/ 4 h 11"/>
                <a:gd name="T16" fmla="*/ 3 w 5"/>
                <a:gd name="T17" fmla="*/ 2 h 11"/>
                <a:gd name="T18" fmla="*/ 4 w 5"/>
                <a:gd name="T19" fmla="*/ 0 h 11"/>
                <a:gd name="T20" fmla="*/ 5 w 5"/>
                <a:gd name="T21" fmla="*/ 2 h 11"/>
                <a:gd name="T22" fmla="*/ 4 w 5"/>
                <a:gd name="T23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11">
                  <a:moveTo>
                    <a:pt x="4" y="6"/>
                  </a:move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3" y="9"/>
                    <a:pt x="3" y="10"/>
                    <a:pt x="3" y="11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0" y="10"/>
                    <a:pt x="1" y="9"/>
                    <a:pt x="0" y="8"/>
                  </a:cubicBezTo>
                  <a:cubicBezTo>
                    <a:pt x="0" y="7"/>
                    <a:pt x="1" y="7"/>
                    <a:pt x="1" y="6"/>
                  </a:cubicBezTo>
                  <a:cubicBezTo>
                    <a:pt x="1" y="5"/>
                    <a:pt x="0" y="5"/>
                    <a:pt x="1" y="4"/>
                  </a:cubicBezTo>
                  <a:cubicBezTo>
                    <a:pt x="1" y="4"/>
                    <a:pt x="2" y="3"/>
                    <a:pt x="3" y="2"/>
                  </a:cubicBezTo>
                  <a:cubicBezTo>
                    <a:pt x="3" y="1"/>
                    <a:pt x="3" y="0"/>
                    <a:pt x="4" y="0"/>
                  </a:cubicBezTo>
                  <a:cubicBezTo>
                    <a:pt x="5" y="0"/>
                    <a:pt x="4" y="2"/>
                    <a:pt x="5" y="2"/>
                  </a:cubicBezTo>
                  <a:cubicBezTo>
                    <a:pt x="5" y="4"/>
                    <a:pt x="4" y="5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" name="Freeform 38"/>
            <p:cNvSpPr>
              <a:spLocks/>
            </p:cNvSpPr>
            <p:nvPr/>
          </p:nvSpPr>
          <p:spPr bwMode="auto">
            <a:xfrm>
              <a:off x="5964238" y="3625851"/>
              <a:ext cx="4763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" name="Freeform 39"/>
            <p:cNvSpPr>
              <a:spLocks/>
            </p:cNvSpPr>
            <p:nvPr/>
          </p:nvSpPr>
          <p:spPr bwMode="auto">
            <a:xfrm>
              <a:off x="5953126" y="3182938"/>
              <a:ext cx="111125" cy="111125"/>
            </a:xfrm>
            <a:custGeom>
              <a:avLst/>
              <a:gdLst>
                <a:gd name="T0" fmla="*/ 12 w 29"/>
                <a:gd name="T1" fmla="*/ 28 h 29"/>
                <a:gd name="T2" fmla="*/ 11 w 29"/>
                <a:gd name="T3" fmla="*/ 29 h 29"/>
                <a:gd name="T4" fmla="*/ 10 w 29"/>
                <a:gd name="T5" fmla="*/ 28 h 29"/>
                <a:gd name="T6" fmla="*/ 8 w 29"/>
                <a:gd name="T7" fmla="*/ 28 h 29"/>
                <a:gd name="T8" fmla="*/ 7 w 29"/>
                <a:gd name="T9" fmla="*/ 22 h 29"/>
                <a:gd name="T10" fmla="*/ 7 w 29"/>
                <a:gd name="T11" fmla="*/ 20 h 29"/>
                <a:gd name="T12" fmla="*/ 9 w 29"/>
                <a:gd name="T13" fmla="*/ 19 h 29"/>
                <a:gd name="T14" fmla="*/ 7 w 29"/>
                <a:gd name="T15" fmla="*/ 17 h 29"/>
                <a:gd name="T16" fmla="*/ 8 w 29"/>
                <a:gd name="T17" fmla="*/ 16 h 29"/>
                <a:gd name="T18" fmla="*/ 7 w 29"/>
                <a:gd name="T19" fmla="*/ 16 h 29"/>
                <a:gd name="T20" fmla="*/ 7 w 29"/>
                <a:gd name="T21" fmla="*/ 15 h 29"/>
                <a:gd name="T22" fmla="*/ 6 w 29"/>
                <a:gd name="T23" fmla="*/ 12 h 29"/>
                <a:gd name="T24" fmla="*/ 4 w 29"/>
                <a:gd name="T25" fmla="*/ 11 h 29"/>
                <a:gd name="T26" fmla="*/ 2 w 29"/>
                <a:gd name="T27" fmla="*/ 12 h 29"/>
                <a:gd name="T28" fmla="*/ 1 w 29"/>
                <a:gd name="T29" fmla="*/ 10 h 29"/>
                <a:gd name="T30" fmla="*/ 4 w 29"/>
                <a:gd name="T31" fmla="*/ 10 h 29"/>
                <a:gd name="T32" fmla="*/ 2 w 29"/>
                <a:gd name="T33" fmla="*/ 10 h 29"/>
                <a:gd name="T34" fmla="*/ 1 w 29"/>
                <a:gd name="T35" fmla="*/ 10 h 29"/>
                <a:gd name="T36" fmla="*/ 0 w 29"/>
                <a:gd name="T37" fmla="*/ 9 h 29"/>
                <a:gd name="T38" fmla="*/ 1 w 29"/>
                <a:gd name="T39" fmla="*/ 8 h 29"/>
                <a:gd name="T40" fmla="*/ 4 w 29"/>
                <a:gd name="T41" fmla="*/ 7 h 29"/>
                <a:gd name="T42" fmla="*/ 3 w 29"/>
                <a:gd name="T43" fmla="*/ 6 h 29"/>
                <a:gd name="T44" fmla="*/ 9 w 29"/>
                <a:gd name="T45" fmla="*/ 3 h 29"/>
                <a:gd name="T46" fmla="*/ 13 w 29"/>
                <a:gd name="T47" fmla="*/ 4 h 29"/>
                <a:gd name="T48" fmla="*/ 13 w 29"/>
                <a:gd name="T49" fmla="*/ 2 h 29"/>
                <a:gd name="T50" fmla="*/ 15 w 29"/>
                <a:gd name="T51" fmla="*/ 1 h 29"/>
                <a:gd name="T52" fmla="*/ 20 w 29"/>
                <a:gd name="T53" fmla="*/ 1 h 29"/>
                <a:gd name="T54" fmla="*/ 21 w 29"/>
                <a:gd name="T55" fmla="*/ 1 h 29"/>
                <a:gd name="T56" fmla="*/ 23 w 29"/>
                <a:gd name="T57" fmla="*/ 1 h 29"/>
                <a:gd name="T58" fmla="*/ 26 w 29"/>
                <a:gd name="T59" fmla="*/ 2 h 29"/>
                <a:gd name="T60" fmla="*/ 23 w 29"/>
                <a:gd name="T61" fmla="*/ 4 h 29"/>
                <a:gd name="T62" fmla="*/ 26 w 29"/>
                <a:gd name="T63" fmla="*/ 3 h 29"/>
                <a:gd name="T64" fmla="*/ 27 w 29"/>
                <a:gd name="T65" fmla="*/ 4 h 29"/>
                <a:gd name="T66" fmla="*/ 28 w 29"/>
                <a:gd name="T67" fmla="*/ 5 h 29"/>
                <a:gd name="T68" fmla="*/ 26 w 29"/>
                <a:gd name="T69" fmla="*/ 5 h 29"/>
                <a:gd name="T70" fmla="*/ 25 w 29"/>
                <a:gd name="T71" fmla="*/ 6 h 29"/>
                <a:gd name="T72" fmla="*/ 25 w 29"/>
                <a:gd name="T73" fmla="*/ 8 h 29"/>
                <a:gd name="T74" fmla="*/ 24 w 29"/>
                <a:gd name="T75" fmla="*/ 8 h 29"/>
                <a:gd name="T76" fmla="*/ 26 w 29"/>
                <a:gd name="T77" fmla="*/ 10 h 29"/>
                <a:gd name="T78" fmla="*/ 24 w 29"/>
                <a:gd name="T79" fmla="*/ 10 h 29"/>
                <a:gd name="T80" fmla="*/ 23 w 29"/>
                <a:gd name="T81" fmla="*/ 15 h 29"/>
                <a:gd name="T82" fmla="*/ 23 w 29"/>
                <a:gd name="T83" fmla="*/ 16 h 29"/>
                <a:gd name="T84" fmla="*/ 22 w 29"/>
                <a:gd name="T85" fmla="*/ 16 h 29"/>
                <a:gd name="T86" fmla="*/ 23 w 29"/>
                <a:gd name="T87" fmla="*/ 18 h 29"/>
                <a:gd name="T88" fmla="*/ 20 w 29"/>
                <a:gd name="T89" fmla="*/ 16 h 29"/>
                <a:gd name="T90" fmla="*/ 19 w 29"/>
                <a:gd name="T91" fmla="*/ 17 h 29"/>
                <a:gd name="T92" fmla="*/ 21 w 29"/>
                <a:gd name="T93" fmla="*/ 18 h 29"/>
                <a:gd name="T94" fmla="*/ 20 w 29"/>
                <a:gd name="T95" fmla="*/ 20 h 29"/>
                <a:gd name="T96" fmla="*/ 17 w 29"/>
                <a:gd name="T97" fmla="*/ 21 h 29"/>
                <a:gd name="T98" fmla="*/ 16 w 29"/>
                <a:gd name="T99" fmla="*/ 22 h 29"/>
                <a:gd name="T100" fmla="*/ 14 w 29"/>
                <a:gd name="T101" fmla="*/ 22 h 29"/>
                <a:gd name="T102" fmla="*/ 13 w 29"/>
                <a:gd name="T103" fmla="*/ 24 h 29"/>
                <a:gd name="T104" fmla="*/ 12 w 29"/>
                <a:gd name="T105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9" h="29">
                  <a:moveTo>
                    <a:pt x="12" y="28"/>
                  </a:moveTo>
                  <a:cubicBezTo>
                    <a:pt x="12" y="28"/>
                    <a:pt x="12" y="28"/>
                    <a:pt x="11" y="29"/>
                  </a:cubicBezTo>
                  <a:cubicBezTo>
                    <a:pt x="10" y="29"/>
                    <a:pt x="11" y="28"/>
                    <a:pt x="10" y="28"/>
                  </a:cubicBezTo>
                  <a:cubicBezTo>
                    <a:pt x="10" y="28"/>
                    <a:pt x="9" y="28"/>
                    <a:pt x="8" y="28"/>
                  </a:cubicBezTo>
                  <a:cubicBezTo>
                    <a:pt x="7" y="26"/>
                    <a:pt x="8" y="23"/>
                    <a:pt x="7" y="22"/>
                  </a:cubicBezTo>
                  <a:cubicBezTo>
                    <a:pt x="7" y="21"/>
                    <a:pt x="8" y="21"/>
                    <a:pt x="7" y="20"/>
                  </a:cubicBezTo>
                  <a:cubicBezTo>
                    <a:pt x="8" y="20"/>
                    <a:pt x="8" y="19"/>
                    <a:pt x="9" y="19"/>
                  </a:cubicBezTo>
                  <a:cubicBezTo>
                    <a:pt x="9" y="18"/>
                    <a:pt x="7" y="18"/>
                    <a:pt x="7" y="17"/>
                  </a:cubicBezTo>
                  <a:cubicBezTo>
                    <a:pt x="8" y="17"/>
                    <a:pt x="8" y="17"/>
                    <a:pt x="8" y="16"/>
                  </a:cubicBezTo>
                  <a:cubicBezTo>
                    <a:pt x="8" y="15"/>
                    <a:pt x="8" y="17"/>
                    <a:pt x="7" y="16"/>
                  </a:cubicBezTo>
                  <a:cubicBezTo>
                    <a:pt x="6" y="16"/>
                    <a:pt x="7" y="15"/>
                    <a:pt x="7" y="15"/>
                  </a:cubicBezTo>
                  <a:cubicBezTo>
                    <a:pt x="7" y="14"/>
                    <a:pt x="6" y="13"/>
                    <a:pt x="6" y="12"/>
                  </a:cubicBezTo>
                  <a:cubicBezTo>
                    <a:pt x="5" y="12"/>
                    <a:pt x="4" y="12"/>
                    <a:pt x="4" y="11"/>
                  </a:cubicBezTo>
                  <a:cubicBezTo>
                    <a:pt x="3" y="11"/>
                    <a:pt x="3" y="12"/>
                    <a:pt x="2" y="12"/>
                  </a:cubicBezTo>
                  <a:cubicBezTo>
                    <a:pt x="2" y="11"/>
                    <a:pt x="1" y="11"/>
                    <a:pt x="1" y="10"/>
                  </a:cubicBezTo>
                  <a:cubicBezTo>
                    <a:pt x="1" y="10"/>
                    <a:pt x="3" y="10"/>
                    <a:pt x="4" y="10"/>
                  </a:cubicBezTo>
                  <a:cubicBezTo>
                    <a:pt x="3" y="8"/>
                    <a:pt x="2" y="9"/>
                    <a:pt x="2" y="10"/>
                  </a:cubicBezTo>
                  <a:cubicBezTo>
                    <a:pt x="2" y="9"/>
                    <a:pt x="1" y="9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2" y="8"/>
                    <a:pt x="3" y="8"/>
                    <a:pt x="4" y="7"/>
                  </a:cubicBezTo>
                  <a:cubicBezTo>
                    <a:pt x="4" y="6"/>
                    <a:pt x="3" y="7"/>
                    <a:pt x="3" y="6"/>
                  </a:cubicBezTo>
                  <a:cubicBezTo>
                    <a:pt x="5" y="5"/>
                    <a:pt x="6" y="4"/>
                    <a:pt x="9" y="3"/>
                  </a:cubicBezTo>
                  <a:cubicBezTo>
                    <a:pt x="10" y="4"/>
                    <a:pt x="11" y="3"/>
                    <a:pt x="13" y="4"/>
                  </a:cubicBezTo>
                  <a:cubicBezTo>
                    <a:pt x="13" y="3"/>
                    <a:pt x="13" y="2"/>
                    <a:pt x="13" y="2"/>
                  </a:cubicBezTo>
                  <a:cubicBezTo>
                    <a:pt x="13" y="1"/>
                    <a:pt x="14" y="1"/>
                    <a:pt x="15" y="1"/>
                  </a:cubicBezTo>
                  <a:cubicBezTo>
                    <a:pt x="16" y="0"/>
                    <a:pt x="19" y="1"/>
                    <a:pt x="20" y="1"/>
                  </a:cubicBezTo>
                  <a:cubicBezTo>
                    <a:pt x="20" y="1"/>
                    <a:pt x="21" y="1"/>
                    <a:pt x="21" y="1"/>
                  </a:cubicBezTo>
                  <a:cubicBezTo>
                    <a:pt x="21" y="0"/>
                    <a:pt x="22" y="1"/>
                    <a:pt x="23" y="1"/>
                  </a:cubicBezTo>
                  <a:cubicBezTo>
                    <a:pt x="24" y="1"/>
                    <a:pt x="25" y="1"/>
                    <a:pt x="26" y="2"/>
                  </a:cubicBezTo>
                  <a:cubicBezTo>
                    <a:pt x="26" y="3"/>
                    <a:pt x="24" y="2"/>
                    <a:pt x="23" y="4"/>
                  </a:cubicBezTo>
                  <a:cubicBezTo>
                    <a:pt x="24" y="4"/>
                    <a:pt x="25" y="3"/>
                    <a:pt x="26" y="3"/>
                  </a:cubicBezTo>
                  <a:cubicBezTo>
                    <a:pt x="27" y="3"/>
                    <a:pt x="27" y="4"/>
                    <a:pt x="27" y="4"/>
                  </a:cubicBezTo>
                  <a:cubicBezTo>
                    <a:pt x="27" y="5"/>
                    <a:pt x="29" y="4"/>
                    <a:pt x="28" y="5"/>
                  </a:cubicBezTo>
                  <a:cubicBezTo>
                    <a:pt x="29" y="6"/>
                    <a:pt x="27" y="5"/>
                    <a:pt x="26" y="5"/>
                  </a:cubicBezTo>
                  <a:cubicBezTo>
                    <a:pt x="26" y="5"/>
                    <a:pt x="26" y="6"/>
                    <a:pt x="25" y="6"/>
                  </a:cubicBezTo>
                  <a:cubicBezTo>
                    <a:pt x="25" y="7"/>
                    <a:pt x="25" y="7"/>
                    <a:pt x="25" y="8"/>
                  </a:cubicBezTo>
                  <a:cubicBezTo>
                    <a:pt x="24" y="8"/>
                    <a:pt x="25" y="9"/>
                    <a:pt x="24" y="8"/>
                  </a:cubicBezTo>
                  <a:cubicBezTo>
                    <a:pt x="25" y="9"/>
                    <a:pt x="26" y="9"/>
                    <a:pt x="26" y="10"/>
                  </a:cubicBezTo>
                  <a:cubicBezTo>
                    <a:pt x="25" y="10"/>
                    <a:pt x="24" y="10"/>
                    <a:pt x="24" y="10"/>
                  </a:cubicBezTo>
                  <a:cubicBezTo>
                    <a:pt x="24" y="12"/>
                    <a:pt x="25" y="15"/>
                    <a:pt x="23" y="15"/>
                  </a:cubicBezTo>
                  <a:cubicBezTo>
                    <a:pt x="23" y="15"/>
                    <a:pt x="23" y="15"/>
                    <a:pt x="23" y="16"/>
                  </a:cubicBezTo>
                  <a:cubicBezTo>
                    <a:pt x="23" y="16"/>
                    <a:pt x="23" y="16"/>
                    <a:pt x="22" y="16"/>
                  </a:cubicBezTo>
                  <a:cubicBezTo>
                    <a:pt x="22" y="16"/>
                    <a:pt x="24" y="17"/>
                    <a:pt x="23" y="18"/>
                  </a:cubicBezTo>
                  <a:cubicBezTo>
                    <a:pt x="22" y="18"/>
                    <a:pt x="21" y="17"/>
                    <a:pt x="20" y="16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20" y="17"/>
                    <a:pt x="21" y="18"/>
                    <a:pt x="21" y="18"/>
                  </a:cubicBezTo>
                  <a:cubicBezTo>
                    <a:pt x="22" y="18"/>
                    <a:pt x="20" y="19"/>
                    <a:pt x="20" y="20"/>
                  </a:cubicBezTo>
                  <a:cubicBezTo>
                    <a:pt x="19" y="20"/>
                    <a:pt x="18" y="21"/>
                    <a:pt x="17" y="21"/>
                  </a:cubicBezTo>
                  <a:cubicBezTo>
                    <a:pt x="17" y="22"/>
                    <a:pt x="16" y="22"/>
                    <a:pt x="16" y="22"/>
                  </a:cubicBezTo>
                  <a:cubicBezTo>
                    <a:pt x="15" y="22"/>
                    <a:pt x="15" y="23"/>
                    <a:pt x="14" y="22"/>
                  </a:cubicBezTo>
                  <a:cubicBezTo>
                    <a:pt x="13" y="22"/>
                    <a:pt x="14" y="24"/>
                    <a:pt x="13" y="24"/>
                  </a:cubicBezTo>
                  <a:cubicBezTo>
                    <a:pt x="13" y="26"/>
                    <a:pt x="12" y="26"/>
                    <a:pt x="1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Freeform 40"/>
            <p:cNvSpPr>
              <a:spLocks/>
            </p:cNvSpPr>
            <p:nvPr/>
          </p:nvSpPr>
          <p:spPr bwMode="auto">
            <a:xfrm>
              <a:off x="6078538" y="3198813"/>
              <a:ext cx="30163" cy="30163"/>
            </a:xfrm>
            <a:custGeom>
              <a:avLst/>
              <a:gdLst>
                <a:gd name="T0" fmla="*/ 5 w 8"/>
                <a:gd name="T1" fmla="*/ 3 h 8"/>
                <a:gd name="T2" fmla="*/ 6 w 8"/>
                <a:gd name="T3" fmla="*/ 3 h 8"/>
                <a:gd name="T4" fmla="*/ 8 w 8"/>
                <a:gd name="T5" fmla="*/ 6 h 8"/>
                <a:gd name="T6" fmla="*/ 5 w 8"/>
                <a:gd name="T7" fmla="*/ 5 h 8"/>
                <a:gd name="T8" fmla="*/ 5 w 8"/>
                <a:gd name="T9" fmla="*/ 8 h 8"/>
                <a:gd name="T10" fmla="*/ 3 w 8"/>
                <a:gd name="T11" fmla="*/ 7 h 8"/>
                <a:gd name="T12" fmla="*/ 2 w 8"/>
                <a:gd name="T13" fmla="*/ 6 h 8"/>
                <a:gd name="T14" fmla="*/ 3 w 8"/>
                <a:gd name="T15" fmla="*/ 4 h 8"/>
                <a:gd name="T16" fmla="*/ 1 w 8"/>
                <a:gd name="T17" fmla="*/ 5 h 8"/>
                <a:gd name="T18" fmla="*/ 1 w 8"/>
                <a:gd name="T19" fmla="*/ 4 h 8"/>
                <a:gd name="T20" fmla="*/ 0 w 8"/>
                <a:gd name="T21" fmla="*/ 2 h 8"/>
                <a:gd name="T22" fmla="*/ 3 w 8"/>
                <a:gd name="T23" fmla="*/ 2 h 8"/>
                <a:gd name="T24" fmla="*/ 3 w 8"/>
                <a:gd name="T25" fmla="*/ 1 h 8"/>
                <a:gd name="T26" fmla="*/ 4 w 8"/>
                <a:gd name="T27" fmla="*/ 2 h 8"/>
                <a:gd name="T28" fmla="*/ 5 w 8"/>
                <a:gd name="T2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5" y="3"/>
                  </a:moveTo>
                  <a:cubicBezTo>
                    <a:pt x="5" y="3"/>
                    <a:pt x="6" y="3"/>
                    <a:pt x="6" y="3"/>
                  </a:cubicBezTo>
                  <a:cubicBezTo>
                    <a:pt x="7" y="4"/>
                    <a:pt x="8" y="4"/>
                    <a:pt x="8" y="6"/>
                  </a:cubicBezTo>
                  <a:cubicBezTo>
                    <a:pt x="6" y="7"/>
                    <a:pt x="6" y="5"/>
                    <a:pt x="5" y="5"/>
                  </a:cubicBezTo>
                  <a:cubicBezTo>
                    <a:pt x="5" y="6"/>
                    <a:pt x="5" y="7"/>
                    <a:pt x="5" y="8"/>
                  </a:cubicBezTo>
                  <a:cubicBezTo>
                    <a:pt x="4" y="8"/>
                    <a:pt x="3" y="8"/>
                    <a:pt x="3" y="7"/>
                  </a:cubicBezTo>
                  <a:cubicBezTo>
                    <a:pt x="3" y="7"/>
                    <a:pt x="2" y="7"/>
                    <a:pt x="2" y="6"/>
                  </a:cubicBezTo>
                  <a:cubicBezTo>
                    <a:pt x="2" y="5"/>
                    <a:pt x="3" y="5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5"/>
                    <a:pt x="1" y="4"/>
                    <a:pt x="1" y="4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0"/>
                    <a:pt x="2" y="1"/>
                    <a:pt x="3" y="2"/>
                  </a:cubicBezTo>
                  <a:cubicBezTo>
                    <a:pt x="3" y="2"/>
                    <a:pt x="2" y="1"/>
                    <a:pt x="3" y="1"/>
                  </a:cubicBezTo>
                  <a:cubicBezTo>
                    <a:pt x="4" y="0"/>
                    <a:pt x="4" y="1"/>
                    <a:pt x="4" y="2"/>
                  </a:cubicBezTo>
                  <a:cubicBezTo>
                    <a:pt x="4" y="2"/>
                    <a:pt x="5" y="3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" name="Freeform 41"/>
            <p:cNvSpPr>
              <a:spLocks/>
            </p:cNvSpPr>
            <p:nvPr/>
          </p:nvSpPr>
          <p:spPr bwMode="auto">
            <a:xfrm>
              <a:off x="6097588" y="3198813"/>
              <a:ext cx="23813" cy="11113"/>
            </a:xfrm>
            <a:custGeom>
              <a:avLst/>
              <a:gdLst>
                <a:gd name="T0" fmla="*/ 0 w 6"/>
                <a:gd name="T1" fmla="*/ 0 h 3"/>
                <a:gd name="T2" fmla="*/ 6 w 6"/>
                <a:gd name="T3" fmla="*/ 1 h 3"/>
                <a:gd name="T4" fmla="*/ 5 w 6"/>
                <a:gd name="T5" fmla="*/ 2 h 3"/>
                <a:gd name="T6" fmla="*/ 0 w 6"/>
                <a:gd name="T7" fmla="*/ 1 h 3"/>
                <a:gd name="T8" fmla="*/ 0 w 6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cubicBezTo>
                    <a:pt x="2" y="0"/>
                    <a:pt x="4" y="0"/>
                    <a:pt x="6" y="1"/>
                  </a:cubicBezTo>
                  <a:cubicBezTo>
                    <a:pt x="6" y="2"/>
                    <a:pt x="5" y="2"/>
                    <a:pt x="5" y="2"/>
                  </a:cubicBezTo>
                  <a:cubicBezTo>
                    <a:pt x="3" y="3"/>
                    <a:pt x="2" y="2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" name="Freeform 42"/>
            <p:cNvSpPr>
              <a:spLocks/>
            </p:cNvSpPr>
            <p:nvPr/>
          </p:nvSpPr>
          <p:spPr bwMode="auto">
            <a:xfrm>
              <a:off x="6040438" y="3309938"/>
              <a:ext cx="11113" cy="11113"/>
            </a:xfrm>
            <a:custGeom>
              <a:avLst/>
              <a:gdLst>
                <a:gd name="T0" fmla="*/ 3 w 3"/>
                <a:gd name="T1" fmla="*/ 2 h 3"/>
                <a:gd name="T2" fmla="*/ 1 w 3"/>
                <a:gd name="T3" fmla="*/ 3 h 3"/>
                <a:gd name="T4" fmla="*/ 1 w 3"/>
                <a:gd name="T5" fmla="*/ 1 h 3"/>
                <a:gd name="T6" fmla="*/ 2 w 3"/>
                <a:gd name="T7" fmla="*/ 0 h 3"/>
                <a:gd name="T8" fmla="*/ 3 w 3"/>
                <a:gd name="T9" fmla="*/ 0 h 3"/>
                <a:gd name="T10" fmla="*/ 3 w 3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3">
                  <a:moveTo>
                    <a:pt x="3" y="2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0" y="2"/>
                    <a:pt x="1" y="1"/>
                    <a:pt x="1" y="1"/>
                  </a:cubicBezTo>
                  <a:cubicBezTo>
                    <a:pt x="1" y="0"/>
                    <a:pt x="1" y="1"/>
                    <a:pt x="2" y="0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3" y="1"/>
                    <a:pt x="2" y="1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Freeform 43"/>
            <p:cNvSpPr>
              <a:spLocks/>
            </p:cNvSpPr>
            <p:nvPr/>
          </p:nvSpPr>
          <p:spPr bwMode="auto">
            <a:xfrm>
              <a:off x="6037263" y="3259138"/>
              <a:ext cx="19050" cy="19050"/>
            </a:xfrm>
            <a:custGeom>
              <a:avLst/>
              <a:gdLst>
                <a:gd name="T0" fmla="*/ 2 w 5"/>
                <a:gd name="T1" fmla="*/ 5 h 5"/>
                <a:gd name="T2" fmla="*/ 0 w 5"/>
                <a:gd name="T3" fmla="*/ 4 h 5"/>
                <a:gd name="T4" fmla="*/ 1 w 5"/>
                <a:gd name="T5" fmla="*/ 2 h 5"/>
                <a:gd name="T6" fmla="*/ 0 w 5"/>
                <a:gd name="T7" fmla="*/ 2 h 5"/>
                <a:gd name="T8" fmla="*/ 1 w 5"/>
                <a:gd name="T9" fmla="*/ 1 h 5"/>
                <a:gd name="T10" fmla="*/ 2 w 5"/>
                <a:gd name="T11" fmla="*/ 2 h 5"/>
                <a:gd name="T12" fmla="*/ 4 w 5"/>
                <a:gd name="T13" fmla="*/ 1 h 5"/>
                <a:gd name="T14" fmla="*/ 5 w 5"/>
                <a:gd name="T15" fmla="*/ 4 h 5"/>
                <a:gd name="T16" fmla="*/ 4 w 5"/>
                <a:gd name="T17" fmla="*/ 5 h 5"/>
                <a:gd name="T18" fmla="*/ 2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1" y="5"/>
                    <a:pt x="1" y="3"/>
                    <a:pt x="0" y="4"/>
                  </a:cubicBezTo>
                  <a:cubicBezTo>
                    <a:pt x="0" y="3"/>
                    <a:pt x="1" y="3"/>
                    <a:pt x="1" y="2"/>
                  </a:cubicBezTo>
                  <a:cubicBezTo>
                    <a:pt x="0" y="2"/>
                    <a:pt x="0" y="3"/>
                    <a:pt x="0" y="2"/>
                  </a:cubicBezTo>
                  <a:cubicBezTo>
                    <a:pt x="0" y="1"/>
                    <a:pt x="1" y="2"/>
                    <a:pt x="1" y="1"/>
                  </a:cubicBezTo>
                  <a:cubicBezTo>
                    <a:pt x="2" y="0"/>
                    <a:pt x="1" y="1"/>
                    <a:pt x="2" y="2"/>
                  </a:cubicBezTo>
                  <a:cubicBezTo>
                    <a:pt x="3" y="1"/>
                    <a:pt x="3" y="2"/>
                    <a:pt x="4" y="1"/>
                  </a:cubicBezTo>
                  <a:cubicBezTo>
                    <a:pt x="4" y="3"/>
                    <a:pt x="5" y="3"/>
                    <a:pt x="5" y="4"/>
                  </a:cubicBezTo>
                  <a:cubicBezTo>
                    <a:pt x="5" y="4"/>
                    <a:pt x="4" y="4"/>
                    <a:pt x="4" y="5"/>
                  </a:cubicBezTo>
                  <a:cubicBezTo>
                    <a:pt x="4" y="5"/>
                    <a:pt x="2" y="4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Freeform 44"/>
            <p:cNvSpPr>
              <a:spLocks/>
            </p:cNvSpPr>
            <p:nvPr/>
          </p:nvSpPr>
          <p:spPr bwMode="auto">
            <a:xfrm>
              <a:off x="6159501" y="3221038"/>
              <a:ext cx="25400" cy="30163"/>
            </a:xfrm>
            <a:custGeom>
              <a:avLst/>
              <a:gdLst>
                <a:gd name="T0" fmla="*/ 1 w 7"/>
                <a:gd name="T1" fmla="*/ 2 h 8"/>
                <a:gd name="T2" fmla="*/ 6 w 7"/>
                <a:gd name="T3" fmla="*/ 0 h 8"/>
                <a:gd name="T4" fmla="*/ 6 w 7"/>
                <a:gd name="T5" fmla="*/ 0 h 8"/>
                <a:gd name="T6" fmla="*/ 7 w 7"/>
                <a:gd name="T7" fmla="*/ 0 h 8"/>
                <a:gd name="T8" fmla="*/ 5 w 7"/>
                <a:gd name="T9" fmla="*/ 2 h 8"/>
                <a:gd name="T10" fmla="*/ 1 w 7"/>
                <a:gd name="T11" fmla="*/ 4 h 8"/>
                <a:gd name="T12" fmla="*/ 3 w 7"/>
                <a:gd name="T13" fmla="*/ 8 h 8"/>
                <a:gd name="T14" fmla="*/ 2 w 7"/>
                <a:gd name="T15" fmla="*/ 8 h 8"/>
                <a:gd name="T16" fmla="*/ 0 w 7"/>
                <a:gd name="T17" fmla="*/ 6 h 8"/>
                <a:gd name="T18" fmla="*/ 0 w 7"/>
                <a:gd name="T19" fmla="*/ 5 h 8"/>
                <a:gd name="T20" fmla="*/ 1 w 7"/>
                <a:gd name="T2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2"/>
                  </a:moveTo>
                  <a:cubicBezTo>
                    <a:pt x="3" y="1"/>
                    <a:pt x="4" y="1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7" y="0"/>
                  </a:cubicBezTo>
                  <a:cubicBezTo>
                    <a:pt x="7" y="1"/>
                    <a:pt x="6" y="2"/>
                    <a:pt x="5" y="2"/>
                  </a:cubicBezTo>
                  <a:cubicBezTo>
                    <a:pt x="4" y="2"/>
                    <a:pt x="3" y="4"/>
                    <a:pt x="1" y="4"/>
                  </a:cubicBezTo>
                  <a:cubicBezTo>
                    <a:pt x="1" y="6"/>
                    <a:pt x="2" y="6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0" y="3"/>
                    <a:pt x="2" y="3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Freeform 45"/>
            <p:cNvSpPr>
              <a:spLocks/>
            </p:cNvSpPr>
            <p:nvPr/>
          </p:nvSpPr>
          <p:spPr bwMode="auto">
            <a:xfrm>
              <a:off x="6162676" y="3198813"/>
              <a:ext cx="11113" cy="11113"/>
            </a:xfrm>
            <a:custGeom>
              <a:avLst/>
              <a:gdLst>
                <a:gd name="T0" fmla="*/ 0 w 3"/>
                <a:gd name="T1" fmla="*/ 2 h 3"/>
                <a:gd name="T2" fmla="*/ 3 w 3"/>
                <a:gd name="T3" fmla="*/ 2 h 3"/>
                <a:gd name="T4" fmla="*/ 0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0" y="1"/>
                    <a:pt x="2" y="0"/>
                    <a:pt x="3" y="2"/>
                  </a:cubicBezTo>
                  <a:cubicBezTo>
                    <a:pt x="2" y="2"/>
                    <a:pt x="1" y="3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Freeform 46"/>
            <p:cNvSpPr>
              <a:spLocks/>
            </p:cNvSpPr>
            <p:nvPr/>
          </p:nvSpPr>
          <p:spPr bwMode="auto">
            <a:xfrm>
              <a:off x="6219826" y="3201988"/>
              <a:ext cx="19050" cy="11113"/>
            </a:xfrm>
            <a:custGeom>
              <a:avLst/>
              <a:gdLst>
                <a:gd name="T0" fmla="*/ 1 w 5"/>
                <a:gd name="T1" fmla="*/ 1 h 3"/>
                <a:gd name="T2" fmla="*/ 5 w 5"/>
                <a:gd name="T3" fmla="*/ 2 h 3"/>
                <a:gd name="T4" fmla="*/ 1 w 5"/>
                <a:gd name="T5" fmla="*/ 2 h 3"/>
                <a:gd name="T6" fmla="*/ 1 w 5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1"/>
                  </a:moveTo>
                  <a:cubicBezTo>
                    <a:pt x="2" y="0"/>
                    <a:pt x="4" y="1"/>
                    <a:pt x="5" y="2"/>
                  </a:cubicBezTo>
                  <a:cubicBezTo>
                    <a:pt x="4" y="3"/>
                    <a:pt x="2" y="2"/>
                    <a:pt x="1" y="2"/>
                  </a:cubicBezTo>
                  <a:cubicBezTo>
                    <a:pt x="1" y="2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6" name="Freeform 47"/>
            <p:cNvSpPr>
              <a:spLocks/>
            </p:cNvSpPr>
            <p:nvPr/>
          </p:nvSpPr>
          <p:spPr bwMode="auto">
            <a:xfrm>
              <a:off x="5915026" y="3270251"/>
              <a:ext cx="15875" cy="15875"/>
            </a:xfrm>
            <a:custGeom>
              <a:avLst/>
              <a:gdLst>
                <a:gd name="T0" fmla="*/ 4 w 4"/>
                <a:gd name="T1" fmla="*/ 2 h 4"/>
                <a:gd name="T2" fmla="*/ 2 w 4"/>
                <a:gd name="T3" fmla="*/ 3 h 4"/>
                <a:gd name="T4" fmla="*/ 0 w 4"/>
                <a:gd name="T5" fmla="*/ 2 h 4"/>
                <a:gd name="T6" fmla="*/ 1 w 4"/>
                <a:gd name="T7" fmla="*/ 0 h 4"/>
                <a:gd name="T8" fmla="*/ 3 w 4"/>
                <a:gd name="T9" fmla="*/ 1 h 4"/>
                <a:gd name="T10" fmla="*/ 4 w 4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cubicBezTo>
                    <a:pt x="3" y="4"/>
                    <a:pt x="2" y="1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  <a:cubicBezTo>
                    <a:pt x="2" y="0"/>
                    <a:pt x="2" y="1"/>
                    <a:pt x="3" y="1"/>
                  </a:cubicBezTo>
                  <a:cubicBezTo>
                    <a:pt x="3" y="1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Freeform 48"/>
            <p:cNvSpPr>
              <a:spLocks/>
            </p:cNvSpPr>
            <p:nvPr/>
          </p:nvSpPr>
          <p:spPr bwMode="auto">
            <a:xfrm>
              <a:off x="5937251" y="3427413"/>
              <a:ext cx="7938" cy="3175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0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8" name="Freeform 49"/>
            <p:cNvSpPr>
              <a:spLocks/>
            </p:cNvSpPr>
            <p:nvPr/>
          </p:nvSpPr>
          <p:spPr bwMode="auto">
            <a:xfrm>
              <a:off x="5903913" y="3411538"/>
              <a:ext cx="33338" cy="19050"/>
            </a:xfrm>
            <a:custGeom>
              <a:avLst/>
              <a:gdLst>
                <a:gd name="T0" fmla="*/ 4 w 9"/>
                <a:gd name="T1" fmla="*/ 3 h 5"/>
                <a:gd name="T2" fmla="*/ 2 w 9"/>
                <a:gd name="T3" fmla="*/ 1 h 5"/>
                <a:gd name="T4" fmla="*/ 0 w 9"/>
                <a:gd name="T5" fmla="*/ 2 h 5"/>
                <a:gd name="T6" fmla="*/ 0 w 9"/>
                <a:gd name="T7" fmla="*/ 0 h 5"/>
                <a:gd name="T8" fmla="*/ 4 w 9"/>
                <a:gd name="T9" fmla="*/ 0 h 5"/>
                <a:gd name="T10" fmla="*/ 5 w 9"/>
                <a:gd name="T11" fmla="*/ 1 h 5"/>
                <a:gd name="T12" fmla="*/ 6 w 9"/>
                <a:gd name="T13" fmla="*/ 2 h 5"/>
                <a:gd name="T14" fmla="*/ 9 w 9"/>
                <a:gd name="T15" fmla="*/ 4 h 5"/>
                <a:gd name="T16" fmla="*/ 7 w 9"/>
                <a:gd name="T17" fmla="*/ 5 h 5"/>
                <a:gd name="T18" fmla="*/ 6 w 9"/>
                <a:gd name="T19" fmla="*/ 4 h 5"/>
                <a:gd name="T20" fmla="*/ 6 w 9"/>
                <a:gd name="T21" fmla="*/ 3 h 5"/>
                <a:gd name="T22" fmla="*/ 4 w 9"/>
                <a:gd name="T2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4" y="3"/>
                  </a:moveTo>
                  <a:cubicBezTo>
                    <a:pt x="3" y="3"/>
                    <a:pt x="3" y="1"/>
                    <a:pt x="2" y="1"/>
                  </a:cubicBezTo>
                  <a:cubicBezTo>
                    <a:pt x="1" y="1"/>
                    <a:pt x="1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2"/>
                    <a:pt x="6" y="2"/>
                    <a:pt x="6" y="2"/>
                  </a:cubicBezTo>
                  <a:cubicBezTo>
                    <a:pt x="7" y="2"/>
                    <a:pt x="8" y="2"/>
                    <a:pt x="9" y="4"/>
                  </a:cubicBezTo>
                  <a:cubicBezTo>
                    <a:pt x="8" y="4"/>
                    <a:pt x="7" y="4"/>
                    <a:pt x="7" y="5"/>
                  </a:cubicBezTo>
                  <a:cubicBezTo>
                    <a:pt x="7" y="4"/>
                    <a:pt x="6" y="4"/>
                    <a:pt x="6" y="4"/>
                  </a:cubicBezTo>
                  <a:cubicBezTo>
                    <a:pt x="5" y="3"/>
                    <a:pt x="5" y="3"/>
                    <a:pt x="6" y="3"/>
                  </a:cubicBezTo>
                  <a:cubicBezTo>
                    <a:pt x="6" y="2"/>
                    <a:pt x="5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9" name="Freeform 50"/>
            <p:cNvSpPr>
              <a:spLocks/>
            </p:cNvSpPr>
            <p:nvPr/>
          </p:nvSpPr>
          <p:spPr bwMode="auto">
            <a:xfrm>
              <a:off x="5915026" y="3424238"/>
              <a:ext cx="7938" cy="6350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0 w 2"/>
                <a:gd name="T5" fmla="*/ 1 h 2"/>
                <a:gd name="T6" fmla="*/ 2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1" y="1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0" name="Freeform 51"/>
            <p:cNvSpPr>
              <a:spLocks/>
            </p:cNvSpPr>
            <p:nvPr/>
          </p:nvSpPr>
          <p:spPr bwMode="auto">
            <a:xfrm>
              <a:off x="5915026" y="3408363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1 w 1"/>
                <a:gd name="T5" fmla="*/ 1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1" name="Freeform 52"/>
            <p:cNvSpPr>
              <a:spLocks/>
            </p:cNvSpPr>
            <p:nvPr/>
          </p:nvSpPr>
          <p:spPr bwMode="auto">
            <a:xfrm>
              <a:off x="5922963" y="3408363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Freeform 53"/>
            <p:cNvSpPr>
              <a:spLocks/>
            </p:cNvSpPr>
            <p:nvPr/>
          </p:nvSpPr>
          <p:spPr bwMode="auto">
            <a:xfrm>
              <a:off x="5926138" y="3411538"/>
              <a:ext cx="7938" cy="7938"/>
            </a:xfrm>
            <a:custGeom>
              <a:avLst/>
              <a:gdLst>
                <a:gd name="T0" fmla="*/ 0 w 2"/>
                <a:gd name="T1" fmla="*/ 1 h 2"/>
                <a:gd name="T2" fmla="*/ 0 w 2"/>
                <a:gd name="T3" fmla="*/ 0 h 2"/>
                <a:gd name="T4" fmla="*/ 1 w 2"/>
                <a:gd name="T5" fmla="*/ 1 h 2"/>
                <a:gd name="T6" fmla="*/ 2 w 2"/>
                <a:gd name="T7" fmla="*/ 1 h 2"/>
                <a:gd name="T8" fmla="*/ 1 w 2"/>
                <a:gd name="T9" fmla="*/ 1 h 2"/>
                <a:gd name="T10" fmla="*/ 0 w 2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2"/>
                    <a:pt x="0" y="2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Freeform 54"/>
            <p:cNvSpPr>
              <a:spLocks/>
            </p:cNvSpPr>
            <p:nvPr/>
          </p:nvSpPr>
          <p:spPr bwMode="auto">
            <a:xfrm>
              <a:off x="6338888" y="3476626"/>
              <a:ext cx="19050" cy="23813"/>
            </a:xfrm>
            <a:custGeom>
              <a:avLst/>
              <a:gdLst>
                <a:gd name="T0" fmla="*/ 4 w 5"/>
                <a:gd name="T1" fmla="*/ 6 h 6"/>
                <a:gd name="T2" fmla="*/ 4 w 5"/>
                <a:gd name="T3" fmla="*/ 5 h 6"/>
                <a:gd name="T4" fmla="*/ 1 w 5"/>
                <a:gd name="T5" fmla="*/ 2 h 6"/>
                <a:gd name="T6" fmla="*/ 0 w 5"/>
                <a:gd name="T7" fmla="*/ 2 h 6"/>
                <a:gd name="T8" fmla="*/ 1 w 5"/>
                <a:gd name="T9" fmla="*/ 1 h 6"/>
                <a:gd name="T10" fmla="*/ 2 w 5"/>
                <a:gd name="T11" fmla="*/ 1 h 6"/>
                <a:gd name="T12" fmla="*/ 3 w 5"/>
                <a:gd name="T13" fmla="*/ 0 h 6"/>
                <a:gd name="T14" fmla="*/ 4 w 5"/>
                <a:gd name="T15" fmla="*/ 0 h 6"/>
                <a:gd name="T16" fmla="*/ 5 w 5"/>
                <a:gd name="T17" fmla="*/ 1 h 6"/>
                <a:gd name="T18" fmla="*/ 4 w 5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6">
                  <a:moveTo>
                    <a:pt x="4" y="6"/>
                  </a:moveTo>
                  <a:cubicBezTo>
                    <a:pt x="4" y="6"/>
                    <a:pt x="4" y="5"/>
                    <a:pt x="4" y="5"/>
                  </a:cubicBezTo>
                  <a:cubicBezTo>
                    <a:pt x="3" y="3"/>
                    <a:pt x="2" y="3"/>
                    <a:pt x="1" y="2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1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3"/>
                    <a:pt x="5" y="5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Freeform 55"/>
            <p:cNvSpPr>
              <a:spLocks/>
            </p:cNvSpPr>
            <p:nvPr/>
          </p:nvSpPr>
          <p:spPr bwMode="auto">
            <a:xfrm>
              <a:off x="5934076" y="322897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5" name="Freeform 56"/>
            <p:cNvSpPr>
              <a:spLocks/>
            </p:cNvSpPr>
            <p:nvPr/>
          </p:nvSpPr>
          <p:spPr bwMode="auto">
            <a:xfrm>
              <a:off x="6303963" y="3362326"/>
              <a:ext cx="7938" cy="7938"/>
            </a:xfrm>
            <a:custGeom>
              <a:avLst/>
              <a:gdLst>
                <a:gd name="T0" fmla="*/ 2 w 2"/>
                <a:gd name="T1" fmla="*/ 1 h 2"/>
                <a:gd name="T2" fmla="*/ 1 w 2"/>
                <a:gd name="T3" fmla="*/ 0 h 2"/>
                <a:gd name="T4" fmla="*/ 0 w 2"/>
                <a:gd name="T5" fmla="*/ 1 h 2"/>
                <a:gd name="T6" fmla="*/ 2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6" name="Freeform 57"/>
            <p:cNvSpPr>
              <a:spLocks/>
            </p:cNvSpPr>
            <p:nvPr/>
          </p:nvSpPr>
          <p:spPr bwMode="auto">
            <a:xfrm>
              <a:off x="6257926" y="32369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Freeform 58"/>
            <p:cNvSpPr>
              <a:spLocks/>
            </p:cNvSpPr>
            <p:nvPr/>
          </p:nvSpPr>
          <p:spPr bwMode="auto">
            <a:xfrm>
              <a:off x="6261101" y="32369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8" name="Freeform 59"/>
            <p:cNvSpPr>
              <a:spLocks/>
            </p:cNvSpPr>
            <p:nvPr/>
          </p:nvSpPr>
          <p:spPr bwMode="auto">
            <a:xfrm>
              <a:off x="6197601" y="3251201"/>
              <a:ext cx="6350" cy="4763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2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9" name="Freeform 60"/>
            <p:cNvSpPr>
              <a:spLocks/>
            </p:cNvSpPr>
            <p:nvPr/>
          </p:nvSpPr>
          <p:spPr bwMode="auto">
            <a:xfrm>
              <a:off x="5849938" y="34004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0" name="Freeform 61"/>
            <p:cNvSpPr>
              <a:spLocks/>
            </p:cNvSpPr>
            <p:nvPr/>
          </p:nvSpPr>
          <p:spPr bwMode="auto">
            <a:xfrm>
              <a:off x="6083301" y="3351213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1" name="Freeform 62"/>
            <p:cNvSpPr>
              <a:spLocks/>
            </p:cNvSpPr>
            <p:nvPr/>
          </p:nvSpPr>
          <p:spPr bwMode="auto">
            <a:xfrm>
              <a:off x="6083301" y="3267076"/>
              <a:ext cx="25400" cy="46038"/>
            </a:xfrm>
            <a:custGeom>
              <a:avLst/>
              <a:gdLst>
                <a:gd name="T0" fmla="*/ 7 w 7"/>
                <a:gd name="T1" fmla="*/ 0 h 12"/>
                <a:gd name="T2" fmla="*/ 4 w 7"/>
                <a:gd name="T3" fmla="*/ 6 h 12"/>
                <a:gd name="T4" fmla="*/ 5 w 7"/>
                <a:gd name="T5" fmla="*/ 7 h 12"/>
                <a:gd name="T6" fmla="*/ 3 w 7"/>
                <a:gd name="T7" fmla="*/ 11 h 12"/>
                <a:gd name="T8" fmla="*/ 0 w 7"/>
                <a:gd name="T9" fmla="*/ 8 h 12"/>
                <a:gd name="T10" fmla="*/ 1 w 7"/>
                <a:gd name="T11" fmla="*/ 11 h 12"/>
                <a:gd name="T12" fmla="*/ 1 w 7"/>
                <a:gd name="T13" fmla="*/ 12 h 12"/>
                <a:gd name="T14" fmla="*/ 2 w 7"/>
                <a:gd name="T15" fmla="*/ 12 h 12"/>
                <a:gd name="T16" fmla="*/ 3 w 7"/>
                <a:gd name="T17" fmla="*/ 11 h 12"/>
                <a:gd name="T18" fmla="*/ 5 w 7"/>
                <a:gd name="T19" fmla="*/ 11 h 12"/>
                <a:gd name="T20" fmla="*/ 6 w 7"/>
                <a:gd name="T21" fmla="*/ 8 h 12"/>
                <a:gd name="T22" fmla="*/ 7 w 7"/>
                <a:gd name="T23" fmla="*/ 9 h 12"/>
                <a:gd name="T24" fmla="*/ 7 w 7"/>
                <a:gd name="T25" fmla="*/ 6 h 12"/>
                <a:gd name="T26" fmla="*/ 5 w 7"/>
                <a:gd name="T27" fmla="*/ 5 h 12"/>
                <a:gd name="T28" fmla="*/ 7 w 7"/>
                <a:gd name="T29" fmla="*/ 1 h 12"/>
                <a:gd name="T30" fmla="*/ 7 w 7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12">
                  <a:moveTo>
                    <a:pt x="7" y="0"/>
                  </a:moveTo>
                  <a:cubicBezTo>
                    <a:pt x="6" y="2"/>
                    <a:pt x="4" y="3"/>
                    <a:pt x="4" y="6"/>
                  </a:cubicBezTo>
                  <a:cubicBezTo>
                    <a:pt x="4" y="6"/>
                    <a:pt x="4" y="7"/>
                    <a:pt x="5" y="7"/>
                  </a:cubicBezTo>
                  <a:cubicBezTo>
                    <a:pt x="4" y="8"/>
                    <a:pt x="4" y="10"/>
                    <a:pt x="3" y="11"/>
                  </a:cubicBezTo>
                  <a:cubicBezTo>
                    <a:pt x="1" y="12"/>
                    <a:pt x="2" y="8"/>
                    <a:pt x="0" y="8"/>
                  </a:cubicBezTo>
                  <a:cubicBezTo>
                    <a:pt x="0" y="9"/>
                    <a:pt x="1" y="10"/>
                    <a:pt x="1" y="11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1" y="11"/>
                    <a:pt x="2" y="12"/>
                    <a:pt x="2" y="12"/>
                  </a:cubicBezTo>
                  <a:cubicBezTo>
                    <a:pt x="3" y="12"/>
                    <a:pt x="3" y="11"/>
                    <a:pt x="3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6" y="10"/>
                    <a:pt x="6" y="9"/>
                    <a:pt x="6" y="8"/>
                  </a:cubicBezTo>
                  <a:cubicBezTo>
                    <a:pt x="7" y="7"/>
                    <a:pt x="7" y="9"/>
                    <a:pt x="7" y="9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6" y="6"/>
                    <a:pt x="6" y="5"/>
                    <a:pt x="5" y="5"/>
                  </a:cubicBezTo>
                  <a:cubicBezTo>
                    <a:pt x="5" y="2"/>
                    <a:pt x="7" y="3"/>
                    <a:pt x="7" y="1"/>
                  </a:cubicBezTo>
                  <a:cubicBezTo>
                    <a:pt x="7" y="1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2" name="Freeform 63"/>
            <p:cNvSpPr>
              <a:spLocks/>
            </p:cNvSpPr>
            <p:nvPr/>
          </p:nvSpPr>
          <p:spPr bwMode="auto">
            <a:xfrm>
              <a:off x="5961063" y="3316288"/>
              <a:ext cx="3175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3" name="Freeform 64"/>
            <p:cNvSpPr>
              <a:spLocks/>
            </p:cNvSpPr>
            <p:nvPr/>
          </p:nvSpPr>
          <p:spPr bwMode="auto">
            <a:xfrm>
              <a:off x="6284913" y="3419476"/>
              <a:ext cx="7938" cy="11113"/>
            </a:xfrm>
            <a:custGeom>
              <a:avLst/>
              <a:gdLst>
                <a:gd name="T0" fmla="*/ 0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0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4" name="Freeform 65"/>
            <p:cNvSpPr>
              <a:spLocks/>
            </p:cNvSpPr>
            <p:nvPr/>
          </p:nvSpPr>
          <p:spPr bwMode="auto">
            <a:xfrm>
              <a:off x="6127751" y="3263901"/>
              <a:ext cx="12700" cy="11113"/>
            </a:xfrm>
            <a:custGeom>
              <a:avLst/>
              <a:gdLst>
                <a:gd name="T0" fmla="*/ 0 w 3"/>
                <a:gd name="T1" fmla="*/ 0 h 3"/>
                <a:gd name="T2" fmla="*/ 1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1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5" name="Freeform 66"/>
            <p:cNvSpPr>
              <a:spLocks/>
            </p:cNvSpPr>
            <p:nvPr/>
          </p:nvSpPr>
          <p:spPr bwMode="auto">
            <a:xfrm>
              <a:off x="6121401" y="32512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6" name="Freeform 67"/>
            <p:cNvSpPr>
              <a:spLocks/>
            </p:cNvSpPr>
            <p:nvPr/>
          </p:nvSpPr>
          <p:spPr bwMode="auto">
            <a:xfrm>
              <a:off x="6135688" y="3400426"/>
              <a:ext cx="0" cy="476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7" name="Freeform 68"/>
            <p:cNvSpPr>
              <a:spLocks/>
            </p:cNvSpPr>
            <p:nvPr/>
          </p:nvSpPr>
          <p:spPr bwMode="auto">
            <a:xfrm>
              <a:off x="6135688" y="3270251"/>
              <a:ext cx="4763" cy="4763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8" name="Freeform 69"/>
            <p:cNvSpPr>
              <a:spLocks/>
            </p:cNvSpPr>
            <p:nvPr/>
          </p:nvSpPr>
          <p:spPr bwMode="auto">
            <a:xfrm>
              <a:off x="6197601" y="3248026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9" name="Freeform 70"/>
            <p:cNvSpPr>
              <a:spLocks/>
            </p:cNvSpPr>
            <p:nvPr/>
          </p:nvSpPr>
          <p:spPr bwMode="auto">
            <a:xfrm>
              <a:off x="6113463" y="3289301"/>
              <a:ext cx="3175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0" name="Freeform 71"/>
            <p:cNvSpPr>
              <a:spLocks/>
            </p:cNvSpPr>
            <p:nvPr/>
          </p:nvSpPr>
          <p:spPr bwMode="auto">
            <a:xfrm>
              <a:off x="6261101" y="3232151"/>
              <a:ext cx="476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1" name="Freeform 72"/>
            <p:cNvSpPr>
              <a:spLocks/>
            </p:cNvSpPr>
            <p:nvPr/>
          </p:nvSpPr>
          <p:spPr bwMode="auto">
            <a:xfrm>
              <a:off x="6026151" y="3190876"/>
              <a:ext cx="14288" cy="7938"/>
            </a:xfrm>
            <a:custGeom>
              <a:avLst/>
              <a:gdLst>
                <a:gd name="T0" fmla="*/ 3 w 4"/>
                <a:gd name="T1" fmla="*/ 2 h 2"/>
                <a:gd name="T2" fmla="*/ 4 w 4"/>
                <a:gd name="T3" fmla="*/ 1 h 2"/>
                <a:gd name="T4" fmla="*/ 0 w 4"/>
                <a:gd name="T5" fmla="*/ 2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4" y="2"/>
                    <a:pt x="4" y="1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1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2" name="Freeform 73"/>
            <p:cNvSpPr>
              <a:spLocks/>
            </p:cNvSpPr>
            <p:nvPr/>
          </p:nvSpPr>
          <p:spPr bwMode="auto">
            <a:xfrm>
              <a:off x="6032501" y="3236913"/>
              <a:ext cx="4763" cy="7938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3" name="Freeform 74"/>
            <p:cNvSpPr>
              <a:spLocks/>
            </p:cNvSpPr>
            <p:nvPr/>
          </p:nvSpPr>
          <p:spPr bwMode="auto">
            <a:xfrm>
              <a:off x="5846763" y="3392488"/>
              <a:ext cx="3175" cy="7938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0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0" y="1"/>
                    <a:pt x="1" y="0"/>
                    <a:pt x="0" y="0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4" name="Freeform 75"/>
            <p:cNvSpPr>
              <a:spLocks/>
            </p:cNvSpPr>
            <p:nvPr/>
          </p:nvSpPr>
          <p:spPr bwMode="auto">
            <a:xfrm>
              <a:off x="5846763" y="3389313"/>
              <a:ext cx="0" cy="3175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5" name="Freeform 76"/>
            <p:cNvSpPr>
              <a:spLocks/>
            </p:cNvSpPr>
            <p:nvPr/>
          </p:nvSpPr>
          <p:spPr bwMode="auto">
            <a:xfrm>
              <a:off x="6051551" y="3068638"/>
              <a:ext cx="119063" cy="95250"/>
            </a:xfrm>
            <a:custGeom>
              <a:avLst/>
              <a:gdLst>
                <a:gd name="T0" fmla="*/ 65 w 75"/>
                <a:gd name="T1" fmla="*/ 0 h 60"/>
                <a:gd name="T2" fmla="*/ 53 w 75"/>
                <a:gd name="T3" fmla="*/ 0 h 60"/>
                <a:gd name="T4" fmla="*/ 22 w 75"/>
                <a:gd name="T5" fmla="*/ 0 h 60"/>
                <a:gd name="T6" fmla="*/ 10 w 75"/>
                <a:gd name="T7" fmla="*/ 0 h 60"/>
                <a:gd name="T8" fmla="*/ 0 w 75"/>
                <a:gd name="T9" fmla="*/ 60 h 60"/>
                <a:gd name="T10" fmla="*/ 22 w 75"/>
                <a:gd name="T11" fmla="*/ 60 h 60"/>
                <a:gd name="T12" fmla="*/ 53 w 75"/>
                <a:gd name="T13" fmla="*/ 60 h 60"/>
                <a:gd name="T14" fmla="*/ 75 w 75"/>
                <a:gd name="T15" fmla="*/ 60 h 60"/>
                <a:gd name="T16" fmla="*/ 65 w 75"/>
                <a:gd name="T1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0">
                  <a:moveTo>
                    <a:pt x="65" y="0"/>
                  </a:moveTo>
                  <a:lnTo>
                    <a:pt x="53" y="0"/>
                  </a:lnTo>
                  <a:lnTo>
                    <a:pt x="22" y="0"/>
                  </a:lnTo>
                  <a:lnTo>
                    <a:pt x="10" y="0"/>
                  </a:lnTo>
                  <a:lnTo>
                    <a:pt x="0" y="60"/>
                  </a:lnTo>
                  <a:lnTo>
                    <a:pt x="22" y="60"/>
                  </a:lnTo>
                  <a:lnTo>
                    <a:pt x="53" y="60"/>
                  </a:lnTo>
                  <a:lnTo>
                    <a:pt x="75" y="60"/>
                  </a:lnTo>
                  <a:lnTo>
                    <a:pt x="6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6" name="Freeform 77"/>
            <p:cNvSpPr>
              <a:spLocks/>
            </p:cNvSpPr>
            <p:nvPr/>
          </p:nvSpPr>
          <p:spPr bwMode="auto">
            <a:xfrm>
              <a:off x="5892801" y="3087688"/>
              <a:ext cx="136525" cy="133350"/>
            </a:xfrm>
            <a:custGeom>
              <a:avLst/>
              <a:gdLst>
                <a:gd name="T0" fmla="*/ 48 w 86"/>
                <a:gd name="T1" fmla="*/ 0 h 84"/>
                <a:gd name="T2" fmla="*/ 38 w 86"/>
                <a:gd name="T3" fmla="*/ 7 h 84"/>
                <a:gd name="T4" fmla="*/ 9 w 86"/>
                <a:gd name="T5" fmla="*/ 22 h 84"/>
                <a:gd name="T6" fmla="*/ 0 w 86"/>
                <a:gd name="T7" fmla="*/ 29 h 84"/>
                <a:gd name="T8" fmla="*/ 21 w 86"/>
                <a:gd name="T9" fmla="*/ 84 h 84"/>
                <a:gd name="T10" fmla="*/ 40 w 86"/>
                <a:gd name="T11" fmla="*/ 72 h 84"/>
                <a:gd name="T12" fmla="*/ 67 w 86"/>
                <a:gd name="T13" fmla="*/ 58 h 84"/>
                <a:gd name="T14" fmla="*/ 86 w 86"/>
                <a:gd name="T15" fmla="*/ 48 h 84"/>
                <a:gd name="T16" fmla="*/ 48 w 86"/>
                <a:gd name="T1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84">
                  <a:moveTo>
                    <a:pt x="48" y="0"/>
                  </a:moveTo>
                  <a:lnTo>
                    <a:pt x="38" y="7"/>
                  </a:lnTo>
                  <a:lnTo>
                    <a:pt x="9" y="22"/>
                  </a:lnTo>
                  <a:lnTo>
                    <a:pt x="0" y="29"/>
                  </a:lnTo>
                  <a:lnTo>
                    <a:pt x="21" y="84"/>
                  </a:lnTo>
                  <a:lnTo>
                    <a:pt x="40" y="72"/>
                  </a:lnTo>
                  <a:lnTo>
                    <a:pt x="67" y="58"/>
                  </a:lnTo>
                  <a:lnTo>
                    <a:pt x="86" y="48"/>
                  </a:lnTo>
                  <a:lnTo>
                    <a:pt x="4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7" name="Freeform 78"/>
            <p:cNvSpPr>
              <a:spLocks/>
            </p:cNvSpPr>
            <p:nvPr/>
          </p:nvSpPr>
          <p:spPr bwMode="auto">
            <a:xfrm>
              <a:off x="5770563" y="3198813"/>
              <a:ext cx="133350" cy="136525"/>
            </a:xfrm>
            <a:custGeom>
              <a:avLst/>
              <a:gdLst>
                <a:gd name="T0" fmla="*/ 28 w 84"/>
                <a:gd name="T1" fmla="*/ 0 h 86"/>
                <a:gd name="T2" fmla="*/ 21 w 84"/>
                <a:gd name="T3" fmla="*/ 9 h 86"/>
                <a:gd name="T4" fmla="*/ 7 w 84"/>
                <a:gd name="T5" fmla="*/ 38 h 86"/>
                <a:gd name="T6" fmla="*/ 0 w 84"/>
                <a:gd name="T7" fmla="*/ 48 h 86"/>
                <a:gd name="T8" fmla="*/ 48 w 84"/>
                <a:gd name="T9" fmla="*/ 86 h 86"/>
                <a:gd name="T10" fmla="*/ 57 w 84"/>
                <a:gd name="T11" fmla="*/ 67 h 86"/>
                <a:gd name="T12" fmla="*/ 74 w 84"/>
                <a:gd name="T13" fmla="*/ 41 h 86"/>
                <a:gd name="T14" fmla="*/ 84 w 84"/>
                <a:gd name="T15" fmla="*/ 21 h 86"/>
                <a:gd name="T16" fmla="*/ 28 w 84"/>
                <a:gd name="T1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86">
                  <a:moveTo>
                    <a:pt x="28" y="0"/>
                  </a:moveTo>
                  <a:lnTo>
                    <a:pt x="21" y="9"/>
                  </a:lnTo>
                  <a:lnTo>
                    <a:pt x="7" y="38"/>
                  </a:lnTo>
                  <a:lnTo>
                    <a:pt x="0" y="48"/>
                  </a:lnTo>
                  <a:lnTo>
                    <a:pt x="48" y="86"/>
                  </a:lnTo>
                  <a:lnTo>
                    <a:pt x="57" y="67"/>
                  </a:lnTo>
                  <a:lnTo>
                    <a:pt x="74" y="41"/>
                  </a:lnTo>
                  <a:lnTo>
                    <a:pt x="84" y="21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8" name="Freeform 79"/>
            <p:cNvSpPr>
              <a:spLocks/>
            </p:cNvSpPr>
            <p:nvPr/>
          </p:nvSpPr>
          <p:spPr bwMode="auto">
            <a:xfrm>
              <a:off x="5738813" y="3354388"/>
              <a:ext cx="92075" cy="119063"/>
            </a:xfrm>
            <a:custGeom>
              <a:avLst/>
              <a:gdLst>
                <a:gd name="T0" fmla="*/ 0 w 58"/>
                <a:gd name="T1" fmla="*/ 10 h 75"/>
                <a:gd name="T2" fmla="*/ 0 w 58"/>
                <a:gd name="T3" fmla="*/ 22 h 75"/>
                <a:gd name="T4" fmla="*/ 0 w 58"/>
                <a:gd name="T5" fmla="*/ 53 h 75"/>
                <a:gd name="T6" fmla="*/ 0 w 58"/>
                <a:gd name="T7" fmla="*/ 65 h 75"/>
                <a:gd name="T8" fmla="*/ 58 w 58"/>
                <a:gd name="T9" fmla="*/ 75 h 75"/>
                <a:gd name="T10" fmla="*/ 58 w 58"/>
                <a:gd name="T11" fmla="*/ 53 h 75"/>
                <a:gd name="T12" fmla="*/ 58 w 58"/>
                <a:gd name="T13" fmla="*/ 22 h 75"/>
                <a:gd name="T14" fmla="*/ 58 w 58"/>
                <a:gd name="T15" fmla="*/ 0 h 75"/>
                <a:gd name="T16" fmla="*/ 0 w 58"/>
                <a:gd name="T17" fmla="*/ 1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75">
                  <a:moveTo>
                    <a:pt x="0" y="10"/>
                  </a:moveTo>
                  <a:lnTo>
                    <a:pt x="0" y="22"/>
                  </a:lnTo>
                  <a:lnTo>
                    <a:pt x="0" y="53"/>
                  </a:lnTo>
                  <a:lnTo>
                    <a:pt x="0" y="65"/>
                  </a:lnTo>
                  <a:lnTo>
                    <a:pt x="58" y="75"/>
                  </a:lnTo>
                  <a:lnTo>
                    <a:pt x="58" y="53"/>
                  </a:lnTo>
                  <a:lnTo>
                    <a:pt x="58" y="22"/>
                  </a:lnTo>
                  <a:lnTo>
                    <a:pt x="58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9" name="Freeform 80"/>
            <p:cNvSpPr>
              <a:spLocks/>
            </p:cNvSpPr>
            <p:nvPr/>
          </p:nvSpPr>
          <p:spPr bwMode="auto">
            <a:xfrm>
              <a:off x="5757863" y="3495676"/>
              <a:ext cx="130175" cy="138113"/>
            </a:xfrm>
            <a:custGeom>
              <a:avLst/>
              <a:gdLst>
                <a:gd name="T0" fmla="*/ 0 w 82"/>
                <a:gd name="T1" fmla="*/ 39 h 87"/>
                <a:gd name="T2" fmla="*/ 5 w 82"/>
                <a:gd name="T3" fmla="*/ 51 h 87"/>
                <a:gd name="T4" fmla="*/ 22 w 82"/>
                <a:gd name="T5" fmla="*/ 77 h 87"/>
                <a:gd name="T6" fmla="*/ 27 w 82"/>
                <a:gd name="T7" fmla="*/ 87 h 87"/>
                <a:gd name="T8" fmla="*/ 82 w 82"/>
                <a:gd name="T9" fmla="*/ 65 h 87"/>
                <a:gd name="T10" fmla="*/ 73 w 82"/>
                <a:gd name="T11" fmla="*/ 46 h 87"/>
                <a:gd name="T12" fmla="*/ 56 w 82"/>
                <a:gd name="T13" fmla="*/ 19 h 87"/>
                <a:gd name="T14" fmla="*/ 46 w 82"/>
                <a:gd name="T15" fmla="*/ 0 h 87"/>
                <a:gd name="T16" fmla="*/ 0 w 82"/>
                <a:gd name="T17" fmla="*/ 3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7">
                  <a:moveTo>
                    <a:pt x="0" y="39"/>
                  </a:moveTo>
                  <a:lnTo>
                    <a:pt x="5" y="51"/>
                  </a:lnTo>
                  <a:lnTo>
                    <a:pt x="22" y="77"/>
                  </a:lnTo>
                  <a:lnTo>
                    <a:pt x="27" y="87"/>
                  </a:lnTo>
                  <a:lnTo>
                    <a:pt x="82" y="65"/>
                  </a:lnTo>
                  <a:lnTo>
                    <a:pt x="73" y="46"/>
                  </a:lnTo>
                  <a:lnTo>
                    <a:pt x="56" y="19"/>
                  </a:lnTo>
                  <a:lnTo>
                    <a:pt x="46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0" name="Freeform 81"/>
            <p:cNvSpPr>
              <a:spLocks/>
            </p:cNvSpPr>
            <p:nvPr/>
          </p:nvSpPr>
          <p:spPr bwMode="auto">
            <a:xfrm>
              <a:off x="5865813" y="3621088"/>
              <a:ext cx="136525" cy="134938"/>
            </a:xfrm>
            <a:custGeom>
              <a:avLst/>
              <a:gdLst>
                <a:gd name="T0" fmla="*/ 0 w 86"/>
                <a:gd name="T1" fmla="*/ 56 h 85"/>
                <a:gd name="T2" fmla="*/ 12 w 86"/>
                <a:gd name="T3" fmla="*/ 63 h 85"/>
                <a:gd name="T4" fmla="*/ 38 w 86"/>
                <a:gd name="T5" fmla="*/ 77 h 85"/>
                <a:gd name="T6" fmla="*/ 48 w 86"/>
                <a:gd name="T7" fmla="*/ 85 h 85"/>
                <a:gd name="T8" fmla="*/ 86 w 86"/>
                <a:gd name="T9" fmla="*/ 36 h 85"/>
                <a:gd name="T10" fmla="*/ 67 w 86"/>
                <a:gd name="T11" fmla="*/ 27 h 85"/>
                <a:gd name="T12" fmla="*/ 41 w 86"/>
                <a:gd name="T13" fmla="*/ 10 h 85"/>
                <a:gd name="T14" fmla="*/ 21 w 86"/>
                <a:gd name="T15" fmla="*/ 0 h 85"/>
                <a:gd name="T16" fmla="*/ 0 w 86"/>
                <a:gd name="T17" fmla="*/ 5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85">
                  <a:moveTo>
                    <a:pt x="0" y="56"/>
                  </a:moveTo>
                  <a:lnTo>
                    <a:pt x="12" y="63"/>
                  </a:lnTo>
                  <a:lnTo>
                    <a:pt x="38" y="77"/>
                  </a:lnTo>
                  <a:lnTo>
                    <a:pt x="48" y="85"/>
                  </a:lnTo>
                  <a:lnTo>
                    <a:pt x="86" y="36"/>
                  </a:lnTo>
                  <a:lnTo>
                    <a:pt x="67" y="27"/>
                  </a:lnTo>
                  <a:lnTo>
                    <a:pt x="41" y="10"/>
                  </a:lnTo>
                  <a:lnTo>
                    <a:pt x="21" y="0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1" name="Freeform 82"/>
            <p:cNvSpPr>
              <a:spLocks/>
            </p:cNvSpPr>
            <p:nvPr/>
          </p:nvSpPr>
          <p:spPr bwMode="auto">
            <a:xfrm>
              <a:off x="6026151" y="3694113"/>
              <a:ext cx="114300" cy="92075"/>
            </a:xfrm>
            <a:custGeom>
              <a:avLst/>
              <a:gdLst>
                <a:gd name="T0" fmla="*/ 7 w 72"/>
                <a:gd name="T1" fmla="*/ 58 h 58"/>
                <a:gd name="T2" fmla="*/ 21 w 72"/>
                <a:gd name="T3" fmla="*/ 58 h 58"/>
                <a:gd name="T4" fmla="*/ 52 w 72"/>
                <a:gd name="T5" fmla="*/ 58 h 58"/>
                <a:gd name="T6" fmla="*/ 64 w 72"/>
                <a:gd name="T7" fmla="*/ 58 h 58"/>
                <a:gd name="T8" fmla="*/ 72 w 72"/>
                <a:gd name="T9" fmla="*/ 0 h 58"/>
                <a:gd name="T10" fmla="*/ 52 w 72"/>
                <a:gd name="T11" fmla="*/ 0 h 58"/>
                <a:gd name="T12" fmla="*/ 21 w 72"/>
                <a:gd name="T13" fmla="*/ 0 h 58"/>
                <a:gd name="T14" fmla="*/ 0 w 72"/>
                <a:gd name="T15" fmla="*/ 0 h 58"/>
                <a:gd name="T16" fmla="*/ 7 w 72"/>
                <a:gd name="T1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58">
                  <a:moveTo>
                    <a:pt x="7" y="58"/>
                  </a:moveTo>
                  <a:lnTo>
                    <a:pt x="21" y="58"/>
                  </a:lnTo>
                  <a:lnTo>
                    <a:pt x="52" y="58"/>
                  </a:lnTo>
                  <a:lnTo>
                    <a:pt x="64" y="58"/>
                  </a:lnTo>
                  <a:lnTo>
                    <a:pt x="72" y="0"/>
                  </a:lnTo>
                  <a:lnTo>
                    <a:pt x="52" y="0"/>
                  </a:lnTo>
                  <a:lnTo>
                    <a:pt x="21" y="0"/>
                  </a:lnTo>
                  <a:lnTo>
                    <a:pt x="0" y="0"/>
                  </a:lnTo>
                  <a:lnTo>
                    <a:pt x="7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2" name="Freeform 83"/>
            <p:cNvSpPr>
              <a:spLocks/>
            </p:cNvSpPr>
            <p:nvPr/>
          </p:nvSpPr>
          <p:spPr bwMode="auto">
            <a:xfrm>
              <a:off x="6165851" y="3636963"/>
              <a:ext cx="138113" cy="130175"/>
            </a:xfrm>
            <a:custGeom>
              <a:avLst/>
              <a:gdLst>
                <a:gd name="T0" fmla="*/ 39 w 87"/>
                <a:gd name="T1" fmla="*/ 82 h 82"/>
                <a:gd name="T2" fmla="*/ 48 w 87"/>
                <a:gd name="T3" fmla="*/ 77 h 82"/>
                <a:gd name="T4" fmla="*/ 75 w 87"/>
                <a:gd name="T5" fmla="*/ 60 h 82"/>
                <a:gd name="T6" fmla="*/ 87 w 87"/>
                <a:gd name="T7" fmla="*/ 55 h 82"/>
                <a:gd name="T8" fmla="*/ 65 w 87"/>
                <a:gd name="T9" fmla="*/ 0 h 82"/>
                <a:gd name="T10" fmla="*/ 46 w 87"/>
                <a:gd name="T11" fmla="*/ 10 h 82"/>
                <a:gd name="T12" fmla="*/ 20 w 87"/>
                <a:gd name="T13" fmla="*/ 26 h 82"/>
                <a:gd name="T14" fmla="*/ 0 w 87"/>
                <a:gd name="T15" fmla="*/ 36 h 82"/>
                <a:gd name="T16" fmla="*/ 39 w 87"/>
                <a:gd name="T17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2">
                  <a:moveTo>
                    <a:pt x="39" y="82"/>
                  </a:moveTo>
                  <a:lnTo>
                    <a:pt x="48" y="77"/>
                  </a:lnTo>
                  <a:lnTo>
                    <a:pt x="75" y="60"/>
                  </a:lnTo>
                  <a:lnTo>
                    <a:pt x="87" y="55"/>
                  </a:lnTo>
                  <a:lnTo>
                    <a:pt x="65" y="0"/>
                  </a:lnTo>
                  <a:lnTo>
                    <a:pt x="46" y="10"/>
                  </a:lnTo>
                  <a:lnTo>
                    <a:pt x="20" y="26"/>
                  </a:lnTo>
                  <a:lnTo>
                    <a:pt x="0" y="36"/>
                  </a:lnTo>
                  <a:lnTo>
                    <a:pt x="39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3" name="Freeform 84"/>
            <p:cNvSpPr>
              <a:spLocks/>
            </p:cNvSpPr>
            <p:nvPr/>
          </p:nvSpPr>
          <p:spPr bwMode="auto">
            <a:xfrm>
              <a:off x="6288088" y="3522663"/>
              <a:ext cx="133350" cy="136525"/>
            </a:xfrm>
            <a:custGeom>
              <a:avLst/>
              <a:gdLst>
                <a:gd name="T0" fmla="*/ 58 w 84"/>
                <a:gd name="T1" fmla="*/ 86 h 86"/>
                <a:gd name="T2" fmla="*/ 63 w 84"/>
                <a:gd name="T3" fmla="*/ 74 h 86"/>
                <a:gd name="T4" fmla="*/ 80 w 84"/>
                <a:gd name="T5" fmla="*/ 48 h 86"/>
                <a:gd name="T6" fmla="*/ 84 w 84"/>
                <a:gd name="T7" fmla="*/ 38 h 86"/>
                <a:gd name="T8" fmla="*/ 39 w 84"/>
                <a:gd name="T9" fmla="*/ 0 h 86"/>
                <a:gd name="T10" fmla="*/ 27 w 84"/>
                <a:gd name="T11" fmla="*/ 19 h 86"/>
                <a:gd name="T12" fmla="*/ 12 w 84"/>
                <a:gd name="T13" fmla="*/ 46 h 86"/>
                <a:gd name="T14" fmla="*/ 0 w 84"/>
                <a:gd name="T15" fmla="*/ 65 h 86"/>
                <a:gd name="T16" fmla="*/ 58 w 84"/>
                <a:gd name="T1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86">
                  <a:moveTo>
                    <a:pt x="58" y="86"/>
                  </a:moveTo>
                  <a:lnTo>
                    <a:pt x="63" y="74"/>
                  </a:lnTo>
                  <a:lnTo>
                    <a:pt x="80" y="48"/>
                  </a:lnTo>
                  <a:lnTo>
                    <a:pt x="84" y="38"/>
                  </a:lnTo>
                  <a:lnTo>
                    <a:pt x="39" y="0"/>
                  </a:lnTo>
                  <a:lnTo>
                    <a:pt x="27" y="19"/>
                  </a:lnTo>
                  <a:lnTo>
                    <a:pt x="12" y="46"/>
                  </a:lnTo>
                  <a:lnTo>
                    <a:pt x="0" y="65"/>
                  </a:lnTo>
                  <a:lnTo>
                    <a:pt x="58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4" name="Freeform 85"/>
            <p:cNvSpPr>
              <a:spLocks/>
            </p:cNvSpPr>
            <p:nvPr/>
          </p:nvSpPr>
          <p:spPr bwMode="auto">
            <a:xfrm>
              <a:off x="6361113" y="3386138"/>
              <a:ext cx="95250" cy="114300"/>
            </a:xfrm>
            <a:custGeom>
              <a:avLst/>
              <a:gdLst>
                <a:gd name="T0" fmla="*/ 60 w 60"/>
                <a:gd name="T1" fmla="*/ 64 h 72"/>
                <a:gd name="T2" fmla="*/ 60 w 60"/>
                <a:gd name="T3" fmla="*/ 50 h 72"/>
                <a:gd name="T4" fmla="*/ 60 w 60"/>
                <a:gd name="T5" fmla="*/ 21 h 72"/>
                <a:gd name="T6" fmla="*/ 60 w 60"/>
                <a:gd name="T7" fmla="*/ 7 h 72"/>
                <a:gd name="T8" fmla="*/ 0 w 60"/>
                <a:gd name="T9" fmla="*/ 0 h 72"/>
                <a:gd name="T10" fmla="*/ 0 w 60"/>
                <a:gd name="T11" fmla="*/ 21 h 72"/>
                <a:gd name="T12" fmla="*/ 0 w 60"/>
                <a:gd name="T13" fmla="*/ 50 h 72"/>
                <a:gd name="T14" fmla="*/ 0 w 60"/>
                <a:gd name="T15" fmla="*/ 72 h 72"/>
                <a:gd name="T16" fmla="*/ 60 w 60"/>
                <a:gd name="T17" fmla="*/ 6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72">
                  <a:moveTo>
                    <a:pt x="60" y="64"/>
                  </a:moveTo>
                  <a:lnTo>
                    <a:pt x="60" y="50"/>
                  </a:lnTo>
                  <a:lnTo>
                    <a:pt x="60" y="21"/>
                  </a:lnTo>
                  <a:lnTo>
                    <a:pt x="60" y="7"/>
                  </a:lnTo>
                  <a:lnTo>
                    <a:pt x="0" y="0"/>
                  </a:lnTo>
                  <a:lnTo>
                    <a:pt x="0" y="21"/>
                  </a:lnTo>
                  <a:lnTo>
                    <a:pt x="0" y="50"/>
                  </a:lnTo>
                  <a:lnTo>
                    <a:pt x="0" y="72"/>
                  </a:lnTo>
                  <a:lnTo>
                    <a:pt x="60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5" name="Freeform 86"/>
            <p:cNvSpPr>
              <a:spLocks/>
            </p:cNvSpPr>
            <p:nvPr/>
          </p:nvSpPr>
          <p:spPr bwMode="auto">
            <a:xfrm>
              <a:off x="6303963" y="3221038"/>
              <a:ext cx="133350" cy="138113"/>
            </a:xfrm>
            <a:custGeom>
              <a:avLst/>
              <a:gdLst>
                <a:gd name="T0" fmla="*/ 84 w 84"/>
                <a:gd name="T1" fmla="*/ 48 h 87"/>
                <a:gd name="T2" fmla="*/ 77 w 84"/>
                <a:gd name="T3" fmla="*/ 39 h 87"/>
                <a:gd name="T4" fmla="*/ 62 w 84"/>
                <a:gd name="T5" fmla="*/ 12 h 87"/>
                <a:gd name="T6" fmla="*/ 55 w 84"/>
                <a:gd name="T7" fmla="*/ 0 h 87"/>
                <a:gd name="T8" fmla="*/ 0 w 84"/>
                <a:gd name="T9" fmla="*/ 22 h 87"/>
                <a:gd name="T10" fmla="*/ 12 w 84"/>
                <a:gd name="T11" fmla="*/ 41 h 87"/>
                <a:gd name="T12" fmla="*/ 26 w 84"/>
                <a:gd name="T13" fmla="*/ 68 h 87"/>
                <a:gd name="T14" fmla="*/ 38 w 84"/>
                <a:gd name="T15" fmla="*/ 87 h 87"/>
                <a:gd name="T16" fmla="*/ 84 w 84"/>
                <a:gd name="T17" fmla="*/ 4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87">
                  <a:moveTo>
                    <a:pt x="84" y="48"/>
                  </a:moveTo>
                  <a:lnTo>
                    <a:pt x="77" y="39"/>
                  </a:lnTo>
                  <a:lnTo>
                    <a:pt x="62" y="12"/>
                  </a:lnTo>
                  <a:lnTo>
                    <a:pt x="55" y="0"/>
                  </a:lnTo>
                  <a:lnTo>
                    <a:pt x="0" y="22"/>
                  </a:lnTo>
                  <a:lnTo>
                    <a:pt x="12" y="41"/>
                  </a:lnTo>
                  <a:lnTo>
                    <a:pt x="26" y="68"/>
                  </a:lnTo>
                  <a:lnTo>
                    <a:pt x="38" y="87"/>
                  </a:lnTo>
                  <a:lnTo>
                    <a:pt x="8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6" name="Freeform 87"/>
            <p:cNvSpPr>
              <a:spLocks/>
            </p:cNvSpPr>
            <p:nvPr/>
          </p:nvSpPr>
          <p:spPr bwMode="auto">
            <a:xfrm>
              <a:off x="6189663" y="3103563"/>
              <a:ext cx="136525" cy="133350"/>
            </a:xfrm>
            <a:custGeom>
              <a:avLst/>
              <a:gdLst>
                <a:gd name="T0" fmla="*/ 86 w 86"/>
                <a:gd name="T1" fmla="*/ 26 h 84"/>
                <a:gd name="T2" fmla="*/ 77 w 86"/>
                <a:gd name="T3" fmla="*/ 21 h 84"/>
                <a:gd name="T4" fmla="*/ 48 w 86"/>
                <a:gd name="T5" fmla="*/ 5 h 84"/>
                <a:gd name="T6" fmla="*/ 38 w 86"/>
                <a:gd name="T7" fmla="*/ 0 h 84"/>
                <a:gd name="T8" fmla="*/ 0 w 86"/>
                <a:gd name="T9" fmla="*/ 45 h 84"/>
                <a:gd name="T10" fmla="*/ 19 w 86"/>
                <a:gd name="T11" fmla="*/ 57 h 84"/>
                <a:gd name="T12" fmla="*/ 45 w 86"/>
                <a:gd name="T13" fmla="*/ 72 h 84"/>
                <a:gd name="T14" fmla="*/ 65 w 86"/>
                <a:gd name="T15" fmla="*/ 84 h 84"/>
                <a:gd name="T16" fmla="*/ 86 w 86"/>
                <a:gd name="T17" fmla="*/ 2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84">
                  <a:moveTo>
                    <a:pt x="86" y="26"/>
                  </a:moveTo>
                  <a:lnTo>
                    <a:pt x="77" y="21"/>
                  </a:lnTo>
                  <a:lnTo>
                    <a:pt x="48" y="5"/>
                  </a:lnTo>
                  <a:lnTo>
                    <a:pt x="38" y="0"/>
                  </a:lnTo>
                  <a:lnTo>
                    <a:pt x="0" y="45"/>
                  </a:lnTo>
                  <a:lnTo>
                    <a:pt x="19" y="57"/>
                  </a:lnTo>
                  <a:lnTo>
                    <a:pt x="45" y="72"/>
                  </a:lnTo>
                  <a:lnTo>
                    <a:pt x="65" y="84"/>
                  </a:lnTo>
                  <a:lnTo>
                    <a:pt x="86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720544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5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75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75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25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75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25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75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25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7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8" grpId="0"/>
      <p:bldP spid="79" grpId="0" animBg="1"/>
      <p:bldP spid="81" grpId="0"/>
      <p:bldP spid="82" grpId="0" animBg="1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例会培训情况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3222202" y="1275944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" name="标题 11"/>
          <p:cNvSpPr txBox="1">
            <a:spLocks/>
          </p:cNvSpPr>
          <p:nvPr/>
        </p:nvSpPr>
        <p:spPr>
          <a:xfrm>
            <a:off x="3222202" y="1395528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20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20%</a:t>
            </a:r>
            <a:endParaRPr lang="zh-CN" altLang="en-US" sz="20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222202" y="3370029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标题 11"/>
          <p:cNvSpPr txBox="1">
            <a:spLocks/>
          </p:cNvSpPr>
          <p:nvPr/>
        </p:nvSpPr>
        <p:spPr>
          <a:xfrm>
            <a:off x="3222202" y="3501404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20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70%</a:t>
            </a:r>
            <a:endParaRPr lang="zh-CN" altLang="en-US" sz="20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654137" y="2355782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" name="标题 11"/>
          <p:cNvSpPr txBox="1">
            <a:spLocks/>
          </p:cNvSpPr>
          <p:nvPr/>
        </p:nvSpPr>
        <p:spPr>
          <a:xfrm>
            <a:off x="3654137" y="2561215"/>
            <a:ext cx="605512" cy="428513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40%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标题 11"/>
          <p:cNvSpPr txBox="1">
            <a:spLocks/>
          </p:cNvSpPr>
          <p:nvPr/>
        </p:nvSpPr>
        <p:spPr>
          <a:xfrm>
            <a:off x="5830687" y="3540183"/>
            <a:ext cx="1872846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标题 11"/>
          <p:cNvSpPr txBox="1">
            <a:spLocks/>
          </p:cNvSpPr>
          <p:nvPr/>
        </p:nvSpPr>
        <p:spPr>
          <a:xfrm>
            <a:off x="5813814" y="332763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6" name="标题 11"/>
          <p:cNvSpPr txBox="1">
            <a:spLocks/>
          </p:cNvSpPr>
          <p:nvPr/>
        </p:nvSpPr>
        <p:spPr>
          <a:xfrm>
            <a:off x="5830687" y="1326514"/>
            <a:ext cx="1872846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标题 11"/>
          <p:cNvSpPr txBox="1">
            <a:spLocks/>
          </p:cNvSpPr>
          <p:nvPr/>
        </p:nvSpPr>
        <p:spPr>
          <a:xfrm>
            <a:off x="5813814" y="111396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4662502" y="1298466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4736302" y="1113968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0" name="Freeform 5"/>
          <p:cNvSpPr>
            <a:spLocks/>
          </p:cNvSpPr>
          <p:nvPr/>
        </p:nvSpPr>
        <p:spPr bwMode="auto">
          <a:xfrm>
            <a:off x="5056756" y="1298466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1" name="Freeform 6"/>
          <p:cNvSpPr>
            <a:spLocks/>
          </p:cNvSpPr>
          <p:nvPr/>
        </p:nvSpPr>
        <p:spPr bwMode="auto">
          <a:xfrm>
            <a:off x="5126985" y="1113968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" name="Freeform 7"/>
          <p:cNvSpPr>
            <a:spLocks/>
          </p:cNvSpPr>
          <p:nvPr/>
        </p:nvSpPr>
        <p:spPr bwMode="auto">
          <a:xfrm>
            <a:off x="5438847" y="1298466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5512647" y="1113968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4309759" y="1700830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4379988" y="1516332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>
            <a:spLocks/>
          </p:cNvSpPr>
          <p:nvPr/>
        </p:nvSpPr>
        <p:spPr bwMode="auto">
          <a:xfrm>
            <a:off x="4691850" y="1700830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7" name="Freeform 8"/>
          <p:cNvSpPr>
            <a:spLocks/>
          </p:cNvSpPr>
          <p:nvPr/>
        </p:nvSpPr>
        <p:spPr bwMode="auto">
          <a:xfrm>
            <a:off x="4765650" y="1516332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8" name="Freeform 9"/>
          <p:cNvSpPr>
            <a:spLocks/>
          </p:cNvSpPr>
          <p:nvPr/>
        </p:nvSpPr>
        <p:spPr bwMode="auto">
          <a:xfrm>
            <a:off x="3924097" y="1700830"/>
            <a:ext cx="289247" cy="169025"/>
          </a:xfrm>
          <a:custGeom>
            <a:avLst/>
            <a:gdLst>
              <a:gd name="T0" fmla="*/ 94 w 102"/>
              <a:gd name="T1" fmla="*/ 10 h 60"/>
              <a:gd name="T2" fmla="*/ 68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3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50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4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4 w 102"/>
              <a:gd name="T55" fmla="*/ 38 h 60"/>
              <a:gd name="T56" fmla="*/ 84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4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4" y="10"/>
                </a:move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6" y="12"/>
                  <a:pt x="2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4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>
            <a:off x="3995516" y="1516332"/>
            <a:ext cx="147599" cy="172596"/>
          </a:xfrm>
          <a:custGeom>
            <a:avLst/>
            <a:gdLst>
              <a:gd name="T0" fmla="*/ 6 w 52"/>
              <a:gd name="T1" fmla="*/ 39 h 61"/>
              <a:gd name="T2" fmla="*/ 27 w 52"/>
              <a:gd name="T3" fmla="*/ 61 h 61"/>
              <a:gd name="T4" fmla="*/ 47 w 52"/>
              <a:gd name="T5" fmla="*/ 39 h 61"/>
              <a:gd name="T6" fmla="*/ 52 w 52"/>
              <a:gd name="T7" fmla="*/ 29 h 61"/>
              <a:gd name="T8" fmla="*/ 49 w 52"/>
              <a:gd name="T9" fmla="*/ 25 h 61"/>
              <a:gd name="T10" fmla="*/ 27 w 52"/>
              <a:gd name="T11" fmla="*/ 0 h 61"/>
              <a:gd name="T12" fmla="*/ 4 w 52"/>
              <a:gd name="T13" fmla="*/ 25 h 61"/>
              <a:gd name="T14" fmla="*/ 0 w 52"/>
              <a:gd name="T15" fmla="*/ 29 h 61"/>
              <a:gd name="T16" fmla="*/ 6 w 52"/>
              <a:gd name="T17" fmla="*/ 39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6" y="39"/>
                </a:moveTo>
                <a:cubicBezTo>
                  <a:pt x="9" y="51"/>
                  <a:pt x="15" y="61"/>
                  <a:pt x="27" y="61"/>
                </a:cubicBezTo>
                <a:cubicBezTo>
                  <a:pt x="38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2" y="27"/>
                  <a:pt x="51" y="26"/>
                  <a:pt x="49" y="25"/>
                </a:cubicBezTo>
                <a:cubicBezTo>
                  <a:pt x="48" y="11"/>
                  <a:pt x="39" y="0"/>
                  <a:pt x="27" y="0"/>
                </a:cubicBezTo>
                <a:cubicBezTo>
                  <a:pt x="14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0" name="Freeform 5"/>
          <p:cNvSpPr>
            <a:spLocks/>
          </p:cNvSpPr>
          <p:nvPr/>
        </p:nvSpPr>
        <p:spPr bwMode="auto">
          <a:xfrm>
            <a:off x="5086104" y="1700830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5156333" y="1516332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2" name="Freeform 7"/>
          <p:cNvSpPr>
            <a:spLocks/>
          </p:cNvSpPr>
          <p:nvPr/>
        </p:nvSpPr>
        <p:spPr bwMode="auto">
          <a:xfrm>
            <a:off x="5468195" y="1700830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Freeform 8"/>
          <p:cNvSpPr>
            <a:spLocks/>
          </p:cNvSpPr>
          <p:nvPr/>
        </p:nvSpPr>
        <p:spPr bwMode="auto">
          <a:xfrm>
            <a:off x="5541995" y="1516332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302040" y="1121704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6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24097" y="1113968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40" name="Freeform 7"/>
          <p:cNvSpPr>
            <a:spLocks/>
          </p:cNvSpPr>
          <p:nvPr/>
        </p:nvSpPr>
        <p:spPr bwMode="auto">
          <a:xfrm>
            <a:off x="5900130" y="2432297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1" name="Freeform 8"/>
          <p:cNvSpPr>
            <a:spLocks/>
          </p:cNvSpPr>
          <p:nvPr/>
        </p:nvSpPr>
        <p:spPr bwMode="auto">
          <a:xfrm>
            <a:off x="5973930" y="2247798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>
            <a:off x="4741695" y="2834661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3" name="Freeform 6"/>
          <p:cNvSpPr>
            <a:spLocks/>
          </p:cNvSpPr>
          <p:nvPr/>
        </p:nvSpPr>
        <p:spPr bwMode="auto">
          <a:xfrm>
            <a:off x="4811923" y="2650162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4" name="Freeform 7"/>
          <p:cNvSpPr>
            <a:spLocks/>
          </p:cNvSpPr>
          <p:nvPr/>
        </p:nvSpPr>
        <p:spPr bwMode="auto">
          <a:xfrm>
            <a:off x="5123786" y="2834661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5" name="Freeform 8"/>
          <p:cNvSpPr>
            <a:spLocks/>
          </p:cNvSpPr>
          <p:nvPr/>
        </p:nvSpPr>
        <p:spPr bwMode="auto">
          <a:xfrm>
            <a:off x="5197585" y="2650162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6" name="Freeform 9"/>
          <p:cNvSpPr>
            <a:spLocks/>
          </p:cNvSpPr>
          <p:nvPr/>
        </p:nvSpPr>
        <p:spPr bwMode="auto">
          <a:xfrm>
            <a:off x="4356033" y="2834661"/>
            <a:ext cx="289247" cy="169025"/>
          </a:xfrm>
          <a:custGeom>
            <a:avLst/>
            <a:gdLst>
              <a:gd name="T0" fmla="*/ 94 w 102"/>
              <a:gd name="T1" fmla="*/ 10 h 60"/>
              <a:gd name="T2" fmla="*/ 68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3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50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4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4 w 102"/>
              <a:gd name="T55" fmla="*/ 38 h 60"/>
              <a:gd name="T56" fmla="*/ 84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4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4" y="10"/>
                </a:move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6" y="12"/>
                  <a:pt x="2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4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4427451" y="2650162"/>
            <a:ext cx="147599" cy="172596"/>
          </a:xfrm>
          <a:custGeom>
            <a:avLst/>
            <a:gdLst>
              <a:gd name="T0" fmla="*/ 6 w 52"/>
              <a:gd name="T1" fmla="*/ 39 h 61"/>
              <a:gd name="T2" fmla="*/ 27 w 52"/>
              <a:gd name="T3" fmla="*/ 61 h 61"/>
              <a:gd name="T4" fmla="*/ 47 w 52"/>
              <a:gd name="T5" fmla="*/ 39 h 61"/>
              <a:gd name="T6" fmla="*/ 52 w 52"/>
              <a:gd name="T7" fmla="*/ 29 h 61"/>
              <a:gd name="T8" fmla="*/ 49 w 52"/>
              <a:gd name="T9" fmla="*/ 25 h 61"/>
              <a:gd name="T10" fmla="*/ 27 w 52"/>
              <a:gd name="T11" fmla="*/ 0 h 61"/>
              <a:gd name="T12" fmla="*/ 4 w 52"/>
              <a:gd name="T13" fmla="*/ 25 h 61"/>
              <a:gd name="T14" fmla="*/ 0 w 52"/>
              <a:gd name="T15" fmla="*/ 29 h 61"/>
              <a:gd name="T16" fmla="*/ 6 w 52"/>
              <a:gd name="T17" fmla="*/ 39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6" y="39"/>
                </a:moveTo>
                <a:cubicBezTo>
                  <a:pt x="9" y="51"/>
                  <a:pt x="15" y="61"/>
                  <a:pt x="27" y="61"/>
                </a:cubicBezTo>
                <a:cubicBezTo>
                  <a:pt x="38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2" y="27"/>
                  <a:pt x="51" y="26"/>
                  <a:pt x="49" y="25"/>
                </a:cubicBezTo>
                <a:cubicBezTo>
                  <a:pt x="48" y="11"/>
                  <a:pt x="39" y="0"/>
                  <a:pt x="27" y="0"/>
                </a:cubicBezTo>
                <a:cubicBezTo>
                  <a:pt x="14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8" name="Freeform 5"/>
          <p:cNvSpPr>
            <a:spLocks/>
          </p:cNvSpPr>
          <p:nvPr/>
        </p:nvSpPr>
        <p:spPr bwMode="auto">
          <a:xfrm>
            <a:off x="5518039" y="2834661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9" name="Freeform 6"/>
          <p:cNvSpPr>
            <a:spLocks/>
          </p:cNvSpPr>
          <p:nvPr/>
        </p:nvSpPr>
        <p:spPr bwMode="auto">
          <a:xfrm>
            <a:off x="5588268" y="2650162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0" name="Freeform 7"/>
          <p:cNvSpPr>
            <a:spLocks/>
          </p:cNvSpPr>
          <p:nvPr/>
        </p:nvSpPr>
        <p:spPr bwMode="auto">
          <a:xfrm>
            <a:off x="5900130" y="2834661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5973930" y="2650162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4763324" y="2255535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53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4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385380" y="2247798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56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7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519211" y="2255535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59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0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41268" y="2247798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62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3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64" name="Freeform 7"/>
          <p:cNvSpPr>
            <a:spLocks/>
          </p:cNvSpPr>
          <p:nvPr/>
        </p:nvSpPr>
        <p:spPr bwMode="auto">
          <a:xfrm>
            <a:off x="4662502" y="3860508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5" name="Freeform 8"/>
          <p:cNvSpPr>
            <a:spLocks/>
          </p:cNvSpPr>
          <p:nvPr/>
        </p:nvSpPr>
        <p:spPr bwMode="auto">
          <a:xfrm>
            <a:off x="4736302" y="3676009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6" name="Freeform 5"/>
          <p:cNvSpPr>
            <a:spLocks/>
          </p:cNvSpPr>
          <p:nvPr/>
        </p:nvSpPr>
        <p:spPr bwMode="auto">
          <a:xfrm>
            <a:off x="5056756" y="3860508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7" name="Freeform 6"/>
          <p:cNvSpPr>
            <a:spLocks/>
          </p:cNvSpPr>
          <p:nvPr/>
        </p:nvSpPr>
        <p:spPr bwMode="auto">
          <a:xfrm>
            <a:off x="5126985" y="3676009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8" name="Freeform 7"/>
          <p:cNvSpPr>
            <a:spLocks/>
          </p:cNvSpPr>
          <p:nvPr/>
        </p:nvSpPr>
        <p:spPr bwMode="auto">
          <a:xfrm>
            <a:off x="5438847" y="3860508"/>
            <a:ext cx="291628" cy="169025"/>
          </a:xfrm>
          <a:custGeom>
            <a:avLst/>
            <a:gdLst>
              <a:gd name="T0" fmla="*/ 103 w 103"/>
              <a:gd name="T1" fmla="*/ 33 h 60"/>
              <a:gd name="T2" fmla="*/ 94 w 103"/>
              <a:gd name="T3" fmla="*/ 10 h 60"/>
              <a:gd name="T4" fmla="*/ 68 w 103"/>
              <a:gd name="T5" fmla="*/ 0 h 60"/>
              <a:gd name="T6" fmla="*/ 68 w 103"/>
              <a:gd name="T7" fmla="*/ 0 h 60"/>
              <a:gd name="T8" fmla="*/ 67 w 103"/>
              <a:gd name="T9" fmla="*/ 0 h 60"/>
              <a:gd name="T10" fmla="*/ 59 w 103"/>
              <a:gd name="T11" fmla="*/ 38 h 60"/>
              <a:gd name="T12" fmla="*/ 55 w 103"/>
              <a:gd name="T13" fmla="*/ 12 h 60"/>
              <a:gd name="T14" fmla="*/ 58 w 103"/>
              <a:gd name="T15" fmla="*/ 6 h 60"/>
              <a:gd name="T16" fmla="*/ 53 w 103"/>
              <a:gd name="T17" fmla="*/ 2 h 60"/>
              <a:gd name="T18" fmla="*/ 52 w 103"/>
              <a:gd name="T19" fmla="*/ 2 h 60"/>
              <a:gd name="T20" fmla="*/ 52 w 103"/>
              <a:gd name="T21" fmla="*/ 2 h 60"/>
              <a:gd name="T22" fmla="*/ 50 w 103"/>
              <a:gd name="T23" fmla="*/ 2 h 60"/>
              <a:gd name="T24" fmla="*/ 46 w 103"/>
              <a:gd name="T25" fmla="*/ 6 h 60"/>
              <a:gd name="T26" fmla="*/ 49 w 103"/>
              <a:gd name="T27" fmla="*/ 12 h 60"/>
              <a:gd name="T28" fmla="*/ 44 w 103"/>
              <a:gd name="T29" fmla="*/ 38 h 60"/>
              <a:gd name="T30" fmla="*/ 36 w 103"/>
              <a:gd name="T31" fmla="*/ 0 h 60"/>
              <a:gd name="T32" fmla="*/ 36 w 103"/>
              <a:gd name="T33" fmla="*/ 0 h 60"/>
              <a:gd name="T34" fmla="*/ 35 w 103"/>
              <a:gd name="T35" fmla="*/ 0 h 60"/>
              <a:gd name="T36" fmla="*/ 9 w 103"/>
              <a:gd name="T37" fmla="*/ 10 h 60"/>
              <a:gd name="T38" fmla="*/ 1 w 103"/>
              <a:gd name="T39" fmla="*/ 33 h 60"/>
              <a:gd name="T40" fmla="*/ 0 w 103"/>
              <a:gd name="T41" fmla="*/ 57 h 60"/>
              <a:gd name="T42" fmla="*/ 19 w 103"/>
              <a:gd name="T43" fmla="*/ 59 h 60"/>
              <a:gd name="T44" fmla="*/ 19 w 103"/>
              <a:gd name="T45" fmla="*/ 38 h 60"/>
              <a:gd name="T46" fmla="*/ 21 w 103"/>
              <a:gd name="T47" fmla="*/ 30 h 60"/>
              <a:gd name="T48" fmla="*/ 21 w 103"/>
              <a:gd name="T49" fmla="*/ 59 h 60"/>
              <a:gd name="T50" fmla="*/ 52 w 103"/>
              <a:gd name="T51" fmla="*/ 60 h 60"/>
              <a:gd name="T52" fmla="*/ 82 w 103"/>
              <a:gd name="T53" fmla="*/ 59 h 60"/>
              <a:gd name="T54" fmla="*/ 82 w 103"/>
              <a:gd name="T55" fmla="*/ 30 h 60"/>
              <a:gd name="T56" fmla="*/ 84 w 103"/>
              <a:gd name="T57" fmla="*/ 38 h 60"/>
              <a:gd name="T58" fmla="*/ 84 w 103"/>
              <a:gd name="T59" fmla="*/ 59 h 60"/>
              <a:gd name="T60" fmla="*/ 103 w 103"/>
              <a:gd name="T61" fmla="*/ 57 h 60"/>
              <a:gd name="T62" fmla="*/ 103 w 103"/>
              <a:gd name="T63" fmla="*/ 3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3" h="60">
                <a:moveTo>
                  <a:pt x="103" y="33"/>
                </a:moveTo>
                <a:cubicBezTo>
                  <a:pt x="101" y="17"/>
                  <a:pt x="97" y="12"/>
                  <a:pt x="94" y="10"/>
                </a:cubicBez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7" y="0"/>
                </a:cubicBezTo>
                <a:cubicBezTo>
                  <a:pt x="67" y="5"/>
                  <a:pt x="59" y="38"/>
                  <a:pt x="59" y="38"/>
                </a:cubicBezTo>
                <a:cubicBezTo>
                  <a:pt x="59" y="38"/>
                  <a:pt x="55" y="12"/>
                  <a:pt x="55" y="12"/>
                </a:cubicBezTo>
                <a:cubicBezTo>
                  <a:pt x="55" y="12"/>
                  <a:pt x="58" y="6"/>
                  <a:pt x="58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6" y="6"/>
                  <a:pt x="46" y="6"/>
                  <a:pt x="46" y="6"/>
                </a:cubicBezTo>
                <a:cubicBezTo>
                  <a:pt x="49" y="12"/>
                  <a:pt x="49" y="12"/>
                  <a:pt x="49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7" y="5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7" y="12"/>
                  <a:pt x="2" y="17"/>
                  <a:pt x="1" y="33"/>
                </a:cubicBezTo>
                <a:cubicBezTo>
                  <a:pt x="1" y="34"/>
                  <a:pt x="1" y="47"/>
                  <a:pt x="0" y="57"/>
                </a:cubicBezTo>
                <a:cubicBezTo>
                  <a:pt x="7" y="58"/>
                  <a:pt x="12" y="59"/>
                  <a:pt x="19" y="59"/>
                </a:cubicBezTo>
                <a:cubicBezTo>
                  <a:pt x="19" y="52"/>
                  <a:pt x="19" y="41"/>
                  <a:pt x="19" y="38"/>
                </a:cubicBezTo>
                <a:cubicBezTo>
                  <a:pt x="19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2" y="60"/>
                  <a:pt x="52" y="60"/>
                </a:cubicBezTo>
                <a:cubicBezTo>
                  <a:pt x="62" y="60"/>
                  <a:pt x="73" y="60"/>
                  <a:pt x="82" y="59"/>
                </a:cubicBezTo>
                <a:cubicBezTo>
                  <a:pt x="82" y="30"/>
                  <a:pt x="82" y="30"/>
                  <a:pt x="82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7" y="58"/>
                  <a:pt x="103" y="57"/>
                </a:cubicBezTo>
                <a:cubicBezTo>
                  <a:pt x="103" y="47"/>
                  <a:pt x="103" y="34"/>
                  <a:pt x="103" y="3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5512647" y="3676009"/>
            <a:ext cx="147599" cy="172596"/>
          </a:xfrm>
          <a:custGeom>
            <a:avLst/>
            <a:gdLst>
              <a:gd name="T0" fmla="*/ 4 w 52"/>
              <a:gd name="T1" fmla="*/ 25 h 61"/>
              <a:gd name="T2" fmla="*/ 0 w 52"/>
              <a:gd name="T3" fmla="*/ 29 h 61"/>
              <a:gd name="T4" fmla="*/ 5 w 52"/>
              <a:gd name="T5" fmla="*/ 39 h 61"/>
              <a:gd name="T6" fmla="*/ 26 w 52"/>
              <a:gd name="T7" fmla="*/ 61 h 61"/>
              <a:gd name="T8" fmla="*/ 47 w 52"/>
              <a:gd name="T9" fmla="*/ 39 h 61"/>
              <a:gd name="T10" fmla="*/ 52 w 52"/>
              <a:gd name="T11" fmla="*/ 29 h 61"/>
              <a:gd name="T12" fmla="*/ 48 w 52"/>
              <a:gd name="T13" fmla="*/ 25 h 61"/>
              <a:gd name="T14" fmla="*/ 26 w 52"/>
              <a:gd name="T15" fmla="*/ 0 h 61"/>
              <a:gd name="T16" fmla="*/ 4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" y="25"/>
                </a:moveTo>
                <a:cubicBezTo>
                  <a:pt x="2" y="25"/>
                  <a:pt x="0" y="27"/>
                  <a:pt x="0" y="29"/>
                </a:cubicBezTo>
                <a:cubicBezTo>
                  <a:pt x="0" y="33"/>
                  <a:pt x="2" y="39"/>
                  <a:pt x="5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8" y="25"/>
                </a:cubicBez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4" y="11"/>
                  <a:pt x="4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4302040" y="3281382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71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2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924097" y="3273645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74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5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057928" y="3281382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77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8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4679984" y="3273645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80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1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435871" y="3273645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83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4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4302040" y="3676008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86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7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3924097" y="3668272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89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0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91" name="标题 11"/>
          <p:cNvSpPr txBox="1">
            <a:spLocks/>
          </p:cNvSpPr>
          <p:nvPr/>
        </p:nvSpPr>
        <p:spPr>
          <a:xfrm>
            <a:off x="6316614" y="2460344"/>
            <a:ext cx="1872846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标题 11"/>
          <p:cNvSpPr txBox="1">
            <a:spLocks/>
          </p:cNvSpPr>
          <p:nvPr/>
        </p:nvSpPr>
        <p:spPr>
          <a:xfrm>
            <a:off x="6299742" y="2247798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103" name="直接箭头连接符 102"/>
          <p:cNvCxnSpPr>
            <a:endCxn id="8" idx="3"/>
          </p:cNvCxnSpPr>
          <p:nvPr/>
        </p:nvCxnSpPr>
        <p:spPr>
          <a:xfrm flipV="1">
            <a:off x="2799297" y="1792780"/>
            <a:ext cx="511580" cy="2840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箭头连接符 103"/>
          <p:cNvCxnSpPr>
            <a:endCxn id="10" idx="2"/>
          </p:cNvCxnSpPr>
          <p:nvPr/>
        </p:nvCxnSpPr>
        <p:spPr>
          <a:xfrm>
            <a:off x="2799297" y="3336668"/>
            <a:ext cx="422905" cy="3361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接箭头连接符 104"/>
          <p:cNvCxnSpPr/>
          <p:nvPr/>
        </p:nvCxnSpPr>
        <p:spPr>
          <a:xfrm>
            <a:off x="3060226" y="2733726"/>
            <a:ext cx="60551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6" name="组合 105"/>
          <p:cNvGrpSpPr/>
          <p:nvPr/>
        </p:nvGrpSpPr>
        <p:grpSpPr>
          <a:xfrm>
            <a:off x="1115850" y="1679389"/>
            <a:ext cx="1984843" cy="19848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7" name="标题 11"/>
          <p:cNvSpPr txBox="1">
            <a:spLocks/>
          </p:cNvSpPr>
          <p:nvPr/>
        </p:nvSpPr>
        <p:spPr>
          <a:xfrm>
            <a:off x="1548451" y="3115092"/>
            <a:ext cx="1187823" cy="428513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3299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93" name="Freeform 5"/>
          <p:cNvSpPr>
            <a:spLocks/>
          </p:cNvSpPr>
          <p:nvPr/>
        </p:nvSpPr>
        <p:spPr bwMode="auto">
          <a:xfrm>
            <a:off x="1998335" y="2840984"/>
            <a:ext cx="289247" cy="169025"/>
          </a:xfrm>
          <a:custGeom>
            <a:avLst/>
            <a:gdLst>
              <a:gd name="T0" fmla="*/ 93 w 102"/>
              <a:gd name="T1" fmla="*/ 10 h 60"/>
              <a:gd name="T2" fmla="*/ 67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2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49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3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3 w 102"/>
              <a:gd name="T55" fmla="*/ 38 h 60"/>
              <a:gd name="T56" fmla="*/ 83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3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3" y="10"/>
                </a:moveTo>
                <a:cubicBezTo>
                  <a:pt x="87" y="6"/>
                  <a:pt x="73" y="2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3" y="38"/>
                  <a:pt x="43" y="38"/>
                  <a:pt x="43" y="38"/>
                </a:cubicBezTo>
                <a:cubicBezTo>
                  <a:pt x="43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29" y="2"/>
                  <a:pt x="15" y="6"/>
                  <a:pt x="9" y="10"/>
                </a:cubicBezTo>
                <a:cubicBezTo>
                  <a:pt x="6" y="12"/>
                  <a:pt x="1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2" y="32"/>
                  <a:pt x="83" y="35"/>
                  <a:pt x="83" y="38"/>
                </a:cubicBezTo>
                <a:cubicBezTo>
                  <a:pt x="83" y="41"/>
                  <a:pt x="83" y="52"/>
                  <a:pt x="83" y="59"/>
                </a:cubicBezTo>
                <a:cubicBezTo>
                  <a:pt x="90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3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4" name="Freeform 6"/>
          <p:cNvSpPr>
            <a:spLocks/>
          </p:cNvSpPr>
          <p:nvPr/>
        </p:nvSpPr>
        <p:spPr bwMode="auto">
          <a:xfrm>
            <a:off x="2068563" y="2656485"/>
            <a:ext cx="147599" cy="172596"/>
          </a:xfrm>
          <a:custGeom>
            <a:avLst/>
            <a:gdLst>
              <a:gd name="T0" fmla="*/ 49 w 52"/>
              <a:gd name="T1" fmla="*/ 25 h 61"/>
              <a:gd name="T2" fmla="*/ 26 w 52"/>
              <a:gd name="T3" fmla="*/ 0 h 61"/>
              <a:gd name="T4" fmla="*/ 4 w 52"/>
              <a:gd name="T5" fmla="*/ 25 h 61"/>
              <a:gd name="T6" fmla="*/ 0 w 52"/>
              <a:gd name="T7" fmla="*/ 29 h 61"/>
              <a:gd name="T8" fmla="*/ 6 w 52"/>
              <a:gd name="T9" fmla="*/ 39 h 61"/>
              <a:gd name="T10" fmla="*/ 26 w 52"/>
              <a:gd name="T11" fmla="*/ 61 h 61"/>
              <a:gd name="T12" fmla="*/ 47 w 52"/>
              <a:gd name="T13" fmla="*/ 39 h 61"/>
              <a:gd name="T14" fmla="*/ 52 w 52"/>
              <a:gd name="T15" fmla="*/ 29 h 61"/>
              <a:gd name="T16" fmla="*/ 49 w 52"/>
              <a:gd name="T17" fmla="*/ 2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49" y="25"/>
                </a:moveTo>
                <a:cubicBezTo>
                  <a:pt x="48" y="11"/>
                  <a:pt x="39" y="0"/>
                  <a:pt x="26" y="0"/>
                </a:cubicBezTo>
                <a:cubicBezTo>
                  <a:pt x="13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ubicBezTo>
                  <a:pt x="8" y="51"/>
                  <a:pt x="15" y="61"/>
                  <a:pt x="26" y="61"/>
                </a:cubicBezTo>
                <a:cubicBezTo>
                  <a:pt x="37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1" y="27"/>
                  <a:pt x="50" y="26"/>
                  <a:pt x="49" y="2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5" name="Freeform 9"/>
          <p:cNvSpPr>
            <a:spLocks/>
          </p:cNvSpPr>
          <p:nvPr/>
        </p:nvSpPr>
        <p:spPr bwMode="auto">
          <a:xfrm>
            <a:off x="1612672" y="2840984"/>
            <a:ext cx="289247" cy="169025"/>
          </a:xfrm>
          <a:custGeom>
            <a:avLst/>
            <a:gdLst>
              <a:gd name="T0" fmla="*/ 94 w 102"/>
              <a:gd name="T1" fmla="*/ 10 h 60"/>
              <a:gd name="T2" fmla="*/ 68 w 102"/>
              <a:gd name="T3" fmla="*/ 0 h 60"/>
              <a:gd name="T4" fmla="*/ 67 w 102"/>
              <a:gd name="T5" fmla="*/ 0 h 60"/>
              <a:gd name="T6" fmla="*/ 67 w 102"/>
              <a:gd name="T7" fmla="*/ 0 h 60"/>
              <a:gd name="T8" fmla="*/ 59 w 102"/>
              <a:gd name="T9" fmla="*/ 38 h 60"/>
              <a:gd name="T10" fmla="*/ 54 w 102"/>
              <a:gd name="T11" fmla="*/ 12 h 60"/>
              <a:gd name="T12" fmla="*/ 57 w 102"/>
              <a:gd name="T13" fmla="*/ 6 h 60"/>
              <a:gd name="T14" fmla="*/ 53 w 102"/>
              <a:gd name="T15" fmla="*/ 2 h 60"/>
              <a:gd name="T16" fmla="*/ 51 w 102"/>
              <a:gd name="T17" fmla="*/ 2 h 60"/>
              <a:gd name="T18" fmla="*/ 51 w 102"/>
              <a:gd name="T19" fmla="*/ 2 h 60"/>
              <a:gd name="T20" fmla="*/ 50 w 102"/>
              <a:gd name="T21" fmla="*/ 2 h 60"/>
              <a:gd name="T22" fmla="*/ 45 w 102"/>
              <a:gd name="T23" fmla="*/ 6 h 60"/>
              <a:gd name="T24" fmla="*/ 48 w 102"/>
              <a:gd name="T25" fmla="*/ 12 h 60"/>
              <a:gd name="T26" fmla="*/ 44 w 102"/>
              <a:gd name="T27" fmla="*/ 38 h 60"/>
              <a:gd name="T28" fmla="*/ 35 w 102"/>
              <a:gd name="T29" fmla="*/ 0 h 60"/>
              <a:gd name="T30" fmla="*/ 35 w 102"/>
              <a:gd name="T31" fmla="*/ 0 h 60"/>
              <a:gd name="T32" fmla="*/ 35 w 102"/>
              <a:gd name="T33" fmla="*/ 0 h 60"/>
              <a:gd name="T34" fmla="*/ 9 w 102"/>
              <a:gd name="T35" fmla="*/ 10 h 60"/>
              <a:gd name="T36" fmla="*/ 0 w 102"/>
              <a:gd name="T37" fmla="*/ 33 h 60"/>
              <a:gd name="T38" fmla="*/ 0 w 102"/>
              <a:gd name="T39" fmla="*/ 57 h 60"/>
              <a:gd name="T40" fmla="*/ 18 w 102"/>
              <a:gd name="T41" fmla="*/ 59 h 60"/>
              <a:gd name="T42" fmla="*/ 18 w 102"/>
              <a:gd name="T43" fmla="*/ 38 h 60"/>
              <a:gd name="T44" fmla="*/ 21 w 102"/>
              <a:gd name="T45" fmla="*/ 30 h 60"/>
              <a:gd name="T46" fmla="*/ 21 w 102"/>
              <a:gd name="T47" fmla="*/ 59 h 60"/>
              <a:gd name="T48" fmla="*/ 51 w 102"/>
              <a:gd name="T49" fmla="*/ 60 h 60"/>
              <a:gd name="T50" fmla="*/ 81 w 102"/>
              <a:gd name="T51" fmla="*/ 59 h 60"/>
              <a:gd name="T52" fmla="*/ 81 w 102"/>
              <a:gd name="T53" fmla="*/ 30 h 60"/>
              <a:gd name="T54" fmla="*/ 84 w 102"/>
              <a:gd name="T55" fmla="*/ 38 h 60"/>
              <a:gd name="T56" fmla="*/ 84 w 102"/>
              <a:gd name="T57" fmla="*/ 59 h 60"/>
              <a:gd name="T58" fmla="*/ 102 w 102"/>
              <a:gd name="T59" fmla="*/ 57 h 60"/>
              <a:gd name="T60" fmla="*/ 102 w 102"/>
              <a:gd name="T61" fmla="*/ 33 h 60"/>
              <a:gd name="T62" fmla="*/ 94 w 102"/>
              <a:gd name="T63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60">
                <a:moveTo>
                  <a:pt x="94" y="10"/>
                </a:moveTo>
                <a:cubicBezTo>
                  <a:pt x="87" y="6"/>
                  <a:pt x="73" y="2"/>
                  <a:pt x="68" y="0"/>
                </a:cubicBezTo>
                <a:cubicBezTo>
                  <a:pt x="68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6" y="5"/>
                  <a:pt x="59" y="38"/>
                  <a:pt x="59" y="38"/>
                </a:cubicBezTo>
                <a:cubicBezTo>
                  <a:pt x="59" y="38"/>
                  <a:pt x="54" y="12"/>
                  <a:pt x="54" y="12"/>
                </a:cubicBezTo>
                <a:cubicBezTo>
                  <a:pt x="54" y="12"/>
                  <a:pt x="57" y="6"/>
                  <a:pt x="57" y="6"/>
                </a:cubicBezTo>
                <a:cubicBezTo>
                  <a:pt x="53" y="2"/>
                  <a:pt x="53" y="2"/>
                  <a:pt x="53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2"/>
                  <a:pt x="51" y="2"/>
                  <a:pt x="51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8" y="12"/>
                  <a:pt x="48" y="12"/>
                  <a:pt x="48" y="12"/>
                </a:cubicBezTo>
                <a:cubicBezTo>
                  <a:pt x="44" y="38"/>
                  <a:pt x="44" y="38"/>
                  <a:pt x="44" y="38"/>
                </a:cubicBezTo>
                <a:cubicBezTo>
                  <a:pt x="44" y="38"/>
                  <a:pt x="36" y="5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0" y="2"/>
                  <a:pt x="16" y="6"/>
                  <a:pt x="9" y="10"/>
                </a:cubicBezTo>
                <a:cubicBezTo>
                  <a:pt x="6" y="12"/>
                  <a:pt x="2" y="17"/>
                  <a:pt x="0" y="33"/>
                </a:cubicBezTo>
                <a:cubicBezTo>
                  <a:pt x="0" y="34"/>
                  <a:pt x="0" y="47"/>
                  <a:pt x="0" y="57"/>
                </a:cubicBezTo>
                <a:cubicBezTo>
                  <a:pt x="6" y="58"/>
                  <a:pt x="11" y="59"/>
                  <a:pt x="18" y="59"/>
                </a:cubicBezTo>
                <a:cubicBezTo>
                  <a:pt x="18" y="52"/>
                  <a:pt x="18" y="41"/>
                  <a:pt x="18" y="38"/>
                </a:cubicBezTo>
                <a:cubicBezTo>
                  <a:pt x="18" y="35"/>
                  <a:pt x="20" y="32"/>
                  <a:pt x="21" y="30"/>
                </a:cubicBezTo>
                <a:cubicBezTo>
                  <a:pt x="21" y="59"/>
                  <a:pt x="21" y="59"/>
                  <a:pt x="21" y="59"/>
                </a:cubicBezTo>
                <a:cubicBezTo>
                  <a:pt x="30" y="60"/>
                  <a:pt x="41" y="60"/>
                  <a:pt x="51" y="60"/>
                </a:cubicBezTo>
                <a:cubicBezTo>
                  <a:pt x="61" y="60"/>
                  <a:pt x="72" y="60"/>
                  <a:pt x="81" y="59"/>
                </a:cubicBezTo>
                <a:cubicBezTo>
                  <a:pt x="81" y="30"/>
                  <a:pt x="81" y="30"/>
                  <a:pt x="81" y="30"/>
                </a:cubicBezTo>
                <a:cubicBezTo>
                  <a:pt x="83" y="32"/>
                  <a:pt x="84" y="35"/>
                  <a:pt x="84" y="38"/>
                </a:cubicBezTo>
                <a:cubicBezTo>
                  <a:pt x="84" y="41"/>
                  <a:pt x="84" y="52"/>
                  <a:pt x="84" y="59"/>
                </a:cubicBezTo>
                <a:cubicBezTo>
                  <a:pt x="91" y="58"/>
                  <a:pt x="96" y="58"/>
                  <a:pt x="102" y="57"/>
                </a:cubicBezTo>
                <a:cubicBezTo>
                  <a:pt x="102" y="47"/>
                  <a:pt x="102" y="34"/>
                  <a:pt x="102" y="33"/>
                </a:cubicBezTo>
                <a:cubicBezTo>
                  <a:pt x="101" y="17"/>
                  <a:pt x="96" y="12"/>
                  <a:pt x="94" y="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6" name="Freeform 10"/>
          <p:cNvSpPr>
            <a:spLocks/>
          </p:cNvSpPr>
          <p:nvPr/>
        </p:nvSpPr>
        <p:spPr bwMode="auto">
          <a:xfrm>
            <a:off x="1684091" y="2656485"/>
            <a:ext cx="147599" cy="172596"/>
          </a:xfrm>
          <a:custGeom>
            <a:avLst/>
            <a:gdLst>
              <a:gd name="T0" fmla="*/ 6 w 52"/>
              <a:gd name="T1" fmla="*/ 39 h 61"/>
              <a:gd name="T2" fmla="*/ 27 w 52"/>
              <a:gd name="T3" fmla="*/ 61 h 61"/>
              <a:gd name="T4" fmla="*/ 47 w 52"/>
              <a:gd name="T5" fmla="*/ 39 h 61"/>
              <a:gd name="T6" fmla="*/ 52 w 52"/>
              <a:gd name="T7" fmla="*/ 29 h 61"/>
              <a:gd name="T8" fmla="*/ 49 w 52"/>
              <a:gd name="T9" fmla="*/ 25 h 61"/>
              <a:gd name="T10" fmla="*/ 27 w 52"/>
              <a:gd name="T11" fmla="*/ 0 h 61"/>
              <a:gd name="T12" fmla="*/ 4 w 52"/>
              <a:gd name="T13" fmla="*/ 25 h 61"/>
              <a:gd name="T14" fmla="*/ 0 w 52"/>
              <a:gd name="T15" fmla="*/ 29 h 61"/>
              <a:gd name="T16" fmla="*/ 6 w 52"/>
              <a:gd name="T17" fmla="*/ 39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61">
                <a:moveTo>
                  <a:pt x="6" y="39"/>
                </a:moveTo>
                <a:cubicBezTo>
                  <a:pt x="9" y="51"/>
                  <a:pt x="15" y="61"/>
                  <a:pt x="27" y="61"/>
                </a:cubicBezTo>
                <a:cubicBezTo>
                  <a:pt x="38" y="61"/>
                  <a:pt x="44" y="51"/>
                  <a:pt x="47" y="39"/>
                </a:cubicBezTo>
                <a:cubicBezTo>
                  <a:pt x="50" y="38"/>
                  <a:pt x="52" y="33"/>
                  <a:pt x="52" y="29"/>
                </a:cubicBezTo>
                <a:cubicBezTo>
                  <a:pt x="52" y="27"/>
                  <a:pt x="51" y="26"/>
                  <a:pt x="49" y="25"/>
                </a:cubicBezTo>
                <a:cubicBezTo>
                  <a:pt x="48" y="11"/>
                  <a:pt x="39" y="0"/>
                  <a:pt x="27" y="0"/>
                </a:cubicBezTo>
                <a:cubicBezTo>
                  <a:pt x="14" y="0"/>
                  <a:pt x="5" y="11"/>
                  <a:pt x="4" y="25"/>
                </a:cubicBezTo>
                <a:cubicBezTo>
                  <a:pt x="2" y="25"/>
                  <a:pt x="1" y="27"/>
                  <a:pt x="0" y="29"/>
                </a:cubicBezTo>
                <a:cubicBezTo>
                  <a:pt x="0" y="33"/>
                  <a:pt x="2" y="39"/>
                  <a:pt x="6" y="3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7" name="Freeform 11"/>
          <p:cNvSpPr>
            <a:spLocks/>
          </p:cNvSpPr>
          <p:nvPr/>
        </p:nvSpPr>
        <p:spPr bwMode="auto">
          <a:xfrm>
            <a:off x="1972148" y="2157743"/>
            <a:ext cx="340430" cy="201164"/>
          </a:xfrm>
          <a:custGeom>
            <a:avLst/>
            <a:gdLst>
              <a:gd name="T0" fmla="*/ 21 w 120"/>
              <a:gd name="T1" fmla="*/ 45 h 71"/>
              <a:gd name="T2" fmla="*/ 24 w 120"/>
              <a:gd name="T3" fmla="*/ 36 h 71"/>
              <a:gd name="T4" fmla="*/ 24 w 120"/>
              <a:gd name="T5" fmla="*/ 70 h 71"/>
              <a:gd name="T6" fmla="*/ 60 w 120"/>
              <a:gd name="T7" fmla="*/ 71 h 71"/>
              <a:gd name="T8" fmla="*/ 95 w 120"/>
              <a:gd name="T9" fmla="*/ 70 h 71"/>
              <a:gd name="T10" fmla="*/ 95 w 120"/>
              <a:gd name="T11" fmla="*/ 36 h 71"/>
              <a:gd name="T12" fmla="*/ 98 w 120"/>
              <a:gd name="T13" fmla="*/ 45 h 71"/>
              <a:gd name="T14" fmla="*/ 98 w 120"/>
              <a:gd name="T15" fmla="*/ 69 h 71"/>
              <a:gd name="T16" fmla="*/ 120 w 120"/>
              <a:gd name="T17" fmla="*/ 67 h 71"/>
              <a:gd name="T18" fmla="*/ 120 w 120"/>
              <a:gd name="T19" fmla="*/ 38 h 71"/>
              <a:gd name="T20" fmla="*/ 110 w 120"/>
              <a:gd name="T21" fmla="*/ 12 h 71"/>
              <a:gd name="T22" fmla="*/ 79 w 120"/>
              <a:gd name="T23" fmla="*/ 0 h 71"/>
              <a:gd name="T24" fmla="*/ 79 w 120"/>
              <a:gd name="T25" fmla="*/ 0 h 71"/>
              <a:gd name="T26" fmla="*/ 78 w 120"/>
              <a:gd name="T27" fmla="*/ 0 h 71"/>
              <a:gd name="T28" fmla="*/ 69 w 120"/>
              <a:gd name="T29" fmla="*/ 45 h 71"/>
              <a:gd name="T30" fmla="*/ 64 w 120"/>
              <a:gd name="T31" fmla="*/ 15 h 71"/>
              <a:gd name="T32" fmla="*/ 67 w 120"/>
              <a:gd name="T33" fmla="*/ 7 h 71"/>
              <a:gd name="T34" fmla="*/ 62 w 120"/>
              <a:gd name="T35" fmla="*/ 3 h 71"/>
              <a:gd name="T36" fmla="*/ 60 w 120"/>
              <a:gd name="T37" fmla="*/ 3 h 71"/>
              <a:gd name="T38" fmla="*/ 60 w 120"/>
              <a:gd name="T39" fmla="*/ 3 h 71"/>
              <a:gd name="T40" fmla="*/ 58 w 120"/>
              <a:gd name="T41" fmla="*/ 3 h 71"/>
              <a:gd name="T42" fmla="*/ 53 w 120"/>
              <a:gd name="T43" fmla="*/ 7 h 71"/>
              <a:gd name="T44" fmla="*/ 56 w 120"/>
              <a:gd name="T45" fmla="*/ 15 h 71"/>
              <a:gd name="T46" fmla="*/ 51 w 120"/>
              <a:gd name="T47" fmla="*/ 45 h 71"/>
              <a:gd name="T48" fmla="*/ 42 w 120"/>
              <a:gd name="T49" fmla="*/ 0 h 71"/>
              <a:gd name="T50" fmla="*/ 41 w 120"/>
              <a:gd name="T51" fmla="*/ 0 h 71"/>
              <a:gd name="T52" fmla="*/ 41 w 120"/>
              <a:gd name="T53" fmla="*/ 0 h 71"/>
              <a:gd name="T54" fmla="*/ 10 w 120"/>
              <a:gd name="T55" fmla="*/ 12 h 71"/>
              <a:gd name="T56" fmla="*/ 0 w 120"/>
              <a:gd name="T57" fmla="*/ 38 h 71"/>
              <a:gd name="T58" fmla="*/ 0 w 120"/>
              <a:gd name="T59" fmla="*/ 67 h 71"/>
              <a:gd name="T60" fmla="*/ 21 w 120"/>
              <a:gd name="T61" fmla="*/ 69 h 71"/>
              <a:gd name="T62" fmla="*/ 21 w 120"/>
              <a:gd name="T63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0" h="71">
                <a:moveTo>
                  <a:pt x="21" y="45"/>
                </a:moveTo>
                <a:cubicBezTo>
                  <a:pt x="21" y="41"/>
                  <a:pt x="23" y="38"/>
                  <a:pt x="24" y="36"/>
                </a:cubicBezTo>
                <a:cubicBezTo>
                  <a:pt x="24" y="70"/>
                  <a:pt x="24" y="70"/>
                  <a:pt x="24" y="70"/>
                </a:cubicBezTo>
                <a:cubicBezTo>
                  <a:pt x="35" y="70"/>
                  <a:pt x="48" y="71"/>
                  <a:pt x="60" y="71"/>
                </a:cubicBezTo>
                <a:cubicBezTo>
                  <a:pt x="72" y="71"/>
                  <a:pt x="85" y="70"/>
                  <a:pt x="95" y="70"/>
                </a:cubicBezTo>
                <a:cubicBezTo>
                  <a:pt x="95" y="36"/>
                  <a:pt x="95" y="36"/>
                  <a:pt x="95" y="36"/>
                </a:cubicBezTo>
                <a:cubicBezTo>
                  <a:pt x="97" y="38"/>
                  <a:pt x="98" y="41"/>
                  <a:pt x="98" y="45"/>
                </a:cubicBezTo>
                <a:cubicBezTo>
                  <a:pt x="98" y="48"/>
                  <a:pt x="98" y="61"/>
                  <a:pt x="98" y="69"/>
                </a:cubicBezTo>
                <a:cubicBezTo>
                  <a:pt x="106" y="69"/>
                  <a:pt x="113" y="68"/>
                  <a:pt x="120" y="67"/>
                </a:cubicBezTo>
                <a:cubicBezTo>
                  <a:pt x="120" y="55"/>
                  <a:pt x="120" y="40"/>
                  <a:pt x="120" y="38"/>
                </a:cubicBezTo>
                <a:cubicBezTo>
                  <a:pt x="118" y="20"/>
                  <a:pt x="113" y="15"/>
                  <a:pt x="110" y="12"/>
                </a:cubicBezTo>
                <a:cubicBezTo>
                  <a:pt x="101" y="7"/>
                  <a:pt x="85" y="2"/>
                  <a:pt x="79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0"/>
                  <a:pt x="78" y="0"/>
                  <a:pt x="78" y="0"/>
                </a:cubicBezTo>
                <a:cubicBezTo>
                  <a:pt x="78" y="6"/>
                  <a:pt x="69" y="45"/>
                  <a:pt x="69" y="45"/>
                </a:cubicBezTo>
                <a:cubicBezTo>
                  <a:pt x="69" y="45"/>
                  <a:pt x="64" y="15"/>
                  <a:pt x="64" y="15"/>
                </a:cubicBezTo>
                <a:cubicBezTo>
                  <a:pt x="64" y="14"/>
                  <a:pt x="67" y="7"/>
                  <a:pt x="67" y="7"/>
                </a:cubicBezTo>
                <a:cubicBezTo>
                  <a:pt x="62" y="3"/>
                  <a:pt x="62" y="3"/>
                  <a:pt x="62" y="3"/>
                </a:cubicBezTo>
                <a:cubicBezTo>
                  <a:pt x="60" y="3"/>
                  <a:pt x="60" y="3"/>
                  <a:pt x="60" y="3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3"/>
                  <a:pt x="58" y="3"/>
                  <a:pt x="58" y="3"/>
                </a:cubicBezTo>
                <a:cubicBezTo>
                  <a:pt x="53" y="7"/>
                  <a:pt x="53" y="7"/>
                  <a:pt x="53" y="7"/>
                </a:cubicBezTo>
                <a:cubicBezTo>
                  <a:pt x="56" y="15"/>
                  <a:pt x="56" y="15"/>
                  <a:pt x="56" y="15"/>
                </a:cubicBezTo>
                <a:cubicBezTo>
                  <a:pt x="51" y="45"/>
                  <a:pt x="51" y="45"/>
                  <a:pt x="51" y="45"/>
                </a:cubicBezTo>
                <a:cubicBezTo>
                  <a:pt x="51" y="45"/>
                  <a:pt x="42" y="6"/>
                  <a:pt x="42" y="0"/>
                </a:cubicBezTo>
                <a:cubicBezTo>
                  <a:pt x="42" y="0"/>
                  <a:pt x="41" y="0"/>
                  <a:pt x="41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35" y="2"/>
                  <a:pt x="18" y="7"/>
                  <a:pt x="10" y="12"/>
                </a:cubicBezTo>
                <a:cubicBezTo>
                  <a:pt x="7" y="15"/>
                  <a:pt x="2" y="20"/>
                  <a:pt x="0" y="38"/>
                </a:cubicBezTo>
                <a:cubicBezTo>
                  <a:pt x="0" y="40"/>
                  <a:pt x="0" y="55"/>
                  <a:pt x="0" y="67"/>
                </a:cubicBezTo>
                <a:cubicBezTo>
                  <a:pt x="7" y="68"/>
                  <a:pt x="13" y="69"/>
                  <a:pt x="21" y="69"/>
                </a:cubicBezTo>
                <a:cubicBezTo>
                  <a:pt x="21" y="61"/>
                  <a:pt x="21" y="48"/>
                  <a:pt x="21" y="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8" name="Freeform 12"/>
          <p:cNvSpPr>
            <a:spLocks/>
          </p:cNvSpPr>
          <p:nvPr/>
        </p:nvSpPr>
        <p:spPr bwMode="auto">
          <a:xfrm>
            <a:off x="2054279" y="1943487"/>
            <a:ext cx="176167" cy="203544"/>
          </a:xfrm>
          <a:custGeom>
            <a:avLst/>
            <a:gdLst>
              <a:gd name="T0" fmla="*/ 7 w 62"/>
              <a:gd name="T1" fmla="*/ 46 h 72"/>
              <a:gd name="T2" fmla="*/ 31 w 62"/>
              <a:gd name="T3" fmla="*/ 72 h 72"/>
              <a:gd name="T4" fmla="*/ 56 w 62"/>
              <a:gd name="T5" fmla="*/ 46 h 72"/>
              <a:gd name="T6" fmla="*/ 61 w 62"/>
              <a:gd name="T7" fmla="*/ 35 h 72"/>
              <a:gd name="T8" fmla="*/ 57 w 62"/>
              <a:gd name="T9" fmla="*/ 30 h 72"/>
              <a:gd name="T10" fmla="*/ 31 w 62"/>
              <a:gd name="T11" fmla="*/ 0 h 72"/>
              <a:gd name="T12" fmla="*/ 5 w 62"/>
              <a:gd name="T13" fmla="*/ 29 h 72"/>
              <a:gd name="T14" fmla="*/ 1 w 62"/>
              <a:gd name="T15" fmla="*/ 35 h 72"/>
              <a:gd name="T16" fmla="*/ 7 w 62"/>
              <a:gd name="T17" fmla="*/ 4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2" h="72">
                <a:moveTo>
                  <a:pt x="7" y="46"/>
                </a:moveTo>
                <a:cubicBezTo>
                  <a:pt x="10" y="60"/>
                  <a:pt x="18" y="72"/>
                  <a:pt x="31" y="72"/>
                </a:cubicBezTo>
                <a:cubicBezTo>
                  <a:pt x="44" y="72"/>
                  <a:pt x="52" y="60"/>
                  <a:pt x="56" y="46"/>
                </a:cubicBezTo>
                <a:cubicBezTo>
                  <a:pt x="59" y="45"/>
                  <a:pt x="62" y="39"/>
                  <a:pt x="61" y="35"/>
                </a:cubicBezTo>
                <a:cubicBezTo>
                  <a:pt x="61" y="32"/>
                  <a:pt x="59" y="30"/>
                  <a:pt x="57" y="30"/>
                </a:cubicBezTo>
                <a:cubicBezTo>
                  <a:pt x="57" y="13"/>
                  <a:pt x="47" y="0"/>
                  <a:pt x="31" y="0"/>
                </a:cubicBezTo>
                <a:cubicBezTo>
                  <a:pt x="16" y="0"/>
                  <a:pt x="6" y="13"/>
                  <a:pt x="5" y="29"/>
                </a:cubicBezTo>
                <a:cubicBezTo>
                  <a:pt x="3" y="30"/>
                  <a:pt x="1" y="32"/>
                  <a:pt x="1" y="35"/>
                </a:cubicBezTo>
                <a:cubicBezTo>
                  <a:pt x="0" y="39"/>
                  <a:pt x="3" y="45"/>
                  <a:pt x="7" y="4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9" name="Freeform 13"/>
          <p:cNvSpPr>
            <a:spLocks/>
          </p:cNvSpPr>
          <p:nvPr/>
        </p:nvSpPr>
        <p:spPr bwMode="auto">
          <a:xfrm>
            <a:off x="1737656" y="2387475"/>
            <a:ext cx="809414" cy="235682"/>
          </a:xfrm>
          <a:custGeom>
            <a:avLst/>
            <a:gdLst>
              <a:gd name="T0" fmla="*/ 5 w 286"/>
              <a:gd name="T1" fmla="*/ 83 h 83"/>
              <a:gd name="T2" fmla="*/ 11 w 286"/>
              <a:gd name="T3" fmla="*/ 77 h 83"/>
              <a:gd name="T4" fmla="*/ 11 w 286"/>
              <a:gd name="T5" fmla="*/ 44 h 83"/>
              <a:gd name="T6" fmla="*/ 16 w 286"/>
              <a:gd name="T7" fmla="*/ 39 h 83"/>
              <a:gd name="T8" fmla="*/ 137 w 286"/>
              <a:gd name="T9" fmla="*/ 39 h 83"/>
              <a:gd name="T10" fmla="*/ 137 w 286"/>
              <a:gd name="T11" fmla="*/ 77 h 83"/>
              <a:gd name="T12" fmla="*/ 143 w 286"/>
              <a:gd name="T13" fmla="*/ 83 h 83"/>
              <a:gd name="T14" fmla="*/ 149 w 286"/>
              <a:gd name="T15" fmla="*/ 77 h 83"/>
              <a:gd name="T16" fmla="*/ 149 w 286"/>
              <a:gd name="T17" fmla="*/ 39 h 83"/>
              <a:gd name="T18" fmla="*/ 270 w 286"/>
              <a:gd name="T19" fmla="*/ 39 h 83"/>
              <a:gd name="T20" fmla="*/ 275 w 286"/>
              <a:gd name="T21" fmla="*/ 44 h 83"/>
              <a:gd name="T22" fmla="*/ 275 w 286"/>
              <a:gd name="T23" fmla="*/ 77 h 83"/>
              <a:gd name="T24" fmla="*/ 281 w 286"/>
              <a:gd name="T25" fmla="*/ 83 h 83"/>
              <a:gd name="T26" fmla="*/ 286 w 286"/>
              <a:gd name="T27" fmla="*/ 77 h 83"/>
              <a:gd name="T28" fmla="*/ 286 w 286"/>
              <a:gd name="T29" fmla="*/ 44 h 83"/>
              <a:gd name="T30" fmla="*/ 270 w 286"/>
              <a:gd name="T31" fmla="*/ 28 h 83"/>
              <a:gd name="T32" fmla="*/ 149 w 286"/>
              <a:gd name="T33" fmla="*/ 28 h 83"/>
              <a:gd name="T34" fmla="*/ 149 w 286"/>
              <a:gd name="T35" fmla="*/ 6 h 83"/>
              <a:gd name="T36" fmla="*/ 143 w 286"/>
              <a:gd name="T37" fmla="*/ 0 h 83"/>
              <a:gd name="T38" fmla="*/ 137 w 286"/>
              <a:gd name="T39" fmla="*/ 6 h 83"/>
              <a:gd name="T40" fmla="*/ 137 w 286"/>
              <a:gd name="T41" fmla="*/ 28 h 83"/>
              <a:gd name="T42" fmla="*/ 16 w 286"/>
              <a:gd name="T43" fmla="*/ 28 h 83"/>
              <a:gd name="T44" fmla="*/ 0 w 286"/>
              <a:gd name="T45" fmla="*/ 44 h 83"/>
              <a:gd name="T46" fmla="*/ 0 w 286"/>
              <a:gd name="T47" fmla="*/ 77 h 83"/>
              <a:gd name="T48" fmla="*/ 5 w 286"/>
              <a:gd name="T49" fmla="*/ 83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86" h="83">
                <a:moveTo>
                  <a:pt x="5" y="83"/>
                </a:moveTo>
                <a:cubicBezTo>
                  <a:pt x="8" y="83"/>
                  <a:pt x="11" y="81"/>
                  <a:pt x="11" y="77"/>
                </a:cubicBezTo>
                <a:cubicBezTo>
                  <a:pt x="11" y="44"/>
                  <a:pt x="11" y="44"/>
                  <a:pt x="11" y="44"/>
                </a:cubicBezTo>
                <a:cubicBezTo>
                  <a:pt x="11" y="41"/>
                  <a:pt x="13" y="39"/>
                  <a:pt x="16" y="39"/>
                </a:cubicBezTo>
                <a:cubicBezTo>
                  <a:pt x="137" y="39"/>
                  <a:pt x="137" y="39"/>
                  <a:pt x="137" y="39"/>
                </a:cubicBezTo>
                <a:cubicBezTo>
                  <a:pt x="137" y="77"/>
                  <a:pt x="137" y="77"/>
                  <a:pt x="137" y="77"/>
                </a:cubicBezTo>
                <a:cubicBezTo>
                  <a:pt x="137" y="81"/>
                  <a:pt x="140" y="83"/>
                  <a:pt x="143" y="83"/>
                </a:cubicBezTo>
                <a:cubicBezTo>
                  <a:pt x="146" y="83"/>
                  <a:pt x="149" y="81"/>
                  <a:pt x="149" y="77"/>
                </a:cubicBezTo>
                <a:cubicBezTo>
                  <a:pt x="149" y="39"/>
                  <a:pt x="149" y="39"/>
                  <a:pt x="149" y="39"/>
                </a:cubicBezTo>
                <a:cubicBezTo>
                  <a:pt x="270" y="39"/>
                  <a:pt x="270" y="39"/>
                  <a:pt x="270" y="39"/>
                </a:cubicBezTo>
                <a:cubicBezTo>
                  <a:pt x="273" y="39"/>
                  <a:pt x="275" y="41"/>
                  <a:pt x="275" y="44"/>
                </a:cubicBezTo>
                <a:cubicBezTo>
                  <a:pt x="275" y="77"/>
                  <a:pt x="275" y="77"/>
                  <a:pt x="275" y="77"/>
                </a:cubicBezTo>
                <a:cubicBezTo>
                  <a:pt x="275" y="81"/>
                  <a:pt x="277" y="83"/>
                  <a:pt x="281" y="83"/>
                </a:cubicBezTo>
                <a:cubicBezTo>
                  <a:pt x="284" y="83"/>
                  <a:pt x="286" y="81"/>
                  <a:pt x="286" y="77"/>
                </a:cubicBezTo>
                <a:cubicBezTo>
                  <a:pt x="286" y="44"/>
                  <a:pt x="286" y="44"/>
                  <a:pt x="286" y="44"/>
                </a:cubicBezTo>
                <a:cubicBezTo>
                  <a:pt x="286" y="35"/>
                  <a:pt x="279" y="28"/>
                  <a:pt x="270" y="28"/>
                </a:cubicBezTo>
                <a:cubicBezTo>
                  <a:pt x="149" y="28"/>
                  <a:pt x="149" y="28"/>
                  <a:pt x="149" y="28"/>
                </a:cubicBezTo>
                <a:cubicBezTo>
                  <a:pt x="149" y="6"/>
                  <a:pt x="149" y="6"/>
                  <a:pt x="149" y="6"/>
                </a:cubicBezTo>
                <a:cubicBezTo>
                  <a:pt x="149" y="2"/>
                  <a:pt x="146" y="0"/>
                  <a:pt x="143" y="0"/>
                </a:cubicBezTo>
                <a:cubicBezTo>
                  <a:pt x="140" y="0"/>
                  <a:pt x="137" y="2"/>
                  <a:pt x="137" y="6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7" y="28"/>
                  <a:pt x="0" y="35"/>
                  <a:pt x="0" y="44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81"/>
                  <a:pt x="2" y="83"/>
                  <a:pt x="5" y="8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>
            <a:off x="2387679" y="2664222"/>
            <a:ext cx="294604" cy="353524"/>
            <a:chOff x="5502275" y="2714625"/>
            <a:chExt cx="1190625" cy="1428750"/>
          </a:xfrm>
          <a:solidFill>
            <a:schemeClr val="tx1"/>
          </a:solidFill>
        </p:grpSpPr>
        <p:sp>
          <p:nvSpPr>
            <p:cNvPr id="101" name="Freeform 37"/>
            <p:cNvSpPr>
              <a:spLocks/>
            </p:cNvSpPr>
            <p:nvPr/>
          </p:nvSpPr>
          <p:spPr bwMode="auto">
            <a:xfrm>
              <a:off x="5802313" y="2714625"/>
              <a:ext cx="590550" cy="692150"/>
            </a:xfrm>
            <a:custGeom>
              <a:avLst/>
              <a:gdLst>
                <a:gd name="T0" fmla="*/ 17 w 156"/>
                <a:gd name="T1" fmla="*/ 118 h 183"/>
                <a:gd name="T2" fmla="*/ 79 w 156"/>
                <a:gd name="T3" fmla="*/ 183 h 183"/>
                <a:gd name="T4" fmla="*/ 141 w 156"/>
                <a:gd name="T5" fmla="*/ 118 h 183"/>
                <a:gd name="T6" fmla="*/ 155 w 156"/>
                <a:gd name="T7" fmla="*/ 88 h 183"/>
                <a:gd name="T8" fmla="*/ 145 w 156"/>
                <a:gd name="T9" fmla="*/ 76 h 183"/>
                <a:gd name="T10" fmla="*/ 79 w 156"/>
                <a:gd name="T11" fmla="*/ 0 h 183"/>
                <a:gd name="T12" fmla="*/ 12 w 156"/>
                <a:gd name="T13" fmla="*/ 75 h 183"/>
                <a:gd name="T14" fmla="*/ 1 w 156"/>
                <a:gd name="T15" fmla="*/ 88 h 183"/>
                <a:gd name="T16" fmla="*/ 17 w 156"/>
                <a:gd name="T17" fmla="*/ 118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83">
                  <a:moveTo>
                    <a:pt x="17" y="118"/>
                  </a:moveTo>
                  <a:cubicBezTo>
                    <a:pt x="26" y="152"/>
                    <a:pt x="46" y="183"/>
                    <a:pt x="79" y="183"/>
                  </a:cubicBezTo>
                  <a:cubicBezTo>
                    <a:pt x="112" y="183"/>
                    <a:pt x="132" y="152"/>
                    <a:pt x="141" y="118"/>
                  </a:cubicBezTo>
                  <a:cubicBezTo>
                    <a:pt x="150" y="114"/>
                    <a:pt x="156" y="99"/>
                    <a:pt x="155" y="88"/>
                  </a:cubicBezTo>
                  <a:cubicBezTo>
                    <a:pt x="154" y="81"/>
                    <a:pt x="150" y="77"/>
                    <a:pt x="145" y="76"/>
                  </a:cubicBezTo>
                  <a:cubicBezTo>
                    <a:pt x="143" y="34"/>
                    <a:pt x="118" y="0"/>
                    <a:pt x="79" y="0"/>
                  </a:cubicBezTo>
                  <a:cubicBezTo>
                    <a:pt x="40" y="0"/>
                    <a:pt x="15" y="33"/>
                    <a:pt x="12" y="75"/>
                  </a:cubicBezTo>
                  <a:cubicBezTo>
                    <a:pt x="6" y="76"/>
                    <a:pt x="2" y="80"/>
                    <a:pt x="1" y="88"/>
                  </a:cubicBezTo>
                  <a:cubicBezTo>
                    <a:pt x="0" y="100"/>
                    <a:pt x="7" y="116"/>
                    <a:pt x="1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2" name="Freeform 38"/>
            <p:cNvSpPr>
              <a:spLocks noEditPoints="1"/>
            </p:cNvSpPr>
            <p:nvPr/>
          </p:nvSpPr>
          <p:spPr bwMode="auto">
            <a:xfrm>
              <a:off x="5502275" y="3387725"/>
              <a:ext cx="1190625" cy="755650"/>
            </a:xfrm>
            <a:custGeom>
              <a:avLst/>
              <a:gdLst>
                <a:gd name="T0" fmla="*/ 313 w 314"/>
                <a:gd name="T1" fmla="*/ 123 h 200"/>
                <a:gd name="T2" fmla="*/ 313 w 314"/>
                <a:gd name="T3" fmla="*/ 113 h 200"/>
                <a:gd name="T4" fmla="*/ 301 w 314"/>
                <a:gd name="T5" fmla="*/ 64 h 200"/>
                <a:gd name="T6" fmla="*/ 286 w 314"/>
                <a:gd name="T7" fmla="*/ 43 h 200"/>
                <a:gd name="T8" fmla="*/ 218 w 314"/>
                <a:gd name="T9" fmla="*/ 15 h 200"/>
                <a:gd name="T10" fmla="*/ 200 w 314"/>
                <a:gd name="T11" fmla="*/ 1 h 200"/>
                <a:gd name="T12" fmla="*/ 198 w 314"/>
                <a:gd name="T13" fmla="*/ 3 h 200"/>
                <a:gd name="T14" fmla="*/ 161 w 314"/>
                <a:gd name="T15" fmla="*/ 39 h 200"/>
                <a:gd name="T16" fmla="*/ 123 w 314"/>
                <a:gd name="T17" fmla="*/ 16 h 200"/>
                <a:gd name="T18" fmla="*/ 117 w 314"/>
                <a:gd name="T19" fmla="*/ 4 h 200"/>
                <a:gd name="T20" fmla="*/ 116 w 314"/>
                <a:gd name="T21" fmla="*/ 3 h 200"/>
                <a:gd name="T22" fmla="*/ 114 w 314"/>
                <a:gd name="T23" fmla="*/ 1 h 200"/>
                <a:gd name="T24" fmla="*/ 96 w 314"/>
                <a:gd name="T25" fmla="*/ 15 h 200"/>
                <a:gd name="T26" fmla="*/ 28 w 314"/>
                <a:gd name="T27" fmla="*/ 43 h 200"/>
                <a:gd name="T28" fmla="*/ 13 w 314"/>
                <a:gd name="T29" fmla="*/ 64 h 200"/>
                <a:gd name="T30" fmla="*/ 1 w 314"/>
                <a:gd name="T31" fmla="*/ 117 h 200"/>
                <a:gd name="T32" fmla="*/ 3 w 314"/>
                <a:gd name="T33" fmla="*/ 190 h 200"/>
                <a:gd name="T34" fmla="*/ 156 w 314"/>
                <a:gd name="T35" fmla="*/ 200 h 200"/>
                <a:gd name="T36" fmla="*/ 158 w 314"/>
                <a:gd name="T37" fmla="*/ 200 h 200"/>
                <a:gd name="T38" fmla="*/ 311 w 314"/>
                <a:gd name="T39" fmla="*/ 190 h 200"/>
                <a:gd name="T40" fmla="*/ 314 w 314"/>
                <a:gd name="T41" fmla="*/ 141 h 200"/>
                <a:gd name="T42" fmla="*/ 119 w 314"/>
                <a:gd name="T43" fmla="*/ 23 h 200"/>
                <a:gd name="T44" fmla="*/ 125 w 314"/>
                <a:gd name="T45" fmla="*/ 73 h 200"/>
                <a:gd name="T46" fmla="*/ 113 w 314"/>
                <a:gd name="T47" fmla="*/ 13 h 200"/>
                <a:gd name="T48" fmla="*/ 68 w 314"/>
                <a:gd name="T49" fmla="*/ 188 h 200"/>
                <a:gd name="T50" fmla="*/ 66 w 314"/>
                <a:gd name="T51" fmla="*/ 104 h 200"/>
                <a:gd name="T52" fmla="*/ 61 w 314"/>
                <a:gd name="T53" fmla="*/ 187 h 200"/>
                <a:gd name="T54" fmla="*/ 12 w 314"/>
                <a:gd name="T55" fmla="*/ 140 h 200"/>
                <a:gd name="T56" fmla="*/ 12 w 314"/>
                <a:gd name="T57" fmla="*/ 117 h 200"/>
                <a:gd name="T58" fmla="*/ 23 w 314"/>
                <a:gd name="T59" fmla="*/ 68 h 200"/>
                <a:gd name="T60" fmla="*/ 93 w 314"/>
                <a:gd name="T61" fmla="*/ 29 h 200"/>
                <a:gd name="T62" fmla="*/ 124 w 314"/>
                <a:gd name="T63" fmla="*/ 86 h 200"/>
                <a:gd name="T64" fmla="*/ 148 w 314"/>
                <a:gd name="T65" fmla="*/ 74 h 200"/>
                <a:gd name="T66" fmla="*/ 195 w 314"/>
                <a:gd name="T67" fmla="*/ 23 h 200"/>
                <a:gd name="T68" fmla="*/ 212 w 314"/>
                <a:gd name="T69" fmla="*/ 23 h 200"/>
                <a:gd name="T70" fmla="*/ 169 w 314"/>
                <a:gd name="T71" fmla="*/ 44 h 200"/>
                <a:gd name="T72" fmla="*/ 249 w 314"/>
                <a:gd name="T73" fmla="*/ 187 h 200"/>
                <a:gd name="T74" fmla="*/ 244 w 314"/>
                <a:gd name="T75" fmla="*/ 104 h 200"/>
                <a:gd name="T76" fmla="*/ 242 w 314"/>
                <a:gd name="T77" fmla="*/ 188 h 200"/>
                <a:gd name="T78" fmla="*/ 166 w 314"/>
                <a:gd name="T79" fmla="*/ 74 h 200"/>
                <a:gd name="T80" fmla="*/ 189 w 314"/>
                <a:gd name="T81" fmla="*/ 85 h 200"/>
                <a:gd name="T82" fmla="*/ 221 w 314"/>
                <a:gd name="T83" fmla="*/ 26 h 200"/>
                <a:gd name="T84" fmla="*/ 291 w 314"/>
                <a:gd name="T85" fmla="*/ 68 h 200"/>
                <a:gd name="T86" fmla="*/ 302 w 314"/>
                <a:gd name="T87" fmla="*/ 114 h 200"/>
                <a:gd name="T88" fmla="*/ 302 w 314"/>
                <a:gd name="T89" fmla="*/ 18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14" h="200">
                  <a:moveTo>
                    <a:pt x="314" y="141"/>
                  </a:moveTo>
                  <a:cubicBezTo>
                    <a:pt x="313" y="134"/>
                    <a:pt x="313" y="127"/>
                    <a:pt x="313" y="123"/>
                  </a:cubicBezTo>
                  <a:cubicBezTo>
                    <a:pt x="313" y="120"/>
                    <a:pt x="313" y="118"/>
                    <a:pt x="313" y="117"/>
                  </a:cubicBezTo>
                  <a:cubicBezTo>
                    <a:pt x="313" y="115"/>
                    <a:pt x="313" y="114"/>
                    <a:pt x="313" y="113"/>
                  </a:cubicBezTo>
                  <a:cubicBezTo>
                    <a:pt x="313" y="113"/>
                    <a:pt x="313" y="113"/>
                    <a:pt x="313" y="113"/>
                  </a:cubicBezTo>
                  <a:cubicBezTo>
                    <a:pt x="311" y="90"/>
                    <a:pt x="307" y="74"/>
                    <a:pt x="301" y="64"/>
                  </a:cubicBezTo>
                  <a:cubicBezTo>
                    <a:pt x="296" y="53"/>
                    <a:pt x="290" y="47"/>
                    <a:pt x="287" y="44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265" y="31"/>
                    <a:pt x="244" y="24"/>
                    <a:pt x="219" y="15"/>
                  </a:cubicBezTo>
                  <a:cubicBezTo>
                    <a:pt x="219" y="15"/>
                    <a:pt x="219" y="15"/>
                    <a:pt x="218" y="15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3" y="1"/>
                    <a:pt x="201" y="0"/>
                    <a:pt x="200" y="1"/>
                  </a:cubicBezTo>
                  <a:cubicBezTo>
                    <a:pt x="199" y="1"/>
                    <a:pt x="198" y="2"/>
                    <a:pt x="198" y="3"/>
                  </a:cubicBezTo>
                  <a:cubicBezTo>
                    <a:pt x="198" y="3"/>
                    <a:pt x="198" y="3"/>
                    <a:pt x="198" y="3"/>
                  </a:cubicBezTo>
                  <a:cubicBezTo>
                    <a:pt x="198" y="3"/>
                    <a:pt x="196" y="9"/>
                    <a:pt x="190" y="16"/>
                  </a:cubicBezTo>
                  <a:cubicBezTo>
                    <a:pt x="185" y="24"/>
                    <a:pt x="172" y="35"/>
                    <a:pt x="161" y="3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40" y="33"/>
                    <a:pt x="129" y="23"/>
                    <a:pt x="123" y="16"/>
                  </a:cubicBezTo>
                  <a:cubicBezTo>
                    <a:pt x="121" y="12"/>
                    <a:pt x="119" y="9"/>
                    <a:pt x="118" y="7"/>
                  </a:cubicBezTo>
                  <a:cubicBezTo>
                    <a:pt x="117" y="5"/>
                    <a:pt x="117" y="5"/>
                    <a:pt x="117" y="4"/>
                  </a:cubicBezTo>
                  <a:cubicBezTo>
                    <a:pt x="117" y="4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2"/>
                    <a:pt x="115" y="1"/>
                    <a:pt x="114" y="1"/>
                  </a:cubicBezTo>
                  <a:cubicBezTo>
                    <a:pt x="113" y="0"/>
                    <a:pt x="111" y="1"/>
                    <a:pt x="110" y="2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70" y="24"/>
                    <a:pt x="49" y="31"/>
                    <a:pt x="28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3" y="47"/>
                    <a:pt x="18" y="53"/>
                    <a:pt x="13" y="64"/>
                  </a:cubicBezTo>
                  <a:cubicBezTo>
                    <a:pt x="7" y="74"/>
                    <a:pt x="3" y="90"/>
                    <a:pt x="1" y="113"/>
                  </a:cubicBezTo>
                  <a:cubicBezTo>
                    <a:pt x="1" y="114"/>
                    <a:pt x="1" y="115"/>
                    <a:pt x="1" y="117"/>
                  </a:cubicBezTo>
                  <a:cubicBezTo>
                    <a:pt x="0" y="128"/>
                    <a:pt x="0" y="161"/>
                    <a:pt x="0" y="187"/>
                  </a:cubicBezTo>
                  <a:cubicBezTo>
                    <a:pt x="0" y="189"/>
                    <a:pt x="1" y="190"/>
                    <a:pt x="3" y="190"/>
                  </a:cubicBezTo>
                  <a:cubicBezTo>
                    <a:pt x="21" y="193"/>
                    <a:pt x="61" y="197"/>
                    <a:pt x="62" y="197"/>
                  </a:cubicBezTo>
                  <a:cubicBezTo>
                    <a:pt x="89" y="199"/>
                    <a:pt x="127" y="200"/>
                    <a:pt x="156" y="200"/>
                  </a:cubicBezTo>
                  <a:cubicBezTo>
                    <a:pt x="157" y="200"/>
                    <a:pt x="157" y="200"/>
                    <a:pt x="157" y="200"/>
                  </a:cubicBezTo>
                  <a:cubicBezTo>
                    <a:pt x="157" y="200"/>
                    <a:pt x="157" y="200"/>
                    <a:pt x="158" y="200"/>
                  </a:cubicBezTo>
                  <a:cubicBezTo>
                    <a:pt x="187" y="200"/>
                    <a:pt x="221" y="199"/>
                    <a:pt x="249" y="197"/>
                  </a:cubicBezTo>
                  <a:cubicBezTo>
                    <a:pt x="249" y="197"/>
                    <a:pt x="293" y="193"/>
                    <a:pt x="311" y="190"/>
                  </a:cubicBezTo>
                  <a:cubicBezTo>
                    <a:pt x="313" y="190"/>
                    <a:pt x="314" y="189"/>
                    <a:pt x="314" y="187"/>
                  </a:cubicBezTo>
                  <a:cubicBezTo>
                    <a:pt x="314" y="172"/>
                    <a:pt x="314" y="155"/>
                    <a:pt x="314" y="141"/>
                  </a:cubicBezTo>
                  <a:close/>
                  <a:moveTo>
                    <a:pt x="113" y="13"/>
                  </a:moveTo>
                  <a:cubicBezTo>
                    <a:pt x="115" y="16"/>
                    <a:pt x="116" y="19"/>
                    <a:pt x="119" y="23"/>
                  </a:cubicBezTo>
                  <a:cubicBezTo>
                    <a:pt x="124" y="30"/>
                    <a:pt x="132" y="38"/>
                    <a:pt x="145" y="44"/>
                  </a:cubicBezTo>
                  <a:cubicBezTo>
                    <a:pt x="141" y="47"/>
                    <a:pt x="125" y="72"/>
                    <a:pt x="125" y="73"/>
                  </a:cubicBezTo>
                  <a:cubicBezTo>
                    <a:pt x="108" y="50"/>
                    <a:pt x="102" y="26"/>
                    <a:pt x="102" y="23"/>
                  </a:cubicBezTo>
                  <a:lnTo>
                    <a:pt x="113" y="13"/>
                  </a:lnTo>
                  <a:close/>
                  <a:moveTo>
                    <a:pt x="129" y="190"/>
                  </a:moveTo>
                  <a:cubicBezTo>
                    <a:pt x="109" y="190"/>
                    <a:pt x="86" y="189"/>
                    <a:pt x="68" y="188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5"/>
                    <a:pt x="68" y="104"/>
                    <a:pt x="66" y="104"/>
                  </a:cubicBezTo>
                  <a:cubicBezTo>
                    <a:pt x="65" y="103"/>
                    <a:pt x="64" y="103"/>
                    <a:pt x="63" y="104"/>
                  </a:cubicBezTo>
                  <a:cubicBezTo>
                    <a:pt x="61" y="105"/>
                    <a:pt x="61" y="166"/>
                    <a:pt x="61" y="187"/>
                  </a:cubicBezTo>
                  <a:cubicBezTo>
                    <a:pt x="44" y="185"/>
                    <a:pt x="27" y="184"/>
                    <a:pt x="11" y="181"/>
                  </a:cubicBezTo>
                  <a:cubicBezTo>
                    <a:pt x="12" y="168"/>
                    <a:pt x="12" y="152"/>
                    <a:pt x="12" y="140"/>
                  </a:cubicBezTo>
                  <a:cubicBezTo>
                    <a:pt x="12" y="133"/>
                    <a:pt x="12" y="127"/>
                    <a:pt x="12" y="122"/>
                  </a:cubicBezTo>
                  <a:cubicBezTo>
                    <a:pt x="12" y="120"/>
                    <a:pt x="12" y="118"/>
                    <a:pt x="12" y="117"/>
                  </a:cubicBezTo>
                  <a:cubicBezTo>
                    <a:pt x="12" y="115"/>
                    <a:pt x="12" y="114"/>
                    <a:pt x="12" y="114"/>
                  </a:cubicBezTo>
                  <a:cubicBezTo>
                    <a:pt x="14" y="91"/>
                    <a:pt x="18" y="77"/>
                    <a:pt x="23" y="68"/>
                  </a:cubicBezTo>
                  <a:cubicBezTo>
                    <a:pt x="27" y="59"/>
                    <a:pt x="32" y="54"/>
                    <a:pt x="36" y="50"/>
                  </a:cubicBezTo>
                  <a:cubicBezTo>
                    <a:pt x="54" y="40"/>
                    <a:pt x="70" y="38"/>
                    <a:pt x="93" y="29"/>
                  </a:cubicBezTo>
                  <a:cubicBezTo>
                    <a:pt x="94" y="37"/>
                    <a:pt x="102" y="61"/>
                    <a:pt x="120" y="84"/>
                  </a:cubicBezTo>
                  <a:cubicBezTo>
                    <a:pt x="121" y="85"/>
                    <a:pt x="123" y="86"/>
                    <a:pt x="124" y="86"/>
                  </a:cubicBezTo>
                  <a:cubicBezTo>
                    <a:pt x="125" y="86"/>
                    <a:pt x="137" y="65"/>
                    <a:pt x="139" y="62"/>
                  </a:cubicBezTo>
                  <a:cubicBezTo>
                    <a:pt x="148" y="74"/>
                    <a:pt x="148" y="74"/>
                    <a:pt x="148" y="74"/>
                  </a:cubicBezTo>
                  <a:lnTo>
                    <a:pt x="129" y="190"/>
                  </a:lnTo>
                  <a:close/>
                  <a:moveTo>
                    <a:pt x="195" y="23"/>
                  </a:moveTo>
                  <a:cubicBezTo>
                    <a:pt x="198" y="19"/>
                    <a:pt x="199" y="16"/>
                    <a:pt x="201" y="13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26"/>
                    <a:pt x="206" y="50"/>
                    <a:pt x="189" y="73"/>
                  </a:cubicBezTo>
                  <a:cubicBezTo>
                    <a:pt x="188" y="72"/>
                    <a:pt x="172" y="46"/>
                    <a:pt x="169" y="44"/>
                  </a:cubicBezTo>
                  <a:cubicBezTo>
                    <a:pt x="182" y="38"/>
                    <a:pt x="190" y="30"/>
                    <a:pt x="195" y="23"/>
                  </a:cubicBezTo>
                  <a:close/>
                  <a:moveTo>
                    <a:pt x="249" y="187"/>
                  </a:moveTo>
                  <a:cubicBezTo>
                    <a:pt x="249" y="187"/>
                    <a:pt x="249" y="105"/>
                    <a:pt x="248" y="104"/>
                  </a:cubicBezTo>
                  <a:cubicBezTo>
                    <a:pt x="247" y="103"/>
                    <a:pt x="245" y="103"/>
                    <a:pt x="244" y="104"/>
                  </a:cubicBezTo>
                  <a:cubicBezTo>
                    <a:pt x="243" y="104"/>
                    <a:pt x="242" y="105"/>
                    <a:pt x="242" y="107"/>
                  </a:cubicBezTo>
                  <a:cubicBezTo>
                    <a:pt x="242" y="107"/>
                    <a:pt x="242" y="167"/>
                    <a:pt x="242" y="188"/>
                  </a:cubicBezTo>
                  <a:cubicBezTo>
                    <a:pt x="225" y="189"/>
                    <a:pt x="204" y="190"/>
                    <a:pt x="185" y="190"/>
                  </a:cubicBezTo>
                  <a:cubicBezTo>
                    <a:pt x="181" y="169"/>
                    <a:pt x="166" y="74"/>
                    <a:pt x="166" y="74"/>
                  </a:cubicBezTo>
                  <a:cubicBezTo>
                    <a:pt x="166" y="74"/>
                    <a:pt x="174" y="64"/>
                    <a:pt x="174" y="64"/>
                  </a:cubicBezTo>
                  <a:cubicBezTo>
                    <a:pt x="177" y="67"/>
                    <a:pt x="188" y="85"/>
                    <a:pt x="189" y="85"/>
                  </a:cubicBezTo>
                  <a:cubicBezTo>
                    <a:pt x="190" y="85"/>
                    <a:pt x="191" y="85"/>
                    <a:pt x="192" y="84"/>
                  </a:cubicBezTo>
                  <a:cubicBezTo>
                    <a:pt x="211" y="61"/>
                    <a:pt x="220" y="34"/>
                    <a:pt x="221" y="26"/>
                  </a:cubicBezTo>
                  <a:cubicBezTo>
                    <a:pt x="244" y="35"/>
                    <a:pt x="260" y="40"/>
                    <a:pt x="278" y="50"/>
                  </a:cubicBezTo>
                  <a:cubicBezTo>
                    <a:pt x="282" y="54"/>
                    <a:pt x="287" y="59"/>
                    <a:pt x="291" y="68"/>
                  </a:cubicBezTo>
                  <a:cubicBezTo>
                    <a:pt x="296" y="77"/>
                    <a:pt x="300" y="91"/>
                    <a:pt x="302" y="114"/>
                  </a:cubicBezTo>
                  <a:cubicBezTo>
                    <a:pt x="302" y="114"/>
                    <a:pt x="302" y="114"/>
                    <a:pt x="302" y="114"/>
                  </a:cubicBezTo>
                  <a:cubicBezTo>
                    <a:pt x="302" y="114"/>
                    <a:pt x="302" y="115"/>
                    <a:pt x="302" y="117"/>
                  </a:cubicBezTo>
                  <a:cubicBezTo>
                    <a:pt x="302" y="126"/>
                    <a:pt x="302" y="157"/>
                    <a:pt x="302" y="181"/>
                  </a:cubicBezTo>
                  <a:cubicBezTo>
                    <a:pt x="287" y="184"/>
                    <a:pt x="266" y="185"/>
                    <a:pt x="24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394379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3000"/>
                            </p:stCondLst>
                            <p:childTnLst>
                              <p:par>
                                <p:cTn id="2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91" grpId="0"/>
      <p:bldP spid="92" grpId="0"/>
      <p:bldP spid="7" grpId="0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椭圆 5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099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第三章</a:t>
            </a:r>
            <a:endParaRPr lang="zh-CN" altLang="en-US" sz="825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685617"/>
            <a:endParaRPr lang="en-US" altLang="zh-CN" sz="105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标题 4"/>
          <p:cNvSpPr txBox="1">
            <a:spLocks/>
          </p:cNvSpPr>
          <p:nvPr/>
        </p:nvSpPr>
        <p:spPr>
          <a:xfrm>
            <a:off x="3546154" y="1869855"/>
            <a:ext cx="332437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69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工作中不足之处</a:t>
            </a:r>
            <a:endParaRPr lang="en-US" altLang="zh-CN" sz="135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1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困难难点分析</a:t>
              </a: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435871" y="2332859"/>
            <a:ext cx="1077226" cy="161583"/>
            <a:chOff x="4369395" y="3284984"/>
            <a:chExt cx="1436675" cy="215500"/>
          </a:xfrm>
        </p:grpSpPr>
        <p:sp>
          <p:nvSpPr>
            <p:cNvPr id="1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自身情况分析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2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外在难点分析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5435871" y="2625742"/>
            <a:ext cx="1077226" cy="161583"/>
            <a:chOff x="4369395" y="3284984"/>
            <a:chExt cx="1436675" cy="215500"/>
          </a:xfrm>
        </p:grpSpPr>
        <p:sp>
          <p:nvSpPr>
            <p:cNvPr id="2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以往数据对比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8" name="等腰三角形 2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062950" y="2895702"/>
            <a:ext cx="1077226" cy="161583"/>
            <a:chOff x="4369395" y="3284984"/>
            <a:chExt cx="1436675" cy="215500"/>
          </a:xfrm>
        </p:grpSpPr>
        <p:sp>
          <p:nvSpPr>
            <p:cNvPr id="3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项目总体情况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 rot="10800000" flipH="1">
            <a:off x="2604237" y="1836619"/>
            <a:ext cx="803993" cy="618859"/>
            <a:chOff x="7599343" y="3871727"/>
            <a:chExt cx="790674" cy="577975"/>
          </a:xfrm>
          <a:solidFill>
            <a:schemeClr val="bg1"/>
          </a:solidFill>
        </p:grpSpPr>
        <p:sp>
          <p:nvSpPr>
            <p:cNvPr id="35" name="任意多边形 85"/>
            <p:cNvSpPr>
              <a:spLocks noChangeArrowheads="1"/>
            </p:cNvSpPr>
            <p:nvPr/>
          </p:nvSpPr>
          <p:spPr bwMode="auto">
            <a:xfrm>
              <a:off x="7622726" y="3973484"/>
              <a:ext cx="628785" cy="476218"/>
            </a:xfrm>
            <a:custGeom>
              <a:avLst/>
              <a:gdLst>
                <a:gd name="T0" fmla="*/ 96105 w 628567"/>
                <a:gd name="T1" fmla="*/ 192304 h 476598"/>
                <a:gd name="T2" fmla="*/ 96105 w 628567"/>
                <a:gd name="T3" fmla="*/ 476598 h 476598"/>
                <a:gd name="T4" fmla="*/ 0 w 628567"/>
                <a:gd name="T5" fmla="*/ 476598 h 476598"/>
                <a:gd name="T6" fmla="*/ 0 w 628567"/>
                <a:gd name="T7" fmla="*/ 267440 h 476598"/>
                <a:gd name="T8" fmla="*/ 451079 w 628567"/>
                <a:gd name="T9" fmla="*/ 149738 h 476598"/>
                <a:gd name="T10" fmla="*/ 451079 w 628567"/>
                <a:gd name="T11" fmla="*/ 476598 h 476598"/>
                <a:gd name="T12" fmla="*/ 354974 w 628567"/>
                <a:gd name="T13" fmla="*/ 476598 h 476598"/>
                <a:gd name="T14" fmla="*/ 354974 w 628567"/>
                <a:gd name="T15" fmla="*/ 196833 h 476598"/>
                <a:gd name="T16" fmla="*/ 357633 w 628567"/>
                <a:gd name="T17" fmla="*/ 200277 h 476598"/>
                <a:gd name="T18" fmla="*/ 359009 w 628567"/>
                <a:gd name="T19" fmla="*/ 199214 h 476598"/>
                <a:gd name="T20" fmla="*/ 372907 w 628567"/>
                <a:gd name="T21" fmla="*/ 215687 h 476598"/>
                <a:gd name="T22" fmla="*/ 255352 w 628567"/>
                <a:gd name="T23" fmla="*/ 67803 h 476598"/>
                <a:gd name="T24" fmla="*/ 273592 w 628567"/>
                <a:gd name="T25" fmla="*/ 91427 h 476598"/>
                <a:gd name="T26" fmla="*/ 273592 w 628567"/>
                <a:gd name="T27" fmla="*/ 476598 h 476598"/>
                <a:gd name="T28" fmla="*/ 177487 w 628567"/>
                <a:gd name="T29" fmla="*/ 476598 h 476598"/>
                <a:gd name="T30" fmla="*/ 177487 w 628567"/>
                <a:gd name="T31" fmla="*/ 128679 h 476598"/>
                <a:gd name="T32" fmla="*/ 628567 w 628567"/>
                <a:gd name="T33" fmla="*/ 0 h 476598"/>
                <a:gd name="T34" fmla="*/ 628567 w 628567"/>
                <a:gd name="T35" fmla="*/ 476598 h 476598"/>
                <a:gd name="T36" fmla="*/ 532462 w 628567"/>
                <a:gd name="T37" fmla="*/ 476598 h 476598"/>
                <a:gd name="T38" fmla="*/ 532462 w 628567"/>
                <a:gd name="T39" fmla="*/ 81079 h 47659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628567"/>
                <a:gd name="T61" fmla="*/ 0 h 476598"/>
                <a:gd name="T62" fmla="*/ 628567 w 628567"/>
                <a:gd name="T63" fmla="*/ 476598 h 47659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628567" h="476598">
                  <a:moveTo>
                    <a:pt x="96105" y="192304"/>
                  </a:moveTo>
                  <a:lnTo>
                    <a:pt x="96105" y="476598"/>
                  </a:lnTo>
                  <a:lnTo>
                    <a:pt x="0" y="476598"/>
                  </a:lnTo>
                  <a:lnTo>
                    <a:pt x="0" y="267440"/>
                  </a:lnTo>
                  <a:close/>
                  <a:moveTo>
                    <a:pt x="451079" y="149738"/>
                  </a:moveTo>
                  <a:lnTo>
                    <a:pt x="451079" y="476598"/>
                  </a:lnTo>
                  <a:lnTo>
                    <a:pt x="354974" y="476598"/>
                  </a:lnTo>
                  <a:lnTo>
                    <a:pt x="354974" y="196833"/>
                  </a:lnTo>
                  <a:lnTo>
                    <a:pt x="357633" y="200277"/>
                  </a:lnTo>
                  <a:lnTo>
                    <a:pt x="359009" y="199214"/>
                  </a:lnTo>
                  <a:lnTo>
                    <a:pt x="372907" y="215687"/>
                  </a:lnTo>
                  <a:close/>
                  <a:moveTo>
                    <a:pt x="255352" y="67803"/>
                  </a:moveTo>
                  <a:lnTo>
                    <a:pt x="273592" y="91427"/>
                  </a:lnTo>
                  <a:lnTo>
                    <a:pt x="273592" y="476598"/>
                  </a:lnTo>
                  <a:lnTo>
                    <a:pt x="177487" y="476598"/>
                  </a:lnTo>
                  <a:lnTo>
                    <a:pt x="177487" y="128679"/>
                  </a:lnTo>
                  <a:close/>
                  <a:moveTo>
                    <a:pt x="628567" y="0"/>
                  </a:moveTo>
                  <a:lnTo>
                    <a:pt x="628567" y="476598"/>
                  </a:lnTo>
                  <a:lnTo>
                    <a:pt x="532462" y="476598"/>
                  </a:lnTo>
                  <a:lnTo>
                    <a:pt x="532462" y="810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defTabSz="685617" eaLnBrk="1" hangingPunct="1"/>
              <a:endParaRPr lang="zh-CN" altLang="zh-CN">
                <a:solidFill>
                  <a:srgbClr val="E4C874"/>
                </a:solidFill>
              </a:endParaRPr>
            </a:p>
          </p:txBody>
        </p:sp>
        <p:sp>
          <p:nvSpPr>
            <p:cNvPr id="36" name="任意多边形 86"/>
            <p:cNvSpPr>
              <a:spLocks noChangeArrowheads="1"/>
            </p:cNvSpPr>
            <p:nvPr/>
          </p:nvSpPr>
          <p:spPr bwMode="auto">
            <a:xfrm rot="13790841">
              <a:off x="7831852" y="3639218"/>
              <a:ext cx="325655" cy="790674"/>
            </a:xfrm>
            <a:custGeom>
              <a:avLst/>
              <a:gdLst>
                <a:gd name="T0" fmla="*/ 97660 w 325915"/>
                <a:gd name="T1" fmla="*/ 790400 h 790400"/>
                <a:gd name="T2" fmla="*/ 0 w 325915"/>
                <a:gd name="T3" fmla="*/ 664808 h 790400"/>
                <a:gd name="T4" fmla="*/ 70970 w 325915"/>
                <a:gd name="T5" fmla="*/ 664808 h 790400"/>
                <a:gd name="T6" fmla="*/ 70970 w 325915"/>
                <a:gd name="T7" fmla="*/ 320500 h 790400"/>
                <a:gd name="T8" fmla="*/ 92523 w 325915"/>
                <a:gd name="T9" fmla="*/ 320500 h 790400"/>
                <a:gd name="T10" fmla="*/ 92598 w 325915"/>
                <a:gd name="T11" fmla="*/ 318763 h 790400"/>
                <a:gd name="T12" fmla="*/ 259805 w 325915"/>
                <a:gd name="T13" fmla="*/ 326009 h 790400"/>
                <a:gd name="T14" fmla="*/ 271953 w 325915"/>
                <a:gd name="T15" fmla="*/ 0 h 790400"/>
                <a:gd name="T16" fmla="*/ 325915 w 325915"/>
                <a:gd name="T17" fmla="*/ 2011 h 790400"/>
                <a:gd name="T18" fmla="*/ 311729 w 325915"/>
                <a:gd name="T19" fmla="*/ 382747 h 790400"/>
                <a:gd name="T20" fmla="*/ 257766 w 325915"/>
                <a:gd name="T21" fmla="*/ 380736 h 790400"/>
                <a:gd name="T22" fmla="*/ 257794 w 325915"/>
                <a:gd name="T23" fmla="*/ 379973 h 790400"/>
                <a:gd name="T24" fmla="*/ 124349 w 325915"/>
                <a:gd name="T25" fmla="*/ 374190 h 790400"/>
                <a:gd name="T26" fmla="*/ 124349 w 325915"/>
                <a:gd name="T27" fmla="*/ 664808 h 790400"/>
                <a:gd name="T28" fmla="*/ 195319 w 325915"/>
                <a:gd name="T29" fmla="*/ 664808 h 7904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5915"/>
                <a:gd name="T46" fmla="*/ 0 h 790400"/>
                <a:gd name="T47" fmla="*/ 325915 w 325915"/>
                <a:gd name="T48" fmla="*/ 790400 h 7904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5915" h="790400">
                  <a:moveTo>
                    <a:pt x="97660" y="790400"/>
                  </a:moveTo>
                  <a:lnTo>
                    <a:pt x="0" y="664808"/>
                  </a:lnTo>
                  <a:lnTo>
                    <a:pt x="70970" y="664808"/>
                  </a:lnTo>
                  <a:lnTo>
                    <a:pt x="70970" y="320500"/>
                  </a:lnTo>
                  <a:lnTo>
                    <a:pt x="92523" y="320500"/>
                  </a:lnTo>
                  <a:lnTo>
                    <a:pt x="92598" y="318763"/>
                  </a:lnTo>
                  <a:lnTo>
                    <a:pt x="259805" y="326009"/>
                  </a:lnTo>
                  <a:lnTo>
                    <a:pt x="271953" y="0"/>
                  </a:lnTo>
                  <a:lnTo>
                    <a:pt x="325915" y="2011"/>
                  </a:lnTo>
                  <a:lnTo>
                    <a:pt x="311729" y="382747"/>
                  </a:lnTo>
                  <a:lnTo>
                    <a:pt x="257766" y="380736"/>
                  </a:lnTo>
                  <a:lnTo>
                    <a:pt x="257794" y="379973"/>
                  </a:lnTo>
                  <a:lnTo>
                    <a:pt x="124349" y="374190"/>
                  </a:lnTo>
                  <a:lnTo>
                    <a:pt x="124349" y="664808"/>
                  </a:lnTo>
                  <a:lnTo>
                    <a:pt x="195319" y="6648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defTabSz="685617" eaLnBrk="1" hangingPunct="1"/>
              <a:endParaRPr lang="zh-CN" altLang="zh-CN">
                <a:solidFill>
                  <a:srgbClr val="E4C87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519291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困难难点分析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2" name="组合 121"/>
          <p:cNvGrpSpPr/>
          <p:nvPr/>
        </p:nvGrpSpPr>
        <p:grpSpPr>
          <a:xfrm>
            <a:off x="2675225" y="1307159"/>
            <a:ext cx="2157841" cy="295466"/>
            <a:chOff x="3249264" y="1751685"/>
            <a:chExt cx="2994025" cy="394057"/>
          </a:xfrm>
        </p:grpSpPr>
        <p:grpSp>
          <p:nvGrpSpPr>
            <p:cNvPr id="123" name="组合 122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125" name="圆角矩形 124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 sz="1866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6" name="圆角矩形 125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 sz="1866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24" name="文本框 4"/>
            <p:cNvSpPr txBox="1"/>
            <p:nvPr/>
          </p:nvSpPr>
          <p:spPr>
            <a:xfrm>
              <a:off x="5335260" y="1751685"/>
              <a:ext cx="673754" cy="3940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617">
                <a:lnSpc>
                  <a:spcPct val="120000"/>
                </a:lnSpc>
              </a:pPr>
              <a:r>
                <a:rPr lang="en-US" altLang="zh-CN" sz="1100" dirty="0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100" baseline="-30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2675225" y="1615380"/>
            <a:ext cx="2157841" cy="295466"/>
            <a:chOff x="3249264" y="2162753"/>
            <a:chExt cx="2994025" cy="394058"/>
          </a:xfrm>
        </p:grpSpPr>
        <p:grpSp>
          <p:nvGrpSpPr>
            <p:cNvPr id="128" name="组合 127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130" name="圆角矩形 129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 sz="1866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31" name="圆角矩形 130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 sz="1866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29" name="文本框 9"/>
            <p:cNvSpPr txBox="1"/>
            <p:nvPr/>
          </p:nvSpPr>
          <p:spPr>
            <a:xfrm>
              <a:off x="5357132" y="2162753"/>
              <a:ext cx="673754" cy="394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617">
                <a:lnSpc>
                  <a:spcPct val="120000"/>
                </a:lnSpc>
              </a:pPr>
              <a:r>
                <a:rPr lang="en-US" altLang="zh-CN" sz="1100" dirty="0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100" baseline="-30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32" name="矩形 131"/>
          <p:cNvSpPr/>
          <p:nvPr/>
        </p:nvSpPr>
        <p:spPr>
          <a:xfrm>
            <a:off x="2744831" y="1005984"/>
            <a:ext cx="907890" cy="300058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en-US" altLang="zh-CN" sz="15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2733012" y="1892308"/>
            <a:ext cx="2108948" cy="392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685617">
              <a:buNone/>
            </a:pPr>
            <a:r>
              <a:rPr lang="zh-CN" altLang="en-US" sz="1050" dirty="0">
                <a:solidFill>
                  <a:prstClr val="black"/>
                </a:solidFill>
              </a:rPr>
              <a:t>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</a:rPr>
              <a:t>.</a:t>
            </a:r>
            <a:endParaRPr lang="zh-CN" altLang="en-US" sz="1050" dirty="0">
              <a:solidFill>
                <a:prstClr val="black"/>
              </a:solidFill>
            </a:endParaRPr>
          </a:p>
        </p:txBody>
      </p:sp>
      <p:sp>
        <p:nvSpPr>
          <p:cNvPr id="134" name="Freeform 288"/>
          <p:cNvSpPr>
            <a:spLocks/>
          </p:cNvSpPr>
          <p:nvPr/>
        </p:nvSpPr>
        <p:spPr bwMode="auto">
          <a:xfrm>
            <a:off x="1609746" y="1869855"/>
            <a:ext cx="316649" cy="302576"/>
          </a:xfrm>
          <a:custGeom>
            <a:avLst/>
            <a:gdLst>
              <a:gd name="T0" fmla="*/ 45 w 45"/>
              <a:gd name="T1" fmla="*/ 17 h 43"/>
              <a:gd name="T2" fmla="*/ 17 w 45"/>
              <a:gd name="T3" fmla="*/ 43 h 43"/>
              <a:gd name="T4" fmla="*/ 0 w 45"/>
              <a:gd name="T5" fmla="*/ 26 h 43"/>
              <a:gd name="T6" fmla="*/ 29 w 45"/>
              <a:gd name="T7" fmla="*/ 0 h 43"/>
              <a:gd name="T8" fmla="*/ 45 w 45"/>
              <a:gd name="T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43">
                <a:moveTo>
                  <a:pt x="45" y="17"/>
                </a:moveTo>
                <a:lnTo>
                  <a:pt x="17" y="43"/>
                </a:lnTo>
                <a:lnTo>
                  <a:pt x="0" y="26"/>
                </a:lnTo>
                <a:lnTo>
                  <a:pt x="29" y="0"/>
                </a:lnTo>
                <a:lnTo>
                  <a:pt x="45" y="1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 sz="1866">
              <a:solidFill>
                <a:srgbClr val="1F497D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5" name="Freeform 291"/>
          <p:cNvSpPr>
            <a:spLocks/>
          </p:cNvSpPr>
          <p:nvPr/>
        </p:nvSpPr>
        <p:spPr bwMode="auto">
          <a:xfrm>
            <a:off x="1011632" y="2066880"/>
            <a:ext cx="703661" cy="682553"/>
          </a:xfrm>
          <a:custGeom>
            <a:avLst/>
            <a:gdLst>
              <a:gd name="T0" fmla="*/ 30 w 42"/>
              <a:gd name="T1" fmla="*/ 0 h 41"/>
              <a:gd name="T2" fmla="*/ 3 w 42"/>
              <a:gd name="T3" fmla="*/ 26 h 41"/>
              <a:gd name="T4" fmla="*/ 3 w 42"/>
              <a:gd name="T5" fmla="*/ 38 h 41"/>
              <a:gd name="T6" fmla="*/ 15 w 42"/>
              <a:gd name="T7" fmla="*/ 38 h 41"/>
              <a:gd name="T8" fmla="*/ 42 w 42"/>
              <a:gd name="T9" fmla="*/ 12 h 41"/>
              <a:gd name="T10" fmla="*/ 30 w 42"/>
              <a:gd name="T1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2" h="41">
                <a:moveTo>
                  <a:pt x="30" y="0"/>
                </a:moveTo>
                <a:cubicBezTo>
                  <a:pt x="3" y="26"/>
                  <a:pt x="3" y="26"/>
                  <a:pt x="3" y="26"/>
                </a:cubicBezTo>
                <a:cubicBezTo>
                  <a:pt x="0" y="29"/>
                  <a:pt x="0" y="34"/>
                  <a:pt x="3" y="38"/>
                </a:cubicBezTo>
                <a:cubicBezTo>
                  <a:pt x="6" y="41"/>
                  <a:pt x="12" y="41"/>
                  <a:pt x="15" y="38"/>
                </a:cubicBezTo>
                <a:cubicBezTo>
                  <a:pt x="42" y="12"/>
                  <a:pt x="42" y="12"/>
                  <a:pt x="42" y="12"/>
                </a:cubicBezTo>
                <a:lnTo>
                  <a:pt x="3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 sz="1866">
              <a:solidFill>
                <a:srgbClr val="1F497D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45" name="组合 144"/>
          <p:cNvGrpSpPr/>
          <p:nvPr/>
        </p:nvGrpSpPr>
        <p:grpSpPr>
          <a:xfrm>
            <a:off x="2672125" y="2911210"/>
            <a:ext cx="2157841" cy="295466"/>
            <a:chOff x="3249264" y="1751685"/>
            <a:chExt cx="2994025" cy="394057"/>
          </a:xfrm>
        </p:grpSpPr>
        <p:grpSp>
          <p:nvGrpSpPr>
            <p:cNvPr id="146" name="组合 145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148" name="圆角矩形 147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 sz="1866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49" name="圆角矩形 148"/>
              <p:cNvSpPr/>
              <p:nvPr/>
            </p:nvSpPr>
            <p:spPr>
              <a:xfrm>
                <a:off x="2940050" y="2137298"/>
                <a:ext cx="1547662" cy="309802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 sz="1866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7" name="文本框 4"/>
            <p:cNvSpPr txBox="1"/>
            <p:nvPr/>
          </p:nvSpPr>
          <p:spPr>
            <a:xfrm>
              <a:off x="5335260" y="1751685"/>
              <a:ext cx="673754" cy="3940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617">
                <a:lnSpc>
                  <a:spcPct val="120000"/>
                </a:lnSpc>
              </a:pPr>
              <a:r>
                <a:rPr lang="en-US" altLang="zh-CN" sz="1100" dirty="0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50%</a:t>
              </a:r>
              <a:endParaRPr lang="zh-CN" altLang="en-US" sz="1100" baseline="-30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0" name="组合 149"/>
          <p:cNvGrpSpPr/>
          <p:nvPr/>
        </p:nvGrpSpPr>
        <p:grpSpPr>
          <a:xfrm>
            <a:off x="2672125" y="3199701"/>
            <a:ext cx="2157841" cy="315196"/>
            <a:chOff x="3249264" y="2136440"/>
            <a:chExt cx="2994025" cy="420371"/>
          </a:xfrm>
        </p:grpSpPr>
        <p:grpSp>
          <p:nvGrpSpPr>
            <p:cNvPr id="151" name="组合 150"/>
            <p:cNvGrpSpPr/>
            <p:nvPr/>
          </p:nvGrpSpPr>
          <p:grpSpPr>
            <a:xfrm>
              <a:off x="3249264" y="2136440"/>
              <a:ext cx="2994025" cy="356881"/>
              <a:chOff x="2940050" y="2477396"/>
              <a:chExt cx="2994025" cy="356881"/>
            </a:xfrm>
          </p:grpSpPr>
          <p:sp>
            <p:nvSpPr>
              <p:cNvPr id="153" name="圆角矩形 152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 sz="1866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4" name="圆角矩形 153"/>
              <p:cNvSpPr/>
              <p:nvPr/>
            </p:nvSpPr>
            <p:spPr>
              <a:xfrm>
                <a:off x="2940051" y="2477396"/>
                <a:ext cx="1886951" cy="356465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 sz="1866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2" name="文本框 9"/>
            <p:cNvSpPr txBox="1"/>
            <p:nvPr/>
          </p:nvSpPr>
          <p:spPr>
            <a:xfrm>
              <a:off x="5361432" y="2162754"/>
              <a:ext cx="673754" cy="3940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617">
                <a:lnSpc>
                  <a:spcPct val="120000"/>
                </a:lnSpc>
              </a:pPr>
              <a:r>
                <a:rPr lang="en-US" altLang="zh-CN" sz="1100" dirty="0">
                  <a:solidFill>
                    <a:prstClr val="black"/>
                  </a:solidFill>
                  <a:latin typeface="Impact MT Std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100" baseline="-30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55" name="矩形 154"/>
          <p:cNvSpPr/>
          <p:nvPr/>
        </p:nvSpPr>
        <p:spPr>
          <a:xfrm>
            <a:off x="2741732" y="2610034"/>
            <a:ext cx="907890" cy="300058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en-US" altLang="zh-CN" sz="15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6" name="矩形 47"/>
          <p:cNvSpPr>
            <a:spLocks noChangeArrowheads="1"/>
          </p:cNvSpPr>
          <p:nvPr/>
        </p:nvSpPr>
        <p:spPr bwMode="auto">
          <a:xfrm>
            <a:off x="2729912" y="3496358"/>
            <a:ext cx="2108948" cy="392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685617">
              <a:buNone/>
            </a:pPr>
            <a:r>
              <a:rPr lang="zh-CN" altLang="en-US" sz="1050" dirty="0">
                <a:solidFill>
                  <a:prstClr val="black"/>
                </a:solidFill>
              </a:rPr>
              <a:t>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</a:rPr>
              <a:t>.</a:t>
            </a:r>
            <a:endParaRPr lang="zh-CN" altLang="en-US" sz="1050" dirty="0">
              <a:solidFill>
                <a:prstClr val="black"/>
              </a:solidFill>
            </a:endParaRPr>
          </a:p>
        </p:txBody>
      </p:sp>
      <p:sp>
        <p:nvSpPr>
          <p:cNvPr id="157" name="Freeform 288"/>
          <p:cNvSpPr>
            <a:spLocks/>
          </p:cNvSpPr>
          <p:nvPr/>
        </p:nvSpPr>
        <p:spPr bwMode="auto">
          <a:xfrm>
            <a:off x="1606646" y="3473905"/>
            <a:ext cx="316649" cy="302576"/>
          </a:xfrm>
          <a:custGeom>
            <a:avLst/>
            <a:gdLst>
              <a:gd name="T0" fmla="*/ 45 w 45"/>
              <a:gd name="T1" fmla="*/ 17 h 43"/>
              <a:gd name="T2" fmla="*/ 17 w 45"/>
              <a:gd name="T3" fmla="*/ 43 h 43"/>
              <a:gd name="T4" fmla="*/ 0 w 45"/>
              <a:gd name="T5" fmla="*/ 26 h 43"/>
              <a:gd name="T6" fmla="*/ 29 w 45"/>
              <a:gd name="T7" fmla="*/ 0 h 43"/>
              <a:gd name="T8" fmla="*/ 45 w 45"/>
              <a:gd name="T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43">
                <a:moveTo>
                  <a:pt x="45" y="17"/>
                </a:moveTo>
                <a:lnTo>
                  <a:pt x="17" y="43"/>
                </a:lnTo>
                <a:lnTo>
                  <a:pt x="0" y="26"/>
                </a:lnTo>
                <a:lnTo>
                  <a:pt x="29" y="0"/>
                </a:lnTo>
                <a:lnTo>
                  <a:pt x="45" y="1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 sz="1866">
              <a:solidFill>
                <a:srgbClr val="1F497D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8" name="Freeform 291"/>
          <p:cNvSpPr>
            <a:spLocks/>
          </p:cNvSpPr>
          <p:nvPr/>
        </p:nvSpPr>
        <p:spPr bwMode="auto">
          <a:xfrm>
            <a:off x="1008532" y="3670931"/>
            <a:ext cx="703661" cy="682553"/>
          </a:xfrm>
          <a:custGeom>
            <a:avLst/>
            <a:gdLst>
              <a:gd name="T0" fmla="*/ 30 w 42"/>
              <a:gd name="T1" fmla="*/ 0 h 41"/>
              <a:gd name="T2" fmla="*/ 3 w 42"/>
              <a:gd name="T3" fmla="*/ 26 h 41"/>
              <a:gd name="T4" fmla="*/ 3 w 42"/>
              <a:gd name="T5" fmla="*/ 38 h 41"/>
              <a:gd name="T6" fmla="*/ 15 w 42"/>
              <a:gd name="T7" fmla="*/ 38 h 41"/>
              <a:gd name="T8" fmla="*/ 42 w 42"/>
              <a:gd name="T9" fmla="*/ 12 h 41"/>
              <a:gd name="T10" fmla="*/ 30 w 42"/>
              <a:gd name="T1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2" h="41">
                <a:moveTo>
                  <a:pt x="30" y="0"/>
                </a:moveTo>
                <a:cubicBezTo>
                  <a:pt x="3" y="26"/>
                  <a:pt x="3" y="26"/>
                  <a:pt x="3" y="26"/>
                </a:cubicBezTo>
                <a:cubicBezTo>
                  <a:pt x="0" y="29"/>
                  <a:pt x="0" y="34"/>
                  <a:pt x="3" y="38"/>
                </a:cubicBezTo>
                <a:cubicBezTo>
                  <a:pt x="6" y="41"/>
                  <a:pt x="12" y="41"/>
                  <a:pt x="15" y="38"/>
                </a:cubicBezTo>
                <a:cubicBezTo>
                  <a:pt x="42" y="12"/>
                  <a:pt x="42" y="12"/>
                  <a:pt x="42" y="12"/>
                </a:cubicBezTo>
                <a:lnTo>
                  <a:pt x="3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 sz="1866">
              <a:solidFill>
                <a:srgbClr val="1F497D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65" name="直接连接符 164"/>
          <p:cNvCxnSpPr/>
          <p:nvPr/>
        </p:nvCxnSpPr>
        <p:spPr>
          <a:xfrm>
            <a:off x="5651839" y="412073"/>
            <a:ext cx="0" cy="647903"/>
          </a:xfrm>
          <a:prstGeom prst="line">
            <a:avLst/>
          </a:prstGeom>
          <a:ln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椭圆 165"/>
          <p:cNvSpPr/>
          <p:nvPr/>
        </p:nvSpPr>
        <p:spPr>
          <a:xfrm>
            <a:off x="5370279" y="1113968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7" name="标题 11"/>
          <p:cNvSpPr txBox="1">
            <a:spLocks/>
          </p:cNvSpPr>
          <p:nvPr/>
        </p:nvSpPr>
        <p:spPr>
          <a:xfrm>
            <a:off x="5370279" y="1245343"/>
            <a:ext cx="605512" cy="42851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800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2013</a:t>
            </a:r>
            <a:endParaRPr lang="zh-CN" altLang="en-US" sz="1800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68" name="标题 11"/>
          <p:cNvSpPr txBox="1">
            <a:spLocks/>
          </p:cNvSpPr>
          <p:nvPr/>
        </p:nvSpPr>
        <p:spPr>
          <a:xfrm>
            <a:off x="6305014" y="1326514"/>
            <a:ext cx="2034822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9" name="标题 11"/>
          <p:cNvSpPr txBox="1">
            <a:spLocks/>
          </p:cNvSpPr>
          <p:nvPr/>
        </p:nvSpPr>
        <p:spPr>
          <a:xfrm>
            <a:off x="6288142" y="111396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170" name="直接连接符 169"/>
          <p:cNvCxnSpPr/>
          <p:nvPr/>
        </p:nvCxnSpPr>
        <p:spPr>
          <a:xfrm>
            <a:off x="5663439" y="1761871"/>
            <a:ext cx="0" cy="647903"/>
          </a:xfrm>
          <a:prstGeom prst="line">
            <a:avLst/>
          </a:prstGeom>
          <a:ln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椭圆 170"/>
          <p:cNvSpPr/>
          <p:nvPr/>
        </p:nvSpPr>
        <p:spPr>
          <a:xfrm>
            <a:off x="5381879" y="2463766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2" name="标题 11"/>
          <p:cNvSpPr txBox="1">
            <a:spLocks/>
          </p:cNvSpPr>
          <p:nvPr/>
        </p:nvSpPr>
        <p:spPr>
          <a:xfrm>
            <a:off x="5381879" y="2595141"/>
            <a:ext cx="605512" cy="42851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800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2014</a:t>
            </a:r>
            <a:endParaRPr lang="zh-CN" altLang="en-US" sz="1800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73" name="标题 11"/>
          <p:cNvSpPr txBox="1">
            <a:spLocks/>
          </p:cNvSpPr>
          <p:nvPr/>
        </p:nvSpPr>
        <p:spPr>
          <a:xfrm>
            <a:off x="6316614" y="2676312"/>
            <a:ext cx="2034822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" name="标题 11"/>
          <p:cNvSpPr txBox="1">
            <a:spLocks/>
          </p:cNvSpPr>
          <p:nvPr/>
        </p:nvSpPr>
        <p:spPr>
          <a:xfrm>
            <a:off x="6299742" y="2463766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175" name="直接连接符 174"/>
          <p:cNvCxnSpPr/>
          <p:nvPr/>
        </p:nvCxnSpPr>
        <p:spPr>
          <a:xfrm>
            <a:off x="5663439" y="3111670"/>
            <a:ext cx="0" cy="647903"/>
          </a:xfrm>
          <a:prstGeom prst="line">
            <a:avLst/>
          </a:prstGeom>
          <a:ln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椭圆 175"/>
          <p:cNvSpPr/>
          <p:nvPr/>
        </p:nvSpPr>
        <p:spPr>
          <a:xfrm>
            <a:off x="5381879" y="3813565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7" name="标题 11"/>
          <p:cNvSpPr txBox="1">
            <a:spLocks/>
          </p:cNvSpPr>
          <p:nvPr/>
        </p:nvSpPr>
        <p:spPr>
          <a:xfrm>
            <a:off x="5381879" y="3944940"/>
            <a:ext cx="605512" cy="42851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800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2015</a:t>
            </a:r>
            <a:endParaRPr lang="zh-CN" altLang="en-US" sz="1800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78" name="标题 11"/>
          <p:cNvSpPr txBox="1">
            <a:spLocks/>
          </p:cNvSpPr>
          <p:nvPr/>
        </p:nvSpPr>
        <p:spPr>
          <a:xfrm>
            <a:off x="6316614" y="4026110"/>
            <a:ext cx="2034822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9" name="标题 11"/>
          <p:cNvSpPr txBox="1">
            <a:spLocks/>
          </p:cNvSpPr>
          <p:nvPr/>
        </p:nvSpPr>
        <p:spPr>
          <a:xfrm>
            <a:off x="6299742" y="381356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180" name="组合 179"/>
          <p:cNvGrpSpPr/>
          <p:nvPr/>
        </p:nvGrpSpPr>
        <p:grpSpPr>
          <a:xfrm rot="5400000">
            <a:off x="5352467" y="927413"/>
            <a:ext cx="819783" cy="976926"/>
            <a:chOff x="2118676" y="1475656"/>
            <a:chExt cx="1656506" cy="1974038"/>
          </a:xfrm>
        </p:grpSpPr>
        <p:cxnSp>
          <p:nvCxnSpPr>
            <p:cNvPr id="181" name="直接连接符 180"/>
            <p:cNvCxnSpPr/>
            <p:nvPr/>
          </p:nvCxnSpPr>
          <p:spPr>
            <a:xfrm>
              <a:off x="2911233" y="1475656"/>
              <a:ext cx="0" cy="315162"/>
            </a:xfrm>
            <a:prstGeom prst="line">
              <a:avLst/>
            </a:prstGeom>
            <a:ln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弧形 181"/>
            <p:cNvSpPr/>
            <p:nvPr/>
          </p:nvSpPr>
          <p:spPr>
            <a:xfrm rot="19174364">
              <a:off x="2118676" y="1793188"/>
              <a:ext cx="1656506" cy="1656506"/>
            </a:xfrm>
            <a:prstGeom prst="arc">
              <a:avLst>
                <a:gd name="adj1" fmla="val 15307624"/>
                <a:gd name="adj2" fmla="val 343732"/>
              </a:avLst>
            </a:prstGeom>
            <a:ln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3" name="椭圆 182"/>
            <p:cNvSpPr/>
            <p:nvPr/>
          </p:nvSpPr>
          <p:spPr>
            <a:xfrm>
              <a:off x="2857227" y="1736812"/>
              <a:ext cx="108012" cy="10801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84" name="组合 183"/>
          <p:cNvGrpSpPr/>
          <p:nvPr/>
        </p:nvGrpSpPr>
        <p:grpSpPr>
          <a:xfrm rot="5400000">
            <a:off x="5352467" y="2277211"/>
            <a:ext cx="819783" cy="976926"/>
            <a:chOff x="2118676" y="1475656"/>
            <a:chExt cx="1656506" cy="1974038"/>
          </a:xfrm>
        </p:grpSpPr>
        <p:cxnSp>
          <p:nvCxnSpPr>
            <p:cNvPr id="185" name="直接连接符 184"/>
            <p:cNvCxnSpPr/>
            <p:nvPr/>
          </p:nvCxnSpPr>
          <p:spPr>
            <a:xfrm>
              <a:off x="2911233" y="1475656"/>
              <a:ext cx="0" cy="315162"/>
            </a:xfrm>
            <a:prstGeom prst="line">
              <a:avLst/>
            </a:prstGeom>
            <a:ln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弧形 185"/>
            <p:cNvSpPr/>
            <p:nvPr/>
          </p:nvSpPr>
          <p:spPr>
            <a:xfrm rot="19174364">
              <a:off x="2118676" y="1793188"/>
              <a:ext cx="1656506" cy="1656506"/>
            </a:xfrm>
            <a:prstGeom prst="arc">
              <a:avLst>
                <a:gd name="adj1" fmla="val 15307624"/>
                <a:gd name="adj2" fmla="val 343732"/>
              </a:avLst>
            </a:prstGeom>
            <a:ln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7" name="椭圆 186"/>
            <p:cNvSpPr/>
            <p:nvPr/>
          </p:nvSpPr>
          <p:spPr>
            <a:xfrm>
              <a:off x="2857227" y="1736812"/>
              <a:ext cx="108012" cy="10801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88" name="组合 187"/>
          <p:cNvGrpSpPr/>
          <p:nvPr/>
        </p:nvGrpSpPr>
        <p:grpSpPr>
          <a:xfrm rot="5400000">
            <a:off x="5352467" y="3627010"/>
            <a:ext cx="819783" cy="976926"/>
            <a:chOff x="2118676" y="1475656"/>
            <a:chExt cx="1656506" cy="1974038"/>
          </a:xfrm>
        </p:grpSpPr>
        <p:cxnSp>
          <p:nvCxnSpPr>
            <p:cNvPr id="189" name="直接连接符 188"/>
            <p:cNvCxnSpPr/>
            <p:nvPr/>
          </p:nvCxnSpPr>
          <p:spPr>
            <a:xfrm>
              <a:off x="2911233" y="1475656"/>
              <a:ext cx="0" cy="315162"/>
            </a:xfrm>
            <a:prstGeom prst="line">
              <a:avLst/>
            </a:prstGeom>
            <a:ln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0" name="弧形 189"/>
            <p:cNvSpPr/>
            <p:nvPr/>
          </p:nvSpPr>
          <p:spPr>
            <a:xfrm rot="19174364">
              <a:off x="2118676" y="1793188"/>
              <a:ext cx="1656506" cy="1656506"/>
            </a:xfrm>
            <a:prstGeom prst="arc">
              <a:avLst>
                <a:gd name="adj1" fmla="val 15307624"/>
                <a:gd name="adj2" fmla="val 343732"/>
              </a:avLst>
            </a:prstGeom>
            <a:ln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1" name="椭圆 190"/>
            <p:cNvSpPr/>
            <p:nvPr/>
          </p:nvSpPr>
          <p:spPr>
            <a:xfrm>
              <a:off x="2857227" y="1736812"/>
              <a:ext cx="108012" cy="10801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92" name="组合 191"/>
          <p:cNvGrpSpPr/>
          <p:nvPr/>
        </p:nvGrpSpPr>
        <p:grpSpPr>
          <a:xfrm>
            <a:off x="1562424" y="86262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3" name="同心圆 19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4" name="椭圆 19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952131" y="1275943"/>
            <a:ext cx="670262" cy="535611"/>
            <a:chOff x="5738813" y="3144838"/>
            <a:chExt cx="711200" cy="568325"/>
          </a:xfrm>
          <a:solidFill>
            <a:schemeClr val="tx1"/>
          </a:solidFill>
        </p:grpSpPr>
        <p:sp>
          <p:nvSpPr>
            <p:cNvPr id="138" name="Freeform 103"/>
            <p:cNvSpPr>
              <a:spLocks/>
            </p:cNvSpPr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9" name="Freeform 104"/>
            <p:cNvSpPr>
              <a:spLocks/>
            </p:cNvSpPr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0" name="Freeform 105"/>
            <p:cNvSpPr>
              <a:spLocks/>
            </p:cNvSpPr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1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2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3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4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95" name="组合 194"/>
          <p:cNvGrpSpPr/>
          <p:nvPr/>
        </p:nvGrpSpPr>
        <p:grpSpPr>
          <a:xfrm>
            <a:off x="1548452" y="2463766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6" name="同心圆 1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7" name="椭圆 19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1926395" y="2733726"/>
            <a:ext cx="753378" cy="736325"/>
            <a:chOff x="5710238" y="3049588"/>
            <a:chExt cx="771526" cy="754062"/>
          </a:xfrm>
          <a:solidFill>
            <a:schemeClr val="tx1"/>
          </a:solidFill>
        </p:grpSpPr>
        <p:sp>
          <p:nvSpPr>
            <p:cNvPr id="161" name="Freeform 355"/>
            <p:cNvSpPr>
              <a:spLocks/>
            </p:cNvSpPr>
            <p:nvPr/>
          </p:nvSpPr>
          <p:spPr bwMode="auto">
            <a:xfrm>
              <a:off x="6026151" y="3049588"/>
              <a:ext cx="106363" cy="125413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62" name="Freeform 356"/>
            <p:cNvSpPr>
              <a:spLocks/>
            </p:cNvSpPr>
            <p:nvPr/>
          </p:nvSpPr>
          <p:spPr bwMode="auto">
            <a:xfrm>
              <a:off x="5797551" y="3160713"/>
              <a:ext cx="479425" cy="49847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63" name="Freeform 357"/>
            <p:cNvSpPr>
              <a:spLocks noEditPoints="1"/>
            </p:cNvSpPr>
            <p:nvPr/>
          </p:nvSpPr>
          <p:spPr bwMode="auto">
            <a:xfrm>
              <a:off x="5710238" y="3370263"/>
              <a:ext cx="169863" cy="155575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64" name="Freeform 358"/>
            <p:cNvSpPr>
              <a:spLocks/>
            </p:cNvSpPr>
            <p:nvPr/>
          </p:nvSpPr>
          <p:spPr bwMode="auto">
            <a:xfrm>
              <a:off x="5721351" y="3340100"/>
              <a:ext cx="760413" cy="463550"/>
            </a:xfrm>
            <a:custGeom>
              <a:avLst/>
              <a:gdLst>
                <a:gd name="T0" fmla="*/ 479 w 479"/>
                <a:gd name="T1" fmla="*/ 0 h 292"/>
                <a:gd name="T2" fmla="*/ 395 w 479"/>
                <a:gd name="T3" fmla="*/ 33 h 292"/>
                <a:gd name="T4" fmla="*/ 412 w 479"/>
                <a:gd name="T5" fmla="*/ 45 h 292"/>
                <a:gd name="T6" fmla="*/ 307 w 479"/>
                <a:gd name="T7" fmla="*/ 158 h 292"/>
                <a:gd name="T8" fmla="*/ 213 w 479"/>
                <a:gd name="T9" fmla="*/ 148 h 292"/>
                <a:gd name="T10" fmla="*/ 139 w 479"/>
                <a:gd name="T11" fmla="*/ 225 h 292"/>
                <a:gd name="T12" fmla="*/ 62 w 479"/>
                <a:gd name="T13" fmla="*/ 187 h 292"/>
                <a:gd name="T14" fmla="*/ 0 w 479"/>
                <a:gd name="T15" fmla="*/ 266 h 292"/>
                <a:gd name="T16" fmla="*/ 33 w 479"/>
                <a:gd name="T17" fmla="*/ 292 h 292"/>
                <a:gd name="T18" fmla="*/ 74 w 479"/>
                <a:gd name="T19" fmla="*/ 242 h 292"/>
                <a:gd name="T20" fmla="*/ 148 w 479"/>
                <a:gd name="T21" fmla="*/ 278 h 292"/>
                <a:gd name="T22" fmla="*/ 230 w 479"/>
                <a:gd name="T23" fmla="*/ 194 h 292"/>
                <a:gd name="T24" fmla="*/ 323 w 479"/>
                <a:gd name="T25" fmla="*/ 204 h 292"/>
                <a:gd name="T26" fmla="*/ 448 w 479"/>
                <a:gd name="T27" fmla="*/ 72 h 292"/>
                <a:gd name="T28" fmla="*/ 472 w 479"/>
                <a:gd name="T29" fmla="*/ 88 h 292"/>
                <a:gd name="T30" fmla="*/ 479 w 479"/>
                <a:gd name="T3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9" h="292">
                  <a:moveTo>
                    <a:pt x="479" y="0"/>
                  </a:moveTo>
                  <a:lnTo>
                    <a:pt x="395" y="33"/>
                  </a:lnTo>
                  <a:lnTo>
                    <a:pt x="412" y="45"/>
                  </a:lnTo>
                  <a:lnTo>
                    <a:pt x="307" y="158"/>
                  </a:lnTo>
                  <a:lnTo>
                    <a:pt x="213" y="148"/>
                  </a:lnTo>
                  <a:lnTo>
                    <a:pt x="139" y="225"/>
                  </a:lnTo>
                  <a:lnTo>
                    <a:pt x="62" y="187"/>
                  </a:lnTo>
                  <a:lnTo>
                    <a:pt x="0" y="266"/>
                  </a:lnTo>
                  <a:lnTo>
                    <a:pt x="33" y="292"/>
                  </a:lnTo>
                  <a:lnTo>
                    <a:pt x="74" y="242"/>
                  </a:lnTo>
                  <a:lnTo>
                    <a:pt x="148" y="278"/>
                  </a:lnTo>
                  <a:lnTo>
                    <a:pt x="230" y="194"/>
                  </a:lnTo>
                  <a:lnTo>
                    <a:pt x="323" y="204"/>
                  </a:lnTo>
                  <a:lnTo>
                    <a:pt x="448" y="72"/>
                  </a:lnTo>
                  <a:lnTo>
                    <a:pt x="472" y="88"/>
                  </a:lnTo>
                  <a:lnTo>
                    <a:pt x="47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797434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000"/>
                            </p:stCondLst>
                            <p:childTnLst>
                              <p:par>
                                <p:cTn id="1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2" grpId="0"/>
      <p:bldP spid="133" grpId="0"/>
      <p:bldP spid="134" grpId="0" animBg="1"/>
      <p:bldP spid="135" grpId="0" animBg="1"/>
      <p:bldP spid="155" grpId="0"/>
      <p:bldP spid="156" grpId="0"/>
      <p:bldP spid="157" grpId="0" animBg="1"/>
      <p:bldP spid="158" grpId="0" animBg="1"/>
      <p:bldP spid="166" grpId="0" animBg="1"/>
      <p:bldP spid="167" grpId="0"/>
      <p:bldP spid="168" grpId="0"/>
      <p:bldP spid="169" grpId="0"/>
      <p:bldP spid="171" grpId="0" animBg="1"/>
      <p:bldP spid="172" grpId="0"/>
      <p:bldP spid="173" grpId="0"/>
      <p:bldP spid="174" grpId="0"/>
      <p:bldP spid="176" grpId="0" animBg="1"/>
      <p:bldP spid="177" grpId="0"/>
      <p:bldP spid="178" grpId="0"/>
      <p:bldP spid="1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自身情况分析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-17315" y="1167960"/>
            <a:ext cx="2591613" cy="53882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7315" y="1762967"/>
            <a:ext cx="3563468" cy="5195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17315" y="2355781"/>
            <a:ext cx="4481331" cy="528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17315" y="2949694"/>
            <a:ext cx="3054826" cy="53882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-17315" y="3543605"/>
            <a:ext cx="3833428" cy="539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" name="标题 11"/>
          <p:cNvSpPr txBox="1">
            <a:spLocks/>
          </p:cNvSpPr>
          <p:nvPr/>
        </p:nvSpPr>
        <p:spPr>
          <a:xfrm>
            <a:off x="360628" y="127594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4" name="标题 11"/>
          <p:cNvSpPr txBox="1">
            <a:spLocks/>
          </p:cNvSpPr>
          <p:nvPr/>
        </p:nvSpPr>
        <p:spPr>
          <a:xfrm>
            <a:off x="360628" y="187327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5" name="标题 11"/>
          <p:cNvSpPr txBox="1">
            <a:spLocks/>
          </p:cNvSpPr>
          <p:nvPr/>
        </p:nvSpPr>
        <p:spPr>
          <a:xfrm>
            <a:off x="360628" y="2467188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6" name="标题 11"/>
          <p:cNvSpPr txBox="1">
            <a:spLocks/>
          </p:cNvSpPr>
          <p:nvPr/>
        </p:nvSpPr>
        <p:spPr>
          <a:xfrm>
            <a:off x="360628" y="306109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7" name="标题 11"/>
          <p:cNvSpPr txBox="1">
            <a:spLocks/>
          </p:cNvSpPr>
          <p:nvPr/>
        </p:nvSpPr>
        <p:spPr>
          <a:xfrm>
            <a:off x="360628" y="365501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26" name="标题 11"/>
          <p:cNvSpPr txBox="1">
            <a:spLocks/>
          </p:cNvSpPr>
          <p:nvPr/>
        </p:nvSpPr>
        <p:spPr>
          <a:xfrm>
            <a:off x="3037511" y="1272522"/>
            <a:ext cx="2034822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标题 11"/>
          <p:cNvSpPr txBox="1">
            <a:spLocks/>
          </p:cNvSpPr>
          <p:nvPr/>
        </p:nvSpPr>
        <p:spPr>
          <a:xfrm>
            <a:off x="3020639" y="1059976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28" name="标题 11"/>
          <p:cNvSpPr txBox="1">
            <a:spLocks/>
          </p:cNvSpPr>
          <p:nvPr/>
        </p:nvSpPr>
        <p:spPr>
          <a:xfrm>
            <a:off x="3886977" y="1920425"/>
            <a:ext cx="2034822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标题 11"/>
          <p:cNvSpPr txBox="1">
            <a:spLocks/>
          </p:cNvSpPr>
          <p:nvPr/>
        </p:nvSpPr>
        <p:spPr>
          <a:xfrm>
            <a:off x="3870105" y="170787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30" name="标题 11"/>
          <p:cNvSpPr txBox="1">
            <a:spLocks/>
          </p:cNvSpPr>
          <p:nvPr/>
        </p:nvSpPr>
        <p:spPr>
          <a:xfrm>
            <a:off x="4912824" y="2568328"/>
            <a:ext cx="2034822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标题 11"/>
          <p:cNvSpPr txBox="1">
            <a:spLocks/>
          </p:cNvSpPr>
          <p:nvPr/>
        </p:nvSpPr>
        <p:spPr>
          <a:xfrm>
            <a:off x="4895951" y="2355782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32" name="标题 11"/>
          <p:cNvSpPr txBox="1">
            <a:spLocks/>
          </p:cNvSpPr>
          <p:nvPr/>
        </p:nvSpPr>
        <p:spPr>
          <a:xfrm>
            <a:off x="3509033" y="3108248"/>
            <a:ext cx="2034822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标题 11"/>
          <p:cNvSpPr txBox="1">
            <a:spLocks/>
          </p:cNvSpPr>
          <p:nvPr/>
        </p:nvSpPr>
        <p:spPr>
          <a:xfrm>
            <a:off x="3492161" y="289570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34" name="标题 11"/>
          <p:cNvSpPr txBox="1">
            <a:spLocks/>
          </p:cNvSpPr>
          <p:nvPr/>
        </p:nvSpPr>
        <p:spPr>
          <a:xfrm>
            <a:off x="4264920" y="3702159"/>
            <a:ext cx="2034822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标题 11"/>
          <p:cNvSpPr txBox="1">
            <a:spLocks/>
          </p:cNvSpPr>
          <p:nvPr/>
        </p:nvSpPr>
        <p:spPr>
          <a:xfrm>
            <a:off x="4248048" y="348961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7055630" y="1033716"/>
            <a:ext cx="1338138" cy="1119860"/>
            <a:chOff x="10593388" y="692150"/>
            <a:chExt cx="1119187" cy="936625"/>
          </a:xfrm>
          <a:solidFill>
            <a:schemeClr val="tx1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Freeform 12"/>
            <p:cNvSpPr>
              <a:spLocks noEditPoints="1"/>
            </p:cNvSpPr>
            <p:nvPr/>
          </p:nvSpPr>
          <p:spPr bwMode="auto">
            <a:xfrm>
              <a:off x="10593388" y="827088"/>
              <a:ext cx="679450" cy="679450"/>
            </a:xfrm>
            <a:custGeom>
              <a:avLst/>
              <a:gdLst>
                <a:gd name="T0" fmla="*/ 145 w 290"/>
                <a:gd name="T1" fmla="*/ 290 h 290"/>
                <a:gd name="T2" fmla="*/ 168 w 290"/>
                <a:gd name="T3" fmla="*/ 290 h 290"/>
                <a:gd name="T4" fmla="*/ 168 w 290"/>
                <a:gd name="T5" fmla="*/ 268 h 290"/>
                <a:gd name="T6" fmla="*/ 216 w 290"/>
                <a:gd name="T7" fmla="*/ 249 h 290"/>
                <a:gd name="T8" fmla="*/ 231 w 290"/>
                <a:gd name="T9" fmla="*/ 264 h 290"/>
                <a:gd name="T10" fmla="*/ 264 w 290"/>
                <a:gd name="T11" fmla="*/ 232 h 290"/>
                <a:gd name="T12" fmla="*/ 248 w 290"/>
                <a:gd name="T13" fmla="*/ 216 h 290"/>
                <a:gd name="T14" fmla="*/ 268 w 290"/>
                <a:gd name="T15" fmla="*/ 168 h 290"/>
                <a:gd name="T16" fmla="*/ 290 w 290"/>
                <a:gd name="T17" fmla="*/ 168 h 290"/>
                <a:gd name="T18" fmla="*/ 290 w 290"/>
                <a:gd name="T19" fmla="*/ 122 h 290"/>
                <a:gd name="T20" fmla="*/ 268 w 290"/>
                <a:gd name="T21" fmla="*/ 122 h 290"/>
                <a:gd name="T22" fmla="*/ 248 w 290"/>
                <a:gd name="T23" fmla="*/ 74 h 290"/>
                <a:gd name="T24" fmla="*/ 264 w 290"/>
                <a:gd name="T25" fmla="*/ 59 h 290"/>
                <a:gd name="T26" fmla="*/ 231 w 290"/>
                <a:gd name="T27" fmla="*/ 27 h 290"/>
                <a:gd name="T28" fmla="*/ 216 w 290"/>
                <a:gd name="T29" fmla="*/ 42 h 290"/>
                <a:gd name="T30" fmla="*/ 168 w 290"/>
                <a:gd name="T31" fmla="*/ 22 h 290"/>
                <a:gd name="T32" fmla="*/ 168 w 290"/>
                <a:gd name="T33" fmla="*/ 0 h 290"/>
                <a:gd name="T34" fmla="*/ 145 w 290"/>
                <a:gd name="T35" fmla="*/ 0 h 290"/>
                <a:gd name="T36" fmla="*/ 145 w 290"/>
                <a:gd name="T37" fmla="*/ 53 h 290"/>
                <a:gd name="T38" fmla="*/ 237 w 290"/>
                <a:gd name="T39" fmla="*/ 145 h 290"/>
                <a:gd name="T40" fmla="*/ 145 w 290"/>
                <a:gd name="T41" fmla="*/ 238 h 290"/>
                <a:gd name="T42" fmla="*/ 145 w 290"/>
                <a:gd name="T43" fmla="*/ 290 h 290"/>
                <a:gd name="T44" fmla="*/ 42 w 290"/>
                <a:gd name="T45" fmla="*/ 216 h 290"/>
                <a:gd name="T46" fmla="*/ 26 w 290"/>
                <a:gd name="T47" fmla="*/ 232 h 290"/>
                <a:gd name="T48" fmla="*/ 59 w 290"/>
                <a:gd name="T49" fmla="*/ 264 h 290"/>
                <a:gd name="T50" fmla="*/ 74 w 290"/>
                <a:gd name="T51" fmla="*/ 249 h 290"/>
                <a:gd name="T52" fmla="*/ 122 w 290"/>
                <a:gd name="T53" fmla="*/ 268 h 290"/>
                <a:gd name="T54" fmla="*/ 122 w 290"/>
                <a:gd name="T55" fmla="*/ 290 h 290"/>
                <a:gd name="T56" fmla="*/ 145 w 290"/>
                <a:gd name="T57" fmla="*/ 290 h 290"/>
                <a:gd name="T58" fmla="*/ 145 w 290"/>
                <a:gd name="T59" fmla="*/ 238 h 290"/>
                <a:gd name="T60" fmla="*/ 145 w 290"/>
                <a:gd name="T61" fmla="*/ 238 h 290"/>
                <a:gd name="T62" fmla="*/ 52 w 290"/>
                <a:gd name="T63" fmla="*/ 145 h 290"/>
                <a:gd name="T64" fmla="*/ 145 w 290"/>
                <a:gd name="T65" fmla="*/ 53 h 290"/>
                <a:gd name="T66" fmla="*/ 145 w 290"/>
                <a:gd name="T67" fmla="*/ 53 h 290"/>
                <a:gd name="T68" fmla="*/ 145 w 290"/>
                <a:gd name="T69" fmla="*/ 53 h 290"/>
                <a:gd name="T70" fmla="*/ 145 w 290"/>
                <a:gd name="T71" fmla="*/ 0 h 290"/>
                <a:gd name="T72" fmla="*/ 122 w 290"/>
                <a:gd name="T73" fmla="*/ 0 h 290"/>
                <a:gd name="T74" fmla="*/ 122 w 290"/>
                <a:gd name="T75" fmla="*/ 22 h 290"/>
                <a:gd name="T76" fmla="*/ 74 w 290"/>
                <a:gd name="T77" fmla="*/ 42 h 290"/>
                <a:gd name="T78" fmla="*/ 59 w 290"/>
                <a:gd name="T79" fmla="*/ 27 h 290"/>
                <a:gd name="T80" fmla="*/ 26 w 290"/>
                <a:gd name="T81" fmla="*/ 59 h 290"/>
                <a:gd name="T82" fmla="*/ 42 w 290"/>
                <a:gd name="T83" fmla="*/ 74 h 290"/>
                <a:gd name="T84" fmla="*/ 22 w 290"/>
                <a:gd name="T85" fmla="*/ 122 h 290"/>
                <a:gd name="T86" fmla="*/ 0 w 290"/>
                <a:gd name="T87" fmla="*/ 122 h 290"/>
                <a:gd name="T88" fmla="*/ 0 w 290"/>
                <a:gd name="T89" fmla="*/ 168 h 290"/>
                <a:gd name="T90" fmla="*/ 22 w 290"/>
                <a:gd name="T91" fmla="*/ 168 h 290"/>
                <a:gd name="T92" fmla="*/ 42 w 290"/>
                <a:gd name="T93" fmla="*/ 216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90" h="290">
                  <a:moveTo>
                    <a:pt x="145" y="290"/>
                  </a:moveTo>
                  <a:cubicBezTo>
                    <a:pt x="168" y="290"/>
                    <a:pt x="168" y="290"/>
                    <a:pt x="168" y="290"/>
                  </a:cubicBezTo>
                  <a:cubicBezTo>
                    <a:pt x="168" y="268"/>
                    <a:pt x="168" y="268"/>
                    <a:pt x="168" y="268"/>
                  </a:cubicBezTo>
                  <a:cubicBezTo>
                    <a:pt x="185" y="265"/>
                    <a:pt x="202" y="258"/>
                    <a:pt x="216" y="249"/>
                  </a:cubicBezTo>
                  <a:cubicBezTo>
                    <a:pt x="231" y="264"/>
                    <a:pt x="231" y="264"/>
                    <a:pt x="231" y="264"/>
                  </a:cubicBezTo>
                  <a:cubicBezTo>
                    <a:pt x="264" y="232"/>
                    <a:pt x="264" y="232"/>
                    <a:pt x="264" y="232"/>
                  </a:cubicBezTo>
                  <a:cubicBezTo>
                    <a:pt x="248" y="216"/>
                    <a:pt x="248" y="216"/>
                    <a:pt x="248" y="216"/>
                  </a:cubicBezTo>
                  <a:cubicBezTo>
                    <a:pt x="258" y="202"/>
                    <a:pt x="265" y="186"/>
                    <a:pt x="268" y="168"/>
                  </a:cubicBezTo>
                  <a:cubicBezTo>
                    <a:pt x="290" y="168"/>
                    <a:pt x="290" y="168"/>
                    <a:pt x="290" y="168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68" y="122"/>
                    <a:pt x="268" y="122"/>
                    <a:pt x="268" y="122"/>
                  </a:cubicBezTo>
                  <a:cubicBezTo>
                    <a:pt x="265" y="105"/>
                    <a:pt x="258" y="89"/>
                    <a:pt x="248" y="74"/>
                  </a:cubicBezTo>
                  <a:cubicBezTo>
                    <a:pt x="264" y="59"/>
                    <a:pt x="264" y="59"/>
                    <a:pt x="264" y="59"/>
                  </a:cubicBezTo>
                  <a:cubicBezTo>
                    <a:pt x="231" y="27"/>
                    <a:pt x="231" y="27"/>
                    <a:pt x="231" y="27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02" y="32"/>
                    <a:pt x="185" y="25"/>
                    <a:pt x="168" y="22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96" y="53"/>
                    <a:pt x="237" y="94"/>
                    <a:pt x="237" y="145"/>
                  </a:cubicBezTo>
                  <a:cubicBezTo>
                    <a:pt x="237" y="196"/>
                    <a:pt x="196" y="238"/>
                    <a:pt x="145" y="238"/>
                  </a:cubicBezTo>
                  <a:lnTo>
                    <a:pt x="145" y="290"/>
                  </a:lnTo>
                  <a:close/>
                  <a:moveTo>
                    <a:pt x="42" y="216"/>
                  </a:moveTo>
                  <a:cubicBezTo>
                    <a:pt x="26" y="232"/>
                    <a:pt x="26" y="232"/>
                    <a:pt x="26" y="232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74" y="249"/>
                    <a:pt x="74" y="249"/>
                    <a:pt x="74" y="249"/>
                  </a:cubicBezTo>
                  <a:cubicBezTo>
                    <a:pt x="88" y="258"/>
                    <a:pt x="105" y="265"/>
                    <a:pt x="122" y="268"/>
                  </a:cubicBezTo>
                  <a:cubicBezTo>
                    <a:pt x="122" y="290"/>
                    <a:pt x="122" y="290"/>
                    <a:pt x="122" y="290"/>
                  </a:cubicBezTo>
                  <a:cubicBezTo>
                    <a:pt x="145" y="290"/>
                    <a:pt x="145" y="290"/>
                    <a:pt x="145" y="290"/>
                  </a:cubicBezTo>
                  <a:cubicBezTo>
                    <a:pt x="145" y="238"/>
                    <a:pt x="145" y="238"/>
                    <a:pt x="145" y="238"/>
                  </a:cubicBezTo>
                  <a:cubicBezTo>
                    <a:pt x="145" y="238"/>
                    <a:pt x="145" y="238"/>
                    <a:pt x="145" y="238"/>
                  </a:cubicBezTo>
                  <a:cubicBezTo>
                    <a:pt x="94" y="238"/>
                    <a:pt x="52" y="196"/>
                    <a:pt x="52" y="145"/>
                  </a:cubicBezTo>
                  <a:cubicBezTo>
                    <a:pt x="52" y="94"/>
                    <a:pt x="94" y="53"/>
                    <a:pt x="145" y="53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22"/>
                    <a:pt x="122" y="22"/>
                    <a:pt x="122" y="22"/>
                  </a:cubicBezTo>
                  <a:cubicBezTo>
                    <a:pt x="105" y="25"/>
                    <a:pt x="88" y="32"/>
                    <a:pt x="74" y="42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32" y="89"/>
                    <a:pt x="25" y="105"/>
                    <a:pt x="22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5" y="186"/>
                    <a:pt x="32" y="202"/>
                    <a:pt x="42" y="216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 sz="900" b="1">
                <a:solidFill>
                  <a:srgbClr val="1F497D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3"/>
            <p:cNvSpPr>
              <a:spLocks noEditPoints="1"/>
            </p:cNvSpPr>
            <p:nvPr/>
          </p:nvSpPr>
          <p:spPr bwMode="auto">
            <a:xfrm>
              <a:off x="11268075" y="1190625"/>
              <a:ext cx="438150" cy="438150"/>
            </a:xfrm>
            <a:custGeom>
              <a:avLst/>
              <a:gdLst>
                <a:gd name="T0" fmla="*/ 93 w 187"/>
                <a:gd name="T1" fmla="*/ 15 h 187"/>
                <a:gd name="T2" fmla="*/ 118 w 187"/>
                <a:gd name="T3" fmla="*/ 19 h 187"/>
                <a:gd name="T4" fmla="*/ 123 w 187"/>
                <a:gd name="T5" fmla="*/ 5 h 187"/>
                <a:gd name="T6" fmla="*/ 155 w 187"/>
                <a:gd name="T7" fmla="*/ 23 h 187"/>
                <a:gd name="T8" fmla="*/ 145 w 187"/>
                <a:gd name="T9" fmla="*/ 34 h 187"/>
                <a:gd name="T10" fmla="*/ 164 w 187"/>
                <a:gd name="T11" fmla="*/ 58 h 187"/>
                <a:gd name="T12" fmla="*/ 177 w 187"/>
                <a:gd name="T13" fmla="*/ 52 h 187"/>
                <a:gd name="T14" fmla="*/ 187 w 187"/>
                <a:gd name="T15" fmla="*/ 87 h 187"/>
                <a:gd name="T16" fmla="*/ 172 w 187"/>
                <a:gd name="T17" fmla="*/ 88 h 187"/>
                <a:gd name="T18" fmla="*/ 168 w 187"/>
                <a:gd name="T19" fmla="*/ 119 h 187"/>
                <a:gd name="T20" fmla="*/ 182 w 187"/>
                <a:gd name="T21" fmla="*/ 123 h 187"/>
                <a:gd name="T22" fmla="*/ 164 w 187"/>
                <a:gd name="T23" fmla="*/ 155 h 187"/>
                <a:gd name="T24" fmla="*/ 153 w 187"/>
                <a:gd name="T25" fmla="*/ 145 h 187"/>
                <a:gd name="T26" fmla="*/ 129 w 187"/>
                <a:gd name="T27" fmla="*/ 164 h 187"/>
                <a:gd name="T28" fmla="*/ 135 w 187"/>
                <a:gd name="T29" fmla="*/ 178 h 187"/>
                <a:gd name="T30" fmla="*/ 100 w 187"/>
                <a:gd name="T31" fmla="*/ 187 h 187"/>
                <a:gd name="T32" fmla="*/ 99 w 187"/>
                <a:gd name="T33" fmla="*/ 172 h 187"/>
                <a:gd name="T34" fmla="*/ 93 w 187"/>
                <a:gd name="T35" fmla="*/ 172 h 187"/>
                <a:gd name="T36" fmla="*/ 93 w 187"/>
                <a:gd name="T37" fmla="*/ 132 h 187"/>
                <a:gd name="T38" fmla="*/ 130 w 187"/>
                <a:gd name="T39" fmla="*/ 106 h 187"/>
                <a:gd name="T40" fmla="*/ 105 w 187"/>
                <a:gd name="T41" fmla="*/ 57 h 187"/>
                <a:gd name="T42" fmla="*/ 93 w 187"/>
                <a:gd name="T43" fmla="*/ 55 h 187"/>
                <a:gd name="T44" fmla="*/ 93 w 187"/>
                <a:gd name="T45" fmla="*/ 15 h 187"/>
                <a:gd name="T46" fmla="*/ 23 w 187"/>
                <a:gd name="T47" fmla="*/ 129 h 187"/>
                <a:gd name="T48" fmla="*/ 9 w 187"/>
                <a:gd name="T49" fmla="*/ 135 h 187"/>
                <a:gd name="T50" fmla="*/ 0 w 187"/>
                <a:gd name="T51" fmla="*/ 100 h 187"/>
                <a:gd name="T52" fmla="*/ 15 w 187"/>
                <a:gd name="T53" fmla="*/ 99 h 187"/>
                <a:gd name="T54" fmla="*/ 19 w 187"/>
                <a:gd name="T55" fmla="*/ 69 h 187"/>
                <a:gd name="T56" fmla="*/ 4 w 187"/>
                <a:gd name="T57" fmla="*/ 64 h 187"/>
                <a:gd name="T58" fmla="*/ 23 w 187"/>
                <a:gd name="T59" fmla="*/ 32 h 187"/>
                <a:gd name="T60" fmla="*/ 34 w 187"/>
                <a:gd name="T61" fmla="*/ 42 h 187"/>
                <a:gd name="T62" fmla="*/ 58 w 187"/>
                <a:gd name="T63" fmla="*/ 23 h 187"/>
                <a:gd name="T64" fmla="*/ 51 w 187"/>
                <a:gd name="T65" fmla="*/ 10 h 187"/>
                <a:gd name="T66" fmla="*/ 87 w 187"/>
                <a:gd name="T67" fmla="*/ 0 h 187"/>
                <a:gd name="T68" fmla="*/ 88 w 187"/>
                <a:gd name="T69" fmla="*/ 15 h 187"/>
                <a:gd name="T70" fmla="*/ 93 w 187"/>
                <a:gd name="T71" fmla="*/ 15 h 187"/>
                <a:gd name="T72" fmla="*/ 93 w 187"/>
                <a:gd name="T73" fmla="*/ 55 h 187"/>
                <a:gd name="T74" fmla="*/ 57 w 187"/>
                <a:gd name="T75" fmla="*/ 81 h 187"/>
                <a:gd name="T76" fmla="*/ 81 w 187"/>
                <a:gd name="T77" fmla="*/ 130 h 187"/>
                <a:gd name="T78" fmla="*/ 93 w 187"/>
                <a:gd name="T79" fmla="*/ 132 h 187"/>
                <a:gd name="T80" fmla="*/ 93 w 187"/>
                <a:gd name="T81" fmla="*/ 172 h 187"/>
                <a:gd name="T82" fmla="*/ 68 w 187"/>
                <a:gd name="T83" fmla="*/ 168 h 187"/>
                <a:gd name="T84" fmla="*/ 64 w 187"/>
                <a:gd name="T85" fmla="*/ 183 h 187"/>
                <a:gd name="T86" fmla="*/ 32 w 187"/>
                <a:gd name="T87" fmla="*/ 164 h 187"/>
                <a:gd name="T88" fmla="*/ 42 w 187"/>
                <a:gd name="T89" fmla="*/ 153 h 187"/>
                <a:gd name="T90" fmla="*/ 23 w 187"/>
                <a:gd name="T91" fmla="*/ 12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7" h="187">
                  <a:moveTo>
                    <a:pt x="93" y="15"/>
                  </a:moveTo>
                  <a:cubicBezTo>
                    <a:pt x="102" y="15"/>
                    <a:pt x="110" y="16"/>
                    <a:pt x="118" y="19"/>
                  </a:cubicBezTo>
                  <a:cubicBezTo>
                    <a:pt x="123" y="5"/>
                    <a:pt x="123" y="5"/>
                    <a:pt x="123" y="5"/>
                  </a:cubicBezTo>
                  <a:cubicBezTo>
                    <a:pt x="135" y="9"/>
                    <a:pt x="146" y="15"/>
                    <a:pt x="155" y="23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53" y="41"/>
                    <a:pt x="159" y="49"/>
                    <a:pt x="164" y="58"/>
                  </a:cubicBezTo>
                  <a:cubicBezTo>
                    <a:pt x="177" y="52"/>
                    <a:pt x="177" y="52"/>
                    <a:pt x="177" y="52"/>
                  </a:cubicBezTo>
                  <a:cubicBezTo>
                    <a:pt x="183" y="63"/>
                    <a:pt x="186" y="75"/>
                    <a:pt x="187" y="87"/>
                  </a:cubicBezTo>
                  <a:cubicBezTo>
                    <a:pt x="172" y="88"/>
                    <a:pt x="172" y="88"/>
                    <a:pt x="172" y="88"/>
                  </a:cubicBezTo>
                  <a:cubicBezTo>
                    <a:pt x="173" y="98"/>
                    <a:pt x="172" y="108"/>
                    <a:pt x="168" y="119"/>
                  </a:cubicBezTo>
                  <a:cubicBezTo>
                    <a:pt x="182" y="123"/>
                    <a:pt x="182" y="123"/>
                    <a:pt x="182" y="123"/>
                  </a:cubicBezTo>
                  <a:cubicBezTo>
                    <a:pt x="178" y="135"/>
                    <a:pt x="172" y="146"/>
                    <a:pt x="164" y="155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46" y="153"/>
                    <a:pt x="138" y="160"/>
                    <a:pt x="129" y="164"/>
                  </a:cubicBezTo>
                  <a:cubicBezTo>
                    <a:pt x="135" y="178"/>
                    <a:pt x="135" y="178"/>
                    <a:pt x="135" y="178"/>
                  </a:cubicBezTo>
                  <a:cubicBezTo>
                    <a:pt x="124" y="183"/>
                    <a:pt x="112" y="186"/>
                    <a:pt x="100" y="187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7" y="172"/>
                    <a:pt x="95" y="172"/>
                    <a:pt x="93" y="172"/>
                  </a:cubicBezTo>
                  <a:cubicBezTo>
                    <a:pt x="93" y="132"/>
                    <a:pt x="93" y="132"/>
                    <a:pt x="93" y="132"/>
                  </a:cubicBezTo>
                  <a:cubicBezTo>
                    <a:pt x="109" y="132"/>
                    <a:pt x="124" y="122"/>
                    <a:pt x="130" y="106"/>
                  </a:cubicBezTo>
                  <a:cubicBezTo>
                    <a:pt x="136" y="86"/>
                    <a:pt x="126" y="64"/>
                    <a:pt x="105" y="57"/>
                  </a:cubicBezTo>
                  <a:cubicBezTo>
                    <a:pt x="101" y="56"/>
                    <a:pt x="97" y="55"/>
                    <a:pt x="93" y="55"/>
                  </a:cubicBezTo>
                  <a:lnTo>
                    <a:pt x="93" y="15"/>
                  </a:lnTo>
                  <a:close/>
                  <a:moveTo>
                    <a:pt x="23" y="129"/>
                  </a:moveTo>
                  <a:cubicBezTo>
                    <a:pt x="9" y="135"/>
                    <a:pt x="9" y="135"/>
                    <a:pt x="9" y="135"/>
                  </a:cubicBezTo>
                  <a:cubicBezTo>
                    <a:pt x="4" y="125"/>
                    <a:pt x="1" y="113"/>
                    <a:pt x="0" y="100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4" y="89"/>
                    <a:pt x="15" y="79"/>
                    <a:pt x="19" y="69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8" y="52"/>
                    <a:pt x="15" y="41"/>
                    <a:pt x="23" y="3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41" y="34"/>
                    <a:pt x="49" y="28"/>
                    <a:pt x="58" y="23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62" y="4"/>
                    <a:pt x="74" y="1"/>
                    <a:pt x="87" y="0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90" y="15"/>
                    <a:pt x="92" y="15"/>
                    <a:pt x="93" y="1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77" y="55"/>
                    <a:pt x="62" y="65"/>
                    <a:pt x="57" y="81"/>
                  </a:cubicBezTo>
                  <a:cubicBezTo>
                    <a:pt x="50" y="101"/>
                    <a:pt x="61" y="123"/>
                    <a:pt x="81" y="130"/>
                  </a:cubicBezTo>
                  <a:cubicBezTo>
                    <a:pt x="85" y="131"/>
                    <a:pt x="89" y="132"/>
                    <a:pt x="93" y="132"/>
                  </a:cubicBezTo>
                  <a:cubicBezTo>
                    <a:pt x="93" y="172"/>
                    <a:pt x="93" y="172"/>
                    <a:pt x="93" y="172"/>
                  </a:cubicBezTo>
                  <a:cubicBezTo>
                    <a:pt x="85" y="172"/>
                    <a:pt x="77" y="171"/>
                    <a:pt x="68" y="168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52" y="179"/>
                    <a:pt x="41" y="172"/>
                    <a:pt x="32" y="164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34" y="146"/>
                    <a:pt x="27" y="138"/>
                    <a:pt x="23" y="129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 sz="900" b="1">
                <a:solidFill>
                  <a:srgbClr val="1F497D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4"/>
            <p:cNvSpPr>
              <a:spLocks noEditPoints="1"/>
            </p:cNvSpPr>
            <p:nvPr/>
          </p:nvSpPr>
          <p:spPr bwMode="auto">
            <a:xfrm>
              <a:off x="11256963" y="692150"/>
              <a:ext cx="455612" cy="454025"/>
            </a:xfrm>
            <a:custGeom>
              <a:avLst/>
              <a:gdLst>
                <a:gd name="T0" fmla="*/ 104 w 195"/>
                <a:gd name="T1" fmla="*/ 29 h 194"/>
                <a:gd name="T2" fmla="*/ 107 w 195"/>
                <a:gd name="T3" fmla="*/ 0 h 194"/>
                <a:gd name="T4" fmla="*/ 148 w 195"/>
                <a:gd name="T5" fmla="*/ 13 h 194"/>
                <a:gd name="T6" fmla="*/ 133 w 195"/>
                <a:gd name="T7" fmla="*/ 38 h 194"/>
                <a:gd name="T8" fmla="*/ 155 w 195"/>
                <a:gd name="T9" fmla="*/ 59 h 194"/>
                <a:gd name="T10" fmla="*/ 180 w 195"/>
                <a:gd name="T11" fmla="*/ 43 h 194"/>
                <a:gd name="T12" fmla="*/ 190 w 195"/>
                <a:gd name="T13" fmla="*/ 62 h 194"/>
                <a:gd name="T14" fmla="*/ 195 w 195"/>
                <a:gd name="T15" fmla="*/ 83 h 194"/>
                <a:gd name="T16" fmla="*/ 166 w 195"/>
                <a:gd name="T17" fmla="*/ 87 h 194"/>
                <a:gd name="T18" fmla="*/ 164 w 195"/>
                <a:gd name="T19" fmla="*/ 118 h 194"/>
                <a:gd name="T20" fmla="*/ 192 w 195"/>
                <a:gd name="T21" fmla="*/ 127 h 194"/>
                <a:gd name="T22" fmla="*/ 169 w 195"/>
                <a:gd name="T23" fmla="*/ 164 h 194"/>
                <a:gd name="T24" fmla="*/ 148 w 195"/>
                <a:gd name="T25" fmla="*/ 144 h 194"/>
                <a:gd name="T26" fmla="*/ 123 w 195"/>
                <a:gd name="T27" fmla="*/ 161 h 194"/>
                <a:gd name="T28" fmla="*/ 123 w 195"/>
                <a:gd name="T29" fmla="*/ 161 h 194"/>
                <a:gd name="T30" fmla="*/ 133 w 195"/>
                <a:gd name="T31" fmla="*/ 188 h 194"/>
                <a:gd name="T32" fmla="*/ 99 w 195"/>
                <a:gd name="T33" fmla="*/ 194 h 194"/>
                <a:gd name="T34" fmla="*/ 99 w 195"/>
                <a:gd name="T35" fmla="*/ 154 h 194"/>
                <a:gd name="T36" fmla="*/ 119 w 195"/>
                <a:gd name="T37" fmla="*/ 150 h 194"/>
                <a:gd name="T38" fmla="*/ 152 w 195"/>
                <a:gd name="T39" fmla="*/ 77 h 194"/>
                <a:gd name="T40" fmla="*/ 99 w 195"/>
                <a:gd name="T41" fmla="*/ 40 h 194"/>
                <a:gd name="T42" fmla="*/ 99 w 195"/>
                <a:gd name="T43" fmla="*/ 28 h 194"/>
                <a:gd name="T44" fmla="*/ 104 w 195"/>
                <a:gd name="T45" fmla="*/ 29 h 194"/>
                <a:gd name="T46" fmla="*/ 99 w 195"/>
                <a:gd name="T47" fmla="*/ 194 h 194"/>
                <a:gd name="T48" fmla="*/ 90 w 195"/>
                <a:gd name="T49" fmla="*/ 194 h 194"/>
                <a:gd name="T50" fmla="*/ 93 w 195"/>
                <a:gd name="T51" fmla="*/ 165 h 194"/>
                <a:gd name="T52" fmla="*/ 64 w 195"/>
                <a:gd name="T53" fmla="*/ 156 h 194"/>
                <a:gd name="T54" fmla="*/ 49 w 195"/>
                <a:gd name="T55" fmla="*/ 181 h 194"/>
                <a:gd name="T56" fmla="*/ 17 w 195"/>
                <a:gd name="T57" fmla="*/ 151 h 194"/>
                <a:gd name="T58" fmla="*/ 42 w 195"/>
                <a:gd name="T59" fmla="*/ 135 h 194"/>
                <a:gd name="T60" fmla="*/ 35 w 195"/>
                <a:gd name="T61" fmla="*/ 121 h 194"/>
                <a:gd name="T62" fmla="*/ 31 w 195"/>
                <a:gd name="T63" fmla="*/ 106 h 194"/>
                <a:gd name="T64" fmla="*/ 2 w 195"/>
                <a:gd name="T65" fmla="*/ 111 h 194"/>
                <a:gd name="T66" fmla="*/ 6 w 195"/>
                <a:gd name="T67" fmla="*/ 67 h 194"/>
                <a:gd name="T68" fmla="*/ 33 w 195"/>
                <a:gd name="T69" fmla="*/ 76 h 194"/>
                <a:gd name="T70" fmla="*/ 49 w 195"/>
                <a:gd name="T71" fmla="*/ 50 h 194"/>
                <a:gd name="T72" fmla="*/ 28 w 195"/>
                <a:gd name="T73" fmla="*/ 30 h 194"/>
                <a:gd name="T74" fmla="*/ 64 w 195"/>
                <a:gd name="T75" fmla="*/ 6 h 194"/>
                <a:gd name="T76" fmla="*/ 74 w 195"/>
                <a:gd name="T77" fmla="*/ 33 h 194"/>
                <a:gd name="T78" fmla="*/ 99 w 195"/>
                <a:gd name="T79" fmla="*/ 28 h 194"/>
                <a:gd name="T80" fmla="*/ 99 w 195"/>
                <a:gd name="T81" fmla="*/ 40 h 194"/>
                <a:gd name="T82" fmla="*/ 78 w 195"/>
                <a:gd name="T83" fmla="*/ 44 h 194"/>
                <a:gd name="T84" fmla="*/ 45 w 195"/>
                <a:gd name="T85" fmla="*/ 117 h 194"/>
                <a:gd name="T86" fmla="*/ 99 w 195"/>
                <a:gd name="T87" fmla="*/ 154 h 194"/>
                <a:gd name="T88" fmla="*/ 99 w 195"/>
                <a:gd name="T8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5" h="194">
                  <a:moveTo>
                    <a:pt x="104" y="2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121" y="1"/>
                    <a:pt x="136" y="5"/>
                    <a:pt x="148" y="13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42" y="43"/>
                    <a:pt x="150" y="50"/>
                    <a:pt x="155" y="59"/>
                  </a:cubicBezTo>
                  <a:cubicBezTo>
                    <a:pt x="180" y="43"/>
                    <a:pt x="180" y="43"/>
                    <a:pt x="180" y="43"/>
                  </a:cubicBezTo>
                  <a:cubicBezTo>
                    <a:pt x="184" y="49"/>
                    <a:pt x="187" y="55"/>
                    <a:pt x="190" y="62"/>
                  </a:cubicBezTo>
                  <a:cubicBezTo>
                    <a:pt x="192" y="69"/>
                    <a:pt x="194" y="76"/>
                    <a:pt x="195" y="83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8" y="98"/>
                    <a:pt x="167" y="108"/>
                    <a:pt x="164" y="118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87" y="140"/>
                    <a:pt x="180" y="153"/>
                    <a:pt x="169" y="16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1" y="151"/>
                    <a:pt x="133" y="157"/>
                    <a:pt x="123" y="161"/>
                  </a:cubicBezTo>
                  <a:cubicBezTo>
                    <a:pt x="123" y="161"/>
                    <a:pt x="123" y="161"/>
                    <a:pt x="123" y="161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22" y="192"/>
                    <a:pt x="110" y="194"/>
                    <a:pt x="99" y="194"/>
                  </a:cubicBezTo>
                  <a:cubicBezTo>
                    <a:pt x="99" y="154"/>
                    <a:pt x="99" y="154"/>
                    <a:pt x="99" y="154"/>
                  </a:cubicBezTo>
                  <a:cubicBezTo>
                    <a:pt x="105" y="154"/>
                    <a:pt x="112" y="153"/>
                    <a:pt x="119" y="150"/>
                  </a:cubicBezTo>
                  <a:cubicBezTo>
                    <a:pt x="148" y="139"/>
                    <a:pt x="163" y="106"/>
                    <a:pt x="152" y="77"/>
                  </a:cubicBezTo>
                  <a:cubicBezTo>
                    <a:pt x="143" y="54"/>
                    <a:pt x="121" y="40"/>
                    <a:pt x="99" y="40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8"/>
                    <a:pt x="102" y="29"/>
                    <a:pt x="104" y="29"/>
                  </a:cubicBezTo>
                  <a:close/>
                  <a:moveTo>
                    <a:pt x="99" y="194"/>
                  </a:moveTo>
                  <a:cubicBezTo>
                    <a:pt x="96" y="194"/>
                    <a:pt x="93" y="194"/>
                    <a:pt x="90" y="194"/>
                  </a:cubicBezTo>
                  <a:cubicBezTo>
                    <a:pt x="93" y="165"/>
                    <a:pt x="93" y="165"/>
                    <a:pt x="93" y="165"/>
                  </a:cubicBezTo>
                  <a:cubicBezTo>
                    <a:pt x="82" y="164"/>
                    <a:pt x="73" y="161"/>
                    <a:pt x="64" y="156"/>
                  </a:cubicBezTo>
                  <a:cubicBezTo>
                    <a:pt x="49" y="181"/>
                    <a:pt x="49" y="181"/>
                    <a:pt x="49" y="181"/>
                  </a:cubicBezTo>
                  <a:cubicBezTo>
                    <a:pt x="37" y="174"/>
                    <a:pt x="26" y="164"/>
                    <a:pt x="17" y="151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39" y="131"/>
                    <a:pt x="36" y="126"/>
                    <a:pt x="35" y="121"/>
                  </a:cubicBezTo>
                  <a:cubicBezTo>
                    <a:pt x="33" y="116"/>
                    <a:pt x="31" y="111"/>
                    <a:pt x="31" y="106"/>
                  </a:cubicBezTo>
                  <a:cubicBezTo>
                    <a:pt x="2" y="111"/>
                    <a:pt x="2" y="111"/>
                    <a:pt x="2" y="111"/>
                  </a:cubicBezTo>
                  <a:cubicBezTo>
                    <a:pt x="0" y="96"/>
                    <a:pt x="1" y="81"/>
                    <a:pt x="6" y="67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6" y="66"/>
                    <a:pt x="42" y="57"/>
                    <a:pt x="49" y="5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37" y="19"/>
                    <a:pt x="50" y="11"/>
                    <a:pt x="64" y="6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82" y="30"/>
                    <a:pt x="90" y="28"/>
                    <a:pt x="99" y="2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2" y="40"/>
                    <a:pt x="85" y="41"/>
                    <a:pt x="78" y="44"/>
                  </a:cubicBezTo>
                  <a:cubicBezTo>
                    <a:pt x="49" y="55"/>
                    <a:pt x="34" y="88"/>
                    <a:pt x="45" y="117"/>
                  </a:cubicBezTo>
                  <a:cubicBezTo>
                    <a:pt x="54" y="140"/>
                    <a:pt x="76" y="154"/>
                    <a:pt x="99" y="154"/>
                  </a:cubicBezTo>
                  <a:lnTo>
                    <a:pt x="99" y="194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 sz="900" b="1">
                <a:solidFill>
                  <a:srgbClr val="1F497D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905306" y="2399271"/>
            <a:ext cx="1352337" cy="1656301"/>
            <a:chOff x="5749925" y="3003550"/>
            <a:chExt cx="692151" cy="847725"/>
          </a:xfrm>
          <a:solidFill>
            <a:schemeClr val="tx1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Freeform 433"/>
            <p:cNvSpPr>
              <a:spLocks/>
            </p:cNvSpPr>
            <p:nvPr/>
          </p:nvSpPr>
          <p:spPr bwMode="auto">
            <a:xfrm>
              <a:off x="5964238" y="3208338"/>
              <a:ext cx="114300" cy="130175"/>
            </a:xfrm>
            <a:custGeom>
              <a:avLst/>
              <a:gdLst>
                <a:gd name="T0" fmla="*/ 21 w 30"/>
                <a:gd name="T1" fmla="*/ 31 h 34"/>
                <a:gd name="T2" fmla="*/ 27 w 30"/>
                <a:gd name="T3" fmla="*/ 12 h 34"/>
                <a:gd name="T4" fmla="*/ 9 w 30"/>
                <a:gd name="T5" fmla="*/ 3 h 34"/>
                <a:gd name="T6" fmla="*/ 3 w 30"/>
                <a:gd name="T7" fmla="*/ 22 h 34"/>
                <a:gd name="T8" fmla="*/ 21 w 30"/>
                <a:gd name="T9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4">
                  <a:moveTo>
                    <a:pt x="21" y="31"/>
                  </a:moveTo>
                  <a:cubicBezTo>
                    <a:pt x="27" y="29"/>
                    <a:pt x="30" y="20"/>
                    <a:pt x="27" y="12"/>
                  </a:cubicBezTo>
                  <a:cubicBezTo>
                    <a:pt x="23" y="4"/>
                    <a:pt x="15" y="0"/>
                    <a:pt x="9" y="3"/>
                  </a:cubicBezTo>
                  <a:cubicBezTo>
                    <a:pt x="2" y="5"/>
                    <a:pt x="0" y="14"/>
                    <a:pt x="3" y="22"/>
                  </a:cubicBezTo>
                  <a:cubicBezTo>
                    <a:pt x="7" y="30"/>
                    <a:pt x="14" y="34"/>
                    <a:pt x="21" y="31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Freeform 434"/>
            <p:cNvSpPr>
              <a:spLocks/>
            </p:cNvSpPr>
            <p:nvPr/>
          </p:nvSpPr>
          <p:spPr bwMode="auto">
            <a:xfrm>
              <a:off x="6364288" y="3224213"/>
              <a:ext cx="77788" cy="38100"/>
            </a:xfrm>
            <a:custGeom>
              <a:avLst/>
              <a:gdLst>
                <a:gd name="T0" fmla="*/ 17 w 20"/>
                <a:gd name="T1" fmla="*/ 2 h 10"/>
                <a:gd name="T2" fmla="*/ 4 w 20"/>
                <a:gd name="T3" fmla="*/ 0 h 10"/>
                <a:gd name="T4" fmla="*/ 0 w 20"/>
                <a:gd name="T5" fmla="*/ 4 h 10"/>
                <a:gd name="T6" fmla="*/ 3 w 20"/>
                <a:gd name="T7" fmla="*/ 8 h 10"/>
                <a:gd name="T8" fmla="*/ 16 w 20"/>
                <a:gd name="T9" fmla="*/ 10 h 10"/>
                <a:gd name="T10" fmla="*/ 16 w 20"/>
                <a:gd name="T11" fmla="*/ 10 h 10"/>
                <a:gd name="T12" fmla="*/ 20 w 20"/>
                <a:gd name="T13" fmla="*/ 7 h 10"/>
                <a:gd name="T14" fmla="*/ 17 w 20"/>
                <a:gd name="T1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10">
                  <a:moveTo>
                    <a:pt x="17" y="2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8" y="10"/>
                    <a:pt x="20" y="9"/>
                    <a:pt x="20" y="7"/>
                  </a:cubicBezTo>
                  <a:cubicBezTo>
                    <a:pt x="20" y="5"/>
                    <a:pt x="19" y="3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Freeform 435"/>
            <p:cNvSpPr>
              <a:spLocks/>
            </p:cNvSpPr>
            <p:nvPr/>
          </p:nvSpPr>
          <p:spPr bwMode="auto">
            <a:xfrm>
              <a:off x="6353175" y="3105150"/>
              <a:ext cx="80963" cy="50800"/>
            </a:xfrm>
            <a:custGeom>
              <a:avLst/>
              <a:gdLst>
                <a:gd name="T0" fmla="*/ 6 w 21"/>
                <a:gd name="T1" fmla="*/ 12 h 13"/>
                <a:gd name="T2" fmla="*/ 18 w 21"/>
                <a:gd name="T3" fmla="*/ 8 h 13"/>
                <a:gd name="T4" fmla="*/ 20 w 21"/>
                <a:gd name="T5" fmla="*/ 3 h 13"/>
                <a:gd name="T6" fmla="*/ 15 w 21"/>
                <a:gd name="T7" fmla="*/ 1 h 13"/>
                <a:gd name="T8" fmla="*/ 3 w 21"/>
                <a:gd name="T9" fmla="*/ 5 h 13"/>
                <a:gd name="T10" fmla="*/ 1 w 21"/>
                <a:gd name="T11" fmla="*/ 10 h 13"/>
                <a:gd name="T12" fmla="*/ 5 w 21"/>
                <a:gd name="T13" fmla="*/ 13 h 13"/>
                <a:gd name="T14" fmla="*/ 6 w 21"/>
                <a:gd name="T15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3">
                  <a:moveTo>
                    <a:pt x="6" y="12"/>
                  </a:moveTo>
                  <a:cubicBezTo>
                    <a:pt x="18" y="8"/>
                    <a:pt x="18" y="8"/>
                    <a:pt x="18" y="8"/>
                  </a:cubicBezTo>
                  <a:cubicBezTo>
                    <a:pt x="20" y="7"/>
                    <a:pt x="21" y="5"/>
                    <a:pt x="20" y="3"/>
                  </a:cubicBezTo>
                  <a:cubicBezTo>
                    <a:pt x="19" y="1"/>
                    <a:pt x="17" y="0"/>
                    <a:pt x="15" y="1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2" y="12"/>
                    <a:pt x="3" y="13"/>
                    <a:pt x="5" y="13"/>
                  </a:cubicBezTo>
                  <a:cubicBezTo>
                    <a:pt x="5" y="13"/>
                    <a:pt x="6" y="13"/>
                    <a:pt x="6" y="12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Freeform 436"/>
            <p:cNvSpPr>
              <a:spLocks/>
            </p:cNvSpPr>
            <p:nvPr/>
          </p:nvSpPr>
          <p:spPr bwMode="auto">
            <a:xfrm>
              <a:off x="6300788" y="3003550"/>
              <a:ext cx="60325" cy="68263"/>
            </a:xfrm>
            <a:custGeom>
              <a:avLst/>
              <a:gdLst>
                <a:gd name="T0" fmla="*/ 4 w 16"/>
                <a:gd name="T1" fmla="*/ 18 h 18"/>
                <a:gd name="T2" fmla="*/ 7 w 16"/>
                <a:gd name="T3" fmla="*/ 16 h 18"/>
                <a:gd name="T4" fmla="*/ 15 w 16"/>
                <a:gd name="T5" fmla="*/ 6 h 18"/>
                <a:gd name="T6" fmla="*/ 14 w 16"/>
                <a:gd name="T7" fmla="*/ 1 h 18"/>
                <a:gd name="T8" fmla="*/ 9 w 16"/>
                <a:gd name="T9" fmla="*/ 1 h 18"/>
                <a:gd name="T10" fmla="*/ 1 w 16"/>
                <a:gd name="T11" fmla="*/ 11 h 18"/>
                <a:gd name="T12" fmla="*/ 1 w 16"/>
                <a:gd name="T13" fmla="*/ 17 h 18"/>
                <a:gd name="T14" fmla="*/ 4 w 16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8">
                  <a:moveTo>
                    <a:pt x="4" y="18"/>
                  </a:moveTo>
                  <a:cubicBezTo>
                    <a:pt x="5" y="18"/>
                    <a:pt x="6" y="17"/>
                    <a:pt x="7" y="1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2"/>
                    <a:pt x="14" y="1"/>
                  </a:cubicBezTo>
                  <a:cubicBezTo>
                    <a:pt x="12" y="0"/>
                    <a:pt x="10" y="0"/>
                    <a:pt x="9" y="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3"/>
                    <a:pt x="0" y="15"/>
                    <a:pt x="1" y="17"/>
                  </a:cubicBezTo>
                  <a:cubicBezTo>
                    <a:pt x="2" y="17"/>
                    <a:pt x="3" y="18"/>
                    <a:pt x="4" y="18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5" name="Freeform 437"/>
            <p:cNvSpPr>
              <a:spLocks noEditPoints="1"/>
            </p:cNvSpPr>
            <p:nvPr/>
          </p:nvSpPr>
          <p:spPr bwMode="auto">
            <a:xfrm>
              <a:off x="5749925" y="3025775"/>
              <a:ext cx="611188" cy="825500"/>
            </a:xfrm>
            <a:custGeom>
              <a:avLst/>
              <a:gdLst>
                <a:gd name="T0" fmla="*/ 87 w 160"/>
                <a:gd name="T1" fmla="*/ 55 h 217"/>
                <a:gd name="T2" fmla="*/ 92 w 160"/>
                <a:gd name="T3" fmla="*/ 67 h 217"/>
                <a:gd name="T4" fmla="*/ 105 w 160"/>
                <a:gd name="T5" fmla="*/ 88 h 217"/>
                <a:gd name="T6" fmla="*/ 89 w 160"/>
                <a:gd name="T7" fmla="*/ 84 h 217"/>
                <a:gd name="T8" fmla="*/ 82 w 160"/>
                <a:gd name="T9" fmla="*/ 84 h 217"/>
                <a:gd name="T10" fmla="*/ 82 w 160"/>
                <a:gd name="T11" fmla="*/ 92 h 217"/>
                <a:gd name="T12" fmla="*/ 79 w 160"/>
                <a:gd name="T13" fmla="*/ 116 h 217"/>
                <a:gd name="T14" fmla="*/ 76 w 160"/>
                <a:gd name="T15" fmla="*/ 89 h 217"/>
                <a:gd name="T16" fmla="*/ 69 w 160"/>
                <a:gd name="T17" fmla="*/ 84 h 217"/>
                <a:gd name="T18" fmla="*/ 69 w 160"/>
                <a:gd name="T19" fmla="*/ 91 h 217"/>
                <a:gd name="T20" fmla="*/ 61 w 160"/>
                <a:gd name="T21" fmla="*/ 99 h 217"/>
                <a:gd name="T22" fmla="*/ 56 w 160"/>
                <a:gd name="T23" fmla="*/ 91 h 217"/>
                <a:gd name="T24" fmla="*/ 61 w 160"/>
                <a:gd name="T25" fmla="*/ 86 h 217"/>
                <a:gd name="T26" fmla="*/ 42 w 160"/>
                <a:gd name="T27" fmla="*/ 85 h 217"/>
                <a:gd name="T28" fmla="*/ 34 w 160"/>
                <a:gd name="T29" fmla="*/ 83 h 217"/>
                <a:gd name="T30" fmla="*/ 0 w 160"/>
                <a:gd name="T31" fmla="*/ 67 h 217"/>
                <a:gd name="T32" fmla="*/ 23 w 160"/>
                <a:gd name="T33" fmla="*/ 96 h 217"/>
                <a:gd name="T34" fmla="*/ 24 w 160"/>
                <a:gd name="T35" fmla="*/ 97 h 217"/>
                <a:gd name="T36" fmla="*/ 31 w 160"/>
                <a:gd name="T37" fmla="*/ 100 h 217"/>
                <a:gd name="T38" fmla="*/ 31 w 160"/>
                <a:gd name="T39" fmla="*/ 100 h 217"/>
                <a:gd name="T40" fmla="*/ 31 w 160"/>
                <a:gd name="T41" fmla="*/ 100 h 217"/>
                <a:gd name="T42" fmla="*/ 41 w 160"/>
                <a:gd name="T43" fmla="*/ 100 h 217"/>
                <a:gd name="T44" fmla="*/ 56 w 160"/>
                <a:gd name="T45" fmla="*/ 150 h 217"/>
                <a:gd name="T46" fmla="*/ 60 w 160"/>
                <a:gd name="T47" fmla="*/ 217 h 217"/>
                <a:gd name="T48" fmla="*/ 79 w 160"/>
                <a:gd name="T49" fmla="*/ 152 h 217"/>
                <a:gd name="T50" fmla="*/ 93 w 160"/>
                <a:gd name="T51" fmla="*/ 207 h 217"/>
                <a:gd name="T52" fmla="*/ 105 w 160"/>
                <a:gd name="T53" fmla="*/ 164 h 217"/>
                <a:gd name="T54" fmla="*/ 99 w 160"/>
                <a:gd name="T55" fmla="*/ 150 h 217"/>
                <a:gd name="T56" fmla="*/ 101 w 160"/>
                <a:gd name="T57" fmla="*/ 103 h 217"/>
                <a:gd name="T58" fmla="*/ 111 w 160"/>
                <a:gd name="T59" fmla="*/ 106 h 217"/>
                <a:gd name="T60" fmla="*/ 111 w 160"/>
                <a:gd name="T61" fmla="*/ 106 h 217"/>
                <a:gd name="T62" fmla="*/ 121 w 160"/>
                <a:gd name="T63" fmla="*/ 98 h 217"/>
                <a:gd name="T64" fmla="*/ 121 w 160"/>
                <a:gd name="T65" fmla="*/ 98 h 217"/>
                <a:gd name="T66" fmla="*/ 121 w 160"/>
                <a:gd name="T67" fmla="*/ 97 h 217"/>
                <a:gd name="T68" fmla="*/ 121 w 160"/>
                <a:gd name="T69" fmla="*/ 72 h 217"/>
                <a:gd name="T70" fmla="*/ 151 w 160"/>
                <a:gd name="T71" fmla="*/ 35 h 217"/>
                <a:gd name="T72" fmla="*/ 134 w 160"/>
                <a:gd name="T73" fmla="*/ 43 h 217"/>
                <a:gd name="T74" fmla="*/ 145 w 160"/>
                <a:gd name="T75" fmla="*/ 38 h 217"/>
                <a:gd name="T76" fmla="*/ 134 w 160"/>
                <a:gd name="T77" fmla="*/ 4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" h="217">
                  <a:moveTo>
                    <a:pt x="125" y="0"/>
                  </a:moveTo>
                  <a:cubicBezTo>
                    <a:pt x="119" y="9"/>
                    <a:pt x="93" y="48"/>
                    <a:pt x="87" y="55"/>
                  </a:cubicBezTo>
                  <a:cubicBezTo>
                    <a:pt x="88" y="58"/>
                    <a:pt x="89" y="59"/>
                    <a:pt x="90" y="61"/>
                  </a:cubicBezTo>
                  <a:cubicBezTo>
                    <a:pt x="91" y="64"/>
                    <a:pt x="91" y="65"/>
                    <a:pt x="92" y="67"/>
                  </a:cubicBezTo>
                  <a:cubicBezTo>
                    <a:pt x="94" y="67"/>
                    <a:pt x="98" y="68"/>
                    <a:pt x="104" y="69"/>
                  </a:cubicBezTo>
                  <a:cubicBezTo>
                    <a:pt x="105" y="88"/>
                    <a:pt x="105" y="88"/>
                    <a:pt x="105" y="88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89" y="84"/>
                    <a:pt x="89" y="84"/>
                  </a:cubicBezTo>
                  <a:cubicBezTo>
                    <a:pt x="87" y="84"/>
                    <a:pt x="85" y="84"/>
                    <a:pt x="82" y="84"/>
                  </a:cubicBezTo>
                  <a:cubicBezTo>
                    <a:pt x="82" y="84"/>
                    <a:pt x="82" y="84"/>
                    <a:pt x="82" y="84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79" y="116"/>
                    <a:pt x="79" y="116"/>
                    <a:pt x="79" y="116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4"/>
                    <a:pt x="63" y="94"/>
                    <a:pt x="63" y="94"/>
                  </a:cubicBezTo>
                  <a:cubicBezTo>
                    <a:pt x="56" y="91"/>
                    <a:pt x="56" y="91"/>
                    <a:pt x="56" y="91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61" y="86"/>
                    <a:pt x="59" y="86"/>
                    <a:pt x="58" y="86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0" y="60"/>
                    <a:pt x="5" y="63"/>
                    <a:pt x="0" y="67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7" y="98"/>
                    <a:pt x="18" y="94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3" y="100"/>
                    <a:pt x="33" y="100"/>
                    <a:pt x="33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117"/>
                    <a:pt x="55" y="134"/>
                    <a:pt x="56" y="150"/>
                  </a:cubicBezTo>
                  <a:cubicBezTo>
                    <a:pt x="43" y="212"/>
                    <a:pt x="43" y="212"/>
                    <a:pt x="43" y="212"/>
                  </a:cubicBezTo>
                  <a:cubicBezTo>
                    <a:pt x="60" y="217"/>
                    <a:pt x="60" y="217"/>
                    <a:pt x="60" y="217"/>
                  </a:cubicBezTo>
                  <a:cubicBezTo>
                    <a:pt x="66" y="196"/>
                    <a:pt x="74" y="159"/>
                    <a:pt x="76" y="152"/>
                  </a:cubicBezTo>
                  <a:cubicBezTo>
                    <a:pt x="77" y="152"/>
                    <a:pt x="78" y="152"/>
                    <a:pt x="79" y="152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0" y="184"/>
                    <a:pt x="92" y="198"/>
                    <a:pt x="93" y="207"/>
                  </a:cubicBezTo>
                  <a:cubicBezTo>
                    <a:pt x="110" y="206"/>
                    <a:pt x="110" y="206"/>
                    <a:pt x="110" y="206"/>
                  </a:cubicBezTo>
                  <a:cubicBezTo>
                    <a:pt x="109" y="194"/>
                    <a:pt x="111" y="181"/>
                    <a:pt x="105" y="164"/>
                  </a:cubicBezTo>
                  <a:cubicBezTo>
                    <a:pt x="103" y="159"/>
                    <a:pt x="101" y="154"/>
                    <a:pt x="99" y="150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98" y="133"/>
                    <a:pt x="96" y="117"/>
                    <a:pt x="94" y="101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24" y="97"/>
                    <a:pt x="121" y="98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7"/>
                    <a:pt x="121" y="97"/>
                    <a:pt x="121" y="97"/>
                  </a:cubicBezTo>
                  <a:cubicBezTo>
                    <a:pt x="121" y="95"/>
                    <a:pt x="121" y="95"/>
                    <a:pt x="121" y="9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36" y="75"/>
                    <a:pt x="153" y="78"/>
                    <a:pt x="159" y="79"/>
                  </a:cubicBezTo>
                  <a:cubicBezTo>
                    <a:pt x="160" y="64"/>
                    <a:pt x="157" y="49"/>
                    <a:pt x="151" y="35"/>
                  </a:cubicBezTo>
                  <a:cubicBezTo>
                    <a:pt x="146" y="22"/>
                    <a:pt x="137" y="9"/>
                    <a:pt x="125" y="0"/>
                  </a:cubicBezTo>
                  <a:close/>
                  <a:moveTo>
                    <a:pt x="134" y="43"/>
                  </a:moveTo>
                  <a:cubicBezTo>
                    <a:pt x="130" y="32"/>
                    <a:pt x="127" y="20"/>
                    <a:pt x="126" y="8"/>
                  </a:cubicBezTo>
                  <a:cubicBezTo>
                    <a:pt x="134" y="17"/>
                    <a:pt x="141" y="27"/>
                    <a:pt x="145" y="38"/>
                  </a:cubicBezTo>
                  <a:cubicBezTo>
                    <a:pt x="150" y="49"/>
                    <a:pt x="153" y="61"/>
                    <a:pt x="153" y="72"/>
                  </a:cubicBezTo>
                  <a:cubicBezTo>
                    <a:pt x="145" y="64"/>
                    <a:pt x="139" y="54"/>
                    <a:pt x="134" y="43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265150" y="1095678"/>
            <a:ext cx="618296" cy="61829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2" name="标题 11"/>
          <p:cNvSpPr txBox="1">
            <a:spLocks/>
          </p:cNvSpPr>
          <p:nvPr/>
        </p:nvSpPr>
        <p:spPr>
          <a:xfrm>
            <a:off x="2304339" y="1245343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3197817" y="1683495"/>
            <a:ext cx="618296" cy="61829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115680" y="2331398"/>
            <a:ext cx="618296" cy="61829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2736274" y="2925309"/>
            <a:ext cx="618296" cy="61829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467777" y="3489613"/>
            <a:ext cx="618296" cy="61829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9" name="标题 11"/>
          <p:cNvSpPr txBox="1">
            <a:spLocks/>
          </p:cNvSpPr>
          <p:nvPr/>
        </p:nvSpPr>
        <p:spPr>
          <a:xfrm>
            <a:off x="3210601" y="1839254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标题 11"/>
          <p:cNvSpPr txBox="1">
            <a:spLocks/>
          </p:cNvSpPr>
          <p:nvPr/>
        </p:nvSpPr>
        <p:spPr>
          <a:xfrm>
            <a:off x="4140065" y="2475557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2736274" y="3069468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标题 11"/>
          <p:cNvSpPr txBox="1">
            <a:spLocks/>
          </p:cNvSpPr>
          <p:nvPr/>
        </p:nvSpPr>
        <p:spPr>
          <a:xfrm>
            <a:off x="3492161" y="3620988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05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41291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9" grpId="0" animBg="1"/>
      <p:bldP spid="10" grpId="0" animBg="1"/>
      <p:bldP spid="13" grpId="0"/>
      <p:bldP spid="14" grpId="0"/>
      <p:bldP spid="15" grpId="0"/>
      <p:bldP spid="16" grpId="0"/>
      <p:bldP spid="17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12" grpId="0"/>
      <p:bldP spid="19" grpId="0"/>
      <p:bldP spid="21" grpId="0"/>
      <p:bldP spid="23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83532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外在难点分析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任意多边形 5"/>
          <p:cNvSpPr/>
          <p:nvPr/>
        </p:nvSpPr>
        <p:spPr>
          <a:xfrm>
            <a:off x="5976801" y="2153051"/>
            <a:ext cx="1079839" cy="207283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4086578" y="2153051"/>
            <a:ext cx="1079839" cy="207283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2196860" y="2161736"/>
            <a:ext cx="1079839" cy="207283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877759" y="2746962"/>
            <a:ext cx="1665841" cy="10402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617">
              <a:lnSpc>
                <a:spcPct val="130000"/>
              </a:lnSpc>
              <a:defRPr/>
            </a:pPr>
            <a:endParaRPr lang="en-US" altLang="zh-CN" sz="1200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en-US" altLang="zh-CN" sz="1500" b="1" kern="1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01.</a:t>
            </a:r>
            <a:r>
              <a:rPr lang="zh-CN" altLang="en-US" sz="1500" b="1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输入名称</a:t>
            </a:r>
            <a:endParaRPr lang="en-US" altLang="zh-CN" sz="1500" b="1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在此输入详细文字介绍，</a:t>
            </a:r>
            <a:endParaRPr lang="en-US" altLang="zh-CN" sz="1050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56" name="矩形 55"/>
          <p:cNvSpPr/>
          <p:nvPr/>
        </p:nvSpPr>
        <p:spPr>
          <a:xfrm>
            <a:off x="2766972" y="2746962"/>
            <a:ext cx="1665841" cy="10402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617">
              <a:lnSpc>
                <a:spcPct val="130000"/>
              </a:lnSpc>
              <a:defRPr/>
            </a:pPr>
            <a:endParaRPr lang="en-US" altLang="zh-CN" sz="1200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en-US" altLang="zh-CN" sz="1500" b="1" kern="1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02.</a:t>
            </a:r>
            <a:r>
              <a:rPr lang="zh-CN" altLang="en-US" sz="1500" b="1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输入名称</a:t>
            </a:r>
            <a:endParaRPr lang="en-US" altLang="zh-CN" sz="1500" b="1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在此输入详细文字介绍，</a:t>
            </a:r>
            <a:endParaRPr lang="en-US" altLang="zh-CN" sz="1050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57" name="矩形 56"/>
          <p:cNvSpPr/>
          <p:nvPr/>
        </p:nvSpPr>
        <p:spPr>
          <a:xfrm>
            <a:off x="4710682" y="2746962"/>
            <a:ext cx="1665841" cy="10402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617">
              <a:lnSpc>
                <a:spcPct val="130000"/>
              </a:lnSpc>
              <a:defRPr/>
            </a:pPr>
            <a:endParaRPr lang="en-US" altLang="zh-CN" sz="1200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en-US" altLang="zh-CN" sz="1500" b="1" kern="1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03.</a:t>
            </a:r>
            <a:r>
              <a:rPr lang="zh-CN" altLang="en-US" sz="1500" b="1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输入名称</a:t>
            </a:r>
            <a:endParaRPr lang="en-US" altLang="zh-CN" sz="1500" b="1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在此输入详细文字介绍，</a:t>
            </a:r>
            <a:endParaRPr lang="en-US" altLang="zh-CN" sz="1050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59" name="矩形 58"/>
          <p:cNvSpPr/>
          <p:nvPr/>
        </p:nvSpPr>
        <p:spPr>
          <a:xfrm>
            <a:off x="6600905" y="2746962"/>
            <a:ext cx="1665841" cy="10402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617">
              <a:lnSpc>
                <a:spcPct val="130000"/>
              </a:lnSpc>
              <a:defRPr/>
            </a:pPr>
            <a:endParaRPr lang="en-US" altLang="zh-CN" sz="1200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en-US" altLang="zh-CN" sz="1500" b="1" kern="1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04.</a:t>
            </a:r>
            <a:r>
              <a:rPr lang="zh-CN" altLang="en-US" sz="1500" b="1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输入名称</a:t>
            </a:r>
            <a:endParaRPr lang="en-US" altLang="zh-CN" sz="1500" b="1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在此输入详细文字介绍，</a:t>
            </a:r>
            <a:endParaRPr lang="en-US" altLang="zh-CN" sz="1050" kern="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 defTabSz="685617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grpSp>
        <p:nvGrpSpPr>
          <p:cNvPr id="66" name="组合 65"/>
          <p:cNvGrpSpPr/>
          <p:nvPr/>
        </p:nvGrpSpPr>
        <p:grpSpPr>
          <a:xfrm>
            <a:off x="1060596" y="149191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7" name="同心圆 6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960591" y="1505148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904301" y="151299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6786175" y="1505148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416086" y="1807396"/>
            <a:ext cx="623084" cy="630796"/>
            <a:chOff x="5778500" y="3105150"/>
            <a:chExt cx="641350" cy="649288"/>
          </a:xfrm>
          <a:solidFill>
            <a:schemeClr val="tx1"/>
          </a:solidFill>
        </p:grpSpPr>
        <p:sp>
          <p:nvSpPr>
            <p:cNvPr id="11" name="Freeform 425"/>
            <p:cNvSpPr>
              <a:spLocks/>
            </p:cNvSpPr>
            <p:nvPr/>
          </p:nvSpPr>
          <p:spPr bwMode="auto">
            <a:xfrm>
              <a:off x="5959475" y="3227388"/>
              <a:ext cx="217488" cy="438150"/>
            </a:xfrm>
            <a:custGeom>
              <a:avLst/>
              <a:gdLst>
                <a:gd name="T0" fmla="*/ 36 w 137"/>
                <a:gd name="T1" fmla="*/ 276 h 276"/>
                <a:gd name="T2" fmla="*/ 101 w 137"/>
                <a:gd name="T3" fmla="*/ 276 h 276"/>
                <a:gd name="T4" fmla="*/ 101 w 137"/>
                <a:gd name="T5" fmla="*/ 69 h 276"/>
                <a:gd name="T6" fmla="*/ 137 w 137"/>
                <a:gd name="T7" fmla="*/ 69 h 276"/>
                <a:gd name="T8" fmla="*/ 67 w 137"/>
                <a:gd name="T9" fmla="*/ 0 h 276"/>
                <a:gd name="T10" fmla="*/ 0 w 137"/>
                <a:gd name="T11" fmla="*/ 69 h 276"/>
                <a:gd name="T12" fmla="*/ 36 w 137"/>
                <a:gd name="T13" fmla="*/ 69 h 276"/>
                <a:gd name="T14" fmla="*/ 36 w 137"/>
                <a:gd name="T15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276">
                  <a:moveTo>
                    <a:pt x="36" y="276"/>
                  </a:moveTo>
                  <a:lnTo>
                    <a:pt x="101" y="276"/>
                  </a:lnTo>
                  <a:lnTo>
                    <a:pt x="101" y="69"/>
                  </a:lnTo>
                  <a:lnTo>
                    <a:pt x="137" y="69"/>
                  </a:lnTo>
                  <a:lnTo>
                    <a:pt x="67" y="0"/>
                  </a:lnTo>
                  <a:lnTo>
                    <a:pt x="0" y="69"/>
                  </a:lnTo>
                  <a:lnTo>
                    <a:pt x="36" y="69"/>
                  </a:lnTo>
                  <a:lnTo>
                    <a:pt x="36" y="2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" name="Freeform 426"/>
            <p:cNvSpPr>
              <a:spLocks/>
            </p:cNvSpPr>
            <p:nvPr/>
          </p:nvSpPr>
          <p:spPr bwMode="auto">
            <a:xfrm>
              <a:off x="5783263" y="3398838"/>
              <a:ext cx="214313" cy="266700"/>
            </a:xfrm>
            <a:custGeom>
              <a:avLst/>
              <a:gdLst>
                <a:gd name="T0" fmla="*/ 36 w 135"/>
                <a:gd name="T1" fmla="*/ 168 h 168"/>
                <a:gd name="T2" fmla="*/ 98 w 135"/>
                <a:gd name="T3" fmla="*/ 168 h 168"/>
                <a:gd name="T4" fmla="*/ 98 w 135"/>
                <a:gd name="T5" fmla="*/ 70 h 168"/>
                <a:gd name="T6" fmla="*/ 135 w 135"/>
                <a:gd name="T7" fmla="*/ 70 h 168"/>
                <a:gd name="T8" fmla="*/ 67 w 135"/>
                <a:gd name="T9" fmla="*/ 0 h 168"/>
                <a:gd name="T10" fmla="*/ 0 w 135"/>
                <a:gd name="T11" fmla="*/ 70 h 168"/>
                <a:gd name="T12" fmla="*/ 36 w 135"/>
                <a:gd name="T13" fmla="*/ 70 h 168"/>
                <a:gd name="T14" fmla="*/ 36 w 135"/>
                <a:gd name="T15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5" h="168">
                  <a:moveTo>
                    <a:pt x="36" y="168"/>
                  </a:moveTo>
                  <a:lnTo>
                    <a:pt x="98" y="168"/>
                  </a:lnTo>
                  <a:lnTo>
                    <a:pt x="98" y="70"/>
                  </a:lnTo>
                  <a:lnTo>
                    <a:pt x="135" y="70"/>
                  </a:lnTo>
                  <a:lnTo>
                    <a:pt x="67" y="0"/>
                  </a:lnTo>
                  <a:lnTo>
                    <a:pt x="0" y="70"/>
                  </a:lnTo>
                  <a:lnTo>
                    <a:pt x="36" y="70"/>
                  </a:lnTo>
                  <a:lnTo>
                    <a:pt x="36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" name="Rectangle 427"/>
            <p:cNvSpPr>
              <a:spLocks noChangeArrowheads="1"/>
            </p:cNvSpPr>
            <p:nvPr/>
          </p:nvSpPr>
          <p:spPr bwMode="auto">
            <a:xfrm>
              <a:off x="5778500" y="3692525"/>
              <a:ext cx="641350" cy="619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" name="Oval 428"/>
            <p:cNvSpPr>
              <a:spLocks noChangeArrowheads="1"/>
            </p:cNvSpPr>
            <p:nvPr/>
          </p:nvSpPr>
          <p:spPr bwMode="auto">
            <a:xfrm>
              <a:off x="6248400" y="3105150"/>
              <a:ext cx="88900" cy="1095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5" name="Freeform 429"/>
            <p:cNvSpPr>
              <a:spLocks/>
            </p:cNvSpPr>
            <p:nvPr/>
          </p:nvSpPr>
          <p:spPr bwMode="auto">
            <a:xfrm>
              <a:off x="6188075" y="3222625"/>
              <a:ext cx="206375" cy="442913"/>
            </a:xfrm>
            <a:custGeom>
              <a:avLst/>
              <a:gdLst>
                <a:gd name="T0" fmla="*/ 7 w 54"/>
                <a:gd name="T1" fmla="*/ 61 h 116"/>
                <a:gd name="T2" fmla="*/ 8 w 54"/>
                <a:gd name="T3" fmla="*/ 61 h 116"/>
                <a:gd name="T4" fmla="*/ 9 w 54"/>
                <a:gd name="T5" fmla="*/ 61 h 116"/>
                <a:gd name="T6" fmla="*/ 11 w 54"/>
                <a:gd name="T7" fmla="*/ 116 h 116"/>
                <a:gd name="T8" fmla="*/ 26 w 54"/>
                <a:gd name="T9" fmla="*/ 116 h 116"/>
                <a:gd name="T10" fmla="*/ 26 w 54"/>
                <a:gd name="T11" fmla="*/ 61 h 116"/>
                <a:gd name="T12" fmla="*/ 28 w 54"/>
                <a:gd name="T13" fmla="*/ 61 h 116"/>
                <a:gd name="T14" fmla="*/ 30 w 54"/>
                <a:gd name="T15" fmla="*/ 116 h 116"/>
                <a:gd name="T16" fmla="*/ 45 w 54"/>
                <a:gd name="T17" fmla="*/ 116 h 116"/>
                <a:gd name="T18" fmla="*/ 45 w 54"/>
                <a:gd name="T19" fmla="*/ 61 h 116"/>
                <a:gd name="T20" fmla="*/ 46 w 54"/>
                <a:gd name="T21" fmla="*/ 61 h 116"/>
                <a:gd name="T22" fmla="*/ 47 w 54"/>
                <a:gd name="T23" fmla="*/ 61 h 116"/>
                <a:gd name="T24" fmla="*/ 47 w 54"/>
                <a:gd name="T25" fmla="*/ 61 h 116"/>
                <a:gd name="T26" fmla="*/ 54 w 54"/>
                <a:gd name="T27" fmla="*/ 61 h 116"/>
                <a:gd name="T28" fmla="*/ 50 w 54"/>
                <a:gd name="T29" fmla="*/ 8 h 116"/>
                <a:gd name="T30" fmla="*/ 43 w 54"/>
                <a:gd name="T31" fmla="*/ 1 h 116"/>
                <a:gd name="T32" fmla="*/ 37 w 54"/>
                <a:gd name="T33" fmla="*/ 0 h 116"/>
                <a:gd name="T34" fmla="*/ 37 w 54"/>
                <a:gd name="T35" fmla="*/ 1 h 116"/>
                <a:gd name="T36" fmla="*/ 41 w 54"/>
                <a:gd name="T37" fmla="*/ 5 h 116"/>
                <a:gd name="T38" fmla="*/ 36 w 54"/>
                <a:gd name="T39" fmla="*/ 8 h 116"/>
                <a:gd name="T40" fmla="*/ 38 w 54"/>
                <a:gd name="T41" fmla="*/ 12 h 116"/>
                <a:gd name="T42" fmla="*/ 31 w 54"/>
                <a:gd name="T43" fmla="*/ 28 h 116"/>
                <a:gd name="T44" fmla="*/ 30 w 54"/>
                <a:gd name="T45" fmla="*/ 6 h 116"/>
                <a:gd name="T46" fmla="*/ 31 w 54"/>
                <a:gd name="T47" fmla="*/ 5 h 116"/>
                <a:gd name="T48" fmla="*/ 30 w 54"/>
                <a:gd name="T49" fmla="*/ 0 h 116"/>
                <a:gd name="T50" fmla="*/ 25 w 54"/>
                <a:gd name="T51" fmla="*/ 0 h 116"/>
                <a:gd name="T52" fmla="*/ 23 w 54"/>
                <a:gd name="T53" fmla="*/ 5 h 116"/>
                <a:gd name="T54" fmla="*/ 24 w 54"/>
                <a:gd name="T55" fmla="*/ 6 h 116"/>
                <a:gd name="T56" fmla="*/ 23 w 54"/>
                <a:gd name="T57" fmla="*/ 29 h 116"/>
                <a:gd name="T58" fmla="*/ 16 w 54"/>
                <a:gd name="T59" fmla="*/ 12 h 116"/>
                <a:gd name="T60" fmla="*/ 18 w 54"/>
                <a:gd name="T61" fmla="*/ 8 h 116"/>
                <a:gd name="T62" fmla="*/ 13 w 54"/>
                <a:gd name="T63" fmla="*/ 5 h 116"/>
                <a:gd name="T64" fmla="*/ 17 w 54"/>
                <a:gd name="T65" fmla="*/ 1 h 116"/>
                <a:gd name="T66" fmla="*/ 17 w 54"/>
                <a:gd name="T67" fmla="*/ 0 h 116"/>
                <a:gd name="T68" fmla="*/ 11 w 54"/>
                <a:gd name="T69" fmla="*/ 1 h 116"/>
                <a:gd name="T70" fmla="*/ 4 w 54"/>
                <a:gd name="T71" fmla="*/ 8 h 116"/>
                <a:gd name="T72" fmla="*/ 0 w 54"/>
                <a:gd name="T73" fmla="*/ 61 h 116"/>
                <a:gd name="T74" fmla="*/ 7 w 54"/>
                <a:gd name="T75" fmla="*/ 61 h 116"/>
                <a:gd name="T76" fmla="*/ 7 w 54"/>
                <a:gd name="T77" fmla="*/ 6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116">
                  <a:moveTo>
                    <a:pt x="7" y="61"/>
                  </a:moveTo>
                  <a:cubicBezTo>
                    <a:pt x="8" y="61"/>
                    <a:pt x="8" y="61"/>
                    <a:pt x="8" y="61"/>
                  </a:cubicBezTo>
                  <a:cubicBezTo>
                    <a:pt x="8" y="61"/>
                    <a:pt x="9" y="61"/>
                    <a:pt x="9" y="61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27" y="100"/>
                    <a:pt x="27" y="72"/>
                    <a:pt x="26" y="61"/>
                  </a:cubicBezTo>
                  <a:cubicBezTo>
                    <a:pt x="27" y="61"/>
                    <a:pt x="27" y="61"/>
                    <a:pt x="28" y="61"/>
                  </a:cubicBezTo>
                  <a:cubicBezTo>
                    <a:pt x="30" y="116"/>
                    <a:pt x="30" y="116"/>
                    <a:pt x="30" y="116"/>
                  </a:cubicBezTo>
                  <a:cubicBezTo>
                    <a:pt x="45" y="116"/>
                    <a:pt x="45" y="116"/>
                    <a:pt x="45" y="116"/>
                  </a:cubicBezTo>
                  <a:cubicBezTo>
                    <a:pt x="46" y="100"/>
                    <a:pt x="45" y="72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9" y="61"/>
                    <a:pt x="52" y="61"/>
                    <a:pt x="54" y="61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4"/>
                    <a:pt x="47" y="1"/>
                    <a:pt x="43" y="1"/>
                  </a:cubicBezTo>
                  <a:cubicBezTo>
                    <a:pt x="43" y="1"/>
                    <a:pt x="38" y="1"/>
                    <a:pt x="37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1" y="1"/>
                    <a:pt x="11" y="1"/>
                  </a:cubicBezTo>
                  <a:cubicBezTo>
                    <a:pt x="8" y="1"/>
                    <a:pt x="5" y="4"/>
                    <a:pt x="4" y="8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" y="61"/>
                    <a:pt x="5" y="61"/>
                    <a:pt x="7" y="61"/>
                  </a:cubicBezTo>
                  <a:cubicBezTo>
                    <a:pt x="7" y="61"/>
                    <a:pt x="7" y="61"/>
                    <a:pt x="7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283434" y="1836555"/>
            <a:ext cx="741912" cy="741912"/>
            <a:chOff x="5734050" y="3063875"/>
            <a:chExt cx="727075" cy="727075"/>
          </a:xfrm>
          <a:solidFill>
            <a:schemeClr val="tx1"/>
          </a:solidFill>
        </p:grpSpPr>
        <p:sp>
          <p:nvSpPr>
            <p:cNvPr id="18" name="Oval 123"/>
            <p:cNvSpPr>
              <a:spLocks noChangeArrowheads="1"/>
            </p:cNvSpPr>
            <p:nvPr/>
          </p:nvSpPr>
          <p:spPr bwMode="auto">
            <a:xfrm>
              <a:off x="6022975" y="3268663"/>
              <a:ext cx="144463" cy="176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" name="Freeform 124"/>
            <p:cNvSpPr>
              <a:spLocks/>
            </p:cNvSpPr>
            <p:nvPr/>
          </p:nvSpPr>
          <p:spPr bwMode="auto">
            <a:xfrm>
              <a:off x="5948363" y="3463925"/>
              <a:ext cx="125413" cy="177800"/>
            </a:xfrm>
            <a:custGeom>
              <a:avLst/>
              <a:gdLst>
                <a:gd name="T0" fmla="*/ 21 w 33"/>
                <a:gd name="T1" fmla="*/ 20 h 47"/>
                <a:gd name="T2" fmla="*/ 25 w 33"/>
                <a:gd name="T3" fmla="*/ 12 h 47"/>
                <a:gd name="T4" fmla="*/ 15 w 33"/>
                <a:gd name="T5" fmla="*/ 7 h 47"/>
                <a:gd name="T6" fmla="*/ 23 w 33"/>
                <a:gd name="T7" fmla="*/ 0 h 47"/>
                <a:gd name="T8" fmla="*/ 23 w 33"/>
                <a:gd name="T9" fmla="*/ 0 h 47"/>
                <a:gd name="T10" fmla="*/ 14 w 33"/>
                <a:gd name="T11" fmla="*/ 1 h 47"/>
                <a:gd name="T12" fmla="*/ 13 w 33"/>
                <a:gd name="T13" fmla="*/ 1 h 47"/>
                <a:gd name="T14" fmla="*/ 13 w 33"/>
                <a:gd name="T15" fmla="*/ 1 h 47"/>
                <a:gd name="T16" fmla="*/ 2 w 33"/>
                <a:gd name="T17" fmla="*/ 12 h 47"/>
                <a:gd name="T18" fmla="*/ 0 w 33"/>
                <a:gd name="T19" fmla="*/ 34 h 47"/>
                <a:gd name="T20" fmla="*/ 33 w 33"/>
                <a:gd name="T21" fmla="*/ 47 h 47"/>
                <a:gd name="T22" fmla="*/ 33 w 33"/>
                <a:gd name="T23" fmla="*/ 47 h 47"/>
                <a:gd name="T24" fmla="*/ 21 w 33"/>
                <a:gd name="T25" fmla="*/ 2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21" y="20"/>
                  </a:moveTo>
                  <a:cubicBezTo>
                    <a:pt x="25" y="12"/>
                    <a:pt x="25" y="12"/>
                    <a:pt x="2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7" y="0"/>
                    <a:pt x="14" y="1"/>
                  </a:cubicBezTo>
                  <a:cubicBezTo>
                    <a:pt x="14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7" y="1"/>
                    <a:pt x="2" y="6"/>
                    <a:pt x="2" y="1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9" y="41"/>
                    <a:pt x="20" y="46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lnTo>
                    <a:pt x="2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" name="Freeform 125"/>
            <p:cNvSpPr>
              <a:spLocks/>
            </p:cNvSpPr>
            <p:nvPr/>
          </p:nvSpPr>
          <p:spPr bwMode="auto">
            <a:xfrm>
              <a:off x="6122988" y="3463925"/>
              <a:ext cx="125413" cy="177800"/>
            </a:xfrm>
            <a:custGeom>
              <a:avLst/>
              <a:gdLst>
                <a:gd name="T0" fmla="*/ 31 w 33"/>
                <a:gd name="T1" fmla="*/ 12 h 47"/>
                <a:gd name="T2" fmla="*/ 20 w 33"/>
                <a:gd name="T3" fmla="*/ 1 h 47"/>
                <a:gd name="T4" fmla="*/ 20 w 33"/>
                <a:gd name="T5" fmla="*/ 1 h 47"/>
                <a:gd name="T6" fmla="*/ 18 w 33"/>
                <a:gd name="T7" fmla="*/ 1 h 47"/>
                <a:gd name="T8" fmla="*/ 9 w 33"/>
                <a:gd name="T9" fmla="*/ 0 h 47"/>
                <a:gd name="T10" fmla="*/ 9 w 33"/>
                <a:gd name="T11" fmla="*/ 0 h 47"/>
                <a:gd name="T12" fmla="*/ 17 w 33"/>
                <a:gd name="T13" fmla="*/ 7 h 47"/>
                <a:gd name="T14" fmla="*/ 7 w 33"/>
                <a:gd name="T15" fmla="*/ 12 h 47"/>
                <a:gd name="T16" fmla="*/ 12 w 33"/>
                <a:gd name="T17" fmla="*/ 20 h 47"/>
                <a:gd name="T18" fmla="*/ 0 w 33"/>
                <a:gd name="T19" fmla="*/ 47 h 47"/>
                <a:gd name="T20" fmla="*/ 0 w 33"/>
                <a:gd name="T21" fmla="*/ 47 h 47"/>
                <a:gd name="T22" fmla="*/ 33 w 33"/>
                <a:gd name="T23" fmla="*/ 34 h 47"/>
                <a:gd name="T24" fmla="*/ 31 w 33"/>
                <a:gd name="T25" fmla="*/ 1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31" y="12"/>
                  </a:moveTo>
                  <a:cubicBezTo>
                    <a:pt x="31" y="6"/>
                    <a:pt x="26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5" y="0"/>
                    <a:pt x="12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2" y="46"/>
                    <a:pt x="24" y="41"/>
                    <a:pt x="33" y="34"/>
                  </a:cubicBezTo>
                  <a:lnTo>
                    <a:pt x="3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" name="Freeform 126"/>
            <p:cNvSpPr>
              <a:spLocks/>
            </p:cNvSpPr>
            <p:nvPr/>
          </p:nvSpPr>
          <p:spPr bwMode="auto">
            <a:xfrm>
              <a:off x="6073775" y="3455988"/>
              <a:ext cx="49213" cy="190500"/>
            </a:xfrm>
            <a:custGeom>
              <a:avLst/>
              <a:gdLst>
                <a:gd name="T0" fmla="*/ 11 w 13"/>
                <a:gd name="T1" fmla="*/ 10 h 50"/>
                <a:gd name="T2" fmla="*/ 12 w 13"/>
                <a:gd name="T3" fmla="*/ 9 h 50"/>
                <a:gd name="T4" fmla="*/ 10 w 13"/>
                <a:gd name="T5" fmla="*/ 0 h 50"/>
                <a:gd name="T6" fmla="*/ 2 w 13"/>
                <a:gd name="T7" fmla="*/ 0 h 50"/>
                <a:gd name="T8" fmla="*/ 0 w 13"/>
                <a:gd name="T9" fmla="*/ 9 h 50"/>
                <a:gd name="T10" fmla="*/ 2 w 13"/>
                <a:gd name="T11" fmla="*/ 10 h 50"/>
                <a:gd name="T12" fmla="*/ 0 w 13"/>
                <a:gd name="T13" fmla="*/ 49 h 50"/>
                <a:gd name="T14" fmla="*/ 0 w 13"/>
                <a:gd name="T15" fmla="*/ 49 h 50"/>
                <a:gd name="T16" fmla="*/ 6 w 13"/>
                <a:gd name="T17" fmla="*/ 50 h 50"/>
                <a:gd name="T18" fmla="*/ 13 w 13"/>
                <a:gd name="T19" fmla="*/ 49 h 50"/>
                <a:gd name="T20" fmla="*/ 13 w 13"/>
                <a:gd name="T21" fmla="*/ 49 h 50"/>
                <a:gd name="T22" fmla="*/ 11 w 13"/>
                <a:gd name="T23" fmla="*/ 1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50">
                  <a:moveTo>
                    <a:pt x="11" y="10"/>
                  </a:moveTo>
                  <a:cubicBezTo>
                    <a:pt x="12" y="9"/>
                    <a:pt x="12" y="9"/>
                    <a:pt x="12" y="9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" y="50"/>
                    <a:pt x="4" y="50"/>
                    <a:pt x="6" y="50"/>
                  </a:cubicBezTo>
                  <a:cubicBezTo>
                    <a:pt x="8" y="50"/>
                    <a:pt x="11" y="50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lnTo>
                    <a:pt x="1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" name="Freeform 127"/>
            <p:cNvSpPr>
              <a:spLocks noEditPoints="1"/>
            </p:cNvSpPr>
            <p:nvPr/>
          </p:nvSpPr>
          <p:spPr bwMode="auto">
            <a:xfrm>
              <a:off x="5859463" y="3189288"/>
              <a:ext cx="476250" cy="476250"/>
            </a:xfrm>
            <a:custGeom>
              <a:avLst/>
              <a:gdLst>
                <a:gd name="T0" fmla="*/ 63 w 125"/>
                <a:gd name="T1" fmla="*/ 125 h 125"/>
                <a:gd name="T2" fmla="*/ 0 w 125"/>
                <a:gd name="T3" fmla="*/ 62 h 125"/>
                <a:gd name="T4" fmla="*/ 63 w 125"/>
                <a:gd name="T5" fmla="*/ 0 h 125"/>
                <a:gd name="T6" fmla="*/ 125 w 125"/>
                <a:gd name="T7" fmla="*/ 62 h 125"/>
                <a:gd name="T8" fmla="*/ 63 w 125"/>
                <a:gd name="T9" fmla="*/ 125 h 125"/>
                <a:gd name="T10" fmla="*/ 63 w 125"/>
                <a:gd name="T11" fmla="*/ 9 h 125"/>
                <a:gd name="T12" fmla="*/ 9 w 125"/>
                <a:gd name="T13" fmla="*/ 62 h 125"/>
                <a:gd name="T14" fmla="*/ 63 w 125"/>
                <a:gd name="T15" fmla="*/ 116 h 125"/>
                <a:gd name="T16" fmla="*/ 116 w 125"/>
                <a:gd name="T17" fmla="*/ 62 h 125"/>
                <a:gd name="T18" fmla="*/ 63 w 125"/>
                <a:gd name="T19" fmla="*/ 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5">
                  <a:moveTo>
                    <a:pt x="63" y="125"/>
                  </a:moveTo>
                  <a:cubicBezTo>
                    <a:pt x="28" y="125"/>
                    <a:pt x="0" y="97"/>
                    <a:pt x="0" y="62"/>
                  </a:cubicBezTo>
                  <a:cubicBezTo>
                    <a:pt x="0" y="28"/>
                    <a:pt x="28" y="0"/>
                    <a:pt x="63" y="0"/>
                  </a:cubicBezTo>
                  <a:cubicBezTo>
                    <a:pt x="97" y="0"/>
                    <a:pt x="125" y="28"/>
                    <a:pt x="125" y="62"/>
                  </a:cubicBezTo>
                  <a:cubicBezTo>
                    <a:pt x="125" y="97"/>
                    <a:pt x="97" y="125"/>
                    <a:pt x="63" y="125"/>
                  </a:cubicBezTo>
                  <a:close/>
                  <a:moveTo>
                    <a:pt x="63" y="9"/>
                  </a:moveTo>
                  <a:cubicBezTo>
                    <a:pt x="33" y="9"/>
                    <a:pt x="9" y="33"/>
                    <a:pt x="9" y="62"/>
                  </a:cubicBezTo>
                  <a:cubicBezTo>
                    <a:pt x="9" y="92"/>
                    <a:pt x="33" y="116"/>
                    <a:pt x="63" y="116"/>
                  </a:cubicBezTo>
                  <a:cubicBezTo>
                    <a:pt x="92" y="116"/>
                    <a:pt x="116" y="92"/>
                    <a:pt x="116" y="62"/>
                  </a:cubicBezTo>
                  <a:cubicBezTo>
                    <a:pt x="116" y="33"/>
                    <a:pt x="92" y="9"/>
                    <a:pt x="6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" name="Oval 128"/>
            <p:cNvSpPr>
              <a:spLocks noChangeArrowheads="1"/>
            </p:cNvSpPr>
            <p:nvPr/>
          </p:nvSpPr>
          <p:spPr bwMode="auto">
            <a:xfrm>
              <a:off x="6049963" y="3063875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" name="Freeform 129"/>
            <p:cNvSpPr>
              <a:spLocks/>
            </p:cNvSpPr>
            <p:nvPr/>
          </p:nvSpPr>
          <p:spPr bwMode="auto">
            <a:xfrm>
              <a:off x="6080125" y="3109913"/>
              <a:ext cx="34925" cy="95250"/>
            </a:xfrm>
            <a:custGeom>
              <a:avLst/>
              <a:gdLst>
                <a:gd name="T0" fmla="*/ 22 w 22"/>
                <a:gd name="T1" fmla="*/ 60 h 60"/>
                <a:gd name="T2" fmla="*/ 0 w 22"/>
                <a:gd name="T3" fmla="*/ 60 h 60"/>
                <a:gd name="T4" fmla="*/ 0 w 22"/>
                <a:gd name="T5" fmla="*/ 0 h 60"/>
                <a:gd name="T6" fmla="*/ 22 w 22"/>
                <a:gd name="T7" fmla="*/ 0 h 60"/>
                <a:gd name="T8" fmla="*/ 22 w 22"/>
                <a:gd name="T9" fmla="*/ 60 h 60"/>
                <a:gd name="T10" fmla="*/ 22 w 22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0">
                  <a:moveTo>
                    <a:pt x="22" y="60"/>
                  </a:moveTo>
                  <a:lnTo>
                    <a:pt x="0" y="60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0"/>
                  </a:lnTo>
                  <a:lnTo>
                    <a:pt x="22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" name="Oval 130"/>
            <p:cNvSpPr>
              <a:spLocks noChangeArrowheads="1"/>
            </p:cNvSpPr>
            <p:nvPr/>
          </p:nvSpPr>
          <p:spPr bwMode="auto">
            <a:xfrm>
              <a:off x="6049963" y="3695700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" name="Freeform 131"/>
            <p:cNvSpPr>
              <a:spLocks/>
            </p:cNvSpPr>
            <p:nvPr/>
          </p:nvSpPr>
          <p:spPr bwMode="auto">
            <a:xfrm>
              <a:off x="6080125" y="3646488"/>
              <a:ext cx="34925" cy="98425"/>
            </a:xfrm>
            <a:custGeom>
              <a:avLst/>
              <a:gdLst>
                <a:gd name="T0" fmla="*/ 22 w 22"/>
                <a:gd name="T1" fmla="*/ 62 h 62"/>
                <a:gd name="T2" fmla="*/ 0 w 22"/>
                <a:gd name="T3" fmla="*/ 62 h 62"/>
                <a:gd name="T4" fmla="*/ 0 w 22"/>
                <a:gd name="T5" fmla="*/ 0 h 62"/>
                <a:gd name="T6" fmla="*/ 22 w 22"/>
                <a:gd name="T7" fmla="*/ 0 h 62"/>
                <a:gd name="T8" fmla="*/ 22 w 22"/>
                <a:gd name="T9" fmla="*/ 62 h 62"/>
                <a:gd name="T10" fmla="*/ 22 w 22"/>
                <a:gd name="T11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2">
                  <a:moveTo>
                    <a:pt x="2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2"/>
                  </a:lnTo>
                  <a:lnTo>
                    <a:pt x="22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" name="Oval 132"/>
            <p:cNvSpPr>
              <a:spLocks noChangeArrowheads="1"/>
            </p:cNvSpPr>
            <p:nvPr/>
          </p:nvSpPr>
          <p:spPr bwMode="auto">
            <a:xfrm>
              <a:off x="6365875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" name="Freeform 133"/>
            <p:cNvSpPr>
              <a:spLocks/>
            </p:cNvSpPr>
            <p:nvPr/>
          </p:nvSpPr>
          <p:spPr bwMode="auto">
            <a:xfrm>
              <a:off x="6319838" y="3409950"/>
              <a:ext cx="95250" cy="34925"/>
            </a:xfrm>
            <a:custGeom>
              <a:avLst/>
              <a:gdLst>
                <a:gd name="T0" fmla="*/ 60 w 60"/>
                <a:gd name="T1" fmla="*/ 22 h 22"/>
                <a:gd name="T2" fmla="*/ 0 w 60"/>
                <a:gd name="T3" fmla="*/ 22 h 22"/>
                <a:gd name="T4" fmla="*/ 0 w 60"/>
                <a:gd name="T5" fmla="*/ 0 h 22"/>
                <a:gd name="T6" fmla="*/ 60 w 60"/>
                <a:gd name="T7" fmla="*/ 0 h 22"/>
                <a:gd name="T8" fmla="*/ 60 w 60"/>
                <a:gd name="T9" fmla="*/ 22 h 22"/>
                <a:gd name="T10" fmla="*/ 60 w 60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22">
                  <a:moveTo>
                    <a:pt x="60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0" y="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Oval 134"/>
            <p:cNvSpPr>
              <a:spLocks noChangeArrowheads="1"/>
            </p:cNvSpPr>
            <p:nvPr/>
          </p:nvSpPr>
          <p:spPr bwMode="auto">
            <a:xfrm>
              <a:off x="5734050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" name="Freeform 135"/>
            <p:cNvSpPr>
              <a:spLocks/>
            </p:cNvSpPr>
            <p:nvPr/>
          </p:nvSpPr>
          <p:spPr bwMode="auto">
            <a:xfrm>
              <a:off x="5780088" y="3409950"/>
              <a:ext cx="98425" cy="34925"/>
            </a:xfrm>
            <a:custGeom>
              <a:avLst/>
              <a:gdLst>
                <a:gd name="T0" fmla="*/ 62 w 62"/>
                <a:gd name="T1" fmla="*/ 22 h 22"/>
                <a:gd name="T2" fmla="*/ 0 w 62"/>
                <a:gd name="T3" fmla="*/ 22 h 22"/>
                <a:gd name="T4" fmla="*/ 0 w 62"/>
                <a:gd name="T5" fmla="*/ 0 h 22"/>
                <a:gd name="T6" fmla="*/ 62 w 62"/>
                <a:gd name="T7" fmla="*/ 0 h 22"/>
                <a:gd name="T8" fmla="*/ 62 w 62"/>
                <a:gd name="T9" fmla="*/ 22 h 22"/>
                <a:gd name="T10" fmla="*/ 62 w 62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22">
                  <a:moveTo>
                    <a:pt x="62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22"/>
                  </a:lnTo>
                  <a:lnTo>
                    <a:pt x="6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" name="Freeform 136"/>
            <p:cNvSpPr>
              <a:spLocks/>
            </p:cNvSpPr>
            <p:nvPr/>
          </p:nvSpPr>
          <p:spPr bwMode="auto">
            <a:xfrm>
              <a:off x="6270625" y="3151188"/>
              <a:ext cx="103188" cy="103188"/>
            </a:xfrm>
            <a:custGeom>
              <a:avLst/>
              <a:gdLst>
                <a:gd name="T0" fmla="*/ 22 w 27"/>
                <a:gd name="T1" fmla="*/ 22 h 27"/>
                <a:gd name="T2" fmla="*/ 5 w 27"/>
                <a:gd name="T3" fmla="*/ 22 h 27"/>
                <a:gd name="T4" fmla="*/ 5 w 27"/>
                <a:gd name="T5" fmla="*/ 5 h 27"/>
                <a:gd name="T6" fmla="*/ 22 w 27"/>
                <a:gd name="T7" fmla="*/ 5 h 27"/>
                <a:gd name="T8" fmla="*/ 22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22"/>
                  </a:moveTo>
                  <a:cubicBezTo>
                    <a:pt x="17" y="27"/>
                    <a:pt x="9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10"/>
                    <a:pt x="27" y="18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Freeform 137"/>
            <p:cNvSpPr>
              <a:spLocks/>
            </p:cNvSpPr>
            <p:nvPr/>
          </p:nvSpPr>
          <p:spPr bwMode="auto">
            <a:xfrm>
              <a:off x="6243638" y="3194050"/>
              <a:ext cx="87313" cy="90488"/>
            </a:xfrm>
            <a:custGeom>
              <a:avLst/>
              <a:gdLst>
                <a:gd name="T0" fmla="*/ 15 w 55"/>
                <a:gd name="T1" fmla="*/ 57 h 57"/>
                <a:gd name="T2" fmla="*/ 0 w 55"/>
                <a:gd name="T3" fmla="*/ 40 h 57"/>
                <a:gd name="T4" fmla="*/ 41 w 55"/>
                <a:gd name="T5" fmla="*/ 0 h 57"/>
                <a:gd name="T6" fmla="*/ 55 w 55"/>
                <a:gd name="T7" fmla="*/ 14 h 57"/>
                <a:gd name="T8" fmla="*/ 15 w 55"/>
                <a:gd name="T9" fmla="*/ 57 h 57"/>
                <a:gd name="T10" fmla="*/ 15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15" y="57"/>
                  </a:moveTo>
                  <a:lnTo>
                    <a:pt x="0" y="40"/>
                  </a:lnTo>
                  <a:lnTo>
                    <a:pt x="41" y="0"/>
                  </a:lnTo>
                  <a:lnTo>
                    <a:pt x="55" y="14"/>
                  </a:lnTo>
                  <a:lnTo>
                    <a:pt x="15" y="57"/>
                  </a:lnTo>
                  <a:lnTo>
                    <a:pt x="15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Freeform 138"/>
            <p:cNvSpPr>
              <a:spLocks/>
            </p:cNvSpPr>
            <p:nvPr/>
          </p:nvSpPr>
          <p:spPr bwMode="auto">
            <a:xfrm>
              <a:off x="5821363" y="3600450"/>
              <a:ext cx="103188" cy="103188"/>
            </a:xfrm>
            <a:custGeom>
              <a:avLst/>
              <a:gdLst>
                <a:gd name="T0" fmla="*/ 5 w 27"/>
                <a:gd name="T1" fmla="*/ 5 h 27"/>
                <a:gd name="T2" fmla="*/ 22 w 27"/>
                <a:gd name="T3" fmla="*/ 5 h 27"/>
                <a:gd name="T4" fmla="*/ 22 w 27"/>
                <a:gd name="T5" fmla="*/ 22 h 27"/>
                <a:gd name="T6" fmla="*/ 5 w 27"/>
                <a:gd name="T7" fmla="*/ 22 h 27"/>
                <a:gd name="T8" fmla="*/ 5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5"/>
                  </a:moveTo>
                  <a:cubicBezTo>
                    <a:pt x="10" y="0"/>
                    <a:pt x="18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7"/>
                    <a:pt x="0" y="9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Freeform 139"/>
            <p:cNvSpPr>
              <a:spLocks/>
            </p:cNvSpPr>
            <p:nvPr/>
          </p:nvSpPr>
          <p:spPr bwMode="auto">
            <a:xfrm>
              <a:off x="5864225" y="3570288"/>
              <a:ext cx="90488" cy="90488"/>
            </a:xfrm>
            <a:custGeom>
              <a:avLst/>
              <a:gdLst>
                <a:gd name="T0" fmla="*/ 14 w 57"/>
                <a:gd name="T1" fmla="*/ 57 h 57"/>
                <a:gd name="T2" fmla="*/ 0 w 57"/>
                <a:gd name="T3" fmla="*/ 43 h 57"/>
                <a:gd name="T4" fmla="*/ 41 w 57"/>
                <a:gd name="T5" fmla="*/ 0 h 57"/>
                <a:gd name="T6" fmla="*/ 57 w 57"/>
                <a:gd name="T7" fmla="*/ 17 h 57"/>
                <a:gd name="T8" fmla="*/ 14 w 57"/>
                <a:gd name="T9" fmla="*/ 57 h 57"/>
                <a:gd name="T10" fmla="*/ 14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14" y="57"/>
                  </a:moveTo>
                  <a:lnTo>
                    <a:pt x="0" y="43"/>
                  </a:lnTo>
                  <a:lnTo>
                    <a:pt x="41" y="0"/>
                  </a:lnTo>
                  <a:lnTo>
                    <a:pt x="57" y="17"/>
                  </a:lnTo>
                  <a:lnTo>
                    <a:pt x="14" y="57"/>
                  </a:lnTo>
                  <a:lnTo>
                    <a:pt x="14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Freeform 140"/>
            <p:cNvSpPr>
              <a:spLocks/>
            </p:cNvSpPr>
            <p:nvPr/>
          </p:nvSpPr>
          <p:spPr bwMode="auto">
            <a:xfrm>
              <a:off x="6270625" y="3600450"/>
              <a:ext cx="103188" cy="103188"/>
            </a:xfrm>
            <a:custGeom>
              <a:avLst/>
              <a:gdLst>
                <a:gd name="T0" fmla="*/ 5 w 27"/>
                <a:gd name="T1" fmla="*/ 22 h 27"/>
                <a:gd name="T2" fmla="*/ 5 w 27"/>
                <a:gd name="T3" fmla="*/ 5 h 27"/>
                <a:gd name="T4" fmla="*/ 22 w 27"/>
                <a:gd name="T5" fmla="*/ 5 h 27"/>
                <a:gd name="T6" fmla="*/ 22 w 27"/>
                <a:gd name="T7" fmla="*/ 22 h 27"/>
                <a:gd name="T8" fmla="*/ 5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22"/>
                  </a:moveTo>
                  <a:cubicBezTo>
                    <a:pt x="0" y="17"/>
                    <a:pt x="0" y="9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7" y="27"/>
                    <a:pt x="9" y="27"/>
                    <a:pt x="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6" name="Freeform 141"/>
            <p:cNvSpPr>
              <a:spLocks/>
            </p:cNvSpPr>
            <p:nvPr/>
          </p:nvSpPr>
          <p:spPr bwMode="auto">
            <a:xfrm>
              <a:off x="6243638" y="3570288"/>
              <a:ext cx="87313" cy="90488"/>
            </a:xfrm>
            <a:custGeom>
              <a:avLst/>
              <a:gdLst>
                <a:gd name="T0" fmla="*/ 41 w 55"/>
                <a:gd name="T1" fmla="*/ 57 h 57"/>
                <a:gd name="T2" fmla="*/ 0 w 55"/>
                <a:gd name="T3" fmla="*/ 17 h 57"/>
                <a:gd name="T4" fmla="*/ 15 w 55"/>
                <a:gd name="T5" fmla="*/ 0 h 57"/>
                <a:gd name="T6" fmla="*/ 55 w 55"/>
                <a:gd name="T7" fmla="*/ 43 h 57"/>
                <a:gd name="T8" fmla="*/ 41 w 55"/>
                <a:gd name="T9" fmla="*/ 57 h 57"/>
                <a:gd name="T10" fmla="*/ 41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41" y="57"/>
                  </a:moveTo>
                  <a:lnTo>
                    <a:pt x="0" y="17"/>
                  </a:lnTo>
                  <a:lnTo>
                    <a:pt x="15" y="0"/>
                  </a:lnTo>
                  <a:lnTo>
                    <a:pt x="55" y="43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Freeform 142"/>
            <p:cNvSpPr>
              <a:spLocks/>
            </p:cNvSpPr>
            <p:nvPr/>
          </p:nvSpPr>
          <p:spPr bwMode="auto">
            <a:xfrm>
              <a:off x="5821363" y="3151188"/>
              <a:ext cx="103188" cy="103188"/>
            </a:xfrm>
            <a:custGeom>
              <a:avLst/>
              <a:gdLst>
                <a:gd name="T0" fmla="*/ 22 w 27"/>
                <a:gd name="T1" fmla="*/ 5 h 27"/>
                <a:gd name="T2" fmla="*/ 22 w 27"/>
                <a:gd name="T3" fmla="*/ 22 h 27"/>
                <a:gd name="T4" fmla="*/ 5 w 27"/>
                <a:gd name="T5" fmla="*/ 22 h 27"/>
                <a:gd name="T6" fmla="*/ 5 w 27"/>
                <a:gd name="T7" fmla="*/ 5 h 27"/>
                <a:gd name="T8" fmla="*/ 22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5"/>
                  </a:moveTo>
                  <a:cubicBezTo>
                    <a:pt x="27" y="10"/>
                    <a:pt x="27" y="18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10" y="0"/>
                    <a:pt x="18" y="0"/>
                    <a:pt x="2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8" name="Freeform 143"/>
            <p:cNvSpPr>
              <a:spLocks/>
            </p:cNvSpPr>
            <p:nvPr/>
          </p:nvSpPr>
          <p:spPr bwMode="auto">
            <a:xfrm>
              <a:off x="5864225" y="3194050"/>
              <a:ext cx="90488" cy="90488"/>
            </a:xfrm>
            <a:custGeom>
              <a:avLst/>
              <a:gdLst>
                <a:gd name="T0" fmla="*/ 41 w 57"/>
                <a:gd name="T1" fmla="*/ 57 h 57"/>
                <a:gd name="T2" fmla="*/ 0 w 57"/>
                <a:gd name="T3" fmla="*/ 14 h 57"/>
                <a:gd name="T4" fmla="*/ 14 w 57"/>
                <a:gd name="T5" fmla="*/ 0 h 57"/>
                <a:gd name="T6" fmla="*/ 57 w 57"/>
                <a:gd name="T7" fmla="*/ 40 h 57"/>
                <a:gd name="T8" fmla="*/ 41 w 57"/>
                <a:gd name="T9" fmla="*/ 57 h 57"/>
                <a:gd name="T10" fmla="*/ 41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41" y="57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57" y="40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343689" y="1783154"/>
            <a:ext cx="633112" cy="740996"/>
            <a:chOff x="5741988" y="3016250"/>
            <a:chExt cx="708026" cy="828676"/>
          </a:xfrm>
          <a:solidFill>
            <a:schemeClr val="tx1"/>
          </a:solidFill>
        </p:grpSpPr>
        <p:sp>
          <p:nvSpPr>
            <p:cNvPr id="41" name="Oval 286"/>
            <p:cNvSpPr>
              <a:spLocks noChangeArrowheads="1"/>
            </p:cNvSpPr>
            <p:nvPr/>
          </p:nvSpPr>
          <p:spPr bwMode="auto">
            <a:xfrm>
              <a:off x="5908676" y="3016250"/>
              <a:ext cx="130175" cy="160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Freeform 287"/>
            <p:cNvSpPr>
              <a:spLocks noEditPoints="1"/>
            </p:cNvSpPr>
            <p:nvPr/>
          </p:nvSpPr>
          <p:spPr bwMode="auto">
            <a:xfrm>
              <a:off x="5741988" y="3192463"/>
              <a:ext cx="460375" cy="649288"/>
            </a:xfrm>
            <a:custGeom>
              <a:avLst/>
              <a:gdLst>
                <a:gd name="T0" fmla="*/ 120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5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7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2 w 121"/>
                <a:gd name="T33" fmla="*/ 35 h 171"/>
                <a:gd name="T34" fmla="*/ 1 w 121"/>
                <a:gd name="T35" fmla="*/ 48 h 171"/>
                <a:gd name="T36" fmla="*/ 1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4 h 171"/>
                <a:gd name="T44" fmla="*/ 32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3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0"/>
                    <a:pt x="75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4" y="0"/>
                    <a:pt x="42" y="1"/>
                    <a:pt x="39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6" y="1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20" y="84"/>
                    <a:pt x="20" y="84"/>
                    <a:pt x="20" y="84"/>
                  </a:cubicBezTo>
                  <a:cubicBezTo>
                    <a:pt x="24" y="82"/>
                    <a:pt x="28" y="80"/>
                    <a:pt x="33" y="78"/>
                  </a:cubicBezTo>
                  <a:cubicBezTo>
                    <a:pt x="32" y="82"/>
                    <a:pt x="32" y="86"/>
                    <a:pt x="3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0" y="161"/>
                    <a:pt x="60" y="147"/>
                    <a:pt x="60" y="134"/>
                  </a:cubicBezTo>
                  <a:cubicBezTo>
                    <a:pt x="57" y="127"/>
                    <a:pt x="56" y="118"/>
                    <a:pt x="56" y="110"/>
                  </a:cubicBezTo>
                  <a:cubicBezTo>
                    <a:pt x="56" y="73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3" y="42"/>
                    <a:pt x="73" y="42"/>
                    <a:pt x="73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5984876" y="3730625"/>
              <a:ext cx="92075" cy="111125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Freeform 289"/>
            <p:cNvSpPr>
              <a:spLocks noEditPoints="1"/>
            </p:cNvSpPr>
            <p:nvPr/>
          </p:nvSpPr>
          <p:spPr bwMode="auto">
            <a:xfrm>
              <a:off x="5978526" y="3373438"/>
              <a:ext cx="471488" cy="471488"/>
            </a:xfrm>
            <a:custGeom>
              <a:avLst/>
              <a:gdLst>
                <a:gd name="T0" fmla="*/ 62 w 124"/>
                <a:gd name="T1" fmla="*/ 0 h 124"/>
                <a:gd name="T2" fmla="*/ 0 w 124"/>
                <a:gd name="T3" fmla="*/ 62 h 124"/>
                <a:gd name="T4" fmla="*/ 62 w 124"/>
                <a:gd name="T5" fmla="*/ 124 h 124"/>
                <a:gd name="T6" fmla="*/ 124 w 124"/>
                <a:gd name="T7" fmla="*/ 62 h 124"/>
                <a:gd name="T8" fmla="*/ 62 w 124"/>
                <a:gd name="T9" fmla="*/ 0 h 124"/>
                <a:gd name="T10" fmla="*/ 68 w 124"/>
                <a:gd name="T11" fmla="*/ 112 h 124"/>
                <a:gd name="T12" fmla="*/ 68 w 124"/>
                <a:gd name="T13" fmla="*/ 100 h 124"/>
                <a:gd name="T14" fmla="*/ 62 w 124"/>
                <a:gd name="T15" fmla="*/ 101 h 124"/>
                <a:gd name="T16" fmla="*/ 56 w 124"/>
                <a:gd name="T17" fmla="*/ 100 h 124"/>
                <a:gd name="T18" fmla="*/ 56 w 124"/>
                <a:gd name="T19" fmla="*/ 112 h 124"/>
                <a:gd name="T20" fmla="*/ 12 w 124"/>
                <a:gd name="T21" fmla="*/ 67 h 124"/>
                <a:gd name="T22" fmla="*/ 24 w 124"/>
                <a:gd name="T23" fmla="*/ 67 h 124"/>
                <a:gd name="T24" fmla="*/ 23 w 124"/>
                <a:gd name="T25" fmla="*/ 62 h 124"/>
                <a:gd name="T26" fmla="*/ 24 w 124"/>
                <a:gd name="T27" fmla="*/ 56 h 124"/>
                <a:gd name="T28" fmla="*/ 12 w 124"/>
                <a:gd name="T29" fmla="*/ 56 h 124"/>
                <a:gd name="T30" fmla="*/ 56 w 124"/>
                <a:gd name="T31" fmla="*/ 11 h 124"/>
                <a:gd name="T32" fmla="*/ 56 w 124"/>
                <a:gd name="T33" fmla="*/ 23 h 124"/>
                <a:gd name="T34" fmla="*/ 62 w 124"/>
                <a:gd name="T35" fmla="*/ 23 h 124"/>
                <a:gd name="T36" fmla="*/ 68 w 124"/>
                <a:gd name="T37" fmla="*/ 23 h 124"/>
                <a:gd name="T38" fmla="*/ 68 w 124"/>
                <a:gd name="T39" fmla="*/ 11 h 124"/>
                <a:gd name="T40" fmla="*/ 112 w 124"/>
                <a:gd name="T41" fmla="*/ 56 h 124"/>
                <a:gd name="T42" fmla="*/ 101 w 124"/>
                <a:gd name="T43" fmla="*/ 56 h 124"/>
                <a:gd name="T44" fmla="*/ 101 w 124"/>
                <a:gd name="T45" fmla="*/ 62 h 124"/>
                <a:gd name="T46" fmla="*/ 101 w 124"/>
                <a:gd name="T47" fmla="*/ 67 h 124"/>
                <a:gd name="T48" fmla="*/ 112 w 124"/>
                <a:gd name="T49" fmla="*/ 67 h 124"/>
                <a:gd name="T50" fmla="*/ 68 w 124"/>
                <a:gd name="T51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7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7"/>
                    <a:pt x="96" y="0"/>
                    <a:pt x="62" y="0"/>
                  </a:cubicBezTo>
                  <a:close/>
                  <a:moveTo>
                    <a:pt x="68" y="112"/>
                  </a:moveTo>
                  <a:cubicBezTo>
                    <a:pt x="68" y="100"/>
                    <a:pt x="68" y="100"/>
                    <a:pt x="68" y="100"/>
                  </a:cubicBezTo>
                  <a:cubicBezTo>
                    <a:pt x="66" y="100"/>
                    <a:pt x="64" y="101"/>
                    <a:pt x="62" y="101"/>
                  </a:cubicBezTo>
                  <a:cubicBezTo>
                    <a:pt x="60" y="101"/>
                    <a:pt x="58" y="100"/>
                    <a:pt x="56" y="10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33" y="109"/>
                    <a:pt x="15" y="91"/>
                    <a:pt x="12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3" y="66"/>
                    <a:pt x="23" y="64"/>
                    <a:pt x="23" y="62"/>
                  </a:cubicBezTo>
                  <a:cubicBezTo>
                    <a:pt x="23" y="60"/>
                    <a:pt x="23" y="58"/>
                    <a:pt x="2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33"/>
                    <a:pt x="33" y="14"/>
                    <a:pt x="56" y="1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8" y="23"/>
                    <a:pt x="60" y="23"/>
                    <a:pt x="62" y="23"/>
                  </a:cubicBezTo>
                  <a:cubicBezTo>
                    <a:pt x="64" y="23"/>
                    <a:pt x="66" y="23"/>
                    <a:pt x="68" y="23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91" y="14"/>
                    <a:pt x="109" y="33"/>
                    <a:pt x="112" y="56"/>
                  </a:cubicBezTo>
                  <a:cubicBezTo>
                    <a:pt x="101" y="56"/>
                    <a:pt x="101" y="56"/>
                    <a:pt x="101" y="56"/>
                  </a:cubicBezTo>
                  <a:cubicBezTo>
                    <a:pt x="101" y="58"/>
                    <a:pt x="101" y="60"/>
                    <a:pt x="101" y="62"/>
                  </a:cubicBezTo>
                  <a:cubicBezTo>
                    <a:pt x="101" y="64"/>
                    <a:pt x="101" y="66"/>
                    <a:pt x="101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9" y="91"/>
                    <a:pt x="91" y="109"/>
                    <a:pt x="68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118226" y="3446463"/>
              <a:ext cx="34925" cy="38100"/>
            </a:xfrm>
            <a:custGeom>
              <a:avLst/>
              <a:gdLst>
                <a:gd name="T0" fmla="*/ 3 w 9"/>
                <a:gd name="T1" fmla="*/ 10 h 10"/>
                <a:gd name="T2" fmla="*/ 9 w 9"/>
                <a:gd name="T3" fmla="*/ 7 h 10"/>
                <a:gd name="T4" fmla="*/ 6 w 9"/>
                <a:gd name="T5" fmla="*/ 2 h 10"/>
                <a:gd name="T6" fmla="*/ 3 w 9"/>
                <a:gd name="T7" fmla="*/ 0 h 10"/>
                <a:gd name="T8" fmla="*/ 2 w 9"/>
                <a:gd name="T9" fmla="*/ 1 h 10"/>
                <a:gd name="T10" fmla="*/ 0 w 9"/>
                <a:gd name="T11" fmla="*/ 3 h 10"/>
                <a:gd name="T12" fmla="*/ 1 w 9"/>
                <a:gd name="T13" fmla="*/ 5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5" y="9"/>
                    <a:pt x="7" y="8"/>
                    <a:pt x="9" y="7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3" y="0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3"/>
                    <a:pt x="0" y="4"/>
                    <a:pt x="1" y="5"/>
                  </a:cubicBezTo>
                  <a:lnTo>
                    <a:pt x="3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6275388" y="3446463"/>
              <a:ext cx="33338" cy="38100"/>
            </a:xfrm>
            <a:custGeom>
              <a:avLst/>
              <a:gdLst>
                <a:gd name="T0" fmla="*/ 7 w 9"/>
                <a:gd name="T1" fmla="*/ 1 h 10"/>
                <a:gd name="T2" fmla="*/ 6 w 9"/>
                <a:gd name="T3" fmla="*/ 0 h 10"/>
                <a:gd name="T4" fmla="*/ 3 w 9"/>
                <a:gd name="T5" fmla="*/ 2 h 10"/>
                <a:gd name="T6" fmla="*/ 0 w 9"/>
                <a:gd name="T7" fmla="*/ 7 h 10"/>
                <a:gd name="T8" fmla="*/ 6 w 9"/>
                <a:gd name="T9" fmla="*/ 10 h 10"/>
                <a:gd name="T10" fmla="*/ 9 w 9"/>
                <a:gd name="T11" fmla="*/ 5 h 10"/>
                <a:gd name="T12" fmla="*/ 7 w 9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7" y="1"/>
                    <a:pt x="7" y="0"/>
                    <a:pt x="6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8"/>
                    <a:pt x="4" y="9"/>
                    <a:pt x="6" y="10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6335713" y="3511550"/>
              <a:ext cx="34925" cy="30163"/>
            </a:xfrm>
            <a:custGeom>
              <a:avLst/>
              <a:gdLst>
                <a:gd name="T0" fmla="*/ 8 w 9"/>
                <a:gd name="T1" fmla="*/ 6 h 8"/>
                <a:gd name="T2" fmla="*/ 9 w 9"/>
                <a:gd name="T3" fmla="*/ 4 h 8"/>
                <a:gd name="T4" fmla="*/ 9 w 9"/>
                <a:gd name="T5" fmla="*/ 1 h 8"/>
                <a:gd name="T6" fmla="*/ 6 w 9"/>
                <a:gd name="T7" fmla="*/ 0 h 8"/>
                <a:gd name="T8" fmla="*/ 5 w 9"/>
                <a:gd name="T9" fmla="*/ 0 h 8"/>
                <a:gd name="T10" fmla="*/ 0 w 9"/>
                <a:gd name="T11" fmla="*/ 3 h 8"/>
                <a:gd name="T12" fmla="*/ 3 w 9"/>
                <a:gd name="T13" fmla="*/ 8 h 8"/>
                <a:gd name="T14" fmla="*/ 8 w 9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8" y="6"/>
                  </a:moveTo>
                  <a:cubicBezTo>
                    <a:pt x="8" y="5"/>
                    <a:pt x="9" y="5"/>
                    <a:pt x="9" y="4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2" y="7"/>
                    <a:pt x="3" y="8"/>
                  </a:cubicBezTo>
                  <a:lnTo>
                    <a:pt x="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6057901" y="3511550"/>
              <a:ext cx="34925" cy="30163"/>
            </a:xfrm>
            <a:custGeom>
              <a:avLst/>
              <a:gdLst>
                <a:gd name="T0" fmla="*/ 3 w 9"/>
                <a:gd name="T1" fmla="*/ 0 h 8"/>
                <a:gd name="T2" fmla="*/ 0 w 9"/>
                <a:gd name="T3" fmla="*/ 1 h 8"/>
                <a:gd name="T4" fmla="*/ 0 w 9"/>
                <a:gd name="T5" fmla="*/ 4 h 8"/>
                <a:gd name="T6" fmla="*/ 1 w 9"/>
                <a:gd name="T7" fmla="*/ 6 h 8"/>
                <a:gd name="T8" fmla="*/ 6 w 9"/>
                <a:gd name="T9" fmla="*/ 8 h 8"/>
                <a:gd name="T10" fmla="*/ 9 w 9"/>
                <a:gd name="T11" fmla="*/ 3 h 8"/>
                <a:gd name="T12" fmla="*/ 4 w 9"/>
                <a:gd name="T13" fmla="*/ 0 h 8"/>
                <a:gd name="T14" fmla="*/ 3 w 9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1" y="5"/>
                    <a:pt x="1" y="6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8" y="5"/>
                    <a:pt x="9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6335713" y="3673475"/>
              <a:ext cx="34925" cy="31750"/>
            </a:xfrm>
            <a:custGeom>
              <a:avLst/>
              <a:gdLst>
                <a:gd name="T0" fmla="*/ 0 w 9"/>
                <a:gd name="T1" fmla="*/ 5 h 8"/>
                <a:gd name="T2" fmla="*/ 5 w 9"/>
                <a:gd name="T3" fmla="*/ 8 h 8"/>
                <a:gd name="T4" fmla="*/ 6 w 9"/>
                <a:gd name="T5" fmla="*/ 8 h 8"/>
                <a:gd name="T6" fmla="*/ 9 w 9"/>
                <a:gd name="T7" fmla="*/ 7 h 8"/>
                <a:gd name="T8" fmla="*/ 9 w 9"/>
                <a:gd name="T9" fmla="*/ 5 h 8"/>
                <a:gd name="T10" fmla="*/ 8 w 9"/>
                <a:gd name="T11" fmla="*/ 3 h 8"/>
                <a:gd name="T12" fmla="*/ 3 w 9"/>
                <a:gd name="T13" fmla="*/ 0 h 8"/>
                <a:gd name="T14" fmla="*/ 0 w 9"/>
                <a:gd name="T15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0" y="5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7" y="8"/>
                    <a:pt x="8" y="8"/>
                    <a:pt x="9" y="7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1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057901" y="3673475"/>
              <a:ext cx="34925" cy="31750"/>
            </a:xfrm>
            <a:custGeom>
              <a:avLst/>
              <a:gdLst>
                <a:gd name="T0" fmla="*/ 1 w 9"/>
                <a:gd name="T1" fmla="*/ 3 h 8"/>
                <a:gd name="T2" fmla="*/ 0 w 9"/>
                <a:gd name="T3" fmla="*/ 5 h 8"/>
                <a:gd name="T4" fmla="*/ 0 w 9"/>
                <a:gd name="T5" fmla="*/ 7 h 8"/>
                <a:gd name="T6" fmla="*/ 3 w 9"/>
                <a:gd name="T7" fmla="*/ 8 h 8"/>
                <a:gd name="T8" fmla="*/ 4 w 9"/>
                <a:gd name="T9" fmla="*/ 8 h 8"/>
                <a:gd name="T10" fmla="*/ 9 w 9"/>
                <a:gd name="T11" fmla="*/ 5 h 8"/>
                <a:gd name="T12" fmla="*/ 6 w 9"/>
                <a:gd name="T13" fmla="*/ 0 h 8"/>
                <a:gd name="T14" fmla="*/ 1 w 9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1" y="3"/>
                  </a:moveTo>
                  <a:cubicBezTo>
                    <a:pt x="1" y="3"/>
                    <a:pt x="0" y="4"/>
                    <a:pt x="0" y="5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3"/>
                    <a:pt x="7" y="2"/>
                    <a:pt x="6" y="0"/>
                  </a:cubicBezTo>
                  <a:lnTo>
                    <a:pt x="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6275388" y="3730625"/>
              <a:ext cx="33338" cy="38100"/>
            </a:xfrm>
            <a:custGeom>
              <a:avLst/>
              <a:gdLst>
                <a:gd name="T0" fmla="*/ 6 w 9"/>
                <a:gd name="T1" fmla="*/ 0 h 10"/>
                <a:gd name="T2" fmla="*/ 0 w 9"/>
                <a:gd name="T3" fmla="*/ 3 h 10"/>
                <a:gd name="T4" fmla="*/ 3 w 9"/>
                <a:gd name="T5" fmla="*/ 8 h 10"/>
                <a:gd name="T6" fmla="*/ 6 w 9"/>
                <a:gd name="T7" fmla="*/ 10 h 10"/>
                <a:gd name="T8" fmla="*/ 7 w 9"/>
                <a:gd name="T9" fmla="*/ 9 h 10"/>
                <a:gd name="T10" fmla="*/ 9 w 9"/>
                <a:gd name="T11" fmla="*/ 5 h 10"/>
                <a:gd name="T12" fmla="*/ 6 w 9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4" y="1"/>
                    <a:pt x="2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9" y="9"/>
                    <a:pt x="9" y="7"/>
                    <a:pt x="9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6118226" y="3730625"/>
              <a:ext cx="34925" cy="38100"/>
            </a:xfrm>
            <a:custGeom>
              <a:avLst/>
              <a:gdLst>
                <a:gd name="T0" fmla="*/ 1 w 9"/>
                <a:gd name="T1" fmla="*/ 5 h 10"/>
                <a:gd name="T2" fmla="*/ 0 w 9"/>
                <a:gd name="T3" fmla="*/ 8 h 10"/>
                <a:gd name="T4" fmla="*/ 2 w 9"/>
                <a:gd name="T5" fmla="*/ 9 h 10"/>
                <a:gd name="T6" fmla="*/ 3 w 9"/>
                <a:gd name="T7" fmla="*/ 10 h 10"/>
                <a:gd name="T8" fmla="*/ 6 w 9"/>
                <a:gd name="T9" fmla="*/ 8 h 10"/>
                <a:gd name="T10" fmla="*/ 9 w 9"/>
                <a:gd name="T11" fmla="*/ 3 h 10"/>
                <a:gd name="T12" fmla="*/ 3 w 9"/>
                <a:gd name="T13" fmla="*/ 0 h 10"/>
                <a:gd name="T14" fmla="*/ 1 w 9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1" y="5"/>
                  </a:moveTo>
                  <a:cubicBezTo>
                    <a:pt x="0" y="6"/>
                    <a:pt x="0" y="7"/>
                    <a:pt x="0" y="8"/>
                  </a:cubicBezTo>
                  <a:cubicBezTo>
                    <a:pt x="0" y="8"/>
                    <a:pt x="1" y="9"/>
                    <a:pt x="2" y="9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5" y="9"/>
                    <a:pt x="6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2"/>
                    <a:pt x="5" y="1"/>
                    <a:pt x="3" y="0"/>
                  </a:cubicBez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3" name="Oval 298"/>
            <p:cNvSpPr>
              <a:spLocks noChangeArrowheads="1"/>
            </p:cNvSpPr>
            <p:nvPr/>
          </p:nvSpPr>
          <p:spPr bwMode="auto">
            <a:xfrm>
              <a:off x="6194426" y="3590925"/>
              <a:ext cx="34925" cy="381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6145213" y="3492500"/>
              <a:ext cx="84138" cy="98425"/>
            </a:xfrm>
            <a:custGeom>
              <a:avLst/>
              <a:gdLst>
                <a:gd name="T0" fmla="*/ 22 w 22"/>
                <a:gd name="T1" fmla="*/ 25 h 26"/>
                <a:gd name="T2" fmla="*/ 21 w 22"/>
                <a:gd name="T3" fmla="*/ 7 h 26"/>
                <a:gd name="T4" fmla="*/ 18 w 22"/>
                <a:gd name="T5" fmla="*/ 3 h 26"/>
                <a:gd name="T6" fmla="*/ 14 w 22"/>
                <a:gd name="T7" fmla="*/ 7 h 26"/>
                <a:gd name="T8" fmla="*/ 14 w 22"/>
                <a:gd name="T9" fmla="*/ 17 h 26"/>
                <a:gd name="T10" fmla="*/ 5 w 22"/>
                <a:gd name="T11" fmla="*/ 1 h 26"/>
                <a:gd name="T12" fmla="*/ 2 w 22"/>
                <a:gd name="T13" fmla="*/ 1 h 26"/>
                <a:gd name="T14" fmla="*/ 1 w 22"/>
                <a:gd name="T15" fmla="*/ 4 h 26"/>
                <a:gd name="T16" fmla="*/ 13 w 22"/>
                <a:gd name="T17" fmla="*/ 26 h 26"/>
                <a:gd name="T18" fmla="*/ 18 w 22"/>
                <a:gd name="T19" fmla="*/ 24 h 26"/>
                <a:gd name="T20" fmla="*/ 22 w 22"/>
                <a:gd name="T21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6">
                  <a:moveTo>
                    <a:pt x="22" y="25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5"/>
                    <a:pt x="20" y="3"/>
                    <a:pt x="18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3"/>
                    <a:pt x="1" y="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4"/>
                    <a:pt x="16" y="24"/>
                    <a:pt x="18" y="24"/>
                  </a:cubicBezTo>
                  <a:cubicBezTo>
                    <a:pt x="19" y="24"/>
                    <a:pt x="21" y="24"/>
                    <a:pt x="22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157224" y="1807396"/>
            <a:ext cx="637180" cy="780398"/>
            <a:chOff x="5749925" y="3003550"/>
            <a:chExt cx="692151" cy="847725"/>
          </a:xfrm>
          <a:solidFill>
            <a:schemeClr val="tx1"/>
          </a:solidFill>
        </p:grpSpPr>
        <p:sp>
          <p:nvSpPr>
            <p:cNvPr id="61" name="Freeform 433"/>
            <p:cNvSpPr>
              <a:spLocks/>
            </p:cNvSpPr>
            <p:nvPr/>
          </p:nvSpPr>
          <p:spPr bwMode="auto">
            <a:xfrm>
              <a:off x="5964238" y="3208338"/>
              <a:ext cx="114300" cy="130175"/>
            </a:xfrm>
            <a:custGeom>
              <a:avLst/>
              <a:gdLst>
                <a:gd name="T0" fmla="*/ 21 w 30"/>
                <a:gd name="T1" fmla="*/ 31 h 34"/>
                <a:gd name="T2" fmla="*/ 27 w 30"/>
                <a:gd name="T3" fmla="*/ 12 h 34"/>
                <a:gd name="T4" fmla="*/ 9 w 30"/>
                <a:gd name="T5" fmla="*/ 3 h 34"/>
                <a:gd name="T6" fmla="*/ 3 w 30"/>
                <a:gd name="T7" fmla="*/ 22 h 34"/>
                <a:gd name="T8" fmla="*/ 21 w 30"/>
                <a:gd name="T9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4">
                  <a:moveTo>
                    <a:pt x="21" y="31"/>
                  </a:moveTo>
                  <a:cubicBezTo>
                    <a:pt x="27" y="29"/>
                    <a:pt x="30" y="20"/>
                    <a:pt x="27" y="12"/>
                  </a:cubicBezTo>
                  <a:cubicBezTo>
                    <a:pt x="23" y="4"/>
                    <a:pt x="15" y="0"/>
                    <a:pt x="9" y="3"/>
                  </a:cubicBezTo>
                  <a:cubicBezTo>
                    <a:pt x="2" y="5"/>
                    <a:pt x="0" y="14"/>
                    <a:pt x="3" y="22"/>
                  </a:cubicBezTo>
                  <a:cubicBezTo>
                    <a:pt x="7" y="30"/>
                    <a:pt x="14" y="34"/>
                    <a:pt x="21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2" name="Freeform 434"/>
            <p:cNvSpPr>
              <a:spLocks/>
            </p:cNvSpPr>
            <p:nvPr/>
          </p:nvSpPr>
          <p:spPr bwMode="auto">
            <a:xfrm>
              <a:off x="6364288" y="3224213"/>
              <a:ext cx="77788" cy="38100"/>
            </a:xfrm>
            <a:custGeom>
              <a:avLst/>
              <a:gdLst>
                <a:gd name="T0" fmla="*/ 17 w 20"/>
                <a:gd name="T1" fmla="*/ 2 h 10"/>
                <a:gd name="T2" fmla="*/ 4 w 20"/>
                <a:gd name="T3" fmla="*/ 0 h 10"/>
                <a:gd name="T4" fmla="*/ 0 w 20"/>
                <a:gd name="T5" fmla="*/ 4 h 10"/>
                <a:gd name="T6" fmla="*/ 3 w 20"/>
                <a:gd name="T7" fmla="*/ 8 h 10"/>
                <a:gd name="T8" fmla="*/ 16 w 20"/>
                <a:gd name="T9" fmla="*/ 10 h 10"/>
                <a:gd name="T10" fmla="*/ 16 w 20"/>
                <a:gd name="T11" fmla="*/ 10 h 10"/>
                <a:gd name="T12" fmla="*/ 20 w 20"/>
                <a:gd name="T13" fmla="*/ 7 h 10"/>
                <a:gd name="T14" fmla="*/ 17 w 20"/>
                <a:gd name="T1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10">
                  <a:moveTo>
                    <a:pt x="17" y="2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8" y="10"/>
                    <a:pt x="20" y="9"/>
                    <a:pt x="20" y="7"/>
                  </a:cubicBezTo>
                  <a:cubicBezTo>
                    <a:pt x="20" y="5"/>
                    <a:pt x="19" y="3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3" name="Freeform 435"/>
            <p:cNvSpPr>
              <a:spLocks/>
            </p:cNvSpPr>
            <p:nvPr/>
          </p:nvSpPr>
          <p:spPr bwMode="auto">
            <a:xfrm>
              <a:off x="6353175" y="3105150"/>
              <a:ext cx="80963" cy="50800"/>
            </a:xfrm>
            <a:custGeom>
              <a:avLst/>
              <a:gdLst>
                <a:gd name="T0" fmla="*/ 6 w 21"/>
                <a:gd name="T1" fmla="*/ 12 h 13"/>
                <a:gd name="T2" fmla="*/ 18 w 21"/>
                <a:gd name="T3" fmla="*/ 8 h 13"/>
                <a:gd name="T4" fmla="*/ 20 w 21"/>
                <a:gd name="T5" fmla="*/ 3 h 13"/>
                <a:gd name="T6" fmla="*/ 15 w 21"/>
                <a:gd name="T7" fmla="*/ 1 h 13"/>
                <a:gd name="T8" fmla="*/ 3 w 21"/>
                <a:gd name="T9" fmla="*/ 5 h 13"/>
                <a:gd name="T10" fmla="*/ 1 w 21"/>
                <a:gd name="T11" fmla="*/ 10 h 13"/>
                <a:gd name="T12" fmla="*/ 5 w 21"/>
                <a:gd name="T13" fmla="*/ 13 h 13"/>
                <a:gd name="T14" fmla="*/ 6 w 21"/>
                <a:gd name="T15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3">
                  <a:moveTo>
                    <a:pt x="6" y="12"/>
                  </a:moveTo>
                  <a:cubicBezTo>
                    <a:pt x="18" y="8"/>
                    <a:pt x="18" y="8"/>
                    <a:pt x="18" y="8"/>
                  </a:cubicBezTo>
                  <a:cubicBezTo>
                    <a:pt x="20" y="7"/>
                    <a:pt x="21" y="5"/>
                    <a:pt x="20" y="3"/>
                  </a:cubicBezTo>
                  <a:cubicBezTo>
                    <a:pt x="19" y="1"/>
                    <a:pt x="17" y="0"/>
                    <a:pt x="15" y="1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2" y="12"/>
                    <a:pt x="3" y="13"/>
                    <a:pt x="5" y="13"/>
                  </a:cubicBezTo>
                  <a:cubicBezTo>
                    <a:pt x="5" y="13"/>
                    <a:pt x="6" y="13"/>
                    <a:pt x="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4" name="Freeform 436"/>
            <p:cNvSpPr>
              <a:spLocks/>
            </p:cNvSpPr>
            <p:nvPr/>
          </p:nvSpPr>
          <p:spPr bwMode="auto">
            <a:xfrm>
              <a:off x="6300788" y="3003550"/>
              <a:ext cx="60325" cy="68263"/>
            </a:xfrm>
            <a:custGeom>
              <a:avLst/>
              <a:gdLst>
                <a:gd name="T0" fmla="*/ 4 w 16"/>
                <a:gd name="T1" fmla="*/ 18 h 18"/>
                <a:gd name="T2" fmla="*/ 7 w 16"/>
                <a:gd name="T3" fmla="*/ 16 h 18"/>
                <a:gd name="T4" fmla="*/ 15 w 16"/>
                <a:gd name="T5" fmla="*/ 6 h 18"/>
                <a:gd name="T6" fmla="*/ 14 w 16"/>
                <a:gd name="T7" fmla="*/ 1 h 18"/>
                <a:gd name="T8" fmla="*/ 9 w 16"/>
                <a:gd name="T9" fmla="*/ 1 h 18"/>
                <a:gd name="T10" fmla="*/ 1 w 16"/>
                <a:gd name="T11" fmla="*/ 11 h 18"/>
                <a:gd name="T12" fmla="*/ 1 w 16"/>
                <a:gd name="T13" fmla="*/ 17 h 18"/>
                <a:gd name="T14" fmla="*/ 4 w 16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8">
                  <a:moveTo>
                    <a:pt x="4" y="18"/>
                  </a:moveTo>
                  <a:cubicBezTo>
                    <a:pt x="5" y="18"/>
                    <a:pt x="6" y="17"/>
                    <a:pt x="7" y="1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2"/>
                    <a:pt x="14" y="1"/>
                  </a:cubicBezTo>
                  <a:cubicBezTo>
                    <a:pt x="12" y="0"/>
                    <a:pt x="10" y="0"/>
                    <a:pt x="9" y="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3"/>
                    <a:pt x="0" y="15"/>
                    <a:pt x="1" y="17"/>
                  </a:cubicBezTo>
                  <a:cubicBezTo>
                    <a:pt x="2" y="17"/>
                    <a:pt x="3" y="18"/>
                    <a:pt x="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5" name="Freeform 437"/>
            <p:cNvSpPr>
              <a:spLocks noEditPoints="1"/>
            </p:cNvSpPr>
            <p:nvPr/>
          </p:nvSpPr>
          <p:spPr bwMode="auto">
            <a:xfrm>
              <a:off x="5749925" y="3025775"/>
              <a:ext cx="611188" cy="825500"/>
            </a:xfrm>
            <a:custGeom>
              <a:avLst/>
              <a:gdLst>
                <a:gd name="T0" fmla="*/ 87 w 160"/>
                <a:gd name="T1" fmla="*/ 55 h 217"/>
                <a:gd name="T2" fmla="*/ 92 w 160"/>
                <a:gd name="T3" fmla="*/ 67 h 217"/>
                <a:gd name="T4" fmla="*/ 105 w 160"/>
                <a:gd name="T5" fmla="*/ 88 h 217"/>
                <a:gd name="T6" fmla="*/ 89 w 160"/>
                <a:gd name="T7" fmla="*/ 84 h 217"/>
                <a:gd name="T8" fmla="*/ 82 w 160"/>
                <a:gd name="T9" fmla="*/ 84 h 217"/>
                <a:gd name="T10" fmla="*/ 82 w 160"/>
                <a:gd name="T11" fmla="*/ 92 h 217"/>
                <a:gd name="T12" fmla="*/ 79 w 160"/>
                <a:gd name="T13" fmla="*/ 116 h 217"/>
                <a:gd name="T14" fmla="*/ 76 w 160"/>
                <a:gd name="T15" fmla="*/ 89 h 217"/>
                <a:gd name="T16" fmla="*/ 69 w 160"/>
                <a:gd name="T17" fmla="*/ 84 h 217"/>
                <a:gd name="T18" fmla="*/ 69 w 160"/>
                <a:gd name="T19" fmla="*/ 91 h 217"/>
                <a:gd name="T20" fmla="*/ 61 w 160"/>
                <a:gd name="T21" fmla="*/ 99 h 217"/>
                <a:gd name="T22" fmla="*/ 56 w 160"/>
                <a:gd name="T23" fmla="*/ 91 h 217"/>
                <a:gd name="T24" fmla="*/ 61 w 160"/>
                <a:gd name="T25" fmla="*/ 86 h 217"/>
                <a:gd name="T26" fmla="*/ 42 w 160"/>
                <a:gd name="T27" fmla="*/ 85 h 217"/>
                <a:gd name="T28" fmla="*/ 34 w 160"/>
                <a:gd name="T29" fmla="*/ 83 h 217"/>
                <a:gd name="T30" fmla="*/ 0 w 160"/>
                <a:gd name="T31" fmla="*/ 67 h 217"/>
                <a:gd name="T32" fmla="*/ 23 w 160"/>
                <a:gd name="T33" fmla="*/ 96 h 217"/>
                <a:gd name="T34" fmla="*/ 24 w 160"/>
                <a:gd name="T35" fmla="*/ 97 h 217"/>
                <a:gd name="T36" fmla="*/ 31 w 160"/>
                <a:gd name="T37" fmla="*/ 100 h 217"/>
                <a:gd name="T38" fmla="*/ 31 w 160"/>
                <a:gd name="T39" fmla="*/ 100 h 217"/>
                <a:gd name="T40" fmla="*/ 31 w 160"/>
                <a:gd name="T41" fmla="*/ 100 h 217"/>
                <a:gd name="T42" fmla="*/ 41 w 160"/>
                <a:gd name="T43" fmla="*/ 100 h 217"/>
                <a:gd name="T44" fmla="*/ 56 w 160"/>
                <a:gd name="T45" fmla="*/ 150 h 217"/>
                <a:gd name="T46" fmla="*/ 60 w 160"/>
                <a:gd name="T47" fmla="*/ 217 h 217"/>
                <a:gd name="T48" fmla="*/ 79 w 160"/>
                <a:gd name="T49" fmla="*/ 152 h 217"/>
                <a:gd name="T50" fmla="*/ 93 w 160"/>
                <a:gd name="T51" fmla="*/ 207 h 217"/>
                <a:gd name="T52" fmla="*/ 105 w 160"/>
                <a:gd name="T53" fmla="*/ 164 h 217"/>
                <a:gd name="T54" fmla="*/ 99 w 160"/>
                <a:gd name="T55" fmla="*/ 150 h 217"/>
                <a:gd name="T56" fmla="*/ 101 w 160"/>
                <a:gd name="T57" fmla="*/ 103 h 217"/>
                <a:gd name="T58" fmla="*/ 111 w 160"/>
                <a:gd name="T59" fmla="*/ 106 h 217"/>
                <a:gd name="T60" fmla="*/ 111 w 160"/>
                <a:gd name="T61" fmla="*/ 106 h 217"/>
                <a:gd name="T62" fmla="*/ 121 w 160"/>
                <a:gd name="T63" fmla="*/ 98 h 217"/>
                <a:gd name="T64" fmla="*/ 121 w 160"/>
                <a:gd name="T65" fmla="*/ 98 h 217"/>
                <a:gd name="T66" fmla="*/ 121 w 160"/>
                <a:gd name="T67" fmla="*/ 97 h 217"/>
                <a:gd name="T68" fmla="*/ 121 w 160"/>
                <a:gd name="T69" fmla="*/ 72 h 217"/>
                <a:gd name="T70" fmla="*/ 151 w 160"/>
                <a:gd name="T71" fmla="*/ 35 h 217"/>
                <a:gd name="T72" fmla="*/ 134 w 160"/>
                <a:gd name="T73" fmla="*/ 43 h 217"/>
                <a:gd name="T74" fmla="*/ 145 w 160"/>
                <a:gd name="T75" fmla="*/ 38 h 217"/>
                <a:gd name="T76" fmla="*/ 134 w 160"/>
                <a:gd name="T77" fmla="*/ 4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" h="217">
                  <a:moveTo>
                    <a:pt x="125" y="0"/>
                  </a:moveTo>
                  <a:cubicBezTo>
                    <a:pt x="119" y="9"/>
                    <a:pt x="93" y="48"/>
                    <a:pt x="87" y="55"/>
                  </a:cubicBezTo>
                  <a:cubicBezTo>
                    <a:pt x="88" y="58"/>
                    <a:pt x="89" y="59"/>
                    <a:pt x="90" y="61"/>
                  </a:cubicBezTo>
                  <a:cubicBezTo>
                    <a:pt x="91" y="64"/>
                    <a:pt x="91" y="65"/>
                    <a:pt x="92" y="67"/>
                  </a:cubicBezTo>
                  <a:cubicBezTo>
                    <a:pt x="94" y="67"/>
                    <a:pt x="98" y="68"/>
                    <a:pt x="104" y="69"/>
                  </a:cubicBezTo>
                  <a:cubicBezTo>
                    <a:pt x="105" y="88"/>
                    <a:pt x="105" y="88"/>
                    <a:pt x="105" y="88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89" y="84"/>
                    <a:pt x="89" y="84"/>
                  </a:cubicBezTo>
                  <a:cubicBezTo>
                    <a:pt x="87" y="84"/>
                    <a:pt x="85" y="84"/>
                    <a:pt x="82" y="84"/>
                  </a:cubicBezTo>
                  <a:cubicBezTo>
                    <a:pt x="82" y="84"/>
                    <a:pt x="82" y="84"/>
                    <a:pt x="82" y="84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79" y="116"/>
                    <a:pt x="79" y="116"/>
                    <a:pt x="79" y="116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4"/>
                    <a:pt x="63" y="94"/>
                    <a:pt x="63" y="94"/>
                  </a:cubicBezTo>
                  <a:cubicBezTo>
                    <a:pt x="56" y="91"/>
                    <a:pt x="56" y="91"/>
                    <a:pt x="56" y="91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61" y="86"/>
                    <a:pt x="59" y="86"/>
                    <a:pt x="58" y="86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0" y="60"/>
                    <a:pt x="5" y="63"/>
                    <a:pt x="0" y="67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7" y="98"/>
                    <a:pt x="18" y="94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3" y="100"/>
                    <a:pt x="33" y="100"/>
                    <a:pt x="33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117"/>
                    <a:pt x="55" y="134"/>
                    <a:pt x="56" y="150"/>
                  </a:cubicBezTo>
                  <a:cubicBezTo>
                    <a:pt x="43" y="212"/>
                    <a:pt x="43" y="212"/>
                    <a:pt x="43" y="212"/>
                  </a:cubicBezTo>
                  <a:cubicBezTo>
                    <a:pt x="60" y="217"/>
                    <a:pt x="60" y="217"/>
                    <a:pt x="60" y="217"/>
                  </a:cubicBezTo>
                  <a:cubicBezTo>
                    <a:pt x="66" y="196"/>
                    <a:pt x="74" y="159"/>
                    <a:pt x="76" y="152"/>
                  </a:cubicBezTo>
                  <a:cubicBezTo>
                    <a:pt x="77" y="152"/>
                    <a:pt x="78" y="152"/>
                    <a:pt x="79" y="152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0" y="184"/>
                    <a:pt x="92" y="198"/>
                    <a:pt x="93" y="207"/>
                  </a:cubicBezTo>
                  <a:cubicBezTo>
                    <a:pt x="110" y="206"/>
                    <a:pt x="110" y="206"/>
                    <a:pt x="110" y="206"/>
                  </a:cubicBezTo>
                  <a:cubicBezTo>
                    <a:pt x="109" y="194"/>
                    <a:pt x="111" y="181"/>
                    <a:pt x="105" y="164"/>
                  </a:cubicBezTo>
                  <a:cubicBezTo>
                    <a:pt x="103" y="159"/>
                    <a:pt x="101" y="154"/>
                    <a:pt x="99" y="150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98" y="133"/>
                    <a:pt x="96" y="117"/>
                    <a:pt x="94" y="101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24" y="97"/>
                    <a:pt x="121" y="98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7"/>
                    <a:pt x="121" y="97"/>
                    <a:pt x="121" y="97"/>
                  </a:cubicBezTo>
                  <a:cubicBezTo>
                    <a:pt x="121" y="95"/>
                    <a:pt x="121" y="95"/>
                    <a:pt x="121" y="9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36" y="75"/>
                    <a:pt x="153" y="78"/>
                    <a:pt x="159" y="79"/>
                  </a:cubicBezTo>
                  <a:cubicBezTo>
                    <a:pt x="160" y="64"/>
                    <a:pt x="157" y="49"/>
                    <a:pt x="151" y="35"/>
                  </a:cubicBezTo>
                  <a:cubicBezTo>
                    <a:pt x="146" y="22"/>
                    <a:pt x="137" y="9"/>
                    <a:pt x="125" y="0"/>
                  </a:cubicBezTo>
                  <a:close/>
                  <a:moveTo>
                    <a:pt x="134" y="43"/>
                  </a:moveTo>
                  <a:cubicBezTo>
                    <a:pt x="130" y="32"/>
                    <a:pt x="127" y="20"/>
                    <a:pt x="126" y="8"/>
                  </a:cubicBezTo>
                  <a:cubicBezTo>
                    <a:pt x="134" y="17"/>
                    <a:pt x="141" y="27"/>
                    <a:pt x="145" y="38"/>
                  </a:cubicBezTo>
                  <a:cubicBezTo>
                    <a:pt x="150" y="49"/>
                    <a:pt x="153" y="61"/>
                    <a:pt x="153" y="72"/>
                  </a:cubicBezTo>
                  <a:cubicBezTo>
                    <a:pt x="145" y="64"/>
                    <a:pt x="139" y="54"/>
                    <a:pt x="134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89117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55" grpId="0"/>
      <p:bldP spid="56" grpId="0"/>
      <p:bldP spid="57" grpId="0"/>
      <p:bldP spid="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以往数据对比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522604" y="2131818"/>
            <a:ext cx="7910310" cy="1082441"/>
          </a:xfrm>
          <a:prstGeom prst="homePlate">
            <a:avLst>
              <a:gd name="adj" fmla="val 40030"/>
            </a:avLst>
          </a:prstGeom>
          <a:gradFill rotWithShape="1">
            <a:gsLst>
              <a:gs pos="0">
                <a:srgbClr val="B2B2B2">
                  <a:gamma/>
                  <a:tint val="5882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rgbClr val="EAEAE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267820" indent="-267820" defTabSz="685617">
              <a:lnSpc>
                <a:spcPct val="120000"/>
              </a:lnSpc>
              <a:defRPr/>
            </a:pPr>
            <a:endParaRPr lang="zh-CN" altLang="en-US" sz="1200" kern="0" dirty="0">
              <a:solidFill>
                <a:srgbClr val="6464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4489748" y="2112300"/>
            <a:ext cx="672811" cy="1107911"/>
          </a:xfrm>
          <a:prstGeom prst="chevron">
            <a:avLst>
              <a:gd name="adj" fmla="val 55472"/>
            </a:avLst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anchor="ctr"/>
          <a:lstStyle/>
          <a:p>
            <a:pPr defTabSz="685617">
              <a:defRPr/>
            </a:pPr>
            <a:endParaRPr lang="zh-CN" altLang="en-US" sz="1800" kern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3035423" y="2112300"/>
            <a:ext cx="670689" cy="1107911"/>
          </a:xfrm>
          <a:prstGeom prst="chevron">
            <a:avLst>
              <a:gd name="adj" fmla="val 55472"/>
            </a:avLst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anchor="ctr"/>
          <a:lstStyle/>
          <a:p>
            <a:pPr defTabSz="685617">
              <a:defRPr/>
            </a:pPr>
            <a:endParaRPr lang="zh-CN" altLang="en-US" sz="1800" kern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1548451" y="2112301"/>
            <a:ext cx="672812" cy="1107910"/>
          </a:xfrm>
          <a:prstGeom prst="chevron">
            <a:avLst>
              <a:gd name="adj" fmla="val 55472"/>
            </a:avLst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anchor="ctr"/>
          <a:lstStyle/>
          <a:p>
            <a:pPr defTabSz="685617">
              <a:defRPr/>
            </a:pPr>
            <a:endParaRPr lang="zh-CN" altLang="en-US" sz="1800" kern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AutoShape 8"/>
          <p:cNvSpPr>
            <a:spLocks noChangeArrowheads="1"/>
          </p:cNvSpPr>
          <p:nvPr/>
        </p:nvSpPr>
        <p:spPr bwMode="auto">
          <a:xfrm>
            <a:off x="5953005" y="2112300"/>
            <a:ext cx="670689" cy="1107911"/>
          </a:xfrm>
          <a:prstGeom prst="chevron">
            <a:avLst>
              <a:gd name="adj" fmla="val 55472"/>
            </a:avLst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anchor="ctr"/>
          <a:lstStyle/>
          <a:p>
            <a:pPr defTabSz="685617">
              <a:defRPr/>
            </a:pPr>
            <a:endParaRPr lang="zh-CN" altLang="en-US" sz="1800" kern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86646" y="2572806"/>
            <a:ext cx="8426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617"/>
            <a:r>
              <a:rPr lang="en-US" altLang="zh-CN" sz="18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2012</a:t>
            </a:r>
            <a:endParaRPr lang="zh-CN" altLang="en-US" sz="1800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44200" y="2572806"/>
            <a:ext cx="8319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617"/>
            <a:r>
              <a:rPr lang="en-US" altLang="zh-CN" sz="18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2013</a:t>
            </a:r>
            <a:endParaRPr lang="zh-CN" altLang="en-US" sz="1800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23584" y="2572806"/>
            <a:ext cx="8404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617"/>
            <a:r>
              <a:rPr lang="en-US" altLang="zh-CN" sz="18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2014</a:t>
            </a:r>
            <a:endParaRPr lang="zh-CN" altLang="en-US" sz="1800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59764" y="2572806"/>
            <a:ext cx="8319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617"/>
            <a:r>
              <a:rPr lang="en-US" altLang="zh-CN" sz="18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2015</a:t>
            </a:r>
            <a:endParaRPr lang="zh-CN" altLang="en-US" sz="1800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5" name="组合 13"/>
          <p:cNvGrpSpPr>
            <a:grpSpLocks/>
          </p:cNvGrpSpPr>
          <p:nvPr/>
        </p:nvGrpSpPr>
        <p:grpSpPr bwMode="auto">
          <a:xfrm>
            <a:off x="959468" y="2679734"/>
            <a:ext cx="3234589" cy="1606409"/>
            <a:chOff x="941884" y="3983470"/>
            <a:chExt cx="1925931" cy="1358533"/>
          </a:xfrm>
        </p:grpSpPr>
        <p:cxnSp>
          <p:nvCxnSpPr>
            <p:cNvPr id="16" name="直接连接符 23"/>
            <p:cNvCxnSpPr>
              <a:cxnSpLocks noChangeShapeType="1"/>
            </p:cNvCxnSpPr>
            <p:nvPr/>
          </p:nvCxnSpPr>
          <p:spPr bwMode="auto">
            <a:xfrm>
              <a:off x="941884" y="3983470"/>
              <a:ext cx="0" cy="135853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TextBox 16"/>
            <p:cNvSpPr txBox="1"/>
            <p:nvPr/>
          </p:nvSpPr>
          <p:spPr>
            <a:xfrm>
              <a:off x="941884" y="4394509"/>
              <a:ext cx="1925931" cy="8979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800" b="1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en-US" altLang="zh-CN" sz="1800" b="1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2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</a:p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2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</a:p>
          </p:txBody>
        </p:sp>
      </p:grpSp>
      <p:grpSp>
        <p:nvGrpSpPr>
          <p:cNvPr id="18" name="组合 14"/>
          <p:cNvGrpSpPr>
            <a:grpSpLocks/>
          </p:cNvGrpSpPr>
          <p:nvPr/>
        </p:nvGrpSpPr>
        <p:grpSpPr bwMode="auto">
          <a:xfrm>
            <a:off x="2433558" y="1009118"/>
            <a:ext cx="3056305" cy="1778600"/>
            <a:chOff x="2293144" y="1916832"/>
            <a:chExt cx="1925931" cy="1502549"/>
          </a:xfrm>
        </p:grpSpPr>
        <p:cxnSp>
          <p:nvCxnSpPr>
            <p:cNvPr id="19" name="直接连接符 21"/>
            <p:cNvCxnSpPr>
              <a:cxnSpLocks noChangeShapeType="1"/>
            </p:cNvCxnSpPr>
            <p:nvPr/>
          </p:nvCxnSpPr>
          <p:spPr bwMode="auto">
            <a:xfrm>
              <a:off x="2293144" y="2060848"/>
              <a:ext cx="0" cy="135853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TextBox 19"/>
            <p:cNvSpPr txBox="1"/>
            <p:nvPr/>
          </p:nvSpPr>
          <p:spPr>
            <a:xfrm>
              <a:off x="2293144" y="1916832"/>
              <a:ext cx="1925931" cy="89702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800" b="1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en-US" altLang="zh-CN" sz="1800" b="1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2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</a:p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2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</a:p>
          </p:txBody>
        </p:sp>
      </p:grpSp>
      <p:grpSp>
        <p:nvGrpSpPr>
          <p:cNvPr id="21" name="组合 15"/>
          <p:cNvGrpSpPr>
            <a:grpSpLocks/>
          </p:cNvGrpSpPr>
          <p:nvPr/>
        </p:nvGrpSpPr>
        <p:grpSpPr bwMode="auto">
          <a:xfrm>
            <a:off x="3910964" y="2625742"/>
            <a:ext cx="2820714" cy="1608024"/>
            <a:chOff x="3641104" y="3980384"/>
            <a:chExt cx="1925931" cy="1358533"/>
          </a:xfrm>
        </p:grpSpPr>
        <p:cxnSp>
          <p:nvCxnSpPr>
            <p:cNvPr id="22" name="直接连接符 19"/>
            <p:cNvCxnSpPr>
              <a:cxnSpLocks noChangeShapeType="1"/>
            </p:cNvCxnSpPr>
            <p:nvPr/>
          </p:nvCxnSpPr>
          <p:spPr bwMode="auto">
            <a:xfrm>
              <a:off x="3648596" y="3980384"/>
              <a:ext cx="0" cy="135853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" name="TextBox 22"/>
            <p:cNvSpPr txBox="1"/>
            <p:nvPr/>
          </p:nvSpPr>
          <p:spPr>
            <a:xfrm>
              <a:off x="3641104" y="4392804"/>
              <a:ext cx="1925931" cy="8970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800" b="1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en-US" altLang="zh-CN" sz="1800" b="1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2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</a:p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2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</a:p>
          </p:txBody>
        </p:sp>
      </p:grpSp>
      <p:grpSp>
        <p:nvGrpSpPr>
          <p:cNvPr id="24" name="组合 16"/>
          <p:cNvGrpSpPr>
            <a:grpSpLocks/>
          </p:cNvGrpSpPr>
          <p:nvPr/>
        </p:nvGrpSpPr>
        <p:grpSpPr bwMode="auto">
          <a:xfrm>
            <a:off x="5331473" y="1009118"/>
            <a:ext cx="2911979" cy="1778600"/>
            <a:chOff x="5044092" y="1916832"/>
            <a:chExt cx="1925931" cy="1502549"/>
          </a:xfrm>
        </p:grpSpPr>
        <p:cxnSp>
          <p:nvCxnSpPr>
            <p:cNvPr id="25" name="直接连接符 17"/>
            <p:cNvCxnSpPr>
              <a:cxnSpLocks noChangeShapeType="1"/>
            </p:cNvCxnSpPr>
            <p:nvPr/>
          </p:nvCxnSpPr>
          <p:spPr bwMode="auto">
            <a:xfrm>
              <a:off x="5044092" y="2060848"/>
              <a:ext cx="0" cy="135853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6" name="TextBox 25"/>
            <p:cNvSpPr txBox="1"/>
            <p:nvPr/>
          </p:nvSpPr>
          <p:spPr>
            <a:xfrm>
              <a:off x="5044092" y="1916832"/>
              <a:ext cx="1925931" cy="89702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800" b="1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en-US" altLang="zh-CN" sz="1800" b="1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2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</a:p>
            <a:p>
              <a:pPr defTabSz="685617">
                <a:lnSpc>
                  <a:spcPct val="150000"/>
                </a:lnSpc>
                <a:defRPr/>
              </a:pPr>
              <a:r>
                <a:rPr lang="zh-CN" altLang="en-US" sz="12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893653" y="1605906"/>
            <a:ext cx="1984843" cy="19848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0" name="Rectangle 162"/>
          <p:cNvSpPr>
            <a:spLocks noChangeArrowheads="1"/>
          </p:cNvSpPr>
          <p:nvPr/>
        </p:nvSpPr>
        <p:spPr bwMode="auto">
          <a:xfrm>
            <a:off x="7402448" y="2356017"/>
            <a:ext cx="105697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F6FC6"/>
                    </a:gs>
                    <a:gs pos="100000">
                      <a:srgbClr val="009DD9">
                        <a:alpha val="89998"/>
                      </a:srgbClr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90500" dir="5400000" algn="ctr" rotWithShape="0">
                    <a:schemeClr val="bg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  <a:flatTx/>
          </a:bodyPr>
          <a:lstStyle/>
          <a:p>
            <a:pPr defTabSz="685617" fontAlgn="base">
              <a:lnSpc>
                <a:spcPct val="150000"/>
              </a:lnSpc>
            </a:pPr>
            <a:r>
              <a:rPr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8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962430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0" name="组合 89"/>
          <p:cNvGrpSpPr/>
          <p:nvPr/>
        </p:nvGrpSpPr>
        <p:grpSpPr>
          <a:xfrm>
            <a:off x="1060596" y="149191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1" name="同心圆 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2528150" y="149191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4" name="同心圆 9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3978089" y="149191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7" name="同心圆 9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443715" y="149191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0" name="同心圆 9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901497" y="149191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3" name="同心圆 10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项目总体情况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1365049" y="1808350"/>
            <a:ext cx="761341" cy="608393"/>
            <a:chOff x="5738813" y="3144838"/>
            <a:chExt cx="711200" cy="568325"/>
          </a:xfrm>
          <a:solidFill>
            <a:schemeClr val="tx1"/>
          </a:solidFill>
        </p:grpSpPr>
        <p:sp>
          <p:nvSpPr>
            <p:cNvPr id="8" name="Freeform 103"/>
            <p:cNvSpPr>
              <a:spLocks/>
            </p:cNvSpPr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" name="Freeform 104"/>
            <p:cNvSpPr>
              <a:spLocks/>
            </p:cNvSpPr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" name="Freeform 105"/>
            <p:cNvSpPr>
              <a:spLocks/>
            </p:cNvSpPr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5" name="标题 11"/>
          <p:cNvSpPr txBox="1">
            <a:spLocks/>
          </p:cNvSpPr>
          <p:nvPr/>
        </p:nvSpPr>
        <p:spPr>
          <a:xfrm>
            <a:off x="1116516" y="3162239"/>
            <a:ext cx="1162164" cy="29866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标题 11"/>
          <p:cNvSpPr txBox="1">
            <a:spLocks/>
          </p:cNvSpPr>
          <p:nvPr/>
        </p:nvSpPr>
        <p:spPr>
          <a:xfrm>
            <a:off x="1116516" y="294969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808319" y="1181753"/>
            <a:ext cx="470261" cy="364151"/>
            <a:chOff x="5902457" y="4797152"/>
            <a:chExt cx="627178" cy="485661"/>
          </a:xfrm>
        </p:grpSpPr>
        <p:sp>
          <p:nvSpPr>
            <p:cNvPr id="18" name="椭圆 17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19" name="直接连接符 18"/>
            <p:cNvCxnSpPr>
              <a:stCxn id="18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椭圆 19"/>
          <p:cNvSpPr/>
          <p:nvPr/>
        </p:nvSpPr>
        <p:spPr>
          <a:xfrm>
            <a:off x="1980387" y="1011956"/>
            <a:ext cx="414363" cy="414363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1" name="标题 11"/>
          <p:cNvSpPr txBox="1">
            <a:spLocks/>
          </p:cNvSpPr>
          <p:nvPr/>
        </p:nvSpPr>
        <p:spPr>
          <a:xfrm>
            <a:off x="1980387" y="1102367"/>
            <a:ext cx="414363" cy="293240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2304338" y="3055966"/>
            <a:ext cx="161976" cy="217679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207628" y="3921548"/>
            <a:ext cx="904949" cy="1079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203601" y="3921548"/>
            <a:ext cx="755887" cy="10798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5" name="标题 11"/>
          <p:cNvSpPr txBox="1">
            <a:spLocks/>
          </p:cNvSpPr>
          <p:nvPr/>
        </p:nvSpPr>
        <p:spPr>
          <a:xfrm>
            <a:off x="1440468" y="3651589"/>
            <a:ext cx="468457" cy="2932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5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75%</a:t>
            </a:r>
            <a:endParaRPr lang="zh-CN" altLang="en-US" sz="1500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标题 11"/>
          <p:cNvSpPr txBox="1">
            <a:spLocks/>
          </p:cNvSpPr>
          <p:nvPr/>
        </p:nvSpPr>
        <p:spPr>
          <a:xfrm>
            <a:off x="2682282" y="3162239"/>
            <a:ext cx="1162164" cy="29866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标题 11"/>
          <p:cNvSpPr txBox="1">
            <a:spLocks/>
          </p:cNvSpPr>
          <p:nvPr/>
        </p:nvSpPr>
        <p:spPr>
          <a:xfrm>
            <a:off x="2682282" y="294969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266101" y="1181753"/>
            <a:ext cx="470261" cy="364151"/>
            <a:chOff x="5902457" y="4797152"/>
            <a:chExt cx="627178" cy="485661"/>
          </a:xfrm>
        </p:grpSpPr>
        <p:sp>
          <p:nvSpPr>
            <p:cNvPr id="30" name="椭圆 29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31" name="直接连接符 30"/>
            <p:cNvCxnSpPr>
              <a:stCxn id="30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椭圆 31"/>
          <p:cNvSpPr/>
          <p:nvPr/>
        </p:nvSpPr>
        <p:spPr>
          <a:xfrm>
            <a:off x="3438169" y="1011956"/>
            <a:ext cx="414363" cy="414363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标题 11"/>
          <p:cNvSpPr txBox="1">
            <a:spLocks/>
          </p:cNvSpPr>
          <p:nvPr/>
        </p:nvSpPr>
        <p:spPr>
          <a:xfrm>
            <a:off x="3438169" y="1102367"/>
            <a:ext cx="414363" cy="293240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燕尾形 33"/>
          <p:cNvSpPr/>
          <p:nvPr/>
        </p:nvSpPr>
        <p:spPr>
          <a:xfrm>
            <a:off x="3870105" y="3055966"/>
            <a:ext cx="161976" cy="217679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773394" y="3921548"/>
            <a:ext cx="904949" cy="1079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769367" y="3921548"/>
            <a:ext cx="471095" cy="10798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7" name="标题 11"/>
          <p:cNvSpPr txBox="1">
            <a:spLocks/>
          </p:cNvSpPr>
          <p:nvPr/>
        </p:nvSpPr>
        <p:spPr>
          <a:xfrm>
            <a:off x="3006234" y="3651589"/>
            <a:ext cx="539919" cy="2932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5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50%</a:t>
            </a:r>
            <a:endParaRPr lang="zh-CN" altLang="en-US" sz="1500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标题 11"/>
          <p:cNvSpPr txBox="1">
            <a:spLocks/>
          </p:cNvSpPr>
          <p:nvPr/>
        </p:nvSpPr>
        <p:spPr>
          <a:xfrm>
            <a:off x="4140065" y="3162239"/>
            <a:ext cx="1162164" cy="29866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标题 11"/>
          <p:cNvSpPr txBox="1">
            <a:spLocks/>
          </p:cNvSpPr>
          <p:nvPr/>
        </p:nvSpPr>
        <p:spPr>
          <a:xfrm>
            <a:off x="4140064" y="294969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4723883" y="1181753"/>
            <a:ext cx="470261" cy="364151"/>
            <a:chOff x="5902457" y="4797152"/>
            <a:chExt cx="627178" cy="485661"/>
          </a:xfrm>
        </p:grpSpPr>
        <p:sp>
          <p:nvSpPr>
            <p:cNvPr id="42" name="椭圆 41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43" name="直接连接符 42"/>
            <p:cNvCxnSpPr>
              <a:stCxn id="42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4895952" y="1011956"/>
            <a:ext cx="414363" cy="414363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5" name="标题 11"/>
          <p:cNvSpPr txBox="1">
            <a:spLocks/>
          </p:cNvSpPr>
          <p:nvPr/>
        </p:nvSpPr>
        <p:spPr>
          <a:xfrm>
            <a:off x="4895952" y="1102367"/>
            <a:ext cx="414363" cy="293240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46" name="燕尾形 45"/>
          <p:cNvSpPr/>
          <p:nvPr/>
        </p:nvSpPr>
        <p:spPr>
          <a:xfrm>
            <a:off x="5327887" y="3055966"/>
            <a:ext cx="161976" cy="217679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231177" y="3921548"/>
            <a:ext cx="904949" cy="1079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227150" y="3921548"/>
            <a:ext cx="814485" cy="10798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9" name="标题 11"/>
          <p:cNvSpPr txBox="1">
            <a:spLocks/>
          </p:cNvSpPr>
          <p:nvPr/>
        </p:nvSpPr>
        <p:spPr>
          <a:xfrm>
            <a:off x="4464016" y="3651589"/>
            <a:ext cx="506106" cy="2932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5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85%</a:t>
            </a:r>
            <a:endParaRPr lang="zh-CN" altLang="en-US" sz="1500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标题 11"/>
          <p:cNvSpPr txBox="1">
            <a:spLocks/>
          </p:cNvSpPr>
          <p:nvPr/>
        </p:nvSpPr>
        <p:spPr>
          <a:xfrm>
            <a:off x="5543855" y="3162239"/>
            <a:ext cx="1162164" cy="29866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标题 11"/>
          <p:cNvSpPr txBox="1">
            <a:spLocks/>
          </p:cNvSpPr>
          <p:nvPr/>
        </p:nvSpPr>
        <p:spPr>
          <a:xfrm>
            <a:off x="5543855" y="294969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6127674" y="1181753"/>
            <a:ext cx="470261" cy="364151"/>
            <a:chOff x="5902457" y="4797152"/>
            <a:chExt cx="627178" cy="485661"/>
          </a:xfrm>
        </p:grpSpPr>
        <p:sp>
          <p:nvSpPr>
            <p:cNvPr id="54" name="椭圆 53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55" name="直接连接符 54"/>
            <p:cNvCxnSpPr>
              <a:stCxn id="54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椭圆 55"/>
          <p:cNvSpPr/>
          <p:nvPr/>
        </p:nvSpPr>
        <p:spPr>
          <a:xfrm>
            <a:off x="6299742" y="1011956"/>
            <a:ext cx="414363" cy="414363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7" name="标题 11"/>
          <p:cNvSpPr txBox="1">
            <a:spLocks/>
          </p:cNvSpPr>
          <p:nvPr/>
        </p:nvSpPr>
        <p:spPr>
          <a:xfrm>
            <a:off x="6299742" y="1102367"/>
            <a:ext cx="414363" cy="293240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5634967" y="3921548"/>
            <a:ext cx="904949" cy="1079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630940" y="3921548"/>
            <a:ext cx="236866" cy="10798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0" name="标题 11"/>
          <p:cNvSpPr txBox="1">
            <a:spLocks/>
          </p:cNvSpPr>
          <p:nvPr/>
        </p:nvSpPr>
        <p:spPr>
          <a:xfrm>
            <a:off x="5867807" y="3651589"/>
            <a:ext cx="539919" cy="2932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5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35%</a:t>
            </a:r>
            <a:endParaRPr lang="zh-CN" altLang="en-US" sz="1500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61" name="Freeform 258"/>
          <p:cNvSpPr>
            <a:spLocks/>
          </p:cNvSpPr>
          <p:nvPr/>
        </p:nvSpPr>
        <p:spPr bwMode="auto">
          <a:xfrm>
            <a:off x="2878132" y="1809231"/>
            <a:ext cx="688139" cy="677330"/>
          </a:xfrm>
          <a:custGeom>
            <a:avLst/>
            <a:gdLst>
              <a:gd name="T0" fmla="*/ 148 w 159"/>
              <a:gd name="T1" fmla="*/ 107 h 156"/>
              <a:gd name="T2" fmla="*/ 118 w 159"/>
              <a:gd name="T3" fmla="*/ 101 h 156"/>
              <a:gd name="T4" fmla="*/ 93 w 159"/>
              <a:gd name="T5" fmla="*/ 76 h 156"/>
              <a:gd name="T6" fmla="*/ 124 w 159"/>
              <a:gd name="T7" fmla="*/ 44 h 156"/>
              <a:gd name="T8" fmla="*/ 133 w 159"/>
              <a:gd name="T9" fmla="*/ 43 h 156"/>
              <a:gd name="T10" fmla="*/ 148 w 159"/>
              <a:gd name="T11" fmla="*/ 19 h 156"/>
              <a:gd name="T12" fmla="*/ 140 w 159"/>
              <a:gd name="T13" fmla="*/ 11 h 156"/>
              <a:gd name="T14" fmla="*/ 116 w 159"/>
              <a:gd name="T15" fmla="*/ 26 h 156"/>
              <a:gd name="T16" fmla="*/ 115 w 159"/>
              <a:gd name="T17" fmla="*/ 35 h 156"/>
              <a:gd name="T18" fmla="*/ 84 w 159"/>
              <a:gd name="T19" fmla="*/ 66 h 156"/>
              <a:gd name="T20" fmla="*/ 56 w 159"/>
              <a:gd name="T21" fmla="*/ 39 h 156"/>
              <a:gd name="T22" fmla="*/ 50 w 159"/>
              <a:gd name="T23" fmla="*/ 9 h 156"/>
              <a:gd name="T24" fmla="*/ 32 w 159"/>
              <a:gd name="T25" fmla="*/ 0 h 156"/>
              <a:gd name="T26" fmla="*/ 44 w 159"/>
              <a:gd name="T27" fmla="*/ 12 h 156"/>
              <a:gd name="T28" fmla="*/ 39 w 159"/>
              <a:gd name="T29" fmla="*/ 32 h 156"/>
              <a:gd name="T30" fmla="*/ 19 w 159"/>
              <a:gd name="T31" fmla="*/ 37 h 156"/>
              <a:gd name="T32" fmla="*/ 3 w 159"/>
              <a:gd name="T33" fmla="*/ 20 h 156"/>
              <a:gd name="T34" fmla="*/ 10 w 159"/>
              <a:gd name="T35" fmla="*/ 49 h 156"/>
              <a:gd name="T36" fmla="*/ 41 w 159"/>
              <a:gd name="T37" fmla="*/ 55 h 156"/>
              <a:gd name="T38" fmla="*/ 65 w 159"/>
              <a:gd name="T39" fmla="*/ 79 h 156"/>
              <a:gd name="T40" fmla="*/ 13 w 159"/>
              <a:gd name="T41" fmla="*/ 130 h 156"/>
              <a:gd name="T42" fmla="*/ 13 w 159"/>
              <a:gd name="T43" fmla="*/ 145 h 156"/>
              <a:gd name="T44" fmla="*/ 14 w 159"/>
              <a:gd name="T45" fmla="*/ 146 h 156"/>
              <a:gd name="T46" fmla="*/ 29 w 159"/>
              <a:gd name="T47" fmla="*/ 146 h 156"/>
              <a:gd name="T48" fmla="*/ 80 w 159"/>
              <a:gd name="T49" fmla="*/ 95 h 156"/>
              <a:gd name="T50" fmla="*/ 102 w 159"/>
              <a:gd name="T51" fmla="*/ 117 h 156"/>
              <a:gd name="T52" fmla="*/ 108 w 159"/>
              <a:gd name="T53" fmla="*/ 147 h 156"/>
              <a:gd name="T54" fmla="*/ 132 w 159"/>
              <a:gd name="T55" fmla="*/ 155 h 156"/>
              <a:gd name="T56" fmla="*/ 117 w 159"/>
              <a:gd name="T57" fmla="*/ 140 h 156"/>
              <a:gd name="T58" fmla="*/ 121 w 159"/>
              <a:gd name="T59" fmla="*/ 124 h 156"/>
              <a:gd name="T60" fmla="*/ 137 w 159"/>
              <a:gd name="T61" fmla="*/ 120 h 156"/>
              <a:gd name="T62" fmla="*/ 155 w 159"/>
              <a:gd name="T63" fmla="*/ 138 h 156"/>
              <a:gd name="T64" fmla="*/ 148 w 159"/>
              <a:gd name="T65" fmla="*/ 10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9" h="156">
                <a:moveTo>
                  <a:pt x="148" y="107"/>
                </a:moveTo>
                <a:cubicBezTo>
                  <a:pt x="140" y="99"/>
                  <a:pt x="128" y="97"/>
                  <a:pt x="118" y="101"/>
                </a:cubicBezTo>
                <a:cubicBezTo>
                  <a:pt x="93" y="76"/>
                  <a:pt x="93" y="76"/>
                  <a:pt x="93" y="76"/>
                </a:cubicBezTo>
                <a:cubicBezTo>
                  <a:pt x="124" y="44"/>
                  <a:pt x="124" y="44"/>
                  <a:pt x="124" y="44"/>
                </a:cubicBezTo>
                <a:cubicBezTo>
                  <a:pt x="133" y="43"/>
                  <a:pt x="133" y="43"/>
                  <a:pt x="133" y="43"/>
                </a:cubicBezTo>
                <a:cubicBezTo>
                  <a:pt x="148" y="19"/>
                  <a:pt x="148" y="19"/>
                  <a:pt x="148" y="19"/>
                </a:cubicBezTo>
                <a:cubicBezTo>
                  <a:pt x="140" y="11"/>
                  <a:pt x="140" y="11"/>
                  <a:pt x="140" y="11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5" y="35"/>
                  <a:pt x="115" y="35"/>
                  <a:pt x="115" y="35"/>
                </a:cubicBezTo>
                <a:cubicBezTo>
                  <a:pt x="84" y="66"/>
                  <a:pt x="84" y="66"/>
                  <a:pt x="84" y="66"/>
                </a:cubicBezTo>
                <a:cubicBezTo>
                  <a:pt x="56" y="39"/>
                  <a:pt x="56" y="39"/>
                  <a:pt x="56" y="39"/>
                </a:cubicBezTo>
                <a:cubicBezTo>
                  <a:pt x="60" y="29"/>
                  <a:pt x="58" y="17"/>
                  <a:pt x="50" y="9"/>
                </a:cubicBezTo>
                <a:cubicBezTo>
                  <a:pt x="45" y="4"/>
                  <a:pt x="38" y="1"/>
                  <a:pt x="32" y="0"/>
                </a:cubicBezTo>
                <a:cubicBezTo>
                  <a:pt x="44" y="12"/>
                  <a:pt x="44" y="12"/>
                  <a:pt x="44" y="12"/>
                </a:cubicBezTo>
                <a:cubicBezTo>
                  <a:pt x="39" y="32"/>
                  <a:pt x="39" y="32"/>
                  <a:pt x="39" y="32"/>
                </a:cubicBezTo>
                <a:cubicBezTo>
                  <a:pt x="19" y="37"/>
                  <a:pt x="19" y="37"/>
                  <a:pt x="19" y="37"/>
                </a:cubicBezTo>
                <a:cubicBezTo>
                  <a:pt x="3" y="20"/>
                  <a:pt x="3" y="20"/>
                  <a:pt x="3" y="20"/>
                </a:cubicBezTo>
                <a:cubicBezTo>
                  <a:pt x="0" y="30"/>
                  <a:pt x="2" y="41"/>
                  <a:pt x="10" y="49"/>
                </a:cubicBezTo>
                <a:cubicBezTo>
                  <a:pt x="18" y="57"/>
                  <a:pt x="30" y="59"/>
                  <a:pt x="41" y="55"/>
                </a:cubicBezTo>
                <a:cubicBezTo>
                  <a:pt x="65" y="79"/>
                  <a:pt x="65" y="79"/>
                  <a:pt x="65" y="7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9" y="134"/>
                  <a:pt x="9" y="141"/>
                  <a:pt x="13" y="145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18" y="150"/>
                  <a:pt x="25" y="150"/>
                  <a:pt x="29" y="146"/>
                </a:cubicBezTo>
                <a:cubicBezTo>
                  <a:pt x="80" y="95"/>
                  <a:pt x="80" y="95"/>
                  <a:pt x="80" y="95"/>
                </a:cubicBezTo>
                <a:cubicBezTo>
                  <a:pt x="102" y="117"/>
                  <a:pt x="102" y="117"/>
                  <a:pt x="102" y="117"/>
                </a:cubicBezTo>
                <a:cubicBezTo>
                  <a:pt x="98" y="127"/>
                  <a:pt x="100" y="139"/>
                  <a:pt x="108" y="147"/>
                </a:cubicBezTo>
                <a:cubicBezTo>
                  <a:pt x="115" y="154"/>
                  <a:pt x="124" y="156"/>
                  <a:pt x="132" y="155"/>
                </a:cubicBezTo>
                <a:cubicBezTo>
                  <a:pt x="117" y="140"/>
                  <a:pt x="117" y="140"/>
                  <a:pt x="117" y="140"/>
                </a:cubicBezTo>
                <a:cubicBezTo>
                  <a:pt x="121" y="124"/>
                  <a:pt x="121" y="124"/>
                  <a:pt x="121" y="124"/>
                </a:cubicBezTo>
                <a:cubicBezTo>
                  <a:pt x="137" y="120"/>
                  <a:pt x="137" y="120"/>
                  <a:pt x="137" y="120"/>
                </a:cubicBezTo>
                <a:cubicBezTo>
                  <a:pt x="155" y="138"/>
                  <a:pt x="155" y="138"/>
                  <a:pt x="155" y="138"/>
                </a:cubicBezTo>
                <a:cubicBezTo>
                  <a:pt x="159" y="127"/>
                  <a:pt x="157" y="115"/>
                  <a:pt x="148" y="1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4375584" y="1704366"/>
            <a:ext cx="526359" cy="817328"/>
            <a:chOff x="5840413" y="3032125"/>
            <a:chExt cx="511175" cy="793750"/>
          </a:xfrm>
          <a:solidFill>
            <a:schemeClr val="tx1"/>
          </a:solidFill>
        </p:grpSpPr>
        <p:sp>
          <p:nvSpPr>
            <p:cNvPr id="63" name="Freeform 415"/>
            <p:cNvSpPr>
              <a:spLocks noEditPoints="1"/>
            </p:cNvSpPr>
            <p:nvPr/>
          </p:nvSpPr>
          <p:spPr bwMode="auto">
            <a:xfrm>
              <a:off x="5840413" y="3032125"/>
              <a:ext cx="511175" cy="793750"/>
            </a:xfrm>
            <a:custGeom>
              <a:avLst/>
              <a:gdLst>
                <a:gd name="T0" fmla="*/ 67 w 134"/>
                <a:gd name="T1" fmla="*/ 0 h 209"/>
                <a:gd name="T2" fmla="*/ 0 w 134"/>
                <a:gd name="T3" fmla="*/ 74 h 209"/>
                <a:gd name="T4" fmla="*/ 31 w 134"/>
                <a:gd name="T5" fmla="*/ 163 h 209"/>
                <a:gd name="T6" fmla="*/ 51 w 134"/>
                <a:gd name="T7" fmla="*/ 169 h 209"/>
                <a:gd name="T8" fmla="*/ 31 w 134"/>
                <a:gd name="T9" fmla="*/ 175 h 209"/>
                <a:gd name="T10" fmla="*/ 34 w 134"/>
                <a:gd name="T11" fmla="*/ 180 h 209"/>
                <a:gd name="T12" fmla="*/ 31 w 134"/>
                <a:gd name="T13" fmla="*/ 185 h 209"/>
                <a:gd name="T14" fmla="*/ 34 w 134"/>
                <a:gd name="T15" fmla="*/ 190 h 209"/>
                <a:gd name="T16" fmla="*/ 47 w 134"/>
                <a:gd name="T17" fmla="*/ 203 h 209"/>
                <a:gd name="T18" fmla="*/ 78 w 134"/>
                <a:gd name="T19" fmla="*/ 209 h 209"/>
                <a:gd name="T20" fmla="*/ 102 w 134"/>
                <a:gd name="T21" fmla="*/ 190 h 209"/>
                <a:gd name="T22" fmla="*/ 100 w 134"/>
                <a:gd name="T23" fmla="*/ 185 h 209"/>
                <a:gd name="T24" fmla="*/ 102 w 134"/>
                <a:gd name="T25" fmla="*/ 180 h 209"/>
                <a:gd name="T26" fmla="*/ 100 w 134"/>
                <a:gd name="T27" fmla="*/ 175 h 209"/>
                <a:gd name="T28" fmla="*/ 102 w 134"/>
                <a:gd name="T29" fmla="*/ 169 h 209"/>
                <a:gd name="T30" fmla="*/ 84 w 134"/>
                <a:gd name="T31" fmla="*/ 163 h 209"/>
                <a:gd name="T32" fmla="*/ 107 w 134"/>
                <a:gd name="T33" fmla="*/ 134 h 209"/>
                <a:gd name="T34" fmla="*/ 134 w 134"/>
                <a:gd name="T35" fmla="*/ 68 h 209"/>
                <a:gd name="T36" fmla="*/ 68 w 134"/>
                <a:gd name="T37" fmla="*/ 118 h 209"/>
                <a:gd name="T38" fmla="*/ 66 w 134"/>
                <a:gd name="T39" fmla="*/ 152 h 209"/>
                <a:gd name="T40" fmla="*/ 66 w 134"/>
                <a:gd name="T41" fmla="*/ 169 h 209"/>
                <a:gd name="T42" fmla="*/ 69 w 134"/>
                <a:gd name="T43" fmla="*/ 163 h 209"/>
                <a:gd name="T44" fmla="*/ 66 w 134"/>
                <a:gd name="T45" fmla="*/ 169 h 209"/>
                <a:gd name="T46" fmla="*/ 122 w 134"/>
                <a:gd name="T47" fmla="*/ 78 h 209"/>
                <a:gd name="T48" fmla="*/ 98 w 134"/>
                <a:gd name="T49" fmla="*/ 126 h 209"/>
                <a:gd name="T50" fmla="*/ 85 w 134"/>
                <a:gd name="T51" fmla="*/ 152 h 209"/>
                <a:gd name="T52" fmla="*/ 85 w 134"/>
                <a:gd name="T53" fmla="*/ 118 h 209"/>
                <a:gd name="T54" fmla="*/ 86 w 134"/>
                <a:gd name="T55" fmla="*/ 118 h 209"/>
                <a:gd name="T56" fmla="*/ 89 w 134"/>
                <a:gd name="T57" fmla="*/ 66 h 209"/>
                <a:gd name="T58" fmla="*/ 76 w 134"/>
                <a:gd name="T59" fmla="*/ 59 h 209"/>
                <a:gd name="T60" fmla="*/ 81 w 134"/>
                <a:gd name="T61" fmla="*/ 63 h 209"/>
                <a:gd name="T62" fmla="*/ 78 w 134"/>
                <a:gd name="T63" fmla="*/ 71 h 209"/>
                <a:gd name="T64" fmla="*/ 70 w 134"/>
                <a:gd name="T65" fmla="*/ 65 h 209"/>
                <a:gd name="T66" fmla="*/ 69 w 134"/>
                <a:gd name="T67" fmla="*/ 59 h 209"/>
                <a:gd name="T68" fmla="*/ 63 w 134"/>
                <a:gd name="T69" fmla="*/ 64 h 209"/>
                <a:gd name="T70" fmla="*/ 63 w 134"/>
                <a:gd name="T71" fmla="*/ 87 h 209"/>
                <a:gd name="T72" fmla="*/ 58 w 134"/>
                <a:gd name="T73" fmla="*/ 66 h 209"/>
                <a:gd name="T74" fmla="*/ 57 w 134"/>
                <a:gd name="T75" fmla="*/ 59 h 209"/>
                <a:gd name="T76" fmla="*/ 51 w 134"/>
                <a:gd name="T77" fmla="*/ 60 h 209"/>
                <a:gd name="T78" fmla="*/ 41 w 134"/>
                <a:gd name="T79" fmla="*/ 117 h 209"/>
                <a:gd name="T80" fmla="*/ 48 w 134"/>
                <a:gd name="T81" fmla="*/ 118 h 209"/>
                <a:gd name="T82" fmla="*/ 49 w 134"/>
                <a:gd name="T83" fmla="*/ 118 h 209"/>
                <a:gd name="T84" fmla="*/ 43 w 134"/>
                <a:gd name="T85" fmla="*/ 152 h 209"/>
                <a:gd name="T86" fmla="*/ 12 w 134"/>
                <a:gd name="T87" fmla="*/ 78 h 209"/>
                <a:gd name="T88" fmla="*/ 11 w 134"/>
                <a:gd name="T89" fmla="*/ 70 h 209"/>
                <a:gd name="T90" fmla="*/ 67 w 134"/>
                <a:gd name="T91" fmla="*/ 12 h 209"/>
                <a:gd name="T92" fmla="*/ 122 w 134"/>
                <a:gd name="T93" fmla="*/ 7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209">
                  <a:moveTo>
                    <a:pt x="134" y="68"/>
                  </a:moveTo>
                  <a:cubicBezTo>
                    <a:pt x="134" y="30"/>
                    <a:pt x="104" y="0"/>
                    <a:pt x="67" y="0"/>
                  </a:cubicBezTo>
                  <a:cubicBezTo>
                    <a:pt x="30" y="0"/>
                    <a:pt x="0" y="30"/>
                    <a:pt x="0" y="68"/>
                  </a:cubicBezTo>
                  <a:cubicBezTo>
                    <a:pt x="0" y="70"/>
                    <a:pt x="0" y="72"/>
                    <a:pt x="0" y="74"/>
                  </a:cubicBezTo>
                  <a:cubicBezTo>
                    <a:pt x="0" y="75"/>
                    <a:pt x="1" y="101"/>
                    <a:pt x="27" y="134"/>
                  </a:cubicBezTo>
                  <a:cubicBezTo>
                    <a:pt x="34" y="143"/>
                    <a:pt x="31" y="163"/>
                    <a:pt x="31" y="163"/>
                  </a:cubicBezTo>
                  <a:cubicBezTo>
                    <a:pt x="37" y="163"/>
                    <a:pt x="44" y="163"/>
                    <a:pt x="51" y="163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31" y="169"/>
                    <a:pt x="31" y="169"/>
                    <a:pt x="31" y="169"/>
                  </a:cubicBezTo>
                  <a:cubicBezTo>
                    <a:pt x="31" y="175"/>
                    <a:pt x="31" y="175"/>
                    <a:pt x="31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80"/>
                    <a:pt x="34" y="180"/>
                    <a:pt x="34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7"/>
                    <a:pt x="38" y="203"/>
                    <a:pt x="47" y="203"/>
                  </a:cubicBezTo>
                  <a:cubicBezTo>
                    <a:pt x="48" y="207"/>
                    <a:pt x="52" y="209"/>
                    <a:pt x="56" y="209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82" y="209"/>
                    <a:pt x="86" y="207"/>
                    <a:pt x="87" y="203"/>
                  </a:cubicBezTo>
                  <a:cubicBezTo>
                    <a:pt x="95" y="203"/>
                    <a:pt x="102" y="197"/>
                    <a:pt x="102" y="190"/>
                  </a:cubicBezTo>
                  <a:cubicBezTo>
                    <a:pt x="100" y="190"/>
                    <a:pt x="100" y="190"/>
                    <a:pt x="100" y="190"/>
                  </a:cubicBezTo>
                  <a:cubicBezTo>
                    <a:pt x="100" y="185"/>
                    <a:pt x="100" y="185"/>
                    <a:pt x="100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0"/>
                    <a:pt x="102" y="180"/>
                    <a:pt x="102" y="180"/>
                  </a:cubicBezTo>
                  <a:cubicBezTo>
                    <a:pt x="100" y="180"/>
                    <a:pt x="100" y="180"/>
                    <a:pt x="100" y="180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84" y="167"/>
                    <a:pt x="84" y="165"/>
                    <a:pt x="84" y="163"/>
                  </a:cubicBezTo>
                  <a:cubicBezTo>
                    <a:pt x="91" y="163"/>
                    <a:pt x="97" y="163"/>
                    <a:pt x="103" y="163"/>
                  </a:cubicBezTo>
                  <a:cubicBezTo>
                    <a:pt x="103" y="163"/>
                    <a:pt x="100" y="143"/>
                    <a:pt x="107" y="134"/>
                  </a:cubicBezTo>
                  <a:cubicBezTo>
                    <a:pt x="133" y="101"/>
                    <a:pt x="134" y="75"/>
                    <a:pt x="134" y="74"/>
                  </a:cubicBezTo>
                  <a:cubicBezTo>
                    <a:pt x="134" y="72"/>
                    <a:pt x="134" y="70"/>
                    <a:pt x="134" y="68"/>
                  </a:cubicBezTo>
                  <a:close/>
                  <a:moveTo>
                    <a:pt x="66" y="118"/>
                  </a:moveTo>
                  <a:cubicBezTo>
                    <a:pt x="67" y="118"/>
                    <a:pt x="67" y="118"/>
                    <a:pt x="68" y="118"/>
                  </a:cubicBezTo>
                  <a:cubicBezTo>
                    <a:pt x="69" y="152"/>
                    <a:pt x="69" y="152"/>
                    <a:pt x="69" y="152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39"/>
                    <a:pt x="66" y="125"/>
                    <a:pt x="66" y="118"/>
                  </a:cubicBezTo>
                  <a:close/>
                  <a:moveTo>
                    <a:pt x="66" y="169"/>
                  </a:moveTo>
                  <a:cubicBezTo>
                    <a:pt x="66" y="167"/>
                    <a:pt x="66" y="165"/>
                    <a:pt x="66" y="163"/>
                  </a:cubicBezTo>
                  <a:cubicBezTo>
                    <a:pt x="67" y="163"/>
                    <a:pt x="68" y="163"/>
                    <a:pt x="69" y="163"/>
                  </a:cubicBezTo>
                  <a:cubicBezTo>
                    <a:pt x="69" y="169"/>
                    <a:pt x="69" y="169"/>
                    <a:pt x="69" y="169"/>
                  </a:cubicBezTo>
                  <a:lnTo>
                    <a:pt x="66" y="169"/>
                  </a:lnTo>
                  <a:close/>
                  <a:moveTo>
                    <a:pt x="122" y="70"/>
                  </a:move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0" y="86"/>
                    <a:pt x="116" y="104"/>
                    <a:pt x="98" y="126"/>
                  </a:cubicBezTo>
                  <a:cubicBezTo>
                    <a:pt x="93" y="134"/>
                    <a:pt x="91" y="143"/>
                    <a:pt x="91" y="152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85" y="139"/>
                    <a:pt x="84" y="125"/>
                    <a:pt x="84" y="118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8"/>
                    <a:pt x="86" y="118"/>
                    <a:pt x="86" y="118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8" y="118"/>
                    <a:pt x="91" y="118"/>
                    <a:pt x="93" y="117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2"/>
                    <a:pt x="86" y="60"/>
                    <a:pt x="82" y="60"/>
                  </a:cubicBezTo>
                  <a:cubicBezTo>
                    <a:pt x="82" y="60"/>
                    <a:pt x="78" y="59"/>
                    <a:pt x="76" y="59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6" y="59"/>
                    <a:pt x="51" y="60"/>
                    <a:pt x="51" y="60"/>
                  </a:cubicBezTo>
                  <a:cubicBezTo>
                    <a:pt x="48" y="60"/>
                    <a:pt x="45" y="62"/>
                    <a:pt x="45" y="66"/>
                  </a:cubicBezTo>
                  <a:cubicBezTo>
                    <a:pt x="41" y="117"/>
                    <a:pt x="41" y="117"/>
                    <a:pt x="41" y="117"/>
                  </a:cubicBezTo>
                  <a:cubicBezTo>
                    <a:pt x="43" y="118"/>
                    <a:pt x="45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50" y="152"/>
                    <a:pt x="50" y="152"/>
                    <a:pt x="50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43"/>
                    <a:pt x="41" y="134"/>
                    <a:pt x="36" y="127"/>
                  </a:cubicBezTo>
                  <a:cubicBezTo>
                    <a:pt x="18" y="104"/>
                    <a:pt x="13" y="86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69"/>
                    <a:pt x="11" y="69"/>
                    <a:pt x="11" y="68"/>
                  </a:cubicBezTo>
                  <a:cubicBezTo>
                    <a:pt x="11" y="37"/>
                    <a:pt x="36" y="12"/>
                    <a:pt x="67" y="12"/>
                  </a:cubicBezTo>
                  <a:cubicBezTo>
                    <a:pt x="98" y="12"/>
                    <a:pt x="123" y="37"/>
                    <a:pt x="123" y="68"/>
                  </a:cubicBezTo>
                  <a:cubicBezTo>
                    <a:pt x="123" y="69"/>
                    <a:pt x="122" y="69"/>
                    <a:pt x="122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4" name="Oval 416"/>
            <p:cNvSpPr>
              <a:spLocks noChangeArrowheads="1"/>
            </p:cNvSpPr>
            <p:nvPr/>
          </p:nvSpPr>
          <p:spPr bwMode="auto">
            <a:xfrm>
              <a:off x="6054726" y="3141663"/>
              <a:ext cx="84138" cy="1031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759823" y="1739050"/>
            <a:ext cx="690033" cy="821307"/>
            <a:chOff x="5772150" y="3038475"/>
            <a:chExt cx="650876" cy="774701"/>
          </a:xfrm>
          <a:solidFill>
            <a:schemeClr val="tx1"/>
          </a:solidFill>
        </p:grpSpPr>
        <p:sp>
          <p:nvSpPr>
            <p:cNvPr id="66" name="Freeform 113"/>
            <p:cNvSpPr>
              <a:spLocks/>
            </p:cNvSpPr>
            <p:nvPr/>
          </p:nvSpPr>
          <p:spPr bwMode="auto">
            <a:xfrm>
              <a:off x="6243638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7" name="Freeform 114"/>
            <p:cNvSpPr>
              <a:spLocks/>
            </p:cNvSpPr>
            <p:nvPr/>
          </p:nvSpPr>
          <p:spPr bwMode="auto">
            <a:xfrm>
              <a:off x="6159500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8" name="Oval 115"/>
            <p:cNvSpPr>
              <a:spLocks noChangeArrowheads="1"/>
            </p:cNvSpPr>
            <p:nvPr/>
          </p:nvSpPr>
          <p:spPr bwMode="auto">
            <a:xfrm>
              <a:off x="6189663" y="3167063"/>
              <a:ext cx="100013" cy="1222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9" name="Freeform 116"/>
            <p:cNvSpPr>
              <a:spLocks/>
            </p:cNvSpPr>
            <p:nvPr/>
          </p:nvSpPr>
          <p:spPr bwMode="auto">
            <a:xfrm>
              <a:off x="6224588" y="3300413"/>
              <a:ext cx="30163" cy="33338"/>
            </a:xfrm>
            <a:custGeom>
              <a:avLst/>
              <a:gdLst>
                <a:gd name="T0" fmla="*/ 2 w 19"/>
                <a:gd name="T1" fmla="*/ 0 h 21"/>
                <a:gd name="T2" fmla="*/ 0 w 19"/>
                <a:gd name="T3" fmla="*/ 14 h 21"/>
                <a:gd name="T4" fmla="*/ 9 w 19"/>
                <a:gd name="T5" fmla="*/ 21 h 21"/>
                <a:gd name="T6" fmla="*/ 19 w 19"/>
                <a:gd name="T7" fmla="*/ 14 h 21"/>
                <a:gd name="T8" fmla="*/ 17 w 19"/>
                <a:gd name="T9" fmla="*/ 0 h 21"/>
                <a:gd name="T10" fmla="*/ 2 w 19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1">
                  <a:moveTo>
                    <a:pt x="2" y="0"/>
                  </a:moveTo>
                  <a:lnTo>
                    <a:pt x="0" y="14"/>
                  </a:lnTo>
                  <a:lnTo>
                    <a:pt x="9" y="21"/>
                  </a:lnTo>
                  <a:lnTo>
                    <a:pt x="19" y="14"/>
                  </a:lnTo>
                  <a:lnTo>
                    <a:pt x="17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0" name="Freeform 117"/>
            <p:cNvSpPr>
              <a:spLocks/>
            </p:cNvSpPr>
            <p:nvPr/>
          </p:nvSpPr>
          <p:spPr bwMode="auto">
            <a:xfrm>
              <a:off x="6219825" y="3322638"/>
              <a:ext cx="38100" cy="155575"/>
            </a:xfrm>
            <a:custGeom>
              <a:avLst/>
              <a:gdLst>
                <a:gd name="T0" fmla="*/ 5 w 24"/>
                <a:gd name="T1" fmla="*/ 0 h 98"/>
                <a:gd name="T2" fmla="*/ 0 w 24"/>
                <a:gd name="T3" fmla="*/ 89 h 98"/>
                <a:gd name="T4" fmla="*/ 12 w 24"/>
                <a:gd name="T5" fmla="*/ 98 h 98"/>
                <a:gd name="T6" fmla="*/ 24 w 24"/>
                <a:gd name="T7" fmla="*/ 89 h 98"/>
                <a:gd name="T8" fmla="*/ 20 w 24"/>
                <a:gd name="T9" fmla="*/ 0 h 98"/>
                <a:gd name="T10" fmla="*/ 5 w 24"/>
                <a:gd name="T1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98">
                  <a:moveTo>
                    <a:pt x="5" y="0"/>
                  </a:moveTo>
                  <a:lnTo>
                    <a:pt x="0" y="89"/>
                  </a:lnTo>
                  <a:lnTo>
                    <a:pt x="12" y="98"/>
                  </a:lnTo>
                  <a:lnTo>
                    <a:pt x="24" y="89"/>
                  </a:lnTo>
                  <a:lnTo>
                    <a:pt x="2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1" name="Freeform 118"/>
            <p:cNvSpPr>
              <a:spLocks noEditPoints="1"/>
            </p:cNvSpPr>
            <p:nvPr/>
          </p:nvSpPr>
          <p:spPr bwMode="auto">
            <a:xfrm>
              <a:off x="6078538" y="3235325"/>
              <a:ext cx="344488" cy="338138"/>
            </a:xfrm>
            <a:custGeom>
              <a:avLst/>
              <a:gdLst>
                <a:gd name="T0" fmla="*/ 88 w 90"/>
                <a:gd name="T1" fmla="*/ 46 h 89"/>
                <a:gd name="T2" fmla="*/ 88 w 90"/>
                <a:gd name="T3" fmla="*/ 45 h 89"/>
                <a:gd name="T4" fmla="*/ 66 w 90"/>
                <a:gd name="T5" fmla="*/ 21 h 89"/>
                <a:gd name="T6" fmla="*/ 60 w 90"/>
                <a:gd name="T7" fmla="*/ 19 h 89"/>
                <a:gd name="T8" fmla="*/ 54 w 90"/>
                <a:gd name="T9" fmla="*/ 18 h 89"/>
                <a:gd name="T10" fmla="*/ 59 w 90"/>
                <a:gd name="T11" fmla="*/ 22 h 89"/>
                <a:gd name="T12" fmla="*/ 52 w 90"/>
                <a:gd name="T13" fmla="*/ 25 h 89"/>
                <a:gd name="T14" fmla="*/ 55 w 90"/>
                <a:gd name="T15" fmla="*/ 30 h 89"/>
                <a:gd name="T16" fmla="*/ 42 w 90"/>
                <a:gd name="T17" fmla="*/ 59 h 89"/>
                <a:gd name="T18" fmla="*/ 42 w 90"/>
                <a:gd name="T19" fmla="*/ 60 h 89"/>
                <a:gd name="T20" fmla="*/ 42 w 90"/>
                <a:gd name="T21" fmla="*/ 60 h 89"/>
                <a:gd name="T22" fmla="*/ 42 w 90"/>
                <a:gd name="T23" fmla="*/ 60 h 89"/>
                <a:gd name="T24" fmla="*/ 42 w 90"/>
                <a:gd name="T25" fmla="*/ 59 h 89"/>
                <a:gd name="T26" fmla="*/ 29 w 90"/>
                <a:gd name="T27" fmla="*/ 30 h 89"/>
                <a:gd name="T28" fmla="*/ 32 w 90"/>
                <a:gd name="T29" fmla="*/ 25 h 89"/>
                <a:gd name="T30" fmla="*/ 25 w 90"/>
                <a:gd name="T31" fmla="*/ 22 h 89"/>
                <a:gd name="T32" fmla="*/ 31 w 90"/>
                <a:gd name="T33" fmla="*/ 17 h 89"/>
                <a:gd name="T34" fmla="*/ 31 w 90"/>
                <a:gd name="T35" fmla="*/ 17 h 89"/>
                <a:gd name="T36" fmla="*/ 14 w 90"/>
                <a:gd name="T37" fmla="*/ 10 h 89"/>
                <a:gd name="T38" fmla="*/ 2 w 90"/>
                <a:gd name="T39" fmla="*/ 0 h 89"/>
                <a:gd name="T40" fmla="*/ 0 w 90"/>
                <a:gd name="T41" fmla="*/ 21 h 89"/>
                <a:gd name="T42" fmla="*/ 4 w 90"/>
                <a:gd name="T43" fmla="*/ 23 h 89"/>
                <a:gd name="T44" fmla="*/ 21 w 90"/>
                <a:gd name="T45" fmla="*/ 29 h 89"/>
                <a:gd name="T46" fmla="*/ 19 w 90"/>
                <a:gd name="T47" fmla="*/ 88 h 89"/>
                <a:gd name="T48" fmla="*/ 19 w 90"/>
                <a:gd name="T49" fmla="*/ 89 h 89"/>
                <a:gd name="T50" fmla="*/ 65 w 90"/>
                <a:gd name="T51" fmla="*/ 89 h 89"/>
                <a:gd name="T52" fmla="*/ 65 w 90"/>
                <a:gd name="T53" fmla="*/ 88 h 89"/>
                <a:gd name="T54" fmla="*/ 65 w 90"/>
                <a:gd name="T55" fmla="*/ 79 h 89"/>
                <a:gd name="T56" fmla="*/ 75 w 90"/>
                <a:gd name="T57" fmla="*/ 84 h 89"/>
                <a:gd name="T58" fmla="*/ 82 w 90"/>
                <a:gd name="T59" fmla="*/ 70 h 89"/>
                <a:gd name="T60" fmla="*/ 86 w 90"/>
                <a:gd name="T61" fmla="*/ 62 h 89"/>
                <a:gd name="T62" fmla="*/ 88 w 90"/>
                <a:gd name="T63" fmla="*/ 59 h 89"/>
                <a:gd name="T64" fmla="*/ 89 w 90"/>
                <a:gd name="T65" fmla="*/ 57 h 89"/>
                <a:gd name="T66" fmla="*/ 89 w 90"/>
                <a:gd name="T67" fmla="*/ 56 h 89"/>
                <a:gd name="T68" fmla="*/ 90 w 90"/>
                <a:gd name="T69" fmla="*/ 55 h 89"/>
                <a:gd name="T70" fmla="*/ 90 w 90"/>
                <a:gd name="T71" fmla="*/ 55 h 89"/>
                <a:gd name="T72" fmla="*/ 88 w 90"/>
                <a:gd name="T73" fmla="*/ 46 h 89"/>
                <a:gd name="T74" fmla="*/ 71 w 90"/>
                <a:gd name="T75" fmla="*/ 54 h 89"/>
                <a:gd name="T76" fmla="*/ 67 w 90"/>
                <a:gd name="T77" fmla="*/ 61 h 89"/>
                <a:gd name="T78" fmla="*/ 64 w 90"/>
                <a:gd name="T79" fmla="*/ 65 h 89"/>
                <a:gd name="T80" fmla="*/ 64 w 90"/>
                <a:gd name="T81" fmla="*/ 42 h 89"/>
                <a:gd name="T82" fmla="*/ 72 w 90"/>
                <a:gd name="T83" fmla="*/ 52 h 89"/>
                <a:gd name="T84" fmla="*/ 71 w 90"/>
                <a:gd name="T85" fmla="*/ 5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0" h="89">
                  <a:moveTo>
                    <a:pt x="88" y="46"/>
                  </a:moveTo>
                  <a:cubicBezTo>
                    <a:pt x="88" y="45"/>
                    <a:pt x="88" y="45"/>
                    <a:pt x="88" y="45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4" y="20"/>
                    <a:pt x="62" y="19"/>
                    <a:pt x="60" y="19"/>
                  </a:cubicBezTo>
                  <a:cubicBezTo>
                    <a:pt x="60" y="19"/>
                    <a:pt x="56" y="18"/>
                    <a:pt x="54" y="1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4" y="14"/>
                    <a:pt x="17" y="11"/>
                    <a:pt x="14" y="1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1" y="26"/>
                    <a:pt x="16" y="28"/>
                    <a:pt x="21" y="29"/>
                  </a:cubicBezTo>
                  <a:cubicBezTo>
                    <a:pt x="20" y="49"/>
                    <a:pt x="19" y="69"/>
                    <a:pt x="19" y="88"/>
                  </a:cubicBezTo>
                  <a:cubicBezTo>
                    <a:pt x="19" y="88"/>
                    <a:pt x="19" y="89"/>
                    <a:pt x="19" y="89"/>
                  </a:cubicBezTo>
                  <a:cubicBezTo>
                    <a:pt x="34" y="89"/>
                    <a:pt x="50" y="89"/>
                    <a:pt x="65" y="89"/>
                  </a:cubicBezTo>
                  <a:cubicBezTo>
                    <a:pt x="65" y="89"/>
                    <a:pt x="65" y="88"/>
                    <a:pt x="65" y="88"/>
                  </a:cubicBezTo>
                  <a:cubicBezTo>
                    <a:pt x="65" y="85"/>
                    <a:pt x="65" y="82"/>
                    <a:pt x="65" y="79"/>
                  </a:cubicBezTo>
                  <a:cubicBezTo>
                    <a:pt x="68" y="81"/>
                    <a:pt x="71" y="83"/>
                    <a:pt x="75" y="8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89" y="51"/>
                    <a:pt x="88" y="46"/>
                    <a:pt x="88" y="46"/>
                  </a:cubicBezTo>
                  <a:close/>
                  <a:moveTo>
                    <a:pt x="71" y="54"/>
                  </a:moveTo>
                  <a:cubicBezTo>
                    <a:pt x="67" y="61"/>
                    <a:pt x="67" y="61"/>
                    <a:pt x="67" y="61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57"/>
                    <a:pt x="64" y="50"/>
                    <a:pt x="64" y="42"/>
                  </a:cubicBezTo>
                  <a:cubicBezTo>
                    <a:pt x="72" y="52"/>
                    <a:pt x="72" y="52"/>
                    <a:pt x="72" y="52"/>
                  </a:cubicBezTo>
                  <a:lnTo>
                    <a:pt x="71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2" name="Freeform 119"/>
            <p:cNvSpPr>
              <a:spLocks noEditPoints="1"/>
            </p:cNvSpPr>
            <p:nvPr/>
          </p:nvSpPr>
          <p:spPr bwMode="auto">
            <a:xfrm>
              <a:off x="5772150" y="3038475"/>
              <a:ext cx="349250" cy="611188"/>
            </a:xfrm>
            <a:custGeom>
              <a:avLst/>
              <a:gdLst>
                <a:gd name="T0" fmla="*/ 79 w 91"/>
                <a:gd name="T1" fmla="*/ 6 h 161"/>
                <a:gd name="T2" fmla="*/ 25 w 91"/>
                <a:gd name="T3" fmla="*/ 1 h 161"/>
                <a:gd name="T4" fmla="*/ 12 w 91"/>
                <a:gd name="T5" fmla="*/ 12 h 161"/>
                <a:gd name="T6" fmla="*/ 0 w 91"/>
                <a:gd name="T7" fmla="*/ 142 h 161"/>
                <a:gd name="T8" fmla="*/ 11 w 91"/>
                <a:gd name="T9" fmla="*/ 155 h 161"/>
                <a:gd name="T10" fmla="*/ 66 w 91"/>
                <a:gd name="T11" fmla="*/ 160 h 161"/>
                <a:gd name="T12" fmla="*/ 79 w 91"/>
                <a:gd name="T13" fmla="*/ 149 h 161"/>
                <a:gd name="T14" fmla="*/ 90 w 91"/>
                <a:gd name="T15" fmla="*/ 19 h 161"/>
                <a:gd name="T16" fmla="*/ 79 w 91"/>
                <a:gd name="T17" fmla="*/ 6 h 161"/>
                <a:gd name="T18" fmla="*/ 41 w 91"/>
                <a:gd name="T19" fmla="*/ 11 h 161"/>
                <a:gd name="T20" fmla="*/ 62 w 91"/>
                <a:gd name="T21" fmla="*/ 13 h 161"/>
                <a:gd name="T22" fmla="*/ 63 w 91"/>
                <a:gd name="T23" fmla="*/ 15 h 161"/>
                <a:gd name="T24" fmla="*/ 61 w 91"/>
                <a:gd name="T25" fmla="*/ 16 h 161"/>
                <a:gd name="T26" fmla="*/ 41 w 91"/>
                <a:gd name="T27" fmla="*/ 14 h 161"/>
                <a:gd name="T28" fmla="*/ 40 w 91"/>
                <a:gd name="T29" fmla="*/ 13 h 161"/>
                <a:gd name="T30" fmla="*/ 41 w 91"/>
                <a:gd name="T31" fmla="*/ 11 h 161"/>
                <a:gd name="T32" fmla="*/ 39 w 91"/>
                <a:gd name="T33" fmla="*/ 149 h 161"/>
                <a:gd name="T34" fmla="*/ 33 w 91"/>
                <a:gd name="T35" fmla="*/ 141 h 161"/>
                <a:gd name="T36" fmla="*/ 40 w 91"/>
                <a:gd name="T37" fmla="*/ 135 h 161"/>
                <a:gd name="T38" fmla="*/ 47 w 91"/>
                <a:gd name="T39" fmla="*/ 143 h 161"/>
                <a:gd name="T40" fmla="*/ 39 w 91"/>
                <a:gd name="T41" fmla="*/ 149 h 161"/>
                <a:gd name="T42" fmla="*/ 73 w 91"/>
                <a:gd name="T43" fmla="*/ 126 h 161"/>
                <a:gd name="T44" fmla="*/ 10 w 91"/>
                <a:gd name="T45" fmla="*/ 120 h 161"/>
                <a:gd name="T46" fmla="*/ 19 w 91"/>
                <a:gd name="T47" fmla="*/ 29 h 161"/>
                <a:gd name="T48" fmla="*/ 81 w 91"/>
                <a:gd name="T49" fmla="*/ 34 h 161"/>
                <a:gd name="T50" fmla="*/ 73 w 91"/>
                <a:gd name="T51" fmla="*/ 12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1" h="161">
                  <a:moveTo>
                    <a:pt x="79" y="6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18" y="0"/>
                    <a:pt x="13" y="5"/>
                    <a:pt x="12" y="1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9"/>
                    <a:pt x="5" y="155"/>
                    <a:pt x="11" y="155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72" y="161"/>
                    <a:pt x="78" y="156"/>
                    <a:pt x="79" y="14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1" y="12"/>
                    <a:pt x="86" y="7"/>
                    <a:pt x="79" y="6"/>
                  </a:cubicBezTo>
                  <a:close/>
                  <a:moveTo>
                    <a:pt x="41" y="11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63" y="14"/>
                    <a:pt x="63" y="15"/>
                  </a:cubicBezTo>
                  <a:cubicBezTo>
                    <a:pt x="63" y="16"/>
                    <a:pt x="62" y="16"/>
                    <a:pt x="61" y="16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0" y="14"/>
                    <a:pt x="40" y="14"/>
                    <a:pt x="40" y="13"/>
                  </a:cubicBezTo>
                  <a:cubicBezTo>
                    <a:pt x="40" y="12"/>
                    <a:pt x="41" y="11"/>
                    <a:pt x="41" y="11"/>
                  </a:cubicBezTo>
                  <a:close/>
                  <a:moveTo>
                    <a:pt x="39" y="149"/>
                  </a:moveTo>
                  <a:cubicBezTo>
                    <a:pt x="35" y="149"/>
                    <a:pt x="33" y="145"/>
                    <a:pt x="33" y="141"/>
                  </a:cubicBezTo>
                  <a:cubicBezTo>
                    <a:pt x="33" y="138"/>
                    <a:pt x="37" y="135"/>
                    <a:pt x="40" y="135"/>
                  </a:cubicBezTo>
                  <a:cubicBezTo>
                    <a:pt x="44" y="135"/>
                    <a:pt x="47" y="139"/>
                    <a:pt x="47" y="143"/>
                  </a:cubicBezTo>
                  <a:cubicBezTo>
                    <a:pt x="46" y="146"/>
                    <a:pt x="43" y="149"/>
                    <a:pt x="39" y="149"/>
                  </a:cubicBezTo>
                  <a:close/>
                  <a:moveTo>
                    <a:pt x="73" y="126"/>
                  </a:moveTo>
                  <a:cubicBezTo>
                    <a:pt x="10" y="120"/>
                    <a:pt x="10" y="120"/>
                    <a:pt x="10" y="12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81" y="34"/>
                    <a:pt x="81" y="34"/>
                    <a:pt x="81" y="34"/>
                  </a:cubicBezTo>
                  <a:lnTo>
                    <a:pt x="7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73" name="燕尾形 72"/>
          <p:cNvSpPr/>
          <p:nvPr/>
        </p:nvSpPr>
        <p:spPr>
          <a:xfrm>
            <a:off x="6731677" y="3055966"/>
            <a:ext cx="161976" cy="217679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5" name="标题 11"/>
          <p:cNvSpPr txBox="1">
            <a:spLocks/>
          </p:cNvSpPr>
          <p:nvPr/>
        </p:nvSpPr>
        <p:spPr>
          <a:xfrm>
            <a:off x="7001637" y="3162239"/>
            <a:ext cx="1162164" cy="29866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825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825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标题 11"/>
          <p:cNvSpPr txBox="1">
            <a:spLocks/>
          </p:cNvSpPr>
          <p:nvPr/>
        </p:nvSpPr>
        <p:spPr>
          <a:xfrm>
            <a:off x="7001637" y="294969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7531464" y="1181753"/>
            <a:ext cx="470261" cy="364151"/>
            <a:chOff x="5902457" y="4797152"/>
            <a:chExt cx="627178" cy="485661"/>
          </a:xfrm>
        </p:grpSpPr>
        <p:sp>
          <p:nvSpPr>
            <p:cNvPr id="78" name="椭圆 77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79" name="直接连接符 78"/>
            <p:cNvCxnSpPr>
              <a:stCxn id="78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椭圆 79"/>
          <p:cNvSpPr/>
          <p:nvPr/>
        </p:nvSpPr>
        <p:spPr>
          <a:xfrm>
            <a:off x="7703533" y="1011956"/>
            <a:ext cx="414363" cy="414363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81" name="标题 11"/>
          <p:cNvSpPr txBox="1">
            <a:spLocks/>
          </p:cNvSpPr>
          <p:nvPr/>
        </p:nvSpPr>
        <p:spPr>
          <a:xfrm>
            <a:off x="7703533" y="1102367"/>
            <a:ext cx="414363" cy="293240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05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7092749" y="3921548"/>
            <a:ext cx="904949" cy="1079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7088723" y="3921548"/>
            <a:ext cx="874184" cy="10798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84" name="标题 11"/>
          <p:cNvSpPr txBox="1">
            <a:spLocks/>
          </p:cNvSpPr>
          <p:nvPr/>
        </p:nvSpPr>
        <p:spPr>
          <a:xfrm>
            <a:off x="7325589" y="3651589"/>
            <a:ext cx="539919" cy="2932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1500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95%</a:t>
            </a:r>
            <a:endParaRPr lang="zh-CN" altLang="en-US" sz="1500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7249524" y="1766154"/>
            <a:ext cx="742653" cy="725843"/>
            <a:chOff x="5710238" y="3049588"/>
            <a:chExt cx="771526" cy="754062"/>
          </a:xfrm>
          <a:solidFill>
            <a:schemeClr val="tx1"/>
          </a:solidFill>
        </p:grpSpPr>
        <p:sp>
          <p:nvSpPr>
            <p:cNvPr id="86" name="Freeform 355"/>
            <p:cNvSpPr>
              <a:spLocks/>
            </p:cNvSpPr>
            <p:nvPr/>
          </p:nvSpPr>
          <p:spPr bwMode="auto">
            <a:xfrm>
              <a:off x="6026151" y="3049588"/>
              <a:ext cx="106363" cy="125413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7" name="Freeform 356"/>
            <p:cNvSpPr>
              <a:spLocks/>
            </p:cNvSpPr>
            <p:nvPr/>
          </p:nvSpPr>
          <p:spPr bwMode="auto">
            <a:xfrm>
              <a:off x="5797551" y="3160713"/>
              <a:ext cx="479425" cy="49847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8" name="Freeform 357"/>
            <p:cNvSpPr>
              <a:spLocks noEditPoints="1"/>
            </p:cNvSpPr>
            <p:nvPr/>
          </p:nvSpPr>
          <p:spPr bwMode="auto">
            <a:xfrm>
              <a:off x="5710238" y="3370263"/>
              <a:ext cx="169863" cy="155575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9" name="Freeform 358"/>
            <p:cNvSpPr>
              <a:spLocks/>
            </p:cNvSpPr>
            <p:nvPr/>
          </p:nvSpPr>
          <p:spPr bwMode="auto">
            <a:xfrm>
              <a:off x="5721351" y="3340100"/>
              <a:ext cx="760413" cy="463550"/>
            </a:xfrm>
            <a:custGeom>
              <a:avLst/>
              <a:gdLst>
                <a:gd name="T0" fmla="*/ 479 w 479"/>
                <a:gd name="T1" fmla="*/ 0 h 292"/>
                <a:gd name="T2" fmla="*/ 395 w 479"/>
                <a:gd name="T3" fmla="*/ 33 h 292"/>
                <a:gd name="T4" fmla="*/ 412 w 479"/>
                <a:gd name="T5" fmla="*/ 45 h 292"/>
                <a:gd name="T6" fmla="*/ 307 w 479"/>
                <a:gd name="T7" fmla="*/ 158 h 292"/>
                <a:gd name="T8" fmla="*/ 213 w 479"/>
                <a:gd name="T9" fmla="*/ 148 h 292"/>
                <a:gd name="T10" fmla="*/ 139 w 479"/>
                <a:gd name="T11" fmla="*/ 225 h 292"/>
                <a:gd name="T12" fmla="*/ 62 w 479"/>
                <a:gd name="T13" fmla="*/ 187 h 292"/>
                <a:gd name="T14" fmla="*/ 0 w 479"/>
                <a:gd name="T15" fmla="*/ 266 h 292"/>
                <a:gd name="T16" fmla="*/ 33 w 479"/>
                <a:gd name="T17" fmla="*/ 292 h 292"/>
                <a:gd name="T18" fmla="*/ 74 w 479"/>
                <a:gd name="T19" fmla="*/ 242 h 292"/>
                <a:gd name="T20" fmla="*/ 148 w 479"/>
                <a:gd name="T21" fmla="*/ 278 h 292"/>
                <a:gd name="T22" fmla="*/ 230 w 479"/>
                <a:gd name="T23" fmla="*/ 194 h 292"/>
                <a:gd name="T24" fmla="*/ 323 w 479"/>
                <a:gd name="T25" fmla="*/ 204 h 292"/>
                <a:gd name="T26" fmla="*/ 448 w 479"/>
                <a:gd name="T27" fmla="*/ 72 h 292"/>
                <a:gd name="T28" fmla="*/ 472 w 479"/>
                <a:gd name="T29" fmla="*/ 88 h 292"/>
                <a:gd name="T30" fmla="*/ 479 w 479"/>
                <a:gd name="T3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9" h="292">
                  <a:moveTo>
                    <a:pt x="479" y="0"/>
                  </a:moveTo>
                  <a:lnTo>
                    <a:pt x="395" y="33"/>
                  </a:lnTo>
                  <a:lnTo>
                    <a:pt x="412" y="45"/>
                  </a:lnTo>
                  <a:lnTo>
                    <a:pt x="307" y="158"/>
                  </a:lnTo>
                  <a:lnTo>
                    <a:pt x="213" y="148"/>
                  </a:lnTo>
                  <a:lnTo>
                    <a:pt x="139" y="225"/>
                  </a:lnTo>
                  <a:lnTo>
                    <a:pt x="62" y="187"/>
                  </a:lnTo>
                  <a:lnTo>
                    <a:pt x="0" y="266"/>
                  </a:lnTo>
                  <a:lnTo>
                    <a:pt x="33" y="292"/>
                  </a:lnTo>
                  <a:lnTo>
                    <a:pt x="74" y="242"/>
                  </a:lnTo>
                  <a:lnTo>
                    <a:pt x="148" y="278"/>
                  </a:lnTo>
                  <a:lnTo>
                    <a:pt x="230" y="194"/>
                  </a:lnTo>
                  <a:lnTo>
                    <a:pt x="323" y="204"/>
                  </a:lnTo>
                  <a:lnTo>
                    <a:pt x="448" y="72"/>
                  </a:lnTo>
                  <a:lnTo>
                    <a:pt x="472" y="88"/>
                  </a:lnTo>
                  <a:lnTo>
                    <a:pt x="47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710199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  <p:bldP spid="16" grpId="0"/>
      <p:bldP spid="20" grpId="0" animBg="1"/>
      <p:bldP spid="21" grpId="0"/>
      <p:bldP spid="22" grpId="0" animBg="1"/>
      <p:bldP spid="23" grpId="0" animBg="1"/>
      <p:bldP spid="24" grpId="0" animBg="1"/>
      <p:bldP spid="25" grpId="0"/>
      <p:bldP spid="27" grpId="0"/>
      <p:bldP spid="28" grpId="0"/>
      <p:bldP spid="32" grpId="0" animBg="1"/>
      <p:bldP spid="33" grpId="0"/>
      <p:bldP spid="34" grpId="0" animBg="1"/>
      <p:bldP spid="35" grpId="0" animBg="1"/>
      <p:bldP spid="36" grpId="0" animBg="1"/>
      <p:bldP spid="37" grpId="0"/>
      <p:bldP spid="39" grpId="0"/>
      <p:bldP spid="40" grpId="0"/>
      <p:bldP spid="44" grpId="0" animBg="1"/>
      <p:bldP spid="45" grpId="0"/>
      <p:bldP spid="46" grpId="0" animBg="1"/>
      <p:bldP spid="47" grpId="0" animBg="1"/>
      <p:bldP spid="48" grpId="0" animBg="1"/>
      <p:bldP spid="49" grpId="0"/>
      <p:bldP spid="51" grpId="0"/>
      <p:bldP spid="52" grpId="0"/>
      <p:bldP spid="56" grpId="0" animBg="1"/>
      <p:bldP spid="57" grpId="0"/>
      <p:bldP spid="58" grpId="0" animBg="1"/>
      <p:bldP spid="59" grpId="0" animBg="1"/>
      <p:bldP spid="60" grpId="0"/>
      <p:bldP spid="61" grpId="0" animBg="1"/>
      <p:bldP spid="73" grpId="0" animBg="1"/>
      <p:bldP spid="75" grpId="0"/>
      <p:bldP spid="76" grpId="0"/>
      <p:bldP spid="80" grpId="0" animBg="1"/>
      <p:bldP spid="81" grpId="0"/>
      <p:bldP spid="82" grpId="0" animBg="1"/>
      <p:bldP spid="83" grpId="0" animBg="1"/>
      <p:bldP spid="8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椭圆 2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099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第四章</a:t>
            </a:r>
            <a:endParaRPr lang="zh-CN" altLang="en-US" sz="825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685617"/>
            <a:endParaRPr lang="en-US" altLang="zh-CN" sz="105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4"/>
          <p:cNvSpPr txBox="1">
            <a:spLocks/>
          </p:cNvSpPr>
          <p:nvPr/>
        </p:nvSpPr>
        <p:spPr>
          <a:xfrm>
            <a:off x="3546154" y="1869855"/>
            <a:ext cx="332437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69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当前形势的分析</a:t>
            </a:r>
            <a:endParaRPr lang="en-US" altLang="zh-CN" sz="135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7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当前行业分类</a:t>
              </a: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435871" y="2332859"/>
            <a:ext cx="1077226" cy="161583"/>
            <a:chOff x="4369395" y="3284984"/>
            <a:chExt cx="1436675" cy="215500"/>
          </a:xfrm>
        </p:grpSpPr>
        <p:sp>
          <p:nvSpPr>
            <p:cNvPr id="12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行业从业情况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17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行业组成类型</a:t>
              </a: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5435871" y="2625742"/>
            <a:ext cx="1077226" cy="161583"/>
            <a:chOff x="4369395" y="3284984"/>
            <a:chExt cx="1436675" cy="215500"/>
          </a:xfrm>
        </p:grpSpPr>
        <p:sp>
          <p:nvSpPr>
            <p:cNvPr id="22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行业情况分析</a:t>
              </a: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5" name="等腰三角形 24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062950" y="2895702"/>
            <a:ext cx="1077226" cy="161583"/>
            <a:chOff x="4369395" y="3284984"/>
            <a:chExt cx="1436675" cy="215500"/>
          </a:xfrm>
        </p:grpSpPr>
        <p:sp>
          <p:nvSpPr>
            <p:cNvPr id="27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未来发展形势</a:t>
              </a: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31" name="KSO_Shape"/>
          <p:cNvSpPr>
            <a:spLocks/>
          </p:cNvSpPr>
          <p:nvPr/>
        </p:nvSpPr>
        <p:spPr bwMode="auto">
          <a:xfrm>
            <a:off x="2614985" y="1707879"/>
            <a:ext cx="769192" cy="761502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685617">
              <a:defRPr/>
            </a:pPr>
            <a:endParaRPr lang="zh-CN" altLang="en-US">
              <a:solidFill>
                <a:srgbClr val="E4C874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756720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3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行业从业情况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3384177" y="844008"/>
            <a:ext cx="917863" cy="917863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602777" y="1089873"/>
            <a:ext cx="533261" cy="426133"/>
            <a:chOff x="5738813" y="3144838"/>
            <a:chExt cx="711200" cy="568325"/>
          </a:xfrm>
          <a:solidFill>
            <a:schemeClr val="bg1"/>
          </a:solidFill>
        </p:grpSpPr>
        <p:sp>
          <p:nvSpPr>
            <p:cNvPr id="8" name="Freeform 103"/>
            <p:cNvSpPr>
              <a:spLocks/>
            </p:cNvSpPr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" name="Freeform 104"/>
            <p:cNvSpPr>
              <a:spLocks/>
            </p:cNvSpPr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" name="Freeform 105"/>
            <p:cNvSpPr>
              <a:spLocks/>
            </p:cNvSpPr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5" name="标题 11"/>
          <p:cNvSpPr txBox="1">
            <a:spLocks/>
          </p:cNvSpPr>
          <p:nvPr/>
        </p:nvSpPr>
        <p:spPr>
          <a:xfrm>
            <a:off x="4264921" y="1225374"/>
            <a:ext cx="539919" cy="428513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rPr>
              <a:t>01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 rot="16200000">
            <a:off x="5570851" y="-155364"/>
            <a:ext cx="53992" cy="2591613"/>
            <a:chOff x="3419789" y="2128318"/>
            <a:chExt cx="72008" cy="3456384"/>
          </a:xfrm>
          <a:solidFill>
            <a:schemeClr val="tx1"/>
          </a:solidFill>
        </p:grpSpPr>
        <p:cxnSp>
          <p:nvCxnSpPr>
            <p:cNvPr id="17" name="直接连接符 16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9" name="标题 11"/>
          <p:cNvSpPr txBox="1">
            <a:spLocks/>
          </p:cNvSpPr>
          <p:nvPr/>
        </p:nvSpPr>
        <p:spPr>
          <a:xfrm>
            <a:off x="4696856" y="1167960"/>
            <a:ext cx="2142805" cy="425091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标题 11"/>
          <p:cNvSpPr txBox="1">
            <a:spLocks/>
          </p:cNvSpPr>
          <p:nvPr/>
        </p:nvSpPr>
        <p:spPr>
          <a:xfrm>
            <a:off x="4679984" y="898000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21" name="椭圆 20"/>
          <p:cNvSpPr/>
          <p:nvPr/>
        </p:nvSpPr>
        <p:spPr>
          <a:xfrm>
            <a:off x="3654137" y="2139814"/>
            <a:ext cx="917863" cy="917863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" name="标题 11"/>
          <p:cNvSpPr txBox="1">
            <a:spLocks/>
          </p:cNvSpPr>
          <p:nvPr/>
        </p:nvSpPr>
        <p:spPr>
          <a:xfrm>
            <a:off x="4534880" y="2521180"/>
            <a:ext cx="539919" cy="428513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rPr>
              <a:t>02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 rot="16200000">
            <a:off x="5840811" y="1140443"/>
            <a:ext cx="53992" cy="2591613"/>
            <a:chOff x="3419789" y="2128318"/>
            <a:chExt cx="72008" cy="3456384"/>
          </a:xfrm>
          <a:solidFill>
            <a:schemeClr val="tx1"/>
          </a:solidFill>
        </p:grpSpPr>
        <p:cxnSp>
          <p:nvCxnSpPr>
            <p:cNvPr id="24" name="直接连接符 23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椭圆 24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6" name="标题 11"/>
          <p:cNvSpPr txBox="1">
            <a:spLocks/>
          </p:cNvSpPr>
          <p:nvPr/>
        </p:nvSpPr>
        <p:spPr>
          <a:xfrm>
            <a:off x="4966816" y="2463766"/>
            <a:ext cx="2142805" cy="425091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标题 11"/>
          <p:cNvSpPr txBox="1">
            <a:spLocks/>
          </p:cNvSpPr>
          <p:nvPr/>
        </p:nvSpPr>
        <p:spPr>
          <a:xfrm>
            <a:off x="4949943" y="2193806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3816113" y="2301791"/>
            <a:ext cx="612225" cy="612225"/>
            <a:chOff x="5734050" y="3063875"/>
            <a:chExt cx="727075" cy="727075"/>
          </a:xfrm>
          <a:solidFill>
            <a:schemeClr val="bg1"/>
          </a:solidFill>
        </p:grpSpPr>
        <p:sp>
          <p:nvSpPr>
            <p:cNvPr id="29" name="Oval 123"/>
            <p:cNvSpPr>
              <a:spLocks noChangeArrowheads="1"/>
            </p:cNvSpPr>
            <p:nvPr/>
          </p:nvSpPr>
          <p:spPr bwMode="auto">
            <a:xfrm>
              <a:off x="6022975" y="3268663"/>
              <a:ext cx="144463" cy="176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0" name="Freeform 124"/>
            <p:cNvSpPr>
              <a:spLocks/>
            </p:cNvSpPr>
            <p:nvPr/>
          </p:nvSpPr>
          <p:spPr bwMode="auto">
            <a:xfrm>
              <a:off x="5948363" y="3463925"/>
              <a:ext cx="125413" cy="177800"/>
            </a:xfrm>
            <a:custGeom>
              <a:avLst/>
              <a:gdLst>
                <a:gd name="T0" fmla="*/ 21 w 33"/>
                <a:gd name="T1" fmla="*/ 20 h 47"/>
                <a:gd name="T2" fmla="*/ 25 w 33"/>
                <a:gd name="T3" fmla="*/ 12 h 47"/>
                <a:gd name="T4" fmla="*/ 15 w 33"/>
                <a:gd name="T5" fmla="*/ 7 h 47"/>
                <a:gd name="T6" fmla="*/ 23 w 33"/>
                <a:gd name="T7" fmla="*/ 0 h 47"/>
                <a:gd name="T8" fmla="*/ 23 w 33"/>
                <a:gd name="T9" fmla="*/ 0 h 47"/>
                <a:gd name="T10" fmla="*/ 14 w 33"/>
                <a:gd name="T11" fmla="*/ 1 h 47"/>
                <a:gd name="T12" fmla="*/ 13 w 33"/>
                <a:gd name="T13" fmla="*/ 1 h 47"/>
                <a:gd name="T14" fmla="*/ 13 w 33"/>
                <a:gd name="T15" fmla="*/ 1 h 47"/>
                <a:gd name="T16" fmla="*/ 2 w 33"/>
                <a:gd name="T17" fmla="*/ 12 h 47"/>
                <a:gd name="T18" fmla="*/ 0 w 33"/>
                <a:gd name="T19" fmla="*/ 34 h 47"/>
                <a:gd name="T20" fmla="*/ 33 w 33"/>
                <a:gd name="T21" fmla="*/ 47 h 47"/>
                <a:gd name="T22" fmla="*/ 33 w 33"/>
                <a:gd name="T23" fmla="*/ 47 h 47"/>
                <a:gd name="T24" fmla="*/ 21 w 33"/>
                <a:gd name="T25" fmla="*/ 2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21" y="20"/>
                  </a:moveTo>
                  <a:cubicBezTo>
                    <a:pt x="25" y="12"/>
                    <a:pt x="25" y="12"/>
                    <a:pt x="2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7" y="0"/>
                    <a:pt x="14" y="1"/>
                  </a:cubicBezTo>
                  <a:cubicBezTo>
                    <a:pt x="14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7" y="1"/>
                    <a:pt x="2" y="6"/>
                    <a:pt x="2" y="1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9" y="41"/>
                    <a:pt x="20" y="46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lnTo>
                    <a:pt x="2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1" name="Freeform 125"/>
            <p:cNvSpPr>
              <a:spLocks/>
            </p:cNvSpPr>
            <p:nvPr/>
          </p:nvSpPr>
          <p:spPr bwMode="auto">
            <a:xfrm>
              <a:off x="6122988" y="3463925"/>
              <a:ext cx="125413" cy="177800"/>
            </a:xfrm>
            <a:custGeom>
              <a:avLst/>
              <a:gdLst>
                <a:gd name="T0" fmla="*/ 31 w 33"/>
                <a:gd name="T1" fmla="*/ 12 h 47"/>
                <a:gd name="T2" fmla="*/ 20 w 33"/>
                <a:gd name="T3" fmla="*/ 1 h 47"/>
                <a:gd name="T4" fmla="*/ 20 w 33"/>
                <a:gd name="T5" fmla="*/ 1 h 47"/>
                <a:gd name="T6" fmla="*/ 18 w 33"/>
                <a:gd name="T7" fmla="*/ 1 h 47"/>
                <a:gd name="T8" fmla="*/ 9 w 33"/>
                <a:gd name="T9" fmla="*/ 0 h 47"/>
                <a:gd name="T10" fmla="*/ 9 w 33"/>
                <a:gd name="T11" fmla="*/ 0 h 47"/>
                <a:gd name="T12" fmla="*/ 17 w 33"/>
                <a:gd name="T13" fmla="*/ 7 h 47"/>
                <a:gd name="T14" fmla="*/ 7 w 33"/>
                <a:gd name="T15" fmla="*/ 12 h 47"/>
                <a:gd name="T16" fmla="*/ 12 w 33"/>
                <a:gd name="T17" fmla="*/ 20 h 47"/>
                <a:gd name="T18" fmla="*/ 0 w 33"/>
                <a:gd name="T19" fmla="*/ 47 h 47"/>
                <a:gd name="T20" fmla="*/ 0 w 33"/>
                <a:gd name="T21" fmla="*/ 47 h 47"/>
                <a:gd name="T22" fmla="*/ 33 w 33"/>
                <a:gd name="T23" fmla="*/ 34 h 47"/>
                <a:gd name="T24" fmla="*/ 31 w 33"/>
                <a:gd name="T25" fmla="*/ 1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31" y="12"/>
                  </a:moveTo>
                  <a:cubicBezTo>
                    <a:pt x="31" y="6"/>
                    <a:pt x="26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5" y="0"/>
                    <a:pt x="12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2" y="46"/>
                    <a:pt x="24" y="41"/>
                    <a:pt x="33" y="34"/>
                  </a:cubicBezTo>
                  <a:lnTo>
                    <a:pt x="3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Freeform 126"/>
            <p:cNvSpPr>
              <a:spLocks/>
            </p:cNvSpPr>
            <p:nvPr/>
          </p:nvSpPr>
          <p:spPr bwMode="auto">
            <a:xfrm>
              <a:off x="6073775" y="3455988"/>
              <a:ext cx="49213" cy="190500"/>
            </a:xfrm>
            <a:custGeom>
              <a:avLst/>
              <a:gdLst>
                <a:gd name="T0" fmla="*/ 11 w 13"/>
                <a:gd name="T1" fmla="*/ 10 h 50"/>
                <a:gd name="T2" fmla="*/ 12 w 13"/>
                <a:gd name="T3" fmla="*/ 9 h 50"/>
                <a:gd name="T4" fmla="*/ 10 w 13"/>
                <a:gd name="T5" fmla="*/ 0 h 50"/>
                <a:gd name="T6" fmla="*/ 2 w 13"/>
                <a:gd name="T7" fmla="*/ 0 h 50"/>
                <a:gd name="T8" fmla="*/ 0 w 13"/>
                <a:gd name="T9" fmla="*/ 9 h 50"/>
                <a:gd name="T10" fmla="*/ 2 w 13"/>
                <a:gd name="T11" fmla="*/ 10 h 50"/>
                <a:gd name="T12" fmla="*/ 0 w 13"/>
                <a:gd name="T13" fmla="*/ 49 h 50"/>
                <a:gd name="T14" fmla="*/ 0 w 13"/>
                <a:gd name="T15" fmla="*/ 49 h 50"/>
                <a:gd name="T16" fmla="*/ 6 w 13"/>
                <a:gd name="T17" fmla="*/ 50 h 50"/>
                <a:gd name="T18" fmla="*/ 13 w 13"/>
                <a:gd name="T19" fmla="*/ 49 h 50"/>
                <a:gd name="T20" fmla="*/ 13 w 13"/>
                <a:gd name="T21" fmla="*/ 49 h 50"/>
                <a:gd name="T22" fmla="*/ 11 w 13"/>
                <a:gd name="T23" fmla="*/ 1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50">
                  <a:moveTo>
                    <a:pt x="11" y="10"/>
                  </a:moveTo>
                  <a:cubicBezTo>
                    <a:pt x="12" y="9"/>
                    <a:pt x="12" y="9"/>
                    <a:pt x="12" y="9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" y="50"/>
                    <a:pt x="4" y="50"/>
                    <a:pt x="6" y="50"/>
                  </a:cubicBezTo>
                  <a:cubicBezTo>
                    <a:pt x="8" y="50"/>
                    <a:pt x="11" y="50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lnTo>
                    <a:pt x="1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Freeform 127"/>
            <p:cNvSpPr>
              <a:spLocks noEditPoints="1"/>
            </p:cNvSpPr>
            <p:nvPr/>
          </p:nvSpPr>
          <p:spPr bwMode="auto">
            <a:xfrm>
              <a:off x="5859463" y="3189288"/>
              <a:ext cx="476250" cy="476250"/>
            </a:xfrm>
            <a:custGeom>
              <a:avLst/>
              <a:gdLst>
                <a:gd name="T0" fmla="*/ 63 w 125"/>
                <a:gd name="T1" fmla="*/ 125 h 125"/>
                <a:gd name="T2" fmla="*/ 0 w 125"/>
                <a:gd name="T3" fmla="*/ 62 h 125"/>
                <a:gd name="T4" fmla="*/ 63 w 125"/>
                <a:gd name="T5" fmla="*/ 0 h 125"/>
                <a:gd name="T6" fmla="*/ 125 w 125"/>
                <a:gd name="T7" fmla="*/ 62 h 125"/>
                <a:gd name="T8" fmla="*/ 63 w 125"/>
                <a:gd name="T9" fmla="*/ 125 h 125"/>
                <a:gd name="T10" fmla="*/ 63 w 125"/>
                <a:gd name="T11" fmla="*/ 9 h 125"/>
                <a:gd name="T12" fmla="*/ 9 w 125"/>
                <a:gd name="T13" fmla="*/ 62 h 125"/>
                <a:gd name="T14" fmla="*/ 63 w 125"/>
                <a:gd name="T15" fmla="*/ 116 h 125"/>
                <a:gd name="T16" fmla="*/ 116 w 125"/>
                <a:gd name="T17" fmla="*/ 62 h 125"/>
                <a:gd name="T18" fmla="*/ 63 w 125"/>
                <a:gd name="T19" fmla="*/ 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5">
                  <a:moveTo>
                    <a:pt x="63" y="125"/>
                  </a:moveTo>
                  <a:cubicBezTo>
                    <a:pt x="28" y="125"/>
                    <a:pt x="0" y="97"/>
                    <a:pt x="0" y="62"/>
                  </a:cubicBezTo>
                  <a:cubicBezTo>
                    <a:pt x="0" y="28"/>
                    <a:pt x="28" y="0"/>
                    <a:pt x="63" y="0"/>
                  </a:cubicBezTo>
                  <a:cubicBezTo>
                    <a:pt x="97" y="0"/>
                    <a:pt x="125" y="28"/>
                    <a:pt x="125" y="62"/>
                  </a:cubicBezTo>
                  <a:cubicBezTo>
                    <a:pt x="125" y="97"/>
                    <a:pt x="97" y="125"/>
                    <a:pt x="63" y="125"/>
                  </a:cubicBezTo>
                  <a:close/>
                  <a:moveTo>
                    <a:pt x="63" y="9"/>
                  </a:moveTo>
                  <a:cubicBezTo>
                    <a:pt x="33" y="9"/>
                    <a:pt x="9" y="33"/>
                    <a:pt x="9" y="62"/>
                  </a:cubicBezTo>
                  <a:cubicBezTo>
                    <a:pt x="9" y="92"/>
                    <a:pt x="33" y="116"/>
                    <a:pt x="63" y="116"/>
                  </a:cubicBezTo>
                  <a:cubicBezTo>
                    <a:pt x="92" y="116"/>
                    <a:pt x="116" y="92"/>
                    <a:pt x="116" y="62"/>
                  </a:cubicBezTo>
                  <a:cubicBezTo>
                    <a:pt x="116" y="33"/>
                    <a:pt x="92" y="9"/>
                    <a:pt x="6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Oval 128"/>
            <p:cNvSpPr>
              <a:spLocks noChangeArrowheads="1"/>
            </p:cNvSpPr>
            <p:nvPr/>
          </p:nvSpPr>
          <p:spPr bwMode="auto">
            <a:xfrm>
              <a:off x="6049963" y="3063875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Freeform 129"/>
            <p:cNvSpPr>
              <a:spLocks/>
            </p:cNvSpPr>
            <p:nvPr/>
          </p:nvSpPr>
          <p:spPr bwMode="auto">
            <a:xfrm>
              <a:off x="6080125" y="3109913"/>
              <a:ext cx="34925" cy="95250"/>
            </a:xfrm>
            <a:custGeom>
              <a:avLst/>
              <a:gdLst>
                <a:gd name="T0" fmla="*/ 22 w 22"/>
                <a:gd name="T1" fmla="*/ 60 h 60"/>
                <a:gd name="T2" fmla="*/ 0 w 22"/>
                <a:gd name="T3" fmla="*/ 60 h 60"/>
                <a:gd name="T4" fmla="*/ 0 w 22"/>
                <a:gd name="T5" fmla="*/ 0 h 60"/>
                <a:gd name="T6" fmla="*/ 22 w 22"/>
                <a:gd name="T7" fmla="*/ 0 h 60"/>
                <a:gd name="T8" fmla="*/ 22 w 22"/>
                <a:gd name="T9" fmla="*/ 60 h 60"/>
                <a:gd name="T10" fmla="*/ 22 w 22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0">
                  <a:moveTo>
                    <a:pt x="22" y="60"/>
                  </a:moveTo>
                  <a:lnTo>
                    <a:pt x="0" y="60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0"/>
                  </a:lnTo>
                  <a:lnTo>
                    <a:pt x="22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6" name="Oval 130"/>
            <p:cNvSpPr>
              <a:spLocks noChangeArrowheads="1"/>
            </p:cNvSpPr>
            <p:nvPr/>
          </p:nvSpPr>
          <p:spPr bwMode="auto">
            <a:xfrm>
              <a:off x="6049963" y="3695700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Freeform 131"/>
            <p:cNvSpPr>
              <a:spLocks/>
            </p:cNvSpPr>
            <p:nvPr/>
          </p:nvSpPr>
          <p:spPr bwMode="auto">
            <a:xfrm>
              <a:off x="6080125" y="3646488"/>
              <a:ext cx="34925" cy="98425"/>
            </a:xfrm>
            <a:custGeom>
              <a:avLst/>
              <a:gdLst>
                <a:gd name="T0" fmla="*/ 22 w 22"/>
                <a:gd name="T1" fmla="*/ 62 h 62"/>
                <a:gd name="T2" fmla="*/ 0 w 22"/>
                <a:gd name="T3" fmla="*/ 62 h 62"/>
                <a:gd name="T4" fmla="*/ 0 w 22"/>
                <a:gd name="T5" fmla="*/ 0 h 62"/>
                <a:gd name="T6" fmla="*/ 22 w 22"/>
                <a:gd name="T7" fmla="*/ 0 h 62"/>
                <a:gd name="T8" fmla="*/ 22 w 22"/>
                <a:gd name="T9" fmla="*/ 62 h 62"/>
                <a:gd name="T10" fmla="*/ 22 w 22"/>
                <a:gd name="T11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2">
                  <a:moveTo>
                    <a:pt x="2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2"/>
                  </a:lnTo>
                  <a:lnTo>
                    <a:pt x="22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8" name="Oval 132"/>
            <p:cNvSpPr>
              <a:spLocks noChangeArrowheads="1"/>
            </p:cNvSpPr>
            <p:nvPr/>
          </p:nvSpPr>
          <p:spPr bwMode="auto">
            <a:xfrm>
              <a:off x="6365875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9" name="Freeform 133"/>
            <p:cNvSpPr>
              <a:spLocks/>
            </p:cNvSpPr>
            <p:nvPr/>
          </p:nvSpPr>
          <p:spPr bwMode="auto">
            <a:xfrm>
              <a:off x="6319838" y="3409950"/>
              <a:ext cx="95250" cy="34925"/>
            </a:xfrm>
            <a:custGeom>
              <a:avLst/>
              <a:gdLst>
                <a:gd name="T0" fmla="*/ 60 w 60"/>
                <a:gd name="T1" fmla="*/ 22 h 22"/>
                <a:gd name="T2" fmla="*/ 0 w 60"/>
                <a:gd name="T3" fmla="*/ 22 h 22"/>
                <a:gd name="T4" fmla="*/ 0 w 60"/>
                <a:gd name="T5" fmla="*/ 0 h 22"/>
                <a:gd name="T6" fmla="*/ 60 w 60"/>
                <a:gd name="T7" fmla="*/ 0 h 22"/>
                <a:gd name="T8" fmla="*/ 60 w 60"/>
                <a:gd name="T9" fmla="*/ 22 h 22"/>
                <a:gd name="T10" fmla="*/ 60 w 60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22">
                  <a:moveTo>
                    <a:pt x="60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0" y="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0" name="Oval 134"/>
            <p:cNvSpPr>
              <a:spLocks noChangeArrowheads="1"/>
            </p:cNvSpPr>
            <p:nvPr/>
          </p:nvSpPr>
          <p:spPr bwMode="auto">
            <a:xfrm>
              <a:off x="5734050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1" name="Freeform 135"/>
            <p:cNvSpPr>
              <a:spLocks/>
            </p:cNvSpPr>
            <p:nvPr/>
          </p:nvSpPr>
          <p:spPr bwMode="auto">
            <a:xfrm>
              <a:off x="5780088" y="3409950"/>
              <a:ext cx="98425" cy="34925"/>
            </a:xfrm>
            <a:custGeom>
              <a:avLst/>
              <a:gdLst>
                <a:gd name="T0" fmla="*/ 62 w 62"/>
                <a:gd name="T1" fmla="*/ 22 h 22"/>
                <a:gd name="T2" fmla="*/ 0 w 62"/>
                <a:gd name="T3" fmla="*/ 22 h 22"/>
                <a:gd name="T4" fmla="*/ 0 w 62"/>
                <a:gd name="T5" fmla="*/ 0 h 22"/>
                <a:gd name="T6" fmla="*/ 62 w 62"/>
                <a:gd name="T7" fmla="*/ 0 h 22"/>
                <a:gd name="T8" fmla="*/ 62 w 62"/>
                <a:gd name="T9" fmla="*/ 22 h 22"/>
                <a:gd name="T10" fmla="*/ 62 w 62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22">
                  <a:moveTo>
                    <a:pt x="62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22"/>
                  </a:lnTo>
                  <a:lnTo>
                    <a:pt x="6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Freeform 136"/>
            <p:cNvSpPr>
              <a:spLocks/>
            </p:cNvSpPr>
            <p:nvPr/>
          </p:nvSpPr>
          <p:spPr bwMode="auto">
            <a:xfrm>
              <a:off x="6270625" y="3151188"/>
              <a:ext cx="103188" cy="103188"/>
            </a:xfrm>
            <a:custGeom>
              <a:avLst/>
              <a:gdLst>
                <a:gd name="T0" fmla="*/ 22 w 27"/>
                <a:gd name="T1" fmla="*/ 22 h 27"/>
                <a:gd name="T2" fmla="*/ 5 w 27"/>
                <a:gd name="T3" fmla="*/ 22 h 27"/>
                <a:gd name="T4" fmla="*/ 5 w 27"/>
                <a:gd name="T5" fmla="*/ 5 h 27"/>
                <a:gd name="T6" fmla="*/ 22 w 27"/>
                <a:gd name="T7" fmla="*/ 5 h 27"/>
                <a:gd name="T8" fmla="*/ 22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22"/>
                  </a:moveTo>
                  <a:cubicBezTo>
                    <a:pt x="17" y="27"/>
                    <a:pt x="9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10"/>
                    <a:pt x="27" y="18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Freeform 137"/>
            <p:cNvSpPr>
              <a:spLocks/>
            </p:cNvSpPr>
            <p:nvPr/>
          </p:nvSpPr>
          <p:spPr bwMode="auto">
            <a:xfrm>
              <a:off x="6243638" y="3194050"/>
              <a:ext cx="87313" cy="90488"/>
            </a:xfrm>
            <a:custGeom>
              <a:avLst/>
              <a:gdLst>
                <a:gd name="T0" fmla="*/ 15 w 55"/>
                <a:gd name="T1" fmla="*/ 57 h 57"/>
                <a:gd name="T2" fmla="*/ 0 w 55"/>
                <a:gd name="T3" fmla="*/ 40 h 57"/>
                <a:gd name="T4" fmla="*/ 41 w 55"/>
                <a:gd name="T5" fmla="*/ 0 h 57"/>
                <a:gd name="T6" fmla="*/ 55 w 55"/>
                <a:gd name="T7" fmla="*/ 14 h 57"/>
                <a:gd name="T8" fmla="*/ 15 w 55"/>
                <a:gd name="T9" fmla="*/ 57 h 57"/>
                <a:gd name="T10" fmla="*/ 15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15" y="57"/>
                  </a:moveTo>
                  <a:lnTo>
                    <a:pt x="0" y="40"/>
                  </a:lnTo>
                  <a:lnTo>
                    <a:pt x="41" y="0"/>
                  </a:lnTo>
                  <a:lnTo>
                    <a:pt x="55" y="14"/>
                  </a:lnTo>
                  <a:lnTo>
                    <a:pt x="15" y="57"/>
                  </a:lnTo>
                  <a:lnTo>
                    <a:pt x="15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Freeform 138"/>
            <p:cNvSpPr>
              <a:spLocks/>
            </p:cNvSpPr>
            <p:nvPr/>
          </p:nvSpPr>
          <p:spPr bwMode="auto">
            <a:xfrm>
              <a:off x="5821363" y="3600450"/>
              <a:ext cx="103188" cy="103188"/>
            </a:xfrm>
            <a:custGeom>
              <a:avLst/>
              <a:gdLst>
                <a:gd name="T0" fmla="*/ 5 w 27"/>
                <a:gd name="T1" fmla="*/ 5 h 27"/>
                <a:gd name="T2" fmla="*/ 22 w 27"/>
                <a:gd name="T3" fmla="*/ 5 h 27"/>
                <a:gd name="T4" fmla="*/ 22 w 27"/>
                <a:gd name="T5" fmla="*/ 22 h 27"/>
                <a:gd name="T6" fmla="*/ 5 w 27"/>
                <a:gd name="T7" fmla="*/ 22 h 27"/>
                <a:gd name="T8" fmla="*/ 5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5"/>
                  </a:moveTo>
                  <a:cubicBezTo>
                    <a:pt x="10" y="0"/>
                    <a:pt x="18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7"/>
                    <a:pt x="0" y="9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5" name="Freeform 139"/>
            <p:cNvSpPr>
              <a:spLocks/>
            </p:cNvSpPr>
            <p:nvPr/>
          </p:nvSpPr>
          <p:spPr bwMode="auto">
            <a:xfrm>
              <a:off x="5864225" y="3570288"/>
              <a:ext cx="90488" cy="90488"/>
            </a:xfrm>
            <a:custGeom>
              <a:avLst/>
              <a:gdLst>
                <a:gd name="T0" fmla="*/ 14 w 57"/>
                <a:gd name="T1" fmla="*/ 57 h 57"/>
                <a:gd name="T2" fmla="*/ 0 w 57"/>
                <a:gd name="T3" fmla="*/ 43 h 57"/>
                <a:gd name="T4" fmla="*/ 41 w 57"/>
                <a:gd name="T5" fmla="*/ 0 h 57"/>
                <a:gd name="T6" fmla="*/ 57 w 57"/>
                <a:gd name="T7" fmla="*/ 17 h 57"/>
                <a:gd name="T8" fmla="*/ 14 w 57"/>
                <a:gd name="T9" fmla="*/ 57 h 57"/>
                <a:gd name="T10" fmla="*/ 14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14" y="57"/>
                  </a:moveTo>
                  <a:lnTo>
                    <a:pt x="0" y="43"/>
                  </a:lnTo>
                  <a:lnTo>
                    <a:pt x="41" y="0"/>
                  </a:lnTo>
                  <a:lnTo>
                    <a:pt x="57" y="17"/>
                  </a:lnTo>
                  <a:lnTo>
                    <a:pt x="14" y="57"/>
                  </a:lnTo>
                  <a:lnTo>
                    <a:pt x="14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6" name="Freeform 140"/>
            <p:cNvSpPr>
              <a:spLocks/>
            </p:cNvSpPr>
            <p:nvPr/>
          </p:nvSpPr>
          <p:spPr bwMode="auto">
            <a:xfrm>
              <a:off x="6270625" y="3600450"/>
              <a:ext cx="103188" cy="103188"/>
            </a:xfrm>
            <a:custGeom>
              <a:avLst/>
              <a:gdLst>
                <a:gd name="T0" fmla="*/ 5 w 27"/>
                <a:gd name="T1" fmla="*/ 22 h 27"/>
                <a:gd name="T2" fmla="*/ 5 w 27"/>
                <a:gd name="T3" fmla="*/ 5 h 27"/>
                <a:gd name="T4" fmla="*/ 22 w 27"/>
                <a:gd name="T5" fmla="*/ 5 h 27"/>
                <a:gd name="T6" fmla="*/ 22 w 27"/>
                <a:gd name="T7" fmla="*/ 22 h 27"/>
                <a:gd name="T8" fmla="*/ 5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22"/>
                  </a:moveTo>
                  <a:cubicBezTo>
                    <a:pt x="0" y="17"/>
                    <a:pt x="0" y="9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7" y="27"/>
                    <a:pt x="9" y="27"/>
                    <a:pt x="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Freeform 141"/>
            <p:cNvSpPr>
              <a:spLocks/>
            </p:cNvSpPr>
            <p:nvPr/>
          </p:nvSpPr>
          <p:spPr bwMode="auto">
            <a:xfrm>
              <a:off x="6243638" y="3570288"/>
              <a:ext cx="87313" cy="90488"/>
            </a:xfrm>
            <a:custGeom>
              <a:avLst/>
              <a:gdLst>
                <a:gd name="T0" fmla="*/ 41 w 55"/>
                <a:gd name="T1" fmla="*/ 57 h 57"/>
                <a:gd name="T2" fmla="*/ 0 w 55"/>
                <a:gd name="T3" fmla="*/ 17 h 57"/>
                <a:gd name="T4" fmla="*/ 15 w 55"/>
                <a:gd name="T5" fmla="*/ 0 h 57"/>
                <a:gd name="T6" fmla="*/ 55 w 55"/>
                <a:gd name="T7" fmla="*/ 43 h 57"/>
                <a:gd name="T8" fmla="*/ 41 w 55"/>
                <a:gd name="T9" fmla="*/ 57 h 57"/>
                <a:gd name="T10" fmla="*/ 41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41" y="57"/>
                  </a:moveTo>
                  <a:lnTo>
                    <a:pt x="0" y="17"/>
                  </a:lnTo>
                  <a:lnTo>
                    <a:pt x="15" y="0"/>
                  </a:lnTo>
                  <a:lnTo>
                    <a:pt x="55" y="43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8" name="Freeform 142"/>
            <p:cNvSpPr>
              <a:spLocks/>
            </p:cNvSpPr>
            <p:nvPr/>
          </p:nvSpPr>
          <p:spPr bwMode="auto">
            <a:xfrm>
              <a:off x="5821363" y="3151188"/>
              <a:ext cx="103188" cy="103188"/>
            </a:xfrm>
            <a:custGeom>
              <a:avLst/>
              <a:gdLst>
                <a:gd name="T0" fmla="*/ 22 w 27"/>
                <a:gd name="T1" fmla="*/ 5 h 27"/>
                <a:gd name="T2" fmla="*/ 22 w 27"/>
                <a:gd name="T3" fmla="*/ 22 h 27"/>
                <a:gd name="T4" fmla="*/ 5 w 27"/>
                <a:gd name="T5" fmla="*/ 22 h 27"/>
                <a:gd name="T6" fmla="*/ 5 w 27"/>
                <a:gd name="T7" fmla="*/ 5 h 27"/>
                <a:gd name="T8" fmla="*/ 22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5"/>
                  </a:moveTo>
                  <a:cubicBezTo>
                    <a:pt x="27" y="10"/>
                    <a:pt x="27" y="18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10" y="0"/>
                    <a:pt x="18" y="0"/>
                    <a:pt x="2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9" name="Freeform 143"/>
            <p:cNvSpPr>
              <a:spLocks/>
            </p:cNvSpPr>
            <p:nvPr/>
          </p:nvSpPr>
          <p:spPr bwMode="auto">
            <a:xfrm>
              <a:off x="5864225" y="3194050"/>
              <a:ext cx="90488" cy="90488"/>
            </a:xfrm>
            <a:custGeom>
              <a:avLst/>
              <a:gdLst>
                <a:gd name="T0" fmla="*/ 41 w 57"/>
                <a:gd name="T1" fmla="*/ 57 h 57"/>
                <a:gd name="T2" fmla="*/ 0 w 57"/>
                <a:gd name="T3" fmla="*/ 14 h 57"/>
                <a:gd name="T4" fmla="*/ 14 w 57"/>
                <a:gd name="T5" fmla="*/ 0 h 57"/>
                <a:gd name="T6" fmla="*/ 57 w 57"/>
                <a:gd name="T7" fmla="*/ 40 h 57"/>
                <a:gd name="T8" fmla="*/ 41 w 57"/>
                <a:gd name="T9" fmla="*/ 57 h 57"/>
                <a:gd name="T10" fmla="*/ 41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41" y="57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57" y="40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50" name="椭圆 49"/>
          <p:cNvSpPr/>
          <p:nvPr/>
        </p:nvSpPr>
        <p:spPr>
          <a:xfrm>
            <a:off x="3384177" y="3489613"/>
            <a:ext cx="917863" cy="917863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1" name="标题 11"/>
          <p:cNvSpPr txBox="1">
            <a:spLocks/>
          </p:cNvSpPr>
          <p:nvPr/>
        </p:nvSpPr>
        <p:spPr>
          <a:xfrm>
            <a:off x="4264921" y="3870979"/>
            <a:ext cx="539919" cy="428513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black"/>
                </a:solidFill>
                <a:latin typeface="Impact MT Std" pitchFamily="34" charset="0"/>
                <a:ea typeface="宋体" panose="02010600030101010101" pitchFamily="2" charset="-122"/>
              </a:rPr>
              <a:t>03</a:t>
            </a:r>
            <a:endParaRPr lang="zh-CN" altLang="en-US" sz="3299" dirty="0">
              <a:solidFill>
                <a:prstClr val="black"/>
              </a:solidFill>
              <a:latin typeface="Impact MT Std" pitchFamily="34" charset="0"/>
              <a:ea typeface="宋体" panose="02010600030101010101" pitchFamily="2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 rot="16200000">
            <a:off x="5570851" y="2490241"/>
            <a:ext cx="53992" cy="2591613"/>
            <a:chOff x="3419789" y="2128318"/>
            <a:chExt cx="72008" cy="3456384"/>
          </a:xfrm>
          <a:solidFill>
            <a:schemeClr val="tx1"/>
          </a:solidFill>
        </p:grpSpPr>
        <p:cxnSp>
          <p:nvCxnSpPr>
            <p:cNvPr id="53" name="直接连接符 52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椭圆 53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55" name="标题 11"/>
          <p:cNvSpPr txBox="1">
            <a:spLocks/>
          </p:cNvSpPr>
          <p:nvPr/>
        </p:nvSpPr>
        <p:spPr>
          <a:xfrm>
            <a:off x="4696856" y="3813565"/>
            <a:ext cx="2142805" cy="425091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标题 11"/>
          <p:cNvSpPr txBox="1">
            <a:spLocks/>
          </p:cNvSpPr>
          <p:nvPr/>
        </p:nvSpPr>
        <p:spPr>
          <a:xfrm>
            <a:off x="4679984" y="3543605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3615442" y="3617311"/>
            <a:ext cx="530881" cy="621345"/>
            <a:chOff x="5741988" y="3016250"/>
            <a:chExt cx="708026" cy="828676"/>
          </a:xfrm>
          <a:solidFill>
            <a:schemeClr val="bg1"/>
          </a:solidFill>
        </p:grpSpPr>
        <p:sp>
          <p:nvSpPr>
            <p:cNvPr id="58" name="Oval 286"/>
            <p:cNvSpPr>
              <a:spLocks noChangeArrowheads="1"/>
            </p:cNvSpPr>
            <p:nvPr/>
          </p:nvSpPr>
          <p:spPr bwMode="auto">
            <a:xfrm>
              <a:off x="5908676" y="3016250"/>
              <a:ext cx="130175" cy="160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9" name="Freeform 287"/>
            <p:cNvSpPr>
              <a:spLocks noEditPoints="1"/>
            </p:cNvSpPr>
            <p:nvPr/>
          </p:nvSpPr>
          <p:spPr bwMode="auto">
            <a:xfrm>
              <a:off x="5741988" y="3192463"/>
              <a:ext cx="460375" cy="649288"/>
            </a:xfrm>
            <a:custGeom>
              <a:avLst/>
              <a:gdLst>
                <a:gd name="T0" fmla="*/ 120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5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7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2 w 121"/>
                <a:gd name="T33" fmla="*/ 35 h 171"/>
                <a:gd name="T34" fmla="*/ 1 w 121"/>
                <a:gd name="T35" fmla="*/ 48 h 171"/>
                <a:gd name="T36" fmla="*/ 1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4 h 171"/>
                <a:gd name="T44" fmla="*/ 32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3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0"/>
                    <a:pt x="75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4" y="0"/>
                    <a:pt x="42" y="1"/>
                    <a:pt x="39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6" y="1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20" y="84"/>
                    <a:pt x="20" y="84"/>
                    <a:pt x="20" y="84"/>
                  </a:cubicBezTo>
                  <a:cubicBezTo>
                    <a:pt x="24" y="82"/>
                    <a:pt x="28" y="80"/>
                    <a:pt x="33" y="78"/>
                  </a:cubicBezTo>
                  <a:cubicBezTo>
                    <a:pt x="32" y="82"/>
                    <a:pt x="32" y="86"/>
                    <a:pt x="3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0" y="161"/>
                    <a:pt x="60" y="147"/>
                    <a:pt x="60" y="134"/>
                  </a:cubicBezTo>
                  <a:cubicBezTo>
                    <a:pt x="57" y="127"/>
                    <a:pt x="56" y="118"/>
                    <a:pt x="56" y="110"/>
                  </a:cubicBezTo>
                  <a:cubicBezTo>
                    <a:pt x="56" y="73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3" y="42"/>
                    <a:pt x="73" y="42"/>
                    <a:pt x="73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0" name="Freeform 288"/>
            <p:cNvSpPr>
              <a:spLocks/>
            </p:cNvSpPr>
            <p:nvPr/>
          </p:nvSpPr>
          <p:spPr bwMode="auto">
            <a:xfrm>
              <a:off x="5984876" y="3730625"/>
              <a:ext cx="92075" cy="111125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1" name="Freeform 289"/>
            <p:cNvSpPr>
              <a:spLocks noEditPoints="1"/>
            </p:cNvSpPr>
            <p:nvPr/>
          </p:nvSpPr>
          <p:spPr bwMode="auto">
            <a:xfrm>
              <a:off x="5978526" y="3373438"/>
              <a:ext cx="471488" cy="471488"/>
            </a:xfrm>
            <a:custGeom>
              <a:avLst/>
              <a:gdLst>
                <a:gd name="T0" fmla="*/ 62 w 124"/>
                <a:gd name="T1" fmla="*/ 0 h 124"/>
                <a:gd name="T2" fmla="*/ 0 w 124"/>
                <a:gd name="T3" fmla="*/ 62 h 124"/>
                <a:gd name="T4" fmla="*/ 62 w 124"/>
                <a:gd name="T5" fmla="*/ 124 h 124"/>
                <a:gd name="T6" fmla="*/ 124 w 124"/>
                <a:gd name="T7" fmla="*/ 62 h 124"/>
                <a:gd name="T8" fmla="*/ 62 w 124"/>
                <a:gd name="T9" fmla="*/ 0 h 124"/>
                <a:gd name="T10" fmla="*/ 68 w 124"/>
                <a:gd name="T11" fmla="*/ 112 h 124"/>
                <a:gd name="T12" fmla="*/ 68 w 124"/>
                <a:gd name="T13" fmla="*/ 100 h 124"/>
                <a:gd name="T14" fmla="*/ 62 w 124"/>
                <a:gd name="T15" fmla="*/ 101 h 124"/>
                <a:gd name="T16" fmla="*/ 56 w 124"/>
                <a:gd name="T17" fmla="*/ 100 h 124"/>
                <a:gd name="T18" fmla="*/ 56 w 124"/>
                <a:gd name="T19" fmla="*/ 112 h 124"/>
                <a:gd name="T20" fmla="*/ 12 w 124"/>
                <a:gd name="T21" fmla="*/ 67 h 124"/>
                <a:gd name="T22" fmla="*/ 24 w 124"/>
                <a:gd name="T23" fmla="*/ 67 h 124"/>
                <a:gd name="T24" fmla="*/ 23 w 124"/>
                <a:gd name="T25" fmla="*/ 62 h 124"/>
                <a:gd name="T26" fmla="*/ 24 w 124"/>
                <a:gd name="T27" fmla="*/ 56 h 124"/>
                <a:gd name="T28" fmla="*/ 12 w 124"/>
                <a:gd name="T29" fmla="*/ 56 h 124"/>
                <a:gd name="T30" fmla="*/ 56 w 124"/>
                <a:gd name="T31" fmla="*/ 11 h 124"/>
                <a:gd name="T32" fmla="*/ 56 w 124"/>
                <a:gd name="T33" fmla="*/ 23 h 124"/>
                <a:gd name="T34" fmla="*/ 62 w 124"/>
                <a:gd name="T35" fmla="*/ 23 h 124"/>
                <a:gd name="T36" fmla="*/ 68 w 124"/>
                <a:gd name="T37" fmla="*/ 23 h 124"/>
                <a:gd name="T38" fmla="*/ 68 w 124"/>
                <a:gd name="T39" fmla="*/ 11 h 124"/>
                <a:gd name="T40" fmla="*/ 112 w 124"/>
                <a:gd name="T41" fmla="*/ 56 h 124"/>
                <a:gd name="T42" fmla="*/ 101 w 124"/>
                <a:gd name="T43" fmla="*/ 56 h 124"/>
                <a:gd name="T44" fmla="*/ 101 w 124"/>
                <a:gd name="T45" fmla="*/ 62 h 124"/>
                <a:gd name="T46" fmla="*/ 101 w 124"/>
                <a:gd name="T47" fmla="*/ 67 h 124"/>
                <a:gd name="T48" fmla="*/ 112 w 124"/>
                <a:gd name="T49" fmla="*/ 67 h 124"/>
                <a:gd name="T50" fmla="*/ 68 w 124"/>
                <a:gd name="T51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7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7"/>
                    <a:pt x="96" y="0"/>
                    <a:pt x="62" y="0"/>
                  </a:cubicBezTo>
                  <a:close/>
                  <a:moveTo>
                    <a:pt x="68" y="112"/>
                  </a:moveTo>
                  <a:cubicBezTo>
                    <a:pt x="68" y="100"/>
                    <a:pt x="68" y="100"/>
                    <a:pt x="68" y="100"/>
                  </a:cubicBezTo>
                  <a:cubicBezTo>
                    <a:pt x="66" y="100"/>
                    <a:pt x="64" y="101"/>
                    <a:pt x="62" y="101"/>
                  </a:cubicBezTo>
                  <a:cubicBezTo>
                    <a:pt x="60" y="101"/>
                    <a:pt x="58" y="100"/>
                    <a:pt x="56" y="10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33" y="109"/>
                    <a:pt x="15" y="91"/>
                    <a:pt x="12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3" y="66"/>
                    <a:pt x="23" y="64"/>
                    <a:pt x="23" y="62"/>
                  </a:cubicBezTo>
                  <a:cubicBezTo>
                    <a:pt x="23" y="60"/>
                    <a:pt x="23" y="58"/>
                    <a:pt x="2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33"/>
                    <a:pt x="33" y="14"/>
                    <a:pt x="56" y="1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8" y="23"/>
                    <a:pt x="60" y="23"/>
                    <a:pt x="62" y="23"/>
                  </a:cubicBezTo>
                  <a:cubicBezTo>
                    <a:pt x="64" y="23"/>
                    <a:pt x="66" y="23"/>
                    <a:pt x="68" y="23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91" y="14"/>
                    <a:pt x="109" y="33"/>
                    <a:pt x="112" y="56"/>
                  </a:cubicBezTo>
                  <a:cubicBezTo>
                    <a:pt x="101" y="56"/>
                    <a:pt x="101" y="56"/>
                    <a:pt x="101" y="56"/>
                  </a:cubicBezTo>
                  <a:cubicBezTo>
                    <a:pt x="101" y="58"/>
                    <a:pt x="101" y="60"/>
                    <a:pt x="101" y="62"/>
                  </a:cubicBezTo>
                  <a:cubicBezTo>
                    <a:pt x="101" y="64"/>
                    <a:pt x="101" y="66"/>
                    <a:pt x="101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9" y="91"/>
                    <a:pt x="91" y="109"/>
                    <a:pt x="68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2" name="Freeform 290"/>
            <p:cNvSpPr>
              <a:spLocks/>
            </p:cNvSpPr>
            <p:nvPr/>
          </p:nvSpPr>
          <p:spPr bwMode="auto">
            <a:xfrm>
              <a:off x="6118226" y="3446463"/>
              <a:ext cx="34925" cy="38100"/>
            </a:xfrm>
            <a:custGeom>
              <a:avLst/>
              <a:gdLst>
                <a:gd name="T0" fmla="*/ 3 w 9"/>
                <a:gd name="T1" fmla="*/ 10 h 10"/>
                <a:gd name="T2" fmla="*/ 9 w 9"/>
                <a:gd name="T3" fmla="*/ 7 h 10"/>
                <a:gd name="T4" fmla="*/ 6 w 9"/>
                <a:gd name="T5" fmla="*/ 2 h 10"/>
                <a:gd name="T6" fmla="*/ 3 w 9"/>
                <a:gd name="T7" fmla="*/ 0 h 10"/>
                <a:gd name="T8" fmla="*/ 2 w 9"/>
                <a:gd name="T9" fmla="*/ 1 h 10"/>
                <a:gd name="T10" fmla="*/ 0 w 9"/>
                <a:gd name="T11" fmla="*/ 3 h 10"/>
                <a:gd name="T12" fmla="*/ 1 w 9"/>
                <a:gd name="T13" fmla="*/ 5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5" y="9"/>
                    <a:pt x="7" y="8"/>
                    <a:pt x="9" y="7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3" y="0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3"/>
                    <a:pt x="0" y="4"/>
                    <a:pt x="1" y="5"/>
                  </a:cubicBezTo>
                  <a:lnTo>
                    <a:pt x="3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3" name="Freeform 291"/>
            <p:cNvSpPr>
              <a:spLocks/>
            </p:cNvSpPr>
            <p:nvPr/>
          </p:nvSpPr>
          <p:spPr bwMode="auto">
            <a:xfrm>
              <a:off x="6275388" y="3446463"/>
              <a:ext cx="33338" cy="38100"/>
            </a:xfrm>
            <a:custGeom>
              <a:avLst/>
              <a:gdLst>
                <a:gd name="T0" fmla="*/ 7 w 9"/>
                <a:gd name="T1" fmla="*/ 1 h 10"/>
                <a:gd name="T2" fmla="*/ 6 w 9"/>
                <a:gd name="T3" fmla="*/ 0 h 10"/>
                <a:gd name="T4" fmla="*/ 3 w 9"/>
                <a:gd name="T5" fmla="*/ 2 h 10"/>
                <a:gd name="T6" fmla="*/ 0 w 9"/>
                <a:gd name="T7" fmla="*/ 7 h 10"/>
                <a:gd name="T8" fmla="*/ 6 w 9"/>
                <a:gd name="T9" fmla="*/ 10 h 10"/>
                <a:gd name="T10" fmla="*/ 9 w 9"/>
                <a:gd name="T11" fmla="*/ 5 h 10"/>
                <a:gd name="T12" fmla="*/ 7 w 9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7" y="1"/>
                    <a:pt x="7" y="0"/>
                    <a:pt x="6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8"/>
                    <a:pt x="4" y="9"/>
                    <a:pt x="6" y="10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4" name="Freeform 292"/>
            <p:cNvSpPr>
              <a:spLocks/>
            </p:cNvSpPr>
            <p:nvPr/>
          </p:nvSpPr>
          <p:spPr bwMode="auto">
            <a:xfrm>
              <a:off x="6335713" y="3511550"/>
              <a:ext cx="34925" cy="30163"/>
            </a:xfrm>
            <a:custGeom>
              <a:avLst/>
              <a:gdLst>
                <a:gd name="T0" fmla="*/ 8 w 9"/>
                <a:gd name="T1" fmla="*/ 6 h 8"/>
                <a:gd name="T2" fmla="*/ 9 w 9"/>
                <a:gd name="T3" fmla="*/ 4 h 8"/>
                <a:gd name="T4" fmla="*/ 9 w 9"/>
                <a:gd name="T5" fmla="*/ 1 h 8"/>
                <a:gd name="T6" fmla="*/ 6 w 9"/>
                <a:gd name="T7" fmla="*/ 0 h 8"/>
                <a:gd name="T8" fmla="*/ 5 w 9"/>
                <a:gd name="T9" fmla="*/ 0 h 8"/>
                <a:gd name="T10" fmla="*/ 0 w 9"/>
                <a:gd name="T11" fmla="*/ 3 h 8"/>
                <a:gd name="T12" fmla="*/ 3 w 9"/>
                <a:gd name="T13" fmla="*/ 8 h 8"/>
                <a:gd name="T14" fmla="*/ 8 w 9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8" y="6"/>
                  </a:moveTo>
                  <a:cubicBezTo>
                    <a:pt x="8" y="5"/>
                    <a:pt x="9" y="5"/>
                    <a:pt x="9" y="4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2" y="7"/>
                    <a:pt x="3" y="8"/>
                  </a:cubicBezTo>
                  <a:lnTo>
                    <a:pt x="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5" name="Freeform 293"/>
            <p:cNvSpPr>
              <a:spLocks/>
            </p:cNvSpPr>
            <p:nvPr/>
          </p:nvSpPr>
          <p:spPr bwMode="auto">
            <a:xfrm>
              <a:off x="6057901" y="3511550"/>
              <a:ext cx="34925" cy="30163"/>
            </a:xfrm>
            <a:custGeom>
              <a:avLst/>
              <a:gdLst>
                <a:gd name="T0" fmla="*/ 3 w 9"/>
                <a:gd name="T1" fmla="*/ 0 h 8"/>
                <a:gd name="T2" fmla="*/ 0 w 9"/>
                <a:gd name="T3" fmla="*/ 1 h 8"/>
                <a:gd name="T4" fmla="*/ 0 w 9"/>
                <a:gd name="T5" fmla="*/ 4 h 8"/>
                <a:gd name="T6" fmla="*/ 1 w 9"/>
                <a:gd name="T7" fmla="*/ 6 h 8"/>
                <a:gd name="T8" fmla="*/ 6 w 9"/>
                <a:gd name="T9" fmla="*/ 8 h 8"/>
                <a:gd name="T10" fmla="*/ 9 w 9"/>
                <a:gd name="T11" fmla="*/ 3 h 8"/>
                <a:gd name="T12" fmla="*/ 4 w 9"/>
                <a:gd name="T13" fmla="*/ 0 h 8"/>
                <a:gd name="T14" fmla="*/ 3 w 9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1" y="5"/>
                    <a:pt x="1" y="6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8" y="5"/>
                    <a:pt x="9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6" name="Freeform 294"/>
            <p:cNvSpPr>
              <a:spLocks/>
            </p:cNvSpPr>
            <p:nvPr/>
          </p:nvSpPr>
          <p:spPr bwMode="auto">
            <a:xfrm>
              <a:off x="6335713" y="3673475"/>
              <a:ext cx="34925" cy="31750"/>
            </a:xfrm>
            <a:custGeom>
              <a:avLst/>
              <a:gdLst>
                <a:gd name="T0" fmla="*/ 0 w 9"/>
                <a:gd name="T1" fmla="*/ 5 h 8"/>
                <a:gd name="T2" fmla="*/ 5 w 9"/>
                <a:gd name="T3" fmla="*/ 8 h 8"/>
                <a:gd name="T4" fmla="*/ 6 w 9"/>
                <a:gd name="T5" fmla="*/ 8 h 8"/>
                <a:gd name="T6" fmla="*/ 9 w 9"/>
                <a:gd name="T7" fmla="*/ 7 h 8"/>
                <a:gd name="T8" fmla="*/ 9 w 9"/>
                <a:gd name="T9" fmla="*/ 5 h 8"/>
                <a:gd name="T10" fmla="*/ 8 w 9"/>
                <a:gd name="T11" fmla="*/ 3 h 8"/>
                <a:gd name="T12" fmla="*/ 3 w 9"/>
                <a:gd name="T13" fmla="*/ 0 h 8"/>
                <a:gd name="T14" fmla="*/ 0 w 9"/>
                <a:gd name="T15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0" y="5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7" y="8"/>
                    <a:pt x="8" y="8"/>
                    <a:pt x="9" y="7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1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7" name="Freeform 295"/>
            <p:cNvSpPr>
              <a:spLocks/>
            </p:cNvSpPr>
            <p:nvPr/>
          </p:nvSpPr>
          <p:spPr bwMode="auto">
            <a:xfrm>
              <a:off x="6057901" y="3673475"/>
              <a:ext cx="34925" cy="31750"/>
            </a:xfrm>
            <a:custGeom>
              <a:avLst/>
              <a:gdLst>
                <a:gd name="T0" fmla="*/ 1 w 9"/>
                <a:gd name="T1" fmla="*/ 3 h 8"/>
                <a:gd name="T2" fmla="*/ 0 w 9"/>
                <a:gd name="T3" fmla="*/ 5 h 8"/>
                <a:gd name="T4" fmla="*/ 0 w 9"/>
                <a:gd name="T5" fmla="*/ 7 h 8"/>
                <a:gd name="T6" fmla="*/ 3 w 9"/>
                <a:gd name="T7" fmla="*/ 8 h 8"/>
                <a:gd name="T8" fmla="*/ 4 w 9"/>
                <a:gd name="T9" fmla="*/ 8 h 8"/>
                <a:gd name="T10" fmla="*/ 9 w 9"/>
                <a:gd name="T11" fmla="*/ 5 h 8"/>
                <a:gd name="T12" fmla="*/ 6 w 9"/>
                <a:gd name="T13" fmla="*/ 0 h 8"/>
                <a:gd name="T14" fmla="*/ 1 w 9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1" y="3"/>
                  </a:moveTo>
                  <a:cubicBezTo>
                    <a:pt x="1" y="3"/>
                    <a:pt x="0" y="4"/>
                    <a:pt x="0" y="5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3"/>
                    <a:pt x="7" y="2"/>
                    <a:pt x="6" y="0"/>
                  </a:cubicBezTo>
                  <a:lnTo>
                    <a:pt x="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8" name="Freeform 296"/>
            <p:cNvSpPr>
              <a:spLocks/>
            </p:cNvSpPr>
            <p:nvPr/>
          </p:nvSpPr>
          <p:spPr bwMode="auto">
            <a:xfrm>
              <a:off x="6275388" y="3730625"/>
              <a:ext cx="33338" cy="38100"/>
            </a:xfrm>
            <a:custGeom>
              <a:avLst/>
              <a:gdLst>
                <a:gd name="T0" fmla="*/ 6 w 9"/>
                <a:gd name="T1" fmla="*/ 0 h 10"/>
                <a:gd name="T2" fmla="*/ 0 w 9"/>
                <a:gd name="T3" fmla="*/ 3 h 10"/>
                <a:gd name="T4" fmla="*/ 3 w 9"/>
                <a:gd name="T5" fmla="*/ 8 h 10"/>
                <a:gd name="T6" fmla="*/ 6 w 9"/>
                <a:gd name="T7" fmla="*/ 10 h 10"/>
                <a:gd name="T8" fmla="*/ 7 w 9"/>
                <a:gd name="T9" fmla="*/ 9 h 10"/>
                <a:gd name="T10" fmla="*/ 9 w 9"/>
                <a:gd name="T11" fmla="*/ 5 h 10"/>
                <a:gd name="T12" fmla="*/ 6 w 9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4" y="1"/>
                    <a:pt x="2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9" y="9"/>
                    <a:pt x="9" y="7"/>
                    <a:pt x="9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9" name="Freeform 297"/>
            <p:cNvSpPr>
              <a:spLocks/>
            </p:cNvSpPr>
            <p:nvPr/>
          </p:nvSpPr>
          <p:spPr bwMode="auto">
            <a:xfrm>
              <a:off x="6118226" y="3730625"/>
              <a:ext cx="34925" cy="38100"/>
            </a:xfrm>
            <a:custGeom>
              <a:avLst/>
              <a:gdLst>
                <a:gd name="T0" fmla="*/ 1 w 9"/>
                <a:gd name="T1" fmla="*/ 5 h 10"/>
                <a:gd name="T2" fmla="*/ 0 w 9"/>
                <a:gd name="T3" fmla="*/ 8 h 10"/>
                <a:gd name="T4" fmla="*/ 2 w 9"/>
                <a:gd name="T5" fmla="*/ 9 h 10"/>
                <a:gd name="T6" fmla="*/ 3 w 9"/>
                <a:gd name="T7" fmla="*/ 10 h 10"/>
                <a:gd name="T8" fmla="*/ 6 w 9"/>
                <a:gd name="T9" fmla="*/ 8 h 10"/>
                <a:gd name="T10" fmla="*/ 9 w 9"/>
                <a:gd name="T11" fmla="*/ 3 h 10"/>
                <a:gd name="T12" fmla="*/ 3 w 9"/>
                <a:gd name="T13" fmla="*/ 0 h 10"/>
                <a:gd name="T14" fmla="*/ 1 w 9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1" y="5"/>
                  </a:moveTo>
                  <a:cubicBezTo>
                    <a:pt x="0" y="6"/>
                    <a:pt x="0" y="7"/>
                    <a:pt x="0" y="8"/>
                  </a:cubicBezTo>
                  <a:cubicBezTo>
                    <a:pt x="0" y="8"/>
                    <a:pt x="1" y="9"/>
                    <a:pt x="2" y="9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5" y="9"/>
                    <a:pt x="6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2"/>
                    <a:pt x="5" y="1"/>
                    <a:pt x="3" y="0"/>
                  </a:cubicBez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0" name="Oval 298"/>
            <p:cNvSpPr>
              <a:spLocks noChangeArrowheads="1"/>
            </p:cNvSpPr>
            <p:nvPr/>
          </p:nvSpPr>
          <p:spPr bwMode="auto">
            <a:xfrm>
              <a:off x="6194426" y="3590925"/>
              <a:ext cx="34925" cy="381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1" name="Freeform 299"/>
            <p:cNvSpPr>
              <a:spLocks/>
            </p:cNvSpPr>
            <p:nvPr/>
          </p:nvSpPr>
          <p:spPr bwMode="auto">
            <a:xfrm>
              <a:off x="6145213" y="3492500"/>
              <a:ext cx="84138" cy="98425"/>
            </a:xfrm>
            <a:custGeom>
              <a:avLst/>
              <a:gdLst>
                <a:gd name="T0" fmla="*/ 22 w 22"/>
                <a:gd name="T1" fmla="*/ 25 h 26"/>
                <a:gd name="T2" fmla="*/ 21 w 22"/>
                <a:gd name="T3" fmla="*/ 7 h 26"/>
                <a:gd name="T4" fmla="*/ 18 w 22"/>
                <a:gd name="T5" fmla="*/ 3 h 26"/>
                <a:gd name="T6" fmla="*/ 14 w 22"/>
                <a:gd name="T7" fmla="*/ 7 h 26"/>
                <a:gd name="T8" fmla="*/ 14 w 22"/>
                <a:gd name="T9" fmla="*/ 17 h 26"/>
                <a:gd name="T10" fmla="*/ 5 w 22"/>
                <a:gd name="T11" fmla="*/ 1 h 26"/>
                <a:gd name="T12" fmla="*/ 2 w 22"/>
                <a:gd name="T13" fmla="*/ 1 h 26"/>
                <a:gd name="T14" fmla="*/ 1 w 22"/>
                <a:gd name="T15" fmla="*/ 4 h 26"/>
                <a:gd name="T16" fmla="*/ 13 w 22"/>
                <a:gd name="T17" fmla="*/ 26 h 26"/>
                <a:gd name="T18" fmla="*/ 18 w 22"/>
                <a:gd name="T19" fmla="*/ 24 h 26"/>
                <a:gd name="T20" fmla="*/ 22 w 22"/>
                <a:gd name="T21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6">
                  <a:moveTo>
                    <a:pt x="22" y="25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5"/>
                    <a:pt x="20" y="3"/>
                    <a:pt x="18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3"/>
                    <a:pt x="1" y="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4"/>
                    <a:pt x="16" y="24"/>
                    <a:pt x="18" y="24"/>
                  </a:cubicBezTo>
                  <a:cubicBezTo>
                    <a:pt x="19" y="24"/>
                    <a:pt x="21" y="24"/>
                    <a:pt x="22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433748" y="1719747"/>
            <a:ext cx="1984843" cy="19848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74" name="Freeform 477"/>
          <p:cNvSpPr>
            <a:spLocks noEditPoints="1"/>
          </p:cNvSpPr>
          <p:nvPr/>
        </p:nvSpPr>
        <p:spPr bwMode="auto">
          <a:xfrm>
            <a:off x="1947804" y="2037326"/>
            <a:ext cx="976742" cy="900542"/>
          </a:xfrm>
          <a:custGeom>
            <a:avLst/>
            <a:gdLst>
              <a:gd name="T0" fmla="*/ 244 w 355"/>
              <a:gd name="T1" fmla="*/ 139 h 328"/>
              <a:gd name="T2" fmla="*/ 244 w 355"/>
              <a:gd name="T3" fmla="*/ 138 h 328"/>
              <a:gd name="T4" fmla="*/ 188 w 355"/>
              <a:gd name="T5" fmla="*/ 145 h 328"/>
              <a:gd name="T6" fmla="*/ 173 w 355"/>
              <a:gd name="T7" fmla="*/ 111 h 328"/>
              <a:gd name="T8" fmla="*/ 150 w 355"/>
              <a:gd name="T9" fmla="*/ 90 h 328"/>
              <a:gd name="T10" fmla="*/ 112 w 355"/>
              <a:gd name="T11" fmla="*/ 139 h 328"/>
              <a:gd name="T12" fmla="*/ 178 w 355"/>
              <a:gd name="T13" fmla="*/ 151 h 328"/>
              <a:gd name="T14" fmla="*/ 207 w 355"/>
              <a:gd name="T15" fmla="*/ 38 h 328"/>
              <a:gd name="T16" fmla="*/ 148 w 355"/>
              <a:gd name="T17" fmla="*/ 38 h 328"/>
              <a:gd name="T18" fmla="*/ 292 w 355"/>
              <a:gd name="T19" fmla="*/ 270 h 328"/>
              <a:gd name="T20" fmla="*/ 283 w 355"/>
              <a:gd name="T21" fmla="*/ 271 h 328"/>
              <a:gd name="T22" fmla="*/ 280 w 355"/>
              <a:gd name="T23" fmla="*/ 277 h 328"/>
              <a:gd name="T24" fmla="*/ 286 w 355"/>
              <a:gd name="T25" fmla="*/ 283 h 328"/>
              <a:gd name="T26" fmla="*/ 294 w 355"/>
              <a:gd name="T27" fmla="*/ 282 h 328"/>
              <a:gd name="T28" fmla="*/ 297 w 355"/>
              <a:gd name="T29" fmla="*/ 273 h 328"/>
              <a:gd name="T30" fmla="*/ 292 w 355"/>
              <a:gd name="T31" fmla="*/ 270 h 328"/>
              <a:gd name="T32" fmla="*/ 318 w 355"/>
              <a:gd name="T33" fmla="*/ 213 h 328"/>
              <a:gd name="T34" fmla="*/ 259 w 355"/>
              <a:gd name="T35" fmla="*/ 213 h 328"/>
              <a:gd name="T36" fmla="*/ 181 w 355"/>
              <a:gd name="T37" fmla="*/ 95 h 328"/>
              <a:gd name="T38" fmla="*/ 172 w 355"/>
              <a:gd name="T39" fmla="*/ 95 h 328"/>
              <a:gd name="T40" fmla="*/ 169 w 355"/>
              <a:gd name="T41" fmla="*/ 101 h 328"/>
              <a:gd name="T42" fmla="*/ 175 w 355"/>
              <a:gd name="T43" fmla="*/ 108 h 328"/>
              <a:gd name="T44" fmla="*/ 183 w 355"/>
              <a:gd name="T45" fmla="*/ 107 h 328"/>
              <a:gd name="T46" fmla="*/ 186 w 355"/>
              <a:gd name="T47" fmla="*/ 98 h 328"/>
              <a:gd name="T48" fmla="*/ 181 w 355"/>
              <a:gd name="T49" fmla="*/ 95 h 328"/>
              <a:gd name="T50" fmla="*/ 227 w 355"/>
              <a:gd name="T51" fmla="*/ 259 h 328"/>
              <a:gd name="T52" fmla="*/ 231 w 355"/>
              <a:gd name="T53" fmla="*/ 258 h 328"/>
              <a:gd name="T54" fmla="*/ 243 w 355"/>
              <a:gd name="T55" fmla="*/ 240 h 328"/>
              <a:gd name="T56" fmla="*/ 229 w 355"/>
              <a:gd name="T57" fmla="*/ 227 h 328"/>
              <a:gd name="T58" fmla="*/ 225 w 355"/>
              <a:gd name="T59" fmla="*/ 231 h 328"/>
              <a:gd name="T60" fmla="*/ 185 w 355"/>
              <a:gd name="T61" fmla="*/ 199 h 328"/>
              <a:gd name="T62" fmla="*/ 169 w 355"/>
              <a:gd name="T63" fmla="*/ 170 h 328"/>
              <a:gd name="T64" fmla="*/ 129 w 355"/>
              <a:gd name="T65" fmla="*/ 237 h 328"/>
              <a:gd name="T66" fmla="*/ 127 w 355"/>
              <a:gd name="T67" fmla="*/ 228 h 328"/>
              <a:gd name="T68" fmla="*/ 123 w 355"/>
              <a:gd name="T69" fmla="*/ 228 h 328"/>
              <a:gd name="T70" fmla="*/ 111 w 355"/>
              <a:gd name="T71" fmla="*/ 246 h 328"/>
              <a:gd name="T72" fmla="*/ 125 w 355"/>
              <a:gd name="T73" fmla="*/ 259 h 328"/>
              <a:gd name="T74" fmla="*/ 129 w 355"/>
              <a:gd name="T75" fmla="*/ 255 h 328"/>
              <a:gd name="T76" fmla="*/ 177 w 355"/>
              <a:gd name="T77" fmla="*/ 224 h 328"/>
              <a:gd name="T78" fmla="*/ 225 w 355"/>
              <a:gd name="T79" fmla="*/ 255 h 328"/>
              <a:gd name="T80" fmla="*/ 96 w 355"/>
              <a:gd name="T81" fmla="*/ 213 h 328"/>
              <a:gd name="T82" fmla="*/ 37 w 355"/>
              <a:gd name="T83" fmla="*/ 213 h 328"/>
              <a:gd name="T84" fmla="*/ 355 w 355"/>
              <a:gd name="T85" fmla="*/ 314 h 328"/>
              <a:gd name="T86" fmla="*/ 299 w 355"/>
              <a:gd name="T87" fmla="*/ 320 h 328"/>
              <a:gd name="T88" fmla="*/ 284 w 355"/>
              <a:gd name="T89" fmla="*/ 287 h 328"/>
              <a:gd name="T90" fmla="*/ 261 w 355"/>
              <a:gd name="T91" fmla="*/ 266 h 328"/>
              <a:gd name="T92" fmla="*/ 223 w 355"/>
              <a:gd name="T93" fmla="*/ 314 h 328"/>
              <a:gd name="T94" fmla="*/ 289 w 355"/>
              <a:gd name="T95" fmla="*/ 327 h 328"/>
              <a:gd name="T96" fmla="*/ 355 w 355"/>
              <a:gd name="T97" fmla="*/ 314 h 328"/>
              <a:gd name="T98" fmla="*/ 63 w 355"/>
              <a:gd name="T99" fmla="*/ 270 h 328"/>
              <a:gd name="T100" fmla="*/ 59 w 355"/>
              <a:gd name="T101" fmla="*/ 273 h 328"/>
              <a:gd name="T102" fmla="*/ 62 w 355"/>
              <a:gd name="T103" fmla="*/ 282 h 328"/>
              <a:gd name="T104" fmla="*/ 69 w 355"/>
              <a:gd name="T105" fmla="*/ 283 h 328"/>
              <a:gd name="T106" fmla="*/ 75 w 355"/>
              <a:gd name="T107" fmla="*/ 277 h 328"/>
              <a:gd name="T108" fmla="*/ 72 w 355"/>
              <a:gd name="T109" fmla="*/ 271 h 328"/>
              <a:gd name="T110" fmla="*/ 94 w 355"/>
              <a:gd name="T111" fmla="*/ 266 h 328"/>
              <a:gd name="T112" fmla="*/ 71 w 355"/>
              <a:gd name="T113" fmla="*/ 287 h 328"/>
              <a:gd name="T114" fmla="*/ 57 w 355"/>
              <a:gd name="T115" fmla="*/ 320 h 328"/>
              <a:gd name="T116" fmla="*/ 0 w 355"/>
              <a:gd name="T117" fmla="*/ 314 h 328"/>
              <a:gd name="T118" fmla="*/ 0 w 355"/>
              <a:gd name="T119" fmla="*/ 315 h 328"/>
              <a:gd name="T120" fmla="*/ 133 w 355"/>
              <a:gd name="T121" fmla="*/ 315 h 328"/>
              <a:gd name="T122" fmla="*/ 133 w 355"/>
              <a:gd name="T123" fmla="*/ 314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55" h="328">
                <a:moveTo>
                  <a:pt x="178" y="151"/>
                </a:moveTo>
                <a:cubicBezTo>
                  <a:pt x="233" y="151"/>
                  <a:pt x="244" y="153"/>
                  <a:pt x="244" y="139"/>
                </a:cubicBezTo>
                <a:cubicBezTo>
                  <a:pt x="244" y="139"/>
                  <a:pt x="244" y="139"/>
                  <a:pt x="244" y="139"/>
                </a:cubicBezTo>
                <a:cubicBezTo>
                  <a:pt x="244" y="138"/>
                  <a:pt x="244" y="138"/>
                  <a:pt x="244" y="138"/>
                </a:cubicBezTo>
                <a:cubicBezTo>
                  <a:pt x="244" y="118"/>
                  <a:pt x="228" y="99"/>
                  <a:pt x="205" y="90"/>
                </a:cubicBezTo>
                <a:cubicBezTo>
                  <a:pt x="188" y="145"/>
                  <a:pt x="188" y="145"/>
                  <a:pt x="188" y="145"/>
                </a:cubicBezTo>
                <a:cubicBezTo>
                  <a:pt x="182" y="111"/>
                  <a:pt x="182" y="111"/>
                  <a:pt x="182" y="111"/>
                </a:cubicBezTo>
                <a:cubicBezTo>
                  <a:pt x="173" y="111"/>
                  <a:pt x="173" y="111"/>
                  <a:pt x="173" y="111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50" y="90"/>
                  <a:pt x="150" y="90"/>
                  <a:pt x="150" y="90"/>
                </a:cubicBezTo>
                <a:cubicBezTo>
                  <a:pt x="127" y="99"/>
                  <a:pt x="111" y="118"/>
                  <a:pt x="111" y="138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1" y="139"/>
                  <a:pt x="111" y="139"/>
                  <a:pt x="111" y="139"/>
                </a:cubicBezTo>
                <a:cubicBezTo>
                  <a:pt x="111" y="153"/>
                  <a:pt x="125" y="151"/>
                  <a:pt x="178" y="151"/>
                </a:cubicBezTo>
                <a:close/>
                <a:moveTo>
                  <a:pt x="178" y="81"/>
                </a:moveTo>
                <a:cubicBezTo>
                  <a:pt x="194" y="81"/>
                  <a:pt x="207" y="59"/>
                  <a:pt x="207" y="38"/>
                </a:cubicBezTo>
                <a:cubicBezTo>
                  <a:pt x="207" y="17"/>
                  <a:pt x="194" y="0"/>
                  <a:pt x="178" y="0"/>
                </a:cubicBezTo>
                <a:cubicBezTo>
                  <a:pt x="161" y="0"/>
                  <a:pt x="148" y="17"/>
                  <a:pt x="148" y="38"/>
                </a:cubicBezTo>
                <a:cubicBezTo>
                  <a:pt x="148" y="59"/>
                  <a:pt x="161" y="81"/>
                  <a:pt x="178" y="81"/>
                </a:cubicBezTo>
                <a:close/>
                <a:moveTo>
                  <a:pt x="292" y="270"/>
                </a:moveTo>
                <a:cubicBezTo>
                  <a:pt x="285" y="270"/>
                  <a:pt x="285" y="270"/>
                  <a:pt x="285" y="270"/>
                </a:cubicBezTo>
                <a:cubicBezTo>
                  <a:pt x="284" y="270"/>
                  <a:pt x="284" y="270"/>
                  <a:pt x="283" y="271"/>
                </a:cubicBezTo>
                <a:cubicBezTo>
                  <a:pt x="281" y="273"/>
                  <a:pt x="281" y="273"/>
                  <a:pt x="281" y="273"/>
                </a:cubicBezTo>
                <a:cubicBezTo>
                  <a:pt x="280" y="274"/>
                  <a:pt x="280" y="275"/>
                  <a:pt x="280" y="277"/>
                </a:cubicBezTo>
                <a:cubicBezTo>
                  <a:pt x="284" y="282"/>
                  <a:pt x="284" y="282"/>
                  <a:pt x="284" y="282"/>
                </a:cubicBezTo>
                <a:cubicBezTo>
                  <a:pt x="284" y="283"/>
                  <a:pt x="285" y="283"/>
                  <a:pt x="286" y="283"/>
                </a:cubicBezTo>
                <a:cubicBezTo>
                  <a:pt x="291" y="283"/>
                  <a:pt x="291" y="283"/>
                  <a:pt x="291" y="283"/>
                </a:cubicBezTo>
                <a:cubicBezTo>
                  <a:pt x="292" y="283"/>
                  <a:pt x="293" y="283"/>
                  <a:pt x="294" y="282"/>
                </a:cubicBezTo>
                <a:cubicBezTo>
                  <a:pt x="297" y="277"/>
                  <a:pt x="297" y="277"/>
                  <a:pt x="297" y="277"/>
                </a:cubicBezTo>
                <a:cubicBezTo>
                  <a:pt x="298" y="275"/>
                  <a:pt x="297" y="274"/>
                  <a:pt x="297" y="273"/>
                </a:cubicBezTo>
                <a:cubicBezTo>
                  <a:pt x="294" y="271"/>
                  <a:pt x="294" y="271"/>
                  <a:pt x="294" y="271"/>
                </a:cubicBezTo>
                <a:cubicBezTo>
                  <a:pt x="293" y="270"/>
                  <a:pt x="293" y="270"/>
                  <a:pt x="292" y="270"/>
                </a:cubicBezTo>
                <a:close/>
                <a:moveTo>
                  <a:pt x="289" y="257"/>
                </a:moveTo>
                <a:cubicBezTo>
                  <a:pt x="305" y="257"/>
                  <a:pt x="318" y="234"/>
                  <a:pt x="318" y="213"/>
                </a:cubicBezTo>
                <a:cubicBezTo>
                  <a:pt x="318" y="192"/>
                  <a:pt x="305" y="175"/>
                  <a:pt x="289" y="175"/>
                </a:cubicBezTo>
                <a:cubicBezTo>
                  <a:pt x="272" y="175"/>
                  <a:pt x="259" y="192"/>
                  <a:pt x="259" y="213"/>
                </a:cubicBezTo>
                <a:cubicBezTo>
                  <a:pt x="259" y="234"/>
                  <a:pt x="272" y="257"/>
                  <a:pt x="289" y="257"/>
                </a:cubicBezTo>
                <a:close/>
                <a:moveTo>
                  <a:pt x="181" y="95"/>
                </a:moveTo>
                <a:cubicBezTo>
                  <a:pt x="174" y="95"/>
                  <a:pt x="174" y="95"/>
                  <a:pt x="174" y="95"/>
                </a:cubicBezTo>
                <a:cubicBezTo>
                  <a:pt x="173" y="95"/>
                  <a:pt x="173" y="95"/>
                  <a:pt x="172" y="95"/>
                </a:cubicBezTo>
                <a:cubicBezTo>
                  <a:pt x="170" y="98"/>
                  <a:pt x="170" y="98"/>
                  <a:pt x="170" y="98"/>
                </a:cubicBezTo>
                <a:cubicBezTo>
                  <a:pt x="169" y="99"/>
                  <a:pt x="169" y="100"/>
                  <a:pt x="169" y="101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3" y="108"/>
                  <a:pt x="174" y="108"/>
                  <a:pt x="175" y="108"/>
                </a:cubicBezTo>
                <a:cubicBezTo>
                  <a:pt x="180" y="108"/>
                  <a:pt x="180" y="108"/>
                  <a:pt x="180" y="108"/>
                </a:cubicBezTo>
                <a:cubicBezTo>
                  <a:pt x="181" y="108"/>
                  <a:pt x="182" y="108"/>
                  <a:pt x="183" y="107"/>
                </a:cubicBezTo>
                <a:cubicBezTo>
                  <a:pt x="186" y="101"/>
                  <a:pt x="186" y="101"/>
                  <a:pt x="186" y="101"/>
                </a:cubicBezTo>
                <a:cubicBezTo>
                  <a:pt x="187" y="100"/>
                  <a:pt x="186" y="99"/>
                  <a:pt x="186" y="98"/>
                </a:cubicBezTo>
                <a:cubicBezTo>
                  <a:pt x="183" y="95"/>
                  <a:pt x="183" y="95"/>
                  <a:pt x="183" y="95"/>
                </a:cubicBezTo>
                <a:cubicBezTo>
                  <a:pt x="182" y="95"/>
                  <a:pt x="182" y="95"/>
                  <a:pt x="181" y="95"/>
                </a:cubicBezTo>
                <a:close/>
                <a:moveTo>
                  <a:pt x="225" y="255"/>
                </a:moveTo>
                <a:cubicBezTo>
                  <a:pt x="225" y="257"/>
                  <a:pt x="226" y="258"/>
                  <a:pt x="227" y="259"/>
                </a:cubicBezTo>
                <a:cubicBezTo>
                  <a:pt x="228" y="259"/>
                  <a:pt x="228" y="259"/>
                  <a:pt x="229" y="259"/>
                </a:cubicBezTo>
                <a:cubicBezTo>
                  <a:pt x="230" y="259"/>
                  <a:pt x="231" y="259"/>
                  <a:pt x="231" y="258"/>
                </a:cubicBezTo>
                <a:cubicBezTo>
                  <a:pt x="243" y="246"/>
                  <a:pt x="243" y="246"/>
                  <a:pt x="243" y="246"/>
                </a:cubicBezTo>
                <a:cubicBezTo>
                  <a:pt x="245" y="244"/>
                  <a:pt x="245" y="242"/>
                  <a:pt x="243" y="240"/>
                </a:cubicBezTo>
                <a:cubicBezTo>
                  <a:pt x="231" y="228"/>
                  <a:pt x="231" y="228"/>
                  <a:pt x="231" y="228"/>
                </a:cubicBezTo>
                <a:cubicBezTo>
                  <a:pt x="231" y="228"/>
                  <a:pt x="230" y="227"/>
                  <a:pt x="229" y="227"/>
                </a:cubicBezTo>
                <a:cubicBezTo>
                  <a:pt x="228" y="227"/>
                  <a:pt x="228" y="227"/>
                  <a:pt x="227" y="228"/>
                </a:cubicBezTo>
                <a:cubicBezTo>
                  <a:pt x="226" y="228"/>
                  <a:pt x="225" y="230"/>
                  <a:pt x="225" y="231"/>
                </a:cubicBezTo>
                <a:cubicBezTo>
                  <a:pt x="225" y="237"/>
                  <a:pt x="225" y="237"/>
                  <a:pt x="225" y="237"/>
                </a:cubicBezTo>
                <a:cubicBezTo>
                  <a:pt x="187" y="233"/>
                  <a:pt x="185" y="200"/>
                  <a:pt x="185" y="199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69" y="170"/>
                  <a:pt x="169" y="170"/>
                  <a:pt x="169" y="170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69" y="200"/>
                  <a:pt x="168" y="233"/>
                  <a:pt x="129" y="237"/>
                </a:cubicBezTo>
                <a:cubicBezTo>
                  <a:pt x="129" y="231"/>
                  <a:pt x="129" y="231"/>
                  <a:pt x="129" y="231"/>
                </a:cubicBezTo>
                <a:cubicBezTo>
                  <a:pt x="129" y="230"/>
                  <a:pt x="128" y="228"/>
                  <a:pt x="127" y="228"/>
                </a:cubicBezTo>
                <a:cubicBezTo>
                  <a:pt x="126" y="227"/>
                  <a:pt x="126" y="227"/>
                  <a:pt x="125" y="227"/>
                </a:cubicBezTo>
                <a:cubicBezTo>
                  <a:pt x="124" y="227"/>
                  <a:pt x="123" y="228"/>
                  <a:pt x="123" y="228"/>
                </a:cubicBezTo>
                <a:cubicBezTo>
                  <a:pt x="111" y="240"/>
                  <a:pt x="111" y="240"/>
                  <a:pt x="111" y="240"/>
                </a:cubicBezTo>
                <a:cubicBezTo>
                  <a:pt x="109" y="242"/>
                  <a:pt x="109" y="244"/>
                  <a:pt x="111" y="246"/>
                </a:cubicBezTo>
                <a:cubicBezTo>
                  <a:pt x="123" y="258"/>
                  <a:pt x="123" y="258"/>
                  <a:pt x="123" y="258"/>
                </a:cubicBezTo>
                <a:cubicBezTo>
                  <a:pt x="123" y="259"/>
                  <a:pt x="124" y="259"/>
                  <a:pt x="125" y="259"/>
                </a:cubicBezTo>
                <a:cubicBezTo>
                  <a:pt x="126" y="259"/>
                  <a:pt x="126" y="259"/>
                  <a:pt x="127" y="259"/>
                </a:cubicBezTo>
                <a:cubicBezTo>
                  <a:pt x="128" y="258"/>
                  <a:pt x="129" y="257"/>
                  <a:pt x="129" y="255"/>
                </a:cubicBezTo>
                <a:cubicBezTo>
                  <a:pt x="129" y="252"/>
                  <a:pt x="129" y="252"/>
                  <a:pt x="129" y="252"/>
                </a:cubicBezTo>
                <a:cubicBezTo>
                  <a:pt x="155" y="250"/>
                  <a:pt x="169" y="238"/>
                  <a:pt x="177" y="224"/>
                </a:cubicBezTo>
                <a:cubicBezTo>
                  <a:pt x="185" y="238"/>
                  <a:pt x="199" y="250"/>
                  <a:pt x="225" y="252"/>
                </a:cubicBezTo>
                <a:lnTo>
                  <a:pt x="225" y="255"/>
                </a:lnTo>
                <a:close/>
                <a:moveTo>
                  <a:pt x="67" y="257"/>
                </a:moveTo>
                <a:cubicBezTo>
                  <a:pt x="83" y="257"/>
                  <a:pt x="96" y="234"/>
                  <a:pt x="96" y="213"/>
                </a:cubicBezTo>
                <a:cubicBezTo>
                  <a:pt x="96" y="192"/>
                  <a:pt x="83" y="175"/>
                  <a:pt x="67" y="175"/>
                </a:cubicBezTo>
                <a:cubicBezTo>
                  <a:pt x="50" y="175"/>
                  <a:pt x="37" y="192"/>
                  <a:pt x="37" y="213"/>
                </a:cubicBezTo>
                <a:cubicBezTo>
                  <a:pt x="37" y="234"/>
                  <a:pt x="50" y="257"/>
                  <a:pt x="67" y="257"/>
                </a:cubicBezTo>
                <a:close/>
                <a:moveTo>
                  <a:pt x="355" y="314"/>
                </a:moveTo>
                <a:cubicBezTo>
                  <a:pt x="355" y="294"/>
                  <a:pt x="339" y="274"/>
                  <a:pt x="316" y="266"/>
                </a:cubicBezTo>
                <a:cubicBezTo>
                  <a:pt x="299" y="320"/>
                  <a:pt x="299" y="320"/>
                  <a:pt x="299" y="320"/>
                </a:cubicBezTo>
                <a:cubicBezTo>
                  <a:pt x="293" y="287"/>
                  <a:pt x="293" y="287"/>
                  <a:pt x="293" y="287"/>
                </a:cubicBezTo>
                <a:cubicBezTo>
                  <a:pt x="284" y="287"/>
                  <a:pt x="284" y="287"/>
                  <a:pt x="284" y="287"/>
                </a:cubicBezTo>
                <a:cubicBezTo>
                  <a:pt x="279" y="320"/>
                  <a:pt x="279" y="320"/>
                  <a:pt x="279" y="320"/>
                </a:cubicBezTo>
                <a:cubicBezTo>
                  <a:pt x="261" y="266"/>
                  <a:pt x="261" y="266"/>
                  <a:pt x="261" y="266"/>
                </a:cubicBezTo>
                <a:cubicBezTo>
                  <a:pt x="238" y="274"/>
                  <a:pt x="222" y="294"/>
                  <a:pt x="222" y="314"/>
                </a:cubicBezTo>
                <a:cubicBezTo>
                  <a:pt x="223" y="314"/>
                  <a:pt x="223" y="314"/>
                  <a:pt x="223" y="314"/>
                </a:cubicBezTo>
                <a:cubicBezTo>
                  <a:pt x="222" y="315"/>
                  <a:pt x="222" y="315"/>
                  <a:pt x="222" y="315"/>
                </a:cubicBezTo>
                <a:cubicBezTo>
                  <a:pt x="222" y="328"/>
                  <a:pt x="236" y="327"/>
                  <a:pt x="289" y="327"/>
                </a:cubicBezTo>
                <a:cubicBezTo>
                  <a:pt x="344" y="327"/>
                  <a:pt x="355" y="328"/>
                  <a:pt x="355" y="315"/>
                </a:cubicBezTo>
                <a:cubicBezTo>
                  <a:pt x="355" y="314"/>
                  <a:pt x="355" y="314"/>
                  <a:pt x="355" y="314"/>
                </a:cubicBezTo>
                <a:close/>
                <a:moveTo>
                  <a:pt x="70" y="270"/>
                </a:moveTo>
                <a:cubicBezTo>
                  <a:pt x="63" y="270"/>
                  <a:pt x="63" y="270"/>
                  <a:pt x="63" y="270"/>
                </a:cubicBezTo>
                <a:cubicBezTo>
                  <a:pt x="62" y="270"/>
                  <a:pt x="62" y="270"/>
                  <a:pt x="61" y="271"/>
                </a:cubicBezTo>
                <a:cubicBezTo>
                  <a:pt x="59" y="273"/>
                  <a:pt x="59" y="273"/>
                  <a:pt x="59" y="273"/>
                </a:cubicBezTo>
                <a:cubicBezTo>
                  <a:pt x="58" y="274"/>
                  <a:pt x="58" y="275"/>
                  <a:pt x="58" y="277"/>
                </a:cubicBezTo>
                <a:cubicBezTo>
                  <a:pt x="62" y="282"/>
                  <a:pt x="62" y="282"/>
                  <a:pt x="62" y="282"/>
                </a:cubicBezTo>
                <a:cubicBezTo>
                  <a:pt x="62" y="283"/>
                  <a:pt x="63" y="283"/>
                  <a:pt x="64" y="283"/>
                </a:cubicBezTo>
                <a:cubicBezTo>
                  <a:pt x="69" y="283"/>
                  <a:pt x="69" y="283"/>
                  <a:pt x="69" y="283"/>
                </a:cubicBezTo>
                <a:cubicBezTo>
                  <a:pt x="70" y="283"/>
                  <a:pt x="71" y="283"/>
                  <a:pt x="72" y="282"/>
                </a:cubicBezTo>
                <a:cubicBezTo>
                  <a:pt x="75" y="277"/>
                  <a:pt x="75" y="277"/>
                  <a:pt x="75" y="277"/>
                </a:cubicBezTo>
                <a:cubicBezTo>
                  <a:pt x="76" y="275"/>
                  <a:pt x="75" y="274"/>
                  <a:pt x="75" y="273"/>
                </a:cubicBezTo>
                <a:cubicBezTo>
                  <a:pt x="72" y="271"/>
                  <a:pt x="72" y="271"/>
                  <a:pt x="72" y="271"/>
                </a:cubicBezTo>
                <a:cubicBezTo>
                  <a:pt x="71" y="270"/>
                  <a:pt x="71" y="270"/>
                  <a:pt x="70" y="270"/>
                </a:cubicBezTo>
                <a:close/>
                <a:moveTo>
                  <a:pt x="94" y="266"/>
                </a:moveTo>
                <a:cubicBezTo>
                  <a:pt x="77" y="320"/>
                  <a:pt x="77" y="320"/>
                  <a:pt x="77" y="320"/>
                </a:cubicBezTo>
                <a:cubicBezTo>
                  <a:pt x="71" y="287"/>
                  <a:pt x="71" y="287"/>
                  <a:pt x="71" y="287"/>
                </a:cubicBezTo>
                <a:cubicBezTo>
                  <a:pt x="62" y="287"/>
                  <a:pt x="62" y="287"/>
                  <a:pt x="62" y="287"/>
                </a:cubicBezTo>
                <a:cubicBezTo>
                  <a:pt x="57" y="320"/>
                  <a:pt x="57" y="320"/>
                  <a:pt x="57" y="320"/>
                </a:cubicBezTo>
                <a:cubicBezTo>
                  <a:pt x="39" y="266"/>
                  <a:pt x="39" y="266"/>
                  <a:pt x="39" y="266"/>
                </a:cubicBezTo>
                <a:cubicBezTo>
                  <a:pt x="16" y="274"/>
                  <a:pt x="0" y="294"/>
                  <a:pt x="0" y="314"/>
                </a:cubicBezTo>
                <a:cubicBezTo>
                  <a:pt x="1" y="314"/>
                  <a:pt x="1" y="314"/>
                  <a:pt x="1" y="314"/>
                </a:cubicBezTo>
                <a:cubicBezTo>
                  <a:pt x="0" y="315"/>
                  <a:pt x="0" y="315"/>
                  <a:pt x="0" y="315"/>
                </a:cubicBezTo>
                <a:cubicBezTo>
                  <a:pt x="0" y="328"/>
                  <a:pt x="14" y="327"/>
                  <a:pt x="67" y="327"/>
                </a:cubicBezTo>
                <a:cubicBezTo>
                  <a:pt x="122" y="327"/>
                  <a:pt x="133" y="328"/>
                  <a:pt x="133" y="315"/>
                </a:cubicBezTo>
                <a:cubicBezTo>
                  <a:pt x="133" y="314"/>
                  <a:pt x="133" y="314"/>
                  <a:pt x="133" y="314"/>
                </a:cubicBezTo>
                <a:cubicBezTo>
                  <a:pt x="133" y="314"/>
                  <a:pt x="133" y="314"/>
                  <a:pt x="133" y="314"/>
                </a:cubicBezTo>
                <a:cubicBezTo>
                  <a:pt x="133" y="294"/>
                  <a:pt x="117" y="274"/>
                  <a:pt x="94" y="26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3" name="标题 11"/>
          <p:cNvSpPr txBox="1">
            <a:spLocks/>
          </p:cNvSpPr>
          <p:nvPr/>
        </p:nvSpPr>
        <p:spPr>
          <a:xfrm>
            <a:off x="1900099" y="3061100"/>
            <a:ext cx="1052143" cy="428513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3299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272154386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15" grpId="0"/>
      <p:bldP spid="19" grpId="0"/>
      <p:bldP spid="20" grpId="0"/>
      <p:bldP spid="21" grpId="0" animBg="1"/>
      <p:bldP spid="22" grpId="0"/>
      <p:bldP spid="26" grpId="0"/>
      <p:bldP spid="27" grpId="0"/>
      <p:bldP spid="50" grpId="0" animBg="1"/>
      <p:bldP spid="51" grpId="0"/>
      <p:bldP spid="55" grpId="0"/>
      <p:bldP spid="56" grpId="0"/>
      <p:bldP spid="74" grpId="0" animBg="1"/>
      <p:bldP spid="7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行业组成类型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1134207" y="2058705"/>
            <a:ext cx="7129987" cy="1504558"/>
            <a:chOff x="1362075" y="2755900"/>
            <a:chExt cx="9509125" cy="2006600"/>
          </a:xfrm>
          <a:solidFill>
            <a:schemeClr val="tx1"/>
          </a:solidFill>
        </p:grpSpPr>
        <p:grpSp>
          <p:nvGrpSpPr>
            <p:cNvPr id="7" name="组合 6"/>
            <p:cNvGrpSpPr/>
            <p:nvPr/>
          </p:nvGrpSpPr>
          <p:grpSpPr>
            <a:xfrm>
              <a:off x="1703539" y="2755900"/>
              <a:ext cx="8826197" cy="2006600"/>
              <a:chOff x="1703539" y="2755900"/>
              <a:chExt cx="8826197" cy="2006600"/>
            </a:xfrm>
            <a:grpFill/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8785225" y="2844800"/>
                <a:ext cx="1479550" cy="1917700"/>
              </a:xfrm>
              <a:prstGeom prst="lin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1" name="组合 10"/>
              <p:cNvGrpSpPr/>
              <p:nvPr/>
            </p:nvGrpSpPr>
            <p:grpSpPr>
              <a:xfrm>
                <a:off x="1703539" y="2755900"/>
                <a:ext cx="8826197" cy="2006600"/>
                <a:chOff x="1703539" y="2755900"/>
                <a:chExt cx="8826197" cy="2006600"/>
              </a:xfrm>
              <a:grpFill/>
            </p:grpSpPr>
            <p:cxnSp>
              <p:nvCxnSpPr>
                <p:cNvPr id="12" name="直接连接符 11"/>
                <p:cNvCxnSpPr>
                  <a:stCxn id="9" idx="5"/>
                </p:cNvCxnSpPr>
                <p:nvPr/>
              </p:nvCxnSpPr>
              <p:spPr>
                <a:xfrm flipV="1">
                  <a:off x="1703539" y="2755900"/>
                  <a:ext cx="658661" cy="960286"/>
                </a:xfrm>
                <a:prstGeom prst="line">
                  <a:avLst/>
                </a:prstGeom>
                <a:grpFill/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直接连接符 12"/>
                <p:cNvCxnSpPr/>
                <p:nvPr/>
              </p:nvCxnSpPr>
              <p:spPr>
                <a:xfrm>
                  <a:off x="2362200" y="2755900"/>
                  <a:ext cx="1357313" cy="1898650"/>
                </a:xfrm>
                <a:prstGeom prst="line">
                  <a:avLst/>
                </a:prstGeom>
                <a:grpFill/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直接连接符 13"/>
                <p:cNvCxnSpPr/>
                <p:nvPr/>
              </p:nvCxnSpPr>
              <p:spPr>
                <a:xfrm flipV="1">
                  <a:off x="3719513" y="2755900"/>
                  <a:ext cx="1969293" cy="1898650"/>
                </a:xfrm>
                <a:prstGeom prst="line">
                  <a:avLst/>
                </a:prstGeom>
                <a:grpFill/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直接连接符 14"/>
                <p:cNvCxnSpPr/>
                <p:nvPr/>
              </p:nvCxnSpPr>
              <p:spPr>
                <a:xfrm>
                  <a:off x="5688806" y="2755900"/>
                  <a:ext cx="2210594" cy="2006600"/>
                </a:xfrm>
                <a:prstGeom prst="line">
                  <a:avLst/>
                </a:prstGeom>
                <a:grpFill/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直接连接符 15"/>
                <p:cNvCxnSpPr/>
                <p:nvPr/>
              </p:nvCxnSpPr>
              <p:spPr>
                <a:xfrm flipV="1">
                  <a:off x="7891066" y="2844800"/>
                  <a:ext cx="894159" cy="1917700"/>
                </a:xfrm>
                <a:prstGeom prst="line">
                  <a:avLst/>
                </a:prstGeom>
                <a:grpFill/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>
                  <a:endCxn id="8" idx="1"/>
                </p:cNvCxnSpPr>
                <p:nvPr/>
              </p:nvCxnSpPr>
              <p:spPr>
                <a:xfrm flipV="1">
                  <a:off x="10264775" y="4005414"/>
                  <a:ext cx="264961" cy="757086"/>
                </a:xfrm>
                <a:prstGeom prst="line">
                  <a:avLst/>
                </a:prstGeom>
                <a:grpFill/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8" name="椭圆 7"/>
            <p:cNvSpPr/>
            <p:nvPr/>
          </p:nvSpPr>
          <p:spPr>
            <a:xfrm flipV="1">
              <a:off x="10471150" y="3663950"/>
              <a:ext cx="400050" cy="40005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 sz="1866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 flipV="1">
              <a:off x="1362075" y="3657600"/>
              <a:ext cx="400050" cy="40005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 sz="1866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42" name="标题 11"/>
          <p:cNvSpPr txBox="1">
            <a:spLocks/>
          </p:cNvSpPr>
          <p:nvPr/>
        </p:nvSpPr>
        <p:spPr>
          <a:xfrm>
            <a:off x="1349356" y="1488489"/>
            <a:ext cx="1278934" cy="59733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标题 11"/>
          <p:cNvSpPr txBox="1">
            <a:spLocks/>
          </p:cNvSpPr>
          <p:nvPr/>
        </p:nvSpPr>
        <p:spPr>
          <a:xfrm>
            <a:off x="1332483" y="122195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44" name="标题 11"/>
          <p:cNvSpPr txBox="1">
            <a:spLocks/>
          </p:cNvSpPr>
          <p:nvPr/>
        </p:nvSpPr>
        <p:spPr>
          <a:xfrm>
            <a:off x="2321211" y="3864135"/>
            <a:ext cx="1278934" cy="59733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标题 11"/>
          <p:cNvSpPr txBox="1">
            <a:spLocks/>
          </p:cNvSpPr>
          <p:nvPr/>
        </p:nvSpPr>
        <p:spPr>
          <a:xfrm>
            <a:off x="2304338" y="359759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46" name="标题 11"/>
          <p:cNvSpPr txBox="1">
            <a:spLocks/>
          </p:cNvSpPr>
          <p:nvPr/>
        </p:nvSpPr>
        <p:spPr>
          <a:xfrm>
            <a:off x="3725001" y="1488489"/>
            <a:ext cx="1278934" cy="59733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标题 11"/>
          <p:cNvSpPr txBox="1">
            <a:spLocks/>
          </p:cNvSpPr>
          <p:nvPr/>
        </p:nvSpPr>
        <p:spPr>
          <a:xfrm>
            <a:off x="3708129" y="122195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48" name="标题 11"/>
          <p:cNvSpPr txBox="1">
            <a:spLocks/>
          </p:cNvSpPr>
          <p:nvPr/>
        </p:nvSpPr>
        <p:spPr>
          <a:xfrm>
            <a:off x="6100647" y="1602760"/>
            <a:ext cx="1278934" cy="59733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标题 11"/>
          <p:cNvSpPr txBox="1">
            <a:spLocks/>
          </p:cNvSpPr>
          <p:nvPr/>
        </p:nvSpPr>
        <p:spPr>
          <a:xfrm>
            <a:off x="6083774" y="1336222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50" name="标题 11"/>
          <p:cNvSpPr txBox="1">
            <a:spLocks/>
          </p:cNvSpPr>
          <p:nvPr/>
        </p:nvSpPr>
        <p:spPr>
          <a:xfrm>
            <a:off x="5506735" y="3972119"/>
            <a:ext cx="1278934" cy="59733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标题 11"/>
          <p:cNvSpPr txBox="1">
            <a:spLocks/>
          </p:cNvSpPr>
          <p:nvPr/>
        </p:nvSpPr>
        <p:spPr>
          <a:xfrm>
            <a:off x="5489863" y="370558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35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1715986" y="2113509"/>
            <a:ext cx="1210450" cy="12104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091591" y="2117188"/>
            <a:ext cx="1210450" cy="12104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495381" y="2139815"/>
            <a:ext cx="1210450" cy="12104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899172" y="2139815"/>
            <a:ext cx="1210450" cy="12104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2" name="同心圆 6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999800" y="2406965"/>
            <a:ext cx="681695" cy="544747"/>
            <a:chOff x="5738813" y="3144838"/>
            <a:chExt cx="711200" cy="568325"/>
          </a:xfrm>
          <a:solidFill>
            <a:schemeClr val="tx1"/>
          </a:solidFill>
        </p:grpSpPr>
        <p:sp>
          <p:nvSpPr>
            <p:cNvPr id="20" name="Freeform 103"/>
            <p:cNvSpPr>
              <a:spLocks/>
            </p:cNvSpPr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" name="Freeform 104"/>
            <p:cNvSpPr>
              <a:spLocks/>
            </p:cNvSpPr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" name="Freeform 105"/>
            <p:cNvSpPr>
              <a:spLocks/>
            </p:cNvSpPr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5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6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447176" y="2258874"/>
            <a:ext cx="524076" cy="813783"/>
            <a:chOff x="5840413" y="3032125"/>
            <a:chExt cx="511175" cy="793750"/>
          </a:xfrm>
          <a:solidFill>
            <a:schemeClr val="tx1"/>
          </a:solidFill>
        </p:grpSpPr>
        <p:sp>
          <p:nvSpPr>
            <p:cNvPr id="31" name="Freeform 415"/>
            <p:cNvSpPr>
              <a:spLocks noEditPoints="1"/>
            </p:cNvSpPr>
            <p:nvPr/>
          </p:nvSpPr>
          <p:spPr bwMode="auto">
            <a:xfrm>
              <a:off x="5840413" y="3032125"/>
              <a:ext cx="511175" cy="793750"/>
            </a:xfrm>
            <a:custGeom>
              <a:avLst/>
              <a:gdLst>
                <a:gd name="T0" fmla="*/ 67 w 134"/>
                <a:gd name="T1" fmla="*/ 0 h 209"/>
                <a:gd name="T2" fmla="*/ 0 w 134"/>
                <a:gd name="T3" fmla="*/ 74 h 209"/>
                <a:gd name="T4" fmla="*/ 31 w 134"/>
                <a:gd name="T5" fmla="*/ 163 h 209"/>
                <a:gd name="T6" fmla="*/ 51 w 134"/>
                <a:gd name="T7" fmla="*/ 169 h 209"/>
                <a:gd name="T8" fmla="*/ 31 w 134"/>
                <a:gd name="T9" fmla="*/ 175 h 209"/>
                <a:gd name="T10" fmla="*/ 34 w 134"/>
                <a:gd name="T11" fmla="*/ 180 h 209"/>
                <a:gd name="T12" fmla="*/ 31 w 134"/>
                <a:gd name="T13" fmla="*/ 185 h 209"/>
                <a:gd name="T14" fmla="*/ 34 w 134"/>
                <a:gd name="T15" fmla="*/ 190 h 209"/>
                <a:gd name="T16" fmla="*/ 47 w 134"/>
                <a:gd name="T17" fmla="*/ 203 h 209"/>
                <a:gd name="T18" fmla="*/ 78 w 134"/>
                <a:gd name="T19" fmla="*/ 209 h 209"/>
                <a:gd name="T20" fmla="*/ 102 w 134"/>
                <a:gd name="T21" fmla="*/ 190 h 209"/>
                <a:gd name="T22" fmla="*/ 100 w 134"/>
                <a:gd name="T23" fmla="*/ 185 h 209"/>
                <a:gd name="T24" fmla="*/ 102 w 134"/>
                <a:gd name="T25" fmla="*/ 180 h 209"/>
                <a:gd name="T26" fmla="*/ 100 w 134"/>
                <a:gd name="T27" fmla="*/ 175 h 209"/>
                <a:gd name="T28" fmla="*/ 102 w 134"/>
                <a:gd name="T29" fmla="*/ 169 h 209"/>
                <a:gd name="T30" fmla="*/ 84 w 134"/>
                <a:gd name="T31" fmla="*/ 163 h 209"/>
                <a:gd name="T32" fmla="*/ 107 w 134"/>
                <a:gd name="T33" fmla="*/ 134 h 209"/>
                <a:gd name="T34" fmla="*/ 134 w 134"/>
                <a:gd name="T35" fmla="*/ 68 h 209"/>
                <a:gd name="T36" fmla="*/ 68 w 134"/>
                <a:gd name="T37" fmla="*/ 118 h 209"/>
                <a:gd name="T38" fmla="*/ 66 w 134"/>
                <a:gd name="T39" fmla="*/ 152 h 209"/>
                <a:gd name="T40" fmla="*/ 66 w 134"/>
                <a:gd name="T41" fmla="*/ 169 h 209"/>
                <a:gd name="T42" fmla="*/ 69 w 134"/>
                <a:gd name="T43" fmla="*/ 163 h 209"/>
                <a:gd name="T44" fmla="*/ 66 w 134"/>
                <a:gd name="T45" fmla="*/ 169 h 209"/>
                <a:gd name="T46" fmla="*/ 122 w 134"/>
                <a:gd name="T47" fmla="*/ 78 h 209"/>
                <a:gd name="T48" fmla="*/ 98 w 134"/>
                <a:gd name="T49" fmla="*/ 126 h 209"/>
                <a:gd name="T50" fmla="*/ 85 w 134"/>
                <a:gd name="T51" fmla="*/ 152 h 209"/>
                <a:gd name="T52" fmla="*/ 85 w 134"/>
                <a:gd name="T53" fmla="*/ 118 h 209"/>
                <a:gd name="T54" fmla="*/ 86 w 134"/>
                <a:gd name="T55" fmla="*/ 118 h 209"/>
                <a:gd name="T56" fmla="*/ 89 w 134"/>
                <a:gd name="T57" fmla="*/ 66 h 209"/>
                <a:gd name="T58" fmla="*/ 76 w 134"/>
                <a:gd name="T59" fmla="*/ 59 h 209"/>
                <a:gd name="T60" fmla="*/ 81 w 134"/>
                <a:gd name="T61" fmla="*/ 63 h 209"/>
                <a:gd name="T62" fmla="*/ 78 w 134"/>
                <a:gd name="T63" fmla="*/ 71 h 209"/>
                <a:gd name="T64" fmla="*/ 70 w 134"/>
                <a:gd name="T65" fmla="*/ 65 h 209"/>
                <a:gd name="T66" fmla="*/ 69 w 134"/>
                <a:gd name="T67" fmla="*/ 59 h 209"/>
                <a:gd name="T68" fmla="*/ 63 w 134"/>
                <a:gd name="T69" fmla="*/ 64 h 209"/>
                <a:gd name="T70" fmla="*/ 63 w 134"/>
                <a:gd name="T71" fmla="*/ 87 h 209"/>
                <a:gd name="T72" fmla="*/ 58 w 134"/>
                <a:gd name="T73" fmla="*/ 66 h 209"/>
                <a:gd name="T74" fmla="*/ 57 w 134"/>
                <a:gd name="T75" fmla="*/ 59 h 209"/>
                <a:gd name="T76" fmla="*/ 51 w 134"/>
                <a:gd name="T77" fmla="*/ 60 h 209"/>
                <a:gd name="T78" fmla="*/ 41 w 134"/>
                <a:gd name="T79" fmla="*/ 117 h 209"/>
                <a:gd name="T80" fmla="*/ 48 w 134"/>
                <a:gd name="T81" fmla="*/ 118 h 209"/>
                <a:gd name="T82" fmla="*/ 49 w 134"/>
                <a:gd name="T83" fmla="*/ 118 h 209"/>
                <a:gd name="T84" fmla="*/ 43 w 134"/>
                <a:gd name="T85" fmla="*/ 152 h 209"/>
                <a:gd name="T86" fmla="*/ 12 w 134"/>
                <a:gd name="T87" fmla="*/ 78 h 209"/>
                <a:gd name="T88" fmla="*/ 11 w 134"/>
                <a:gd name="T89" fmla="*/ 70 h 209"/>
                <a:gd name="T90" fmla="*/ 67 w 134"/>
                <a:gd name="T91" fmla="*/ 12 h 209"/>
                <a:gd name="T92" fmla="*/ 122 w 134"/>
                <a:gd name="T93" fmla="*/ 7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209">
                  <a:moveTo>
                    <a:pt x="134" y="68"/>
                  </a:moveTo>
                  <a:cubicBezTo>
                    <a:pt x="134" y="30"/>
                    <a:pt x="104" y="0"/>
                    <a:pt x="67" y="0"/>
                  </a:cubicBezTo>
                  <a:cubicBezTo>
                    <a:pt x="30" y="0"/>
                    <a:pt x="0" y="30"/>
                    <a:pt x="0" y="68"/>
                  </a:cubicBezTo>
                  <a:cubicBezTo>
                    <a:pt x="0" y="70"/>
                    <a:pt x="0" y="72"/>
                    <a:pt x="0" y="74"/>
                  </a:cubicBezTo>
                  <a:cubicBezTo>
                    <a:pt x="0" y="75"/>
                    <a:pt x="1" y="101"/>
                    <a:pt x="27" y="134"/>
                  </a:cubicBezTo>
                  <a:cubicBezTo>
                    <a:pt x="34" y="143"/>
                    <a:pt x="31" y="163"/>
                    <a:pt x="31" y="163"/>
                  </a:cubicBezTo>
                  <a:cubicBezTo>
                    <a:pt x="37" y="163"/>
                    <a:pt x="44" y="163"/>
                    <a:pt x="51" y="163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31" y="169"/>
                    <a:pt x="31" y="169"/>
                    <a:pt x="31" y="169"/>
                  </a:cubicBezTo>
                  <a:cubicBezTo>
                    <a:pt x="31" y="175"/>
                    <a:pt x="31" y="175"/>
                    <a:pt x="31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80"/>
                    <a:pt x="34" y="180"/>
                    <a:pt x="34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7"/>
                    <a:pt x="38" y="203"/>
                    <a:pt x="47" y="203"/>
                  </a:cubicBezTo>
                  <a:cubicBezTo>
                    <a:pt x="48" y="207"/>
                    <a:pt x="52" y="209"/>
                    <a:pt x="56" y="209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82" y="209"/>
                    <a:pt x="86" y="207"/>
                    <a:pt x="87" y="203"/>
                  </a:cubicBezTo>
                  <a:cubicBezTo>
                    <a:pt x="95" y="203"/>
                    <a:pt x="102" y="197"/>
                    <a:pt x="102" y="190"/>
                  </a:cubicBezTo>
                  <a:cubicBezTo>
                    <a:pt x="100" y="190"/>
                    <a:pt x="100" y="190"/>
                    <a:pt x="100" y="190"/>
                  </a:cubicBezTo>
                  <a:cubicBezTo>
                    <a:pt x="100" y="185"/>
                    <a:pt x="100" y="185"/>
                    <a:pt x="100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0"/>
                    <a:pt x="102" y="180"/>
                    <a:pt x="102" y="180"/>
                  </a:cubicBezTo>
                  <a:cubicBezTo>
                    <a:pt x="100" y="180"/>
                    <a:pt x="100" y="180"/>
                    <a:pt x="100" y="180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84" y="167"/>
                    <a:pt x="84" y="165"/>
                    <a:pt x="84" y="163"/>
                  </a:cubicBezTo>
                  <a:cubicBezTo>
                    <a:pt x="91" y="163"/>
                    <a:pt x="97" y="163"/>
                    <a:pt x="103" y="163"/>
                  </a:cubicBezTo>
                  <a:cubicBezTo>
                    <a:pt x="103" y="163"/>
                    <a:pt x="100" y="143"/>
                    <a:pt x="107" y="134"/>
                  </a:cubicBezTo>
                  <a:cubicBezTo>
                    <a:pt x="133" y="101"/>
                    <a:pt x="134" y="75"/>
                    <a:pt x="134" y="74"/>
                  </a:cubicBezTo>
                  <a:cubicBezTo>
                    <a:pt x="134" y="72"/>
                    <a:pt x="134" y="70"/>
                    <a:pt x="134" y="68"/>
                  </a:cubicBezTo>
                  <a:close/>
                  <a:moveTo>
                    <a:pt x="66" y="118"/>
                  </a:moveTo>
                  <a:cubicBezTo>
                    <a:pt x="67" y="118"/>
                    <a:pt x="67" y="118"/>
                    <a:pt x="68" y="118"/>
                  </a:cubicBezTo>
                  <a:cubicBezTo>
                    <a:pt x="69" y="152"/>
                    <a:pt x="69" y="152"/>
                    <a:pt x="69" y="152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39"/>
                    <a:pt x="66" y="125"/>
                    <a:pt x="66" y="118"/>
                  </a:cubicBezTo>
                  <a:close/>
                  <a:moveTo>
                    <a:pt x="66" y="169"/>
                  </a:moveTo>
                  <a:cubicBezTo>
                    <a:pt x="66" y="167"/>
                    <a:pt x="66" y="165"/>
                    <a:pt x="66" y="163"/>
                  </a:cubicBezTo>
                  <a:cubicBezTo>
                    <a:pt x="67" y="163"/>
                    <a:pt x="68" y="163"/>
                    <a:pt x="69" y="163"/>
                  </a:cubicBezTo>
                  <a:cubicBezTo>
                    <a:pt x="69" y="169"/>
                    <a:pt x="69" y="169"/>
                    <a:pt x="69" y="169"/>
                  </a:cubicBezTo>
                  <a:lnTo>
                    <a:pt x="66" y="169"/>
                  </a:lnTo>
                  <a:close/>
                  <a:moveTo>
                    <a:pt x="122" y="70"/>
                  </a:move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0" y="86"/>
                    <a:pt x="116" y="104"/>
                    <a:pt x="98" y="126"/>
                  </a:cubicBezTo>
                  <a:cubicBezTo>
                    <a:pt x="93" y="134"/>
                    <a:pt x="91" y="143"/>
                    <a:pt x="91" y="152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85" y="139"/>
                    <a:pt x="84" y="125"/>
                    <a:pt x="84" y="118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8"/>
                    <a:pt x="86" y="118"/>
                    <a:pt x="86" y="118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8" y="118"/>
                    <a:pt x="91" y="118"/>
                    <a:pt x="93" y="117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2"/>
                    <a:pt x="86" y="60"/>
                    <a:pt x="82" y="60"/>
                  </a:cubicBezTo>
                  <a:cubicBezTo>
                    <a:pt x="82" y="60"/>
                    <a:pt x="78" y="59"/>
                    <a:pt x="76" y="59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6" y="59"/>
                    <a:pt x="51" y="60"/>
                    <a:pt x="51" y="60"/>
                  </a:cubicBezTo>
                  <a:cubicBezTo>
                    <a:pt x="48" y="60"/>
                    <a:pt x="45" y="62"/>
                    <a:pt x="45" y="66"/>
                  </a:cubicBezTo>
                  <a:cubicBezTo>
                    <a:pt x="41" y="117"/>
                    <a:pt x="41" y="117"/>
                    <a:pt x="41" y="117"/>
                  </a:cubicBezTo>
                  <a:cubicBezTo>
                    <a:pt x="43" y="118"/>
                    <a:pt x="45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50" y="152"/>
                    <a:pt x="50" y="152"/>
                    <a:pt x="50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43"/>
                    <a:pt x="41" y="134"/>
                    <a:pt x="36" y="127"/>
                  </a:cubicBezTo>
                  <a:cubicBezTo>
                    <a:pt x="18" y="104"/>
                    <a:pt x="13" y="86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69"/>
                    <a:pt x="11" y="69"/>
                    <a:pt x="11" y="68"/>
                  </a:cubicBezTo>
                  <a:cubicBezTo>
                    <a:pt x="11" y="37"/>
                    <a:pt x="36" y="12"/>
                    <a:pt x="67" y="12"/>
                  </a:cubicBezTo>
                  <a:cubicBezTo>
                    <a:pt x="98" y="12"/>
                    <a:pt x="123" y="37"/>
                    <a:pt x="123" y="68"/>
                  </a:cubicBezTo>
                  <a:cubicBezTo>
                    <a:pt x="123" y="69"/>
                    <a:pt x="122" y="69"/>
                    <a:pt x="122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Oval 416"/>
            <p:cNvSpPr>
              <a:spLocks noChangeArrowheads="1"/>
            </p:cNvSpPr>
            <p:nvPr/>
          </p:nvSpPr>
          <p:spPr bwMode="auto">
            <a:xfrm>
              <a:off x="6054726" y="3141663"/>
              <a:ext cx="84138" cy="1031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764022" y="2332126"/>
            <a:ext cx="617857" cy="735400"/>
            <a:chOff x="5772150" y="3038475"/>
            <a:chExt cx="650876" cy="774701"/>
          </a:xfrm>
          <a:solidFill>
            <a:schemeClr val="tx1"/>
          </a:solidFill>
        </p:grpSpPr>
        <p:sp>
          <p:nvSpPr>
            <p:cNvPr id="34" name="Freeform 113"/>
            <p:cNvSpPr>
              <a:spLocks/>
            </p:cNvSpPr>
            <p:nvPr/>
          </p:nvSpPr>
          <p:spPr bwMode="auto">
            <a:xfrm>
              <a:off x="6243638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Freeform 114"/>
            <p:cNvSpPr>
              <a:spLocks/>
            </p:cNvSpPr>
            <p:nvPr/>
          </p:nvSpPr>
          <p:spPr bwMode="auto">
            <a:xfrm>
              <a:off x="6159500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6" name="Oval 115"/>
            <p:cNvSpPr>
              <a:spLocks noChangeArrowheads="1"/>
            </p:cNvSpPr>
            <p:nvPr/>
          </p:nvSpPr>
          <p:spPr bwMode="auto">
            <a:xfrm>
              <a:off x="6189663" y="3167063"/>
              <a:ext cx="100013" cy="1222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Freeform 116"/>
            <p:cNvSpPr>
              <a:spLocks/>
            </p:cNvSpPr>
            <p:nvPr/>
          </p:nvSpPr>
          <p:spPr bwMode="auto">
            <a:xfrm>
              <a:off x="6224588" y="3300413"/>
              <a:ext cx="30163" cy="33338"/>
            </a:xfrm>
            <a:custGeom>
              <a:avLst/>
              <a:gdLst>
                <a:gd name="T0" fmla="*/ 2 w 19"/>
                <a:gd name="T1" fmla="*/ 0 h 21"/>
                <a:gd name="T2" fmla="*/ 0 w 19"/>
                <a:gd name="T3" fmla="*/ 14 h 21"/>
                <a:gd name="T4" fmla="*/ 9 w 19"/>
                <a:gd name="T5" fmla="*/ 21 h 21"/>
                <a:gd name="T6" fmla="*/ 19 w 19"/>
                <a:gd name="T7" fmla="*/ 14 h 21"/>
                <a:gd name="T8" fmla="*/ 17 w 19"/>
                <a:gd name="T9" fmla="*/ 0 h 21"/>
                <a:gd name="T10" fmla="*/ 2 w 19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1">
                  <a:moveTo>
                    <a:pt x="2" y="0"/>
                  </a:moveTo>
                  <a:lnTo>
                    <a:pt x="0" y="14"/>
                  </a:lnTo>
                  <a:lnTo>
                    <a:pt x="9" y="21"/>
                  </a:lnTo>
                  <a:lnTo>
                    <a:pt x="19" y="14"/>
                  </a:lnTo>
                  <a:lnTo>
                    <a:pt x="17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8" name="Freeform 117"/>
            <p:cNvSpPr>
              <a:spLocks/>
            </p:cNvSpPr>
            <p:nvPr/>
          </p:nvSpPr>
          <p:spPr bwMode="auto">
            <a:xfrm>
              <a:off x="6219825" y="3322638"/>
              <a:ext cx="38100" cy="155575"/>
            </a:xfrm>
            <a:custGeom>
              <a:avLst/>
              <a:gdLst>
                <a:gd name="T0" fmla="*/ 5 w 24"/>
                <a:gd name="T1" fmla="*/ 0 h 98"/>
                <a:gd name="T2" fmla="*/ 0 w 24"/>
                <a:gd name="T3" fmla="*/ 89 h 98"/>
                <a:gd name="T4" fmla="*/ 12 w 24"/>
                <a:gd name="T5" fmla="*/ 98 h 98"/>
                <a:gd name="T6" fmla="*/ 24 w 24"/>
                <a:gd name="T7" fmla="*/ 89 h 98"/>
                <a:gd name="T8" fmla="*/ 20 w 24"/>
                <a:gd name="T9" fmla="*/ 0 h 98"/>
                <a:gd name="T10" fmla="*/ 5 w 24"/>
                <a:gd name="T1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98">
                  <a:moveTo>
                    <a:pt x="5" y="0"/>
                  </a:moveTo>
                  <a:lnTo>
                    <a:pt x="0" y="89"/>
                  </a:lnTo>
                  <a:lnTo>
                    <a:pt x="12" y="98"/>
                  </a:lnTo>
                  <a:lnTo>
                    <a:pt x="24" y="89"/>
                  </a:lnTo>
                  <a:lnTo>
                    <a:pt x="2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9" name="Freeform 118"/>
            <p:cNvSpPr>
              <a:spLocks noEditPoints="1"/>
            </p:cNvSpPr>
            <p:nvPr/>
          </p:nvSpPr>
          <p:spPr bwMode="auto">
            <a:xfrm>
              <a:off x="6078538" y="3235325"/>
              <a:ext cx="344488" cy="338138"/>
            </a:xfrm>
            <a:custGeom>
              <a:avLst/>
              <a:gdLst>
                <a:gd name="T0" fmla="*/ 88 w 90"/>
                <a:gd name="T1" fmla="*/ 46 h 89"/>
                <a:gd name="T2" fmla="*/ 88 w 90"/>
                <a:gd name="T3" fmla="*/ 45 h 89"/>
                <a:gd name="T4" fmla="*/ 66 w 90"/>
                <a:gd name="T5" fmla="*/ 21 h 89"/>
                <a:gd name="T6" fmla="*/ 60 w 90"/>
                <a:gd name="T7" fmla="*/ 19 h 89"/>
                <a:gd name="T8" fmla="*/ 54 w 90"/>
                <a:gd name="T9" fmla="*/ 18 h 89"/>
                <a:gd name="T10" fmla="*/ 59 w 90"/>
                <a:gd name="T11" fmla="*/ 22 h 89"/>
                <a:gd name="T12" fmla="*/ 52 w 90"/>
                <a:gd name="T13" fmla="*/ 25 h 89"/>
                <a:gd name="T14" fmla="*/ 55 w 90"/>
                <a:gd name="T15" fmla="*/ 30 h 89"/>
                <a:gd name="T16" fmla="*/ 42 w 90"/>
                <a:gd name="T17" fmla="*/ 59 h 89"/>
                <a:gd name="T18" fmla="*/ 42 w 90"/>
                <a:gd name="T19" fmla="*/ 60 h 89"/>
                <a:gd name="T20" fmla="*/ 42 w 90"/>
                <a:gd name="T21" fmla="*/ 60 h 89"/>
                <a:gd name="T22" fmla="*/ 42 w 90"/>
                <a:gd name="T23" fmla="*/ 60 h 89"/>
                <a:gd name="T24" fmla="*/ 42 w 90"/>
                <a:gd name="T25" fmla="*/ 59 h 89"/>
                <a:gd name="T26" fmla="*/ 29 w 90"/>
                <a:gd name="T27" fmla="*/ 30 h 89"/>
                <a:gd name="T28" fmla="*/ 32 w 90"/>
                <a:gd name="T29" fmla="*/ 25 h 89"/>
                <a:gd name="T30" fmla="*/ 25 w 90"/>
                <a:gd name="T31" fmla="*/ 22 h 89"/>
                <a:gd name="T32" fmla="*/ 31 w 90"/>
                <a:gd name="T33" fmla="*/ 17 h 89"/>
                <a:gd name="T34" fmla="*/ 31 w 90"/>
                <a:gd name="T35" fmla="*/ 17 h 89"/>
                <a:gd name="T36" fmla="*/ 14 w 90"/>
                <a:gd name="T37" fmla="*/ 10 h 89"/>
                <a:gd name="T38" fmla="*/ 2 w 90"/>
                <a:gd name="T39" fmla="*/ 0 h 89"/>
                <a:gd name="T40" fmla="*/ 0 w 90"/>
                <a:gd name="T41" fmla="*/ 21 h 89"/>
                <a:gd name="T42" fmla="*/ 4 w 90"/>
                <a:gd name="T43" fmla="*/ 23 h 89"/>
                <a:gd name="T44" fmla="*/ 21 w 90"/>
                <a:gd name="T45" fmla="*/ 29 h 89"/>
                <a:gd name="T46" fmla="*/ 19 w 90"/>
                <a:gd name="T47" fmla="*/ 88 h 89"/>
                <a:gd name="T48" fmla="*/ 19 w 90"/>
                <a:gd name="T49" fmla="*/ 89 h 89"/>
                <a:gd name="T50" fmla="*/ 65 w 90"/>
                <a:gd name="T51" fmla="*/ 89 h 89"/>
                <a:gd name="T52" fmla="*/ 65 w 90"/>
                <a:gd name="T53" fmla="*/ 88 h 89"/>
                <a:gd name="T54" fmla="*/ 65 w 90"/>
                <a:gd name="T55" fmla="*/ 79 h 89"/>
                <a:gd name="T56" fmla="*/ 75 w 90"/>
                <a:gd name="T57" fmla="*/ 84 h 89"/>
                <a:gd name="T58" fmla="*/ 82 w 90"/>
                <a:gd name="T59" fmla="*/ 70 h 89"/>
                <a:gd name="T60" fmla="*/ 86 w 90"/>
                <a:gd name="T61" fmla="*/ 62 h 89"/>
                <a:gd name="T62" fmla="*/ 88 w 90"/>
                <a:gd name="T63" fmla="*/ 59 h 89"/>
                <a:gd name="T64" fmla="*/ 89 w 90"/>
                <a:gd name="T65" fmla="*/ 57 h 89"/>
                <a:gd name="T66" fmla="*/ 89 w 90"/>
                <a:gd name="T67" fmla="*/ 56 h 89"/>
                <a:gd name="T68" fmla="*/ 90 w 90"/>
                <a:gd name="T69" fmla="*/ 55 h 89"/>
                <a:gd name="T70" fmla="*/ 90 w 90"/>
                <a:gd name="T71" fmla="*/ 55 h 89"/>
                <a:gd name="T72" fmla="*/ 88 w 90"/>
                <a:gd name="T73" fmla="*/ 46 h 89"/>
                <a:gd name="T74" fmla="*/ 71 w 90"/>
                <a:gd name="T75" fmla="*/ 54 h 89"/>
                <a:gd name="T76" fmla="*/ 67 w 90"/>
                <a:gd name="T77" fmla="*/ 61 h 89"/>
                <a:gd name="T78" fmla="*/ 64 w 90"/>
                <a:gd name="T79" fmla="*/ 65 h 89"/>
                <a:gd name="T80" fmla="*/ 64 w 90"/>
                <a:gd name="T81" fmla="*/ 42 h 89"/>
                <a:gd name="T82" fmla="*/ 72 w 90"/>
                <a:gd name="T83" fmla="*/ 52 h 89"/>
                <a:gd name="T84" fmla="*/ 71 w 90"/>
                <a:gd name="T85" fmla="*/ 5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0" h="89">
                  <a:moveTo>
                    <a:pt x="88" y="46"/>
                  </a:moveTo>
                  <a:cubicBezTo>
                    <a:pt x="88" y="45"/>
                    <a:pt x="88" y="45"/>
                    <a:pt x="88" y="45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4" y="20"/>
                    <a:pt x="62" y="19"/>
                    <a:pt x="60" y="19"/>
                  </a:cubicBezTo>
                  <a:cubicBezTo>
                    <a:pt x="60" y="19"/>
                    <a:pt x="56" y="18"/>
                    <a:pt x="54" y="1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4" y="14"/>
                    <a:pt x="17" y="11"/>
                    <a:pt x="14" y="1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1" y="26"/>
                    <a:pt x="16" y="28"/>
                    <a:pt x="21" y="29"/>
                  </a:cubicBezTo>
                  <a:cubicBezTo>
                    <a:pt x="20" y="49"/>
                    <a:pt x="19" y="69"/>
                    <a:pt x="19" y="88"/>
                  </a:cubicBezTo>
                  <a:cubicBezTo>
                    <a:pt x="19" y="88"/>
                    <a:pt x="19" y="89"/>
                    <a:pt x="19" y="89"/>
                  </a:cubicBezTo>
                  <a:cubicBezTo>
                    <a:pt x="34" y="89"/>
                    <a:pt x="50" y="89"/>
                    <a:pt x="65" y="89"/>
                  </a:cubicBezTo>
                  <a:cubicBezTo>
                    <a:pt x="65" y="89"/>
                    <a:pt x="65" y="88"/>
                    <a:pt x="65" y="88"/>
                  </a:cubicBezTo>
                  <a:cubicBezTo>
                    <a:pt x="65" y="85"/>
                    <a:pt x="65" y="82"/>
                    <a:pt x="65" y="79"/>
                  </a:cubicBezTo>
                  <a:cubicBezTo>
                    <a:pt x="68" y="81"/>
                    <a:pt x="71" y="83"/>
                    <a:pt x="75" y="8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89" y="51"/>
                    <a:pt x="88" y="46"/>
                    <a:pt x="88" y="46"/>
                  </a:cubicBezTo>
                  <a:close/>
                  <a:moveTo>
                    <a:pt x="71" y="54"/>
                  </a:moveTo>
                  <a:cubicBezTo>
                    <a:pt x="67" y="61"/>
                    <a:pt x="67" y="61"/>
                    <a:pt x="67" y="61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57"/>
                    <a:pt x="64" y="50"/>
                    <a:pt x="64" y="42"/>
                  </a:cubicBezTo>
                  <a:cubicBezTo>
                    <a:pt x="72" y="52"/>
                    <a:pt x="72" y="52"/>
                    <a:pt x="72" y="52"/>
                  </a:cubicBezTo>
                  <a:lnTo>
                    <a:pt x="71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0" name="Freeform 119"/>
            <p:cNvSpPr>
              <a:spLocks noEditPoints="1"/>
            </p:cNvSpPr>
            <p:nvPr/>
          </p:nvSpPr>
          <p:spPr bwMode="auto">
            <a:xfrm>
              <a:off x="5772150" y="3038475"/>
              <a:ext cx="349250" cy="611188"/>
            </a:xfrm>
            <a:custGeom>
              <a:avLst/>
              <a:gdLst>
                <a:gd name="T0" fmla="*/ 79 w 91"/>
                <a:gd name="T1" fmla="*/ 6 h 161"/>
                <a:gd name="T2" fmla="*/ 25 w 91"/>
                <a:gd name="T3" fmla="*/ 1 h 161"/>
                <a:gd name="T4" fmla="*/ 12 w 91"/>
                <a:gd name="T5" fmla="*/ 12 h 161"/>
                <a:gd name="T6" fmla="*/ 0 w 91"/>
                <a:gd name="T7" fmla="*/ 142 h 161"/>
                <a:gd name="T8" fmla="*/ 11 w 91"/>
                <a:gd name="T9" fmla="*/ 155 h 161"/>
                <a:gd name="T10" fmla="*/ 66 w 91"/>
                <a:gd name="T11" fmla="*/ 160 h 161"/>
                <a:gd name="T12" fmla="*/ 79 w 91"/>
                <a:gd name="T13" fmla="*/ 149 h 161"/>
                <a:gd name="T14" fmla="*/ 90 w 91"/>
                <a:gd name="T15" fmla="*/ 19 h 161"/>
                <a:gd name="T16" fmla="*/ 79 w 91"/>
                <a:gd name="T17" fmla="*/ 6 h 161"/>
                <a:gd name="T18" fmla="*/ 41 w 91"/>
                <a:gd name="T19" fmla="*/ 11 h 161"/>
                <a:gd name="T20" fmla="*/ 62 w 91"/>
                <a:gd name="T21" fmla="*/ 13 h 161"/>
                <a:gd name="T22" fmla="*/ 63 w 91"/>
                <a:gd name="T23" fmla="*/ 15 h 161"/>
                <a:gd name="T24" fmla="*/ 61 w 91"/>
                <a:gd name="T25" fmla="*/ 16 h 161"/>
                <a:gd name="T26" fmla="*/ 41 w 91"/>
                <a:gd name="T27" fmla="*/ 14 h 161"/>
                <a:gd name="T28" fmla="*/ 40 w 91"/>
                <a:gd name="T29" fmla="*/ 13 h 161"/>
                <a:gd name="T30" fmla="*/ 41 w 91"/>
                <a:gd name="T31" fmla="*/ 11 h 161"/>
                <a:gd name="T32" fmla="*/ 39 w 91"/>
                <a:gd name="T33" fmla="*/ 149 h 161"/>
                <a:gd name="T34" fmla="*/ 33 w 91"/>
                <a:gd name="T35" fmla="*/ 141 h 161"/>
                <a:gd name="T36" fmla="*/ 40 w 91"/>
                <a:gd name="T37" fmla="*/ 135 h 161"/>
                <a:gd name="T38" fmla="*/ 47 w 91"/>
                <a:gd name="T39" fmla="*/ 143 h 161"/>
                <a:gd name="T40" fmla="*/ 39 w 91"/>
                <a:gd name="T41" fmla="*/ 149 h 161"/>
                <a:gd name="T42" fmla="*/ 73 w 91"/>
                <a:gd name="T43" fmla="*/ 126 h 161"/>
                <a:gd name="T44" fmla="*/ 10 w 91"/>
                <a:gd name="T45" fmla="*/ 120 h 161"/>
                <a:gd name="T46" fmla="*/ 19 w 91"/>
                <a:gd name="T47" fmla="*/ 29 h 161"/>
                <a:gd name="T48" fmla="*/ 81 w 91"/>
                <a:gd name="T49" fmla="*/ 34 h 161"/>
                <a:gd name="T50" fmla="*/ 73 w 91"/>
                <a:gd name="T51" fmla="*/ 12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1" h="161">
                  <a:moveTo>
                    <a:pt x="79" y="6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18" y="0"/>
                    <a:pt x="13" y="5"/>
                    <a:pt x="12" y="1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9"/>
                    <a:pt x="5" y="155"/>
                    <a:pt x="11" y="155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72" y="161"/>
                    <a:pt x="78" y="156"/>
                    <a:pt x="79" y="14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1" y="12"/>
                    <a:pt x="86" y="7"/>
                    <a:pt x="79" y="6"/>
                  </a:cubicBezTo>
                  <a:close/>
                  <a:moveTo>
                    <a:pt x="41" y="11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63" y="14"/>
                    <a:pt x="63" y="15"/>
                  </a:cubicBezTo>
                  <a:cubicBezTo>
                    <a:pt x="63" y="16"/>
                    <a:pt x="62" y="16"/>
                    <a:pt x="61" y="16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0" y="14"/>
                    <a:pt x="40" y="14"/>
                    <a:pt x="40" y="13"/>
                  </a:cubicBezTo>
                  <a:cubicBezTo>
                    <a:pt x="40" y="12"/>
                    <a:pt x="41" y="11"/>
                    <a:pt x="41" y="11"/>
                  </a:cubicBezTo>
                  <a:close/>
                  <a:moveTo>
                    <a:pt x="39" y="149"/>
                  </a:moveTo>
                  <a:cubicBezTo>
                    <a:pt x="35" y="149"/>
                    <a:pt x="33" y="145"/>
                    <a:pt x="33" y="141"/>
                  </a:cubicBezTo>
                  <a:cubicBezTo>
                    <a:pt x="33" y="138"/>
                    <a:pt x="37" y="135"/>
                    <a:pt x="40" y="135"/>
                  </a:cubicBezTo>
                  <a:cubicBezTo>
                    <a:pt x="44" y="135"/>
                    <a:pt x="47" y="139"/>
                    <a:pt x="47" y="143"/>
                  </a:cubicBezTo>
                  <a:cubicBezTo>
                    <a:pt x="46" y="146"/>
                    <a:pt x="43" y="149"/>
                    <a:pt x="39" y="149"/>
                  </a:cubicBezTo>
                  <a:close/>
                  <a:moveTo>
                    <a:pt x="73" y="126"/>
                  </a:moveTo>
                  <a:cubicBezTo>
                    <a:pt x="10" y="120"/>
                    <a:pt x="10" y="120"/>
                    <a:pt x="10" y="12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81" y="34"/>
                    <a:pt x="81" y="34"/>
                    <a:pt x="81" y="34"/>
                  </a:cubicBezTo>
                  <a:lnTo>
                    <a:pt x="7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41" name="Freeform 258"/>
          <p:cNvSpPr>
            <a:spLocks/>
          </p:cNvSpPr>
          <p:nvPr/>
        </p:nvSpPr>
        <p:spPr bwMode="auto">
          <a:xfrm>
            <a:off x="6180335" y="2420660"/>
            <a:ext cx="648123" cy="637943"/>
          </a:xfrm>
          <a:custGeom>
            <a:avLst/>
            <a:gdLst>
              <a:gd name="T0" fmla="*/ 148 w 159"/>
              <a:gd name="T1" fmla="*/ 107 h 156"/>
              <a:gd name="T2" fmla="*/ 118 w 159"/>
              <a:gd name="T3" fmla="*/ 101 h 156"/>
              <a:gd name="T4" fmla="*/ 93 w 159"/>
              <a:gd name="T5" fmla="*/ 76 h 156"/>
              <a:gd name="T6" fmla="*/ 124 w 159"/>
              <a:gd name="T7" fmla="*/ 44 h 156"/>
              <a:gd name="T8" fmla="*/ 133 w 159"/>
              <a:gd name="T9" fmla="*/ 43 h 156"/>
              <a:gd name="T10" fmla="*/ 148 w 159"/>
              <a:gd name="T11" fmla="*/ 19 h 156"/>
              <a:gd name="T12" fmla="*/ 140 w 159"/>
              <a:gd name="T13" fmla="*/ 11 h 156"/>
              <a:gd name="T14" fmla="*/ 116 w 159"/>
              <a:gd name="T15" fmla="*/ 26 h 156"/>
              <a:gd name="T16" fmla="*/ 115 w 159"/>
              <a:gd name="T17" fmla="*/ 35 h 156"/>
              <a:gd name="T18" fmla="*/ 84 w 159"/>
              <a:gd name="T19" fmla="*/ 66 h 156"/>
              <a:gd name="T20" fmla="*/ 56 w 159"/>
              <a:gd name="T21" fmla="*/ 39 h 156"/>
              <a:gd name="T22" fmla="*/ 50 w 159"/>
              <a:gd name="T23" fmla="*/ 9 h 156"/>
              <a:gd name="T24" fmla="*/ 32 w 159"/>
              <a:gd name="T25" fmla="*/ 0 h 156"/>
              <a:gd name="T26" fmla="*/ 44 w 159"/>
              <a:gd name="T27" fmla="*/ 12 h 156"/>
              <a:gd name="T28" fmla="*/ 39 w 159"/>
              <a:gd name="T29" fmla="*/ 32 h 156"/>
              <a:gd name="T30" fmla="*/ 19 w 159"/>
              <a:gd name="T31" fmla="*/ 37 h 156"/>
              <a:gd name="T32" fmla="*/ 3 w 159"/>
              <a:gd name="T33" fmla="*/ 20 h 156"/>
              <a:gd name="T34" fmla="*/ 10 w 159"/>
              <a:gd name="T35" fmla="*/ 49 h 156"/>
              <a:gd name="T36" fmla="*/ 41 w 159"/>
              <a:gd name="T37" fmla="*/ 55 h 156"/>
              <a:gd name="T38" fmla="*/ 65 w 159"/>
              <a:gd name="T39" fmla="*/ 79 h 156"/>
              <a:gd name="T40" fmla="*/ 13 w 159"/>
              <a:gd name="T41" fmla="*/ 130 h 156"/>
              <a:gd name="T42" fmla="*/ 13 w 159"/>
              <a:gd name="T43" fmla="*/ 145 h 156"/>
              <a:gd name="T44" fmla="*/ 14 w 159"/>
              <a:gd name="T45" fmla="*/ 146 h 156"/>
              <a:gd name="T46" fmla="*/ 29 w 159"/>
              <a:gd name="T47" fmla="*/ 146 h 156"/>
              <a:gd name="T48" fmla="*/ 80 w 159"/>
              <a:gd name="T49" fmla="*/ 95 h 156"/>
              <a:gd name="T50" fmla="*/ 102 w 159"/>
              <a:gd name="T51" fmla="*/ 117 h 156"/>
              <a:gd name="T52" fmla="*/ 108 w 159"/>
              <a:gd name="T53" fmla="*/ 147 h 156"/>
              <a:gd name="T54" fmla="*/ 132 w 159"/>
              <a:gd name="T55" fmla="*/ 155 h 156"/>
              <a:gd name="T56" fmla="*/ 117 w 159"/>
              <a:gd name="T57" fmla="*/ 140 h 156"/>
              <a:gd name="T58" fmla="*/ 121 w 159"/>
              <a:gd name="T59" fmla="*/ 124 h 156"/>
              <a:gd name="T60" fmla="*/ 137 w 159"/>
              <a:gd name="T61" fmla="*/ 120 h 156"/>
              <a:gd name="T62" fmla="*/ 155 w 159"/>
              <a:gd name="T63" fmla="*/ 138 h 156"/>
              <a:gd name="T64" fmla="*/ 148 w 159"/>
              <a:gd name="T65" fmla="*/ 10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9" h="156">
                <a:moveTo>
                  <a:pt x="148" y="107"/>
                </a:moveTo>
                <a:cubicBezTo>
                  <a:pt x="140" y="99"/>
                  <a:pt x="128" y="97"/>
                  <a:pt x="118" y="101"/>
                </a:cubicBezTo>
                <a:cubicBezTo>
                  <a:pt x="93" y="76"/>
                  <a:pt x="93" y="76"/>
                  <a:pt x="93" y="76"/>
                </a:cubicBezTo>
                <a:cubicBezTo>
                  <a:pt x="124" y="44"/>
                  <a:pt x="124" y="44"/>
                  <a:pt x="124" y="44"/>
                </a:cubicBezTo>
                <a:cubicBezTo>
                  <a:pt x="133" y="43"/>
                  <a:pt x="133" y="43"/>
                  <a:pt x="133" y="43"/>
                </a:cubicBezTo>
                <a:cubicBezTo>
                  <a:pt x="148" y="19"/>
                  <a:pt x="148" y="19"/>
                  <a:pt x="148" y="19"/>
                </a:cubicBezTo>
                <a:cubicBezTo>
                  <a:pt x="140" y="11"/>
                  <a:pt x="140" y="11"/>
                  <a:pt x="140" y="11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5" y="35"/>
                  <a:pt x="115" y="35"/>
                  <a:pt x="115" y="35"/>
                </a:cubicBezTo>
                <a:cubicBezTo>
                  <a:pt x="84" y="66"/>
                  <a:pt x="84" y="66"/>
                  <a:pt x="84" y="66"/>
                </a:cubicBezTo>
                <a:cubicBezTo>
                  <a:pt x="56" y="39"/>
                  <a:pt x="56" y="39"/>
                  <a:pt x="56" y="39"/>
                </a:cubicBezTo>
                <a:cubicBezTo>
                  <a:pt x="60" y="29"/>
                  <a:pt x="58" y="17"/>
                  <a:pt x="50" y="9"/>
                </a:cubicBezTo>
                <a:cubicBezTo>
                  <a:pt x="45" y="4"/>
                  <a:pt x="38" y="1"/>
                  <a:pt x="32" y="0"/>
                </a:cubicBezTo>
                <a:cubicBezTo>
                  <a:pt x="44" y="12"/>
                  <a:pt x="44" y="12"/>
                  <a:pt x="44" y="12"/>
                </a:cubicBezTo>
                <a:cubicBezTo>
                  <a:pt x="39" y="32"/>
                  <a:pt x="39" y="32"/>
                  <a:pt x="39" y="32"/>
                </a:cubicBezTo>
                <a:cubicBezTo>
                  <a:pt x="19" y="37"/>
                  <a:pt x="19" y="37"/>
                  <a:pt x="19" y="37"/>
                </a:cubicBezTo>
                <a:cubicBezTo>
                  <a:pt x="3" y="20"/>
                  <a:pt x="3" y="20"/>
                  <a:pt x="3" y="20"/>
                </a:cubicBezTo>
                <a:cubicBezTo>
                  <a:pt x="0" y="30"/>
                  <a:pt x="2" y="41"/>
                  <a:pt x="10" y="49"/>
                </a:cubicBezTo>
                <a:cubicBezTo>
                  <a:pt x="18" y="57"/>
                  <a:pt x="30" y="59"/>
                  <a:pt x="41" y="55"/>
                </a:cubicBezTo>
                <a:cubicBezTo>
                  <a:pt x="65" y="79"/>
                  <a:pt x="65" y="79"/>
                  <a:pt x="65" y="7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9" y="134"/>
                  <a:pt x="9" y="141"/>
                  <a:pt x="13" y="145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18" y="150"/>
                  <a:pt x="25" y="150"/>
                  <a:pt x="29" y="146"/>
                </a:cubicBezTo>
                <a:cubicBezTo>
                  <a:pt x="80" y="95"/>
                  <a:pt x="80" y="95"/>
                  <a:pt x="80" y="95"/>
                </a:cubicBezTo>
                <a:cubicBezTo>
                  <a:pt x="102" y="117"/>
                  <a:pt x="102" y="117"/>
                  <a:pt x="102" y="117"/>
                </a:cubicBezTo>
                <a:cubicBezTo>
                  <a:pt x="98" y="127"/>
                  <a:pt x="100" y="139"/>
                  <a:pt x="108" y="147"/>
                </a:cubicBezTo>
                <a:cubicBezTo>
                  <a:pt x="115" y="154"/>
                  <a:pt x="124" y="156"/>
                  <a:pt x="132" y="155"/>
                </a:cubicBezTo>
                <a:cubicBezTo>
                  <a:pt x="117" y="140"/>
                  <a:pt x="117" y="140"/>
                  <a:pt x="117" y="140"/>
                </a:cubicBezTo>
                <a:cubicBezTo>
                  <a:pt x="121" y="124"/>
                  <a:pt x="121" y="124"/>
                  <a:pt x="121" y="124"/>
                </a:cubicBezTo>
                <a:cubicBezTo>
                  <a:pt x="137" y="120"/>
                  <a:pt x="137" y="120"/>
                  <a:pt x="137" y="120"/>
                </a:cubicBezTo>
                <a:cubicBezTo>
                  <a:pt x="155" y="138"/>
                  <a:pt x="155" y="138"/>
                  <a:pt x="155" y="138"/>
                </a:cubicBezTo>
                <a:cubicBezTo>
                  <a:pt x="159" y="127"/>
                  <a:pt x="157" y="115"/>
                  <a:pt x="148" y="1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409278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行业情况分析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 flipV="1">
            <a:off x="3654138" y="1272523"/>
            <a:ext cx="644958" cy="8585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276194" y="712633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8" name="标题 11"/>
          <p:cNvSpPr txBox="1">
            <a:spLocks/>
          </p:cNvSpPr>
          <p:nvPr/>
        </p:nvSpPr>
        <p:spPr>
          <a:xfrm>
            <a:off x="3276194" y="844008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标题 11"/>
          <p:cNvSpPr txBox="1">
            <a:spLocks/>
          </p:cNvSpPr>
          <p:nvPr/>
        </p:nvSpPr>
        <p:spPr>
          <a:xfrm>
            <a:off x="3898578" y="894578"/>
            <a:ext cx="1969229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标题 11"/>
          <p:cNvSpPr txBox="1">
            <a:spLocks/>
          </p:cNvSpPr>
          <p:nvPr/>
        </p:nvSpPr>
        <p:spPr>
          <a:xfrm>
            <a:off x="3881706" y="682032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1" name="椭圆 10"/>
          <p:cNvSpPr/>
          <p:nvPr/>
        </p:nvSpPr>
        <p:spPr>
          <a:xfrm>
            <a:off x="6018182" y="2008440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" name="标题 11"/>
          <p:cNvSpPr txBox="1">
            <a:spLocks/>
          </p:cNvSpPr>
          <p:nvPr/>
        </p:nvSpPr>
        <p:spPr>
          <a:xfrm>
            <a:off x="6018182" y="2139815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标题 11"/>
          <p:cNvSpPr txBox="1">
            <a:spLocks/>
          </p:cNvSpPr>
          <p:nvPr/>
        </p:nvSpPr>
        <p:spPr>
          <a:xfrm>
            <a:off x="6640566" y="2190385"/>
            <a:ext cx="1872846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标题 11"/>
          <p:cNvSpPr txBox="1">
            <a:spLocks/>
          </p:cNvSpPr>
          <p:nvPr/>
        </p:nvSpPr>
        <p:spPr>
          <a:xfrm>
            <a:off x="6623693" y="1977838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5" name="椭圆 14"/>
          <p:cNvSpPr/>
          <p:nvPr/>
        </p:nvSpPr>
        <p:spPr>
          <a:xfrm>
            <a:off x="2400722" y="2602351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" name="标题 11"/>
          <p:cNvSpPr txBox="1">
            <a:spLocks/>
          </p:cNvSpPr>
          <p:nvPr/>
        </p:nvSpPr>
        <p:spPr>
          <a:xfrm>
            <a:off x="2400722" y="2733726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标题 11"/>
          <p:cNvSpPr txBox="1">
            <a:spLocks/>
          </p:cNvSpPr>
          <p:nvPr/>
        </p:nvSpPr>
        <p:spPr>
          <a:xfrm>
            <a:off x="468612" y="2784296"/>
            <a:ext cx="1915237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标题 11"/>
          <p:cNvSpPr txBox="1">
            <a:spLocks/>
          </p:cNvSpPr>
          <p:nvPr/>
        </p:nvSpPr>
        <p:spPr>
          <a:xfrm>
            <a:off x="1304010" y="2571750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3600145" y="4179908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0" name="标题 11"/>
          <p:cNvSpPr txBox="1">
            <a:spLocks/>
          </p:cNvSpPr>
          <p:nvPr/>
        </p:nvSpPr>
        <p:spPr>
          <a:xfrm>
            <a:off x="3600145" y="4311283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标题 11"/>
          <p:cNvSpPr txBox="1">
            <a:spLocks/>
          </p:cNvSpPr>
          <p:nvPr/>
        </p:nvSpPr>
        <p:spPr>
          <a:xfrm>
            <a:off x="4318912" y="4512038"/>
            <a:ext cx="1980830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标题 11"/>
          <p:cNvSpPr txBox="1">
            <a:spLocks/>
          </p:cNvSpPr>
          <p:nvPr/>
        </p:nvSpPr>
        <p:spPr>
          <a:xfrm>
            <a:off x="4302039" y="4299492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5283816" y="2456485"/>
            <a:ext cx="789454" cy="824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5" idx="6"/>
          </p:cNvCxnSpPr>
          <p:nvPr/>
        </p:nvCxnSpPr>
        <p:spPr>
          <a:xfrm flipV="1">
            <a:off x="3006234" y="2538967"/>
            <a:ext cx="1123911" cy="3661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>
            <a:endCxn id="15" idx="7"/>
          </p:cNvCxnSpPr>
          <p:nvPr/>
        </p:nvCxnSpPr>
        <p:spPr>
          <a:xfrm flipH="1">
            <a:off x="2917559" y="1190515"/>
            <a:ext cx="486263" cy="15005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15" idx="5"/>
            <a:endCxn id="19" idx="1"/>
          </p:cNvCxnSpPr>
          <p:nvPr/>
        </p:nvCxnSpPr>
        <p:spPr>
          <a:xfrm>
            <a:off x="2917559" y="3119188"/>
            <a:ext cx="771261" cy="11493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4146271" y="3900353"/>
            <a:ext cx="1523257" cy="3682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7" idx="5"/>
            <a:endCxn id="11" idx="1"/>
          </p:cNvCxnSpPr>
          <p:nvPr/>
        </p:nvCxnSpPr>
        <p:spPr>
          <a:xfrm>
            <a:off x="3793031" y="1229470"/>
            <a:ext cx="2313826" cy="8676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>
            <a:off x="5640239" y="3597597"/>
            <a:ext cx="605512" cy="6055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0" name="标题 11"/>
          <p:cNvSpPr txBox="1">
            <a:spLocks/>
          </p:cNvSpPr>
          <p:nvPr/>
        </p:nvSpPr>
        <p:spPr>
          <a:xfrm>
            <a:off x="5640239" y="3728972"/>
            <a:ext cx="605512" cy="4285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3299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05</a:t>
            </a:r>
            <a:endParaRPr lang="zh-CN" altLang="en-US" sz="3299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标题 11"/>
          <p:cNvSpPr txBox="1">
            <a:spLocks/>
          </p:cNvSpPr>
          <p:nvPr/>
        </p:nvSpPr>
        <p:spPr>
          <a:xfrm>
            <a:off x="6316615" y="3810143"/>
            <a:ext cx="1980830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标题 11"/>
          <p:cNvSpPr txBox="1">
            <a:spLocks/>
          </p:cNvSpPr>
          <p:nvPr/>
        </p:nvSpPr>
        <p:spPr>
          <a:xfrm>
            <a:off x="6299742" y="359759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33" name="直接连接符 32"/>
          <p:cNvCxnSpPr>
            <a:stCxn id="11" idx="4"/>
            <a:endCxn id="29" idx="0"/>
          </p:cNvCxnSpPr>
          <p:nvPr/>
        </p:nvCxnSpPr>
        <p:spPr>
          <a:xfrm flipH="1">
            <a:off x="5942995" y="2613951"/>
            <a:ext cx="377943" cy="9836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5114865" y="2946851"/>
            <a:ext cx="580463" cy="7821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>
            <a:off x="3902902" y="3057678"/>
            <a:ext cx="561114" cy="11222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288"/>
          <p:cNvSpPr>
            <a:spLocks/>
          </p:cNvSpPr>
          <p:nvPr/>
        </p:nvSpPr>
        <p:spPr bwMode="auto">
          <a:xfrm>
            <a:off x="4029464" y="2826002"/>
            <a:ext cx="316649" cy="302576"/>
          </a:xfrm>
          <a:custGeom>
            <a:avLst/>
            <a:gdLst>
              <a:gd name="T0" fmla="*/ 45 w 45"/>
              <a:gd name="T1" fmla="*/ 17 h 43"/>
              <a:gd name="T2" fmla="*/ 17 w 45"/>
              <a:gd name="T3" fmla="*/ 43 h 43"/>
              <a:gd name="T4" fmla="*/ 0 w 45"/>
              <a:gd name="T5" fmla="*/ 26 h 43"/>
              <a:gd name="T6" fmla="*/ 29 w 45"/>
              <a:gd name="T7" fmla="*/ 0 h 43"/>
              <a:gd name="T8" fmla="*/ 45 w 45"/>
              <a:gd name="T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43">
                <a:moveTo>
                  <a:pt x="45" y="17"/>
                </a:moveTo>
                <a:lnTo>
                  <a:pt x="17" y="43"/>
                </a:lnTo>
                <a:lnTo>
                  <a:pt x="0" y="26"/>
                </a:lnTo>
                <a:lnTo>
                  <a:pt x="29" y="0"/>
                </a:lnTo>
                <a:lnTo>
                  <a:pt x="45" y="1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 sz="1866">
              <a:solidFill>
                <a:srgbClr val="1F497D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Freeform 291"/>
          <p:cNvSpPr>
            <a:spLocks/>
          </p:cNvSpPr>
          <p:nvPr/>
        </p:nvSpPr>
        <p:spPr bwMode="auto">
          <a:xfrm>
            <a:off x="3431350" y="3023028"/>
            <a:ext cx="703661" cy="682553"/>
          </a:xfrm>
          <a:custGeom>
            <a:avLst/>
            <a:gdLst>
              <a:gd name="T0" fmla="*/ 30 w 42"/>
              <a:gd name="T1" fmla="*/ 0 h 41"/>
              <a:gd name="T2" fmla="*/ 3 w 42"/>
              <a:gd name="T3" fmla="*/ 26 h 41"/>
              <a:gd name="T4" fmla="*/ 3 w 42"/>
              <a:gd name="T5" fmla="*/ 38 h 41"/>
              <a:gd name="T6" fmla="*/ 15 w 42"/>
              <a:gd name="T7" fmla="*/ 38 h 41"/>
              <a:gd name="T8" fmla="*/ 42 w 42"/>
              <a:gd name="T9" fmla="*/ 12 h 41"/>
              <a:gd name="T10" fmla="*/ 30 w 42"/>
              <a:gd name="T1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2" h="41">
                <a:moveTo>
                  <a:pt x="30" y="0"/>
                </a:moveTo>
                <a:cubicBezTo>
                  <a:pt x="3" y="26"/>
                  <a:pt x="3" y="26"/>
                  <a:pt x="3" y="26"/>
                </a:cubicBezTo>
                <a:cubicBezTo>
                  <a:pt x="0" y="29"/>
                  <a:pt x="0" y="34"/>
                  <a:pt x="3" y="38"/>
                </a:cubicBezTo>
                <a:cubicBezTo>
                  <a:pt x="6" y="41"/>
                  <a:pt x="12" y="41"/>
                  <a:pt x="15" y="38"/>
                </a:cubicBezTo>
                <a:cubicBezTo>
                  <a:pt x="42" y="12"/>
                  <a:pt x="42" y="12"/>
                  <a:pt x="42" y="12"/>
                </a:cubicBezTo>
                <a:lnTo>
                  <a:pt x="3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 sz="1866">
              <a:solidFill>
                <a:srgbClr val="1F497D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4086073" y="1879391"/>
            <a:ext cx="1210450" cy="12104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同心圆 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389127" y="2116453"/>
            <a:ext cx="753378" cy="736325"/>
            <a:chOff x="5710238" y="3049588"/>
            <a:chExt cx="771526" cy="754062"/>
          </a:xfrm>
          <a:solidFill>
            <a:schemeClr val="tx1"/>
          </a:solidFill>
        </p:grpSpPr>
        <p:sp>
          <p:nvSpPr>
            <p:cNvPr id="40" name="Freeform 355"/>
            <p:cNvSpPr>
              <a:spLocks/>
            </p:cNvSpPr>
            <p:nvPr/>
          </p:nvSpPr>
          <p:spPr bwMode="auto">
            <a:xfrm>
              <a:off x="6026151" y="3049588"/>
              <a:ext cx="106363" cy="125413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1" name="Freeform 356"/>
            <p:cNvSpPr>
              <a:spLocks/>
            </p:cNvSpPr>
            <p:nvPr/>
          </p:nvSpPr>
          <p:spPr bwMode="auto">
            <a:xfrm>
              <a:off x="5797551" y="3160713"/>
              <a:ext cx="479425" cy="49847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Freeform 357"/>
            <p:cNvSpPr>
              <a:spLocks noEditPoints="1"/>
            </p:cNvSpPr>
            <p:nvPr/>
          </p:nvSpPr>
          <p:spPr bwMode="auto">
            <a:xfrm>
              <a:off x="5710238" y="3370263"/>
              <a:ext cx="169863" cy="155575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Freeform 358"/>
            <p:cNvSpPr>
              <a:spLocks/>
            </p:cNvSpPr>
            <p:nvPr/>
          </p:nvSpPr>
          <p:spPr bwMode="auto">
            <a:xfrm>
              <a:off x="5721351" y="3340100"/>
              <a:ext cx="760413" cy="463550"/>
            </a:xfrm>
            <a:custGeom>
              <a:avLst/>
              <a:gdLst>
                <a:gd name="T0" fmla="*/ 479 w 479"/>
                <a:gd name="T1" fmla="*/ 0 h 292"/>
                <a:gd name="T2" fmla="*/ 395 w 479"/>
                <a:gd name="T3" fmla="*/ 33 h 292"/>
                <a:gd name="T4" fmla="*/ 412 w 479"/>
                <a:gd name="T5" fmla="*/ 45 h 292"/>
                <a:gd name="T6" fmla="*/ 307 w 479"/>
                <a:gd name="T7" fmla="*/ 158 h 292"/>
                <a:gd name="T8" fmla="*/ 213 w 479"/>
                <a:gd name="T9" fmla="*/ 148 h 292"/>
                <a:gd name="T10" fmla="*/ 139 w 479"/>
                <a:gd name="T11" fmla="*/ 225 h 292"/>
                <a:gd name="T12" fmla="*/ 62 w 479"/>
                <a:gd name="T13" fmla="*/ 187 h 292"/>
                <a:gd name="T14" fmla="*/ 0 w 479"/>
                <a:gd name="T15" fmla="*/ 266 h 292"/>
                <a:gd name="T16" fmla="*/ 33 w 479"/>
                <a:gd name="T17" fmla="*/ 292 h 292"/>
                <a:gd name="T18" fmla="*/ 74 w 479"/>
                <a:gd name="T19" fmla="*/ 242 h 292"/>
                <a:gd name="T20" fmla="*/ 148 w 479"/>
                <a:gd name="T21" fmla="*/ 278 h 292"/>
                <a:gd name="T22" fmla="*/ 230 w 479"/>
                <a:gd name="T23" fmla="*/ 194 h 292"/>
                <a:gd name="T24" fmla="*/ 323 w 479"/>
                <a:gd name="T25" fmla="*/ 204 h 292"/>
                <a:gd name="T26" fmla="*/ 448 w 479"/>
                <a:gd name="T27" fmla="*/ 72 h 292"/>
                <a:gd name="T28" fmla="*/ 472 w 479"/>
                <a:gd name="T29" fmla="*/ 88 h 292"/>
                <a:gd name="T30" fmla="*/ 479 w 479"/>
                <a:gd name="T3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9" h="292">
                  <a:moveTo>
                    <a:pt x="479" y="0"/>
                  </a:moveTo>
                  <a:lnTo>
                    <a:pt x="395" y="33"/>
                  </a:lnTo>
                  <a:lnTo>
                    <a:pt x="412" y="45"/>
                  </a:lnTo>
                  <a:lnTo>
                    <a:pt x="307" y="158"/>
                  </a:lnTo>
                  <a:lnTo>
                    <a:pt x="213" y="148"/>
                  </a:lnTo>
                  <a:lnTo>
                    <a:pt x="139" y="225"/>
                  </a:lnTo>
                  <a:lnTo>
                    <a:pt x="62" y="187"/>
                  </a:lnTo>
                  <a:lnTo>
                    <a:pt x="0" y="266"/>
                  </a:lnTo>
                  <a:lnTo>
                    <a:pt x="33" y="292"/>
                  </a:lnTo>
                  <a:lnTo>
                    <a:pt x="74" y="242"/>
                  </a:lnTo>
                  <a:lnTo>
                    <a:pt x="148" y="278"/>
                  </a:lnTo>
                  <a:lnTo>
                    <a:pt x="230" y="194"/>
                  </a:lnTo>
                  <a:lnTo>
                    <a:pt x="323" y="204"/>
                  </a:lnTo>
                  <a:lnTo>
                    <a:pt x="448" y="72"/>
                  </a:lnTo>
                  <a:lnTo>
                    <a:pt x="472" y="88"/>
                  </a:lnTo>
                  <a:lnTo>
                    <a:pt x="47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041315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/>
      <p:bldP spid="9" grpId="0"/>
      <p:bldP spid="10" grpId="0"/>
      <p:bldP spid="11" grpId="0" animBg="1"/>
      <p:bldP spid="12" grpId="0"/>
      <p:bldP spid="13" grpId="0"/>
      <p:bldP spid="14" grpId="0"/>
      <p:bldP spid="15" grpId="0" animBg="1"/>
      <p:bldP spid="16" grpId="0"/>
      <p:bldP spid="17" grpId="0"/>
      <p:bldP spid="18" grpId="0"/>
      <p:bldP spid="19" grpId="0" animBg="1"/>
      <p:bldP spid="20" grpId="0"/>
      <p:bldP spid="21" grpId="0"/>
      <p:bldP spid="22" grpId="0"/>
      <p:bldP spid="29" grpId="0" animBg="1"/>
      <p:bldP spid="30" grpId="0"/>
      <p:bldP spid="31" grpId="0"/>
      <p:bldP spid="32" grpId="0"/>
      <p:bldP spid="36" grpId="0" animBg="1"/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00146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未来发展形势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81879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肘形连接符 5"/>
          <p:cNvCxnSpPr>
            <a:stCxn id="8" idx="6"/>
            <a:endCxn id="33" idx="2"/>
          </p:cNvCxnSpPr>
          <p:nvPr/>
        </p:nvCxnSpPr>
        <p:spPr>
          <a:xfrm>
            <a:off x="3614469" y="1510378"/>
            <a:ext cx="4035095" cy="822513"/>
          </a:xfrm>
          <a:prstGeom prst="bent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3047617" y="1226952"/>
            <a:ext cx="566852" cy="566852"/>
            <a:chOff x="4534974" y="2492893"/>
            <a:chExt cx="756000" cy="756000"/>
          </a:xfrm>
        </p:grpSpPr>
        <p:sp>
          <p:nvSpPr>
            <p:cNvPr id="8" name="椭圆 7"/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10" name="Freeform 159"/>
              <p:cNvSpPr>
                <a:spLocks/>
              </p:cNvSpPr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pPr defTabSz="685617"/>
                <a:endParaRPr lang="zh-CN" altLang="en-US" sz="1866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1" name="Freeform 160"/>
              <p:cNvSpPr>
                <a:spLocks/>
              </p:cNvSpPr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pPr defTabSz="685617"/>
                <a:endParaRPr lang="zh-CN" altLang="en-US" sz="1866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cxnSp>
        <p:nvCxnSpPr>
          <p:cNvPr id="12" name="肘形连接符 11"/>
          <p:cNvCxnSpPr>
            <a:stCxn id="14" idx="6"/>
            <a:endCxn id="35" idx="2"/>
          </p:cNvCxnSpPr>
          <p:nvPr/>
        </p:nvCxnSpPr>
        <p:spPr>
          <a:xfrm>
            <a:off x="3614470" y="3149926"/>
            <a:ext cx="2168381" cy="398694"/>
          </a:xfrm>
          <a:prstGeom prst="bent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3047617" y="2866499"/>
            <a:ext cx="566852" cy="566852"/>
            <a:chOff x="4534974" y="4368345"/>
            <a:chExt cx="756000" cy="756000"/>
          </a:xfrm>
        </p:grpSpPr>
        <p:sp>
          <p:nvSpPr>
            <p:cNvPr id="14" name="椭圆 13"/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5" name="Freeform 277"/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pPr defTabSz="685617"/>
              <a:endParaRPr lang="zh-CN" altLang="en-US" sz="1866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16" name="肘形连接符 15"/>
          <p:cNvCxnSpPr>
            <a:stCxn id="18" idx="6"/>
            <a:endCxn id="34" idx="2"/>
          </p:cNvCxnSpPr>
          <p:nvPr/>
        </p:nvCxnSpPr>
        <p:spPr>
          <a:xfrm>
            <a:off x="3614469" y="2330152"/>
            <a:ext cx="3109824" cy="738612"/>
          </a:xfrm>
          <a:prstGeom prst="bent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3047617" y="2046726"/>
            <a:ext cx="566852" cy="566852"/>
            <a:chOff x="4534974" y="3430619"/>
            <a:chExt cx="756000" cy="756000"/>
          </a:xfrm>
        </p:grpSpPr>
        <p:sp>
          <p:nvSpPr>
            <p:cNvPr id="18" name="椭圆 17"/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9" name="Group 92"/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20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pPr defTabSz="685617"/>
                <a:endParaRPr lang="en-US" sz="18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21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pPr defTabSz="685617"/>
                <a:endParaRPr lang="en-US" sz="18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22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pPr defTabSz="685617"/>
                <a:endParaRPr lang="en-US" sz="18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cxnSp>
        <p:nvCxnSpPr>
          <p:cNvPr id="23" name="直接连接符 22"/>
          <p:cNvCxnSpPr>
            <a:endCxn id="25" idx="6"/>
          </p:cNvCxnSpPr>
          <p:nvPr/>
        </p:nvCxnSpPr>
        <p:spPr>
          <a:xfrm flipH="1" flipV="1">
            <a:off x="3614469" y="3969698"/>
            <a:ext cx="959815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047617" y="3686272"/>
            <a:ext cx="566852" cy="566852"/>
            <a:chOff x="4534974" y="5306072"/>
            <a:chExt cx="756000" cy="756000"/>
          </a:xfrm>
        </p:grpSpPr>
        <p:sp>
          <p:nvSpPr>
            <p:cNvPr id="25" name="椭圆 24"/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26" name="Group 9"/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27" name="Freeform 17"/>
              <p:cNvSpPr>
                <a:spLocks/>
              </p:cNvSpPr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617">
                  <a:defRPr/>
                </a:pPr>
                <a:endParaRPr lang="en-US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617">
                  <a:defRPr/>
                </a:pPr>
                <a:endParaRPr lang="en-US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9" name="任意多边形 28"/>
          <p:cNvSpPr/>
          <p:nvPr/>
        </p:nvSpPr>
        <p:spPr>
          <a:xfrm>
            <a:off x="7298568" y="1447491"/>
            <a:ext cx="885594" cy="2773434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6373297" y="2779908"/>
            <a:ext cx="885594" cy="1441015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5448025" y="3349836"/>
            <a:ext cx="885594" cy="871089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3956164" y="3753735"/>
            <a:ext cx="1452183" cy="467188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649564" y="2224919"/>
            <a:ext cx="215944" cy="21594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srgbClr val="C10001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6724293" y="2960792"/>
            <a:ext cx="215944" cy="21594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5782850" y="3440648"/>
            <a:ext cx="215944" cy="21594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srgbClr val="C10001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4572000" y="3867556"/>
            <a:ext cx="215944" cy="21594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029862" y="1167960"/>
            <a:ext cx="9848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 defTabSz="685617"/>
            <a:r>
              <a:rPr lang="zh-CN" altLang="en-US" sz="165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92928" y="1452868"/>
            <a:ext cx="19217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点击输入图表的描述说明，点击输入图表的描述说明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029862" y="1994111"/>
            <a:ext cx="9848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 defTabSz="685617"/>
            <a:r>
              <a:rPr lang="zh-CN" altLang="en-US" sz="165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92928" y="2279019"/>
            <a:ext cx="19217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点击输入图表的描述说明，点击输入图表的描述说明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029862" y="2820261"/>
            <a:ext cx="9848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 defTabSz="685617"/>
            <a:r>
              <a:rPr lang="zh-CN" altLang="en-US" sz="165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92928" y="3105170"/>
            <a:ext cx="19217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点击输入图表的描述说明，点击输入图表的描述说明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029862" y="3646412"/>
            <a:ext cx="9848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 defTabSz="685617"/>
            <a:r>
              <a:rPr lang="zh-CN" altLang="en-US" sz="165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92928" y="3931320"/>
            <a:ext cx="19217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685617"/>
            <a:r>
              <a:rPr lang="zh-CN" altLang="en-US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点击输入图表的描述说明，点击输入图表的描述说明</a:t>
            </a:r>
            <a:endParaRPr lang="zh-CN" altLang="en-US" sz="105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270422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9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5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25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5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750"/>
                            </p:stCondLst>
                            <p:childTnLst>
                              <p:par>
                                <p:cTn id="7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5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8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35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850"/>
                            </p:stCondLst>
                            <p:childTnLst>
                              <p:par>
                                <p:cTn id="9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35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1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6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椭圆 2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617"/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099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第五章</a:t>
            </a:r>
            <a:endParaRPr lang="zh-CN" altLang="en-US" sz="825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defTabSz="685617"/>
            <a:endParaRPr lang="en-US" altLang="zh-CN" sz="105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4"/>
          <p:cNvSpPr txBox="1">
            <a:spLocks/>
          </p:cNvSpPr>
          <p:nvPr/>
        </p:nvSpPr>
        <p:spPr>
          <a:xfrm>
            <a:off x="3546154" y="1869855"/>
            <a:ext cx="332437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269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下阶段工作计划</a:t>
            </a:r>
            <a:endParaRPr lang="en-US" altLang="zh-CN" sz="135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7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总体思路</a:t>
              </a: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435871" y="2332859"/>
            <a:ext cx="1077226" cy="161583"/>
            <a:chOff x="4369395" y="3284984"/>
            <a:chExt cx="1436675" cy="215500"/>
          </a:xfrm>
        </p:grpSpPr>
        <p:sp>
          <p:nvSpPr>
            <p:cNvPr id="12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完成方法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17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具体目标</a:t>
              </a: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5435871" y="2625742"/>
            <a:ext cx="1077226" cy="161583"/>
            <a:chOff x="4369395" y="3284984"/>
            <a:chExt cx="1436675" cy="215500"/>
          </a:xfrm>
        </p:grpSpPr>
        <p:sp>
          <p:nvSpPr>
            <p:cNvPr id="22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defTabSz="685617"/>
              <a:r>
                <a:rPr lang="zh-CN" altLang="en-US" sz="1050" dirty="0">
                  <a:solidFill>
                    <a:srgbClr val="27241F"/>
                  </a:solidFill>
                  <a:latin typeface="微软雅黑" pitchFamily="34" charset="-122"/>
                  <a:ea typeface="微软雅黑" pitchFamily="34" charset="-122"/>
                </a:rPr>
                <a:t>保障措施</a:t>
              </a: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10001"/>
              </a:solidFill>
              <a:ln>
                <a:solidFill>
                  <a:srgbClr val="C100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5" name="等腰三角形 24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617"/>
                <a:endParaRPr lang="zh-CN" altLang="en-US">
                  <a:solidFill>
                    <a:srgbClr val="27241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6" name="Freeform 206"/>
          <p:cNvSpPr>
            <a:spLocks noChangeAspect="1" noEditPoints="1"/>
          </p:cNvSpPr>
          <p:nvPr/>
        </p:nvSpPr>
        <p:spPr bwMode="auto">
          <a:xfrm>
            <a:off x="2656800" y="1610690"/>
            <a:ext cx="698868" cy="844788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pPr defTabSz="685617"/>
            <a:endParaRPr lang="zh-CN" altLang="en-US">
              <a:solidFill>
                <a:srgbClr val="E4C874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63460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70"/>
            <a:ext cx="9144000" cy="514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44661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4"/>
          <p:cNvSpPr txBox="1">
            <a:spLocks/>
          </p:cNvSpPr>
          <p:nvPr/>
        </p:nvSpPr>
        <p:spPr>
          <a:xfrm>
            <a:off x="3654138" y="165036"/>
            <a:ext cx="1727741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zh-CN" altLang="en-US" sz="15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具体目标</a:t>
            </a:r>
            <a:endParaRPr lang="zh-CN" altLang="en-US" sz="7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327887" y="358080"/>
            <a:ext cx="361746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764419" y="3468417"/>
            <a:ext cx="1014247" cy="1079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endCxn id="11" idx="1"/>
          </p:cNvCxnSpPr>
          <p:nvPr/>
        </p:nvCxnSpPr>
        <p:spPr>
          <a:xfrm flipV="1">
            <a:off x="3233802" y="2789429"/>
            <a:ext cx="1230214" cy="8749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5219904" y="2658539"/>
            <a:ext cx="852271" cy="2043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13" idx="3"/>
          </p:cNvCxnSpPr>
          <p:nvPr/>
        </p:nvCxnSpPr>
        <p:spPr>
          <a:xfrm flipV="1">
            <a:off x="7055629" y="2004536"/>
            <a:ext cx="539919" cy="6769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标题 11"/>
          <p:cNvSpPr txBox="1">
            <a:spLocks/>
          </p:cNvSpPr>
          <p:nvPr/>
        </p:nvSpPr>
        <p:spPr>
          <a:xfrm>
            <a:off x="917420" y="2352360"/>
            <a:ext cx="1133831" cy="59733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  <p:sp>
        <p:nvSpPr>
          <p:cNvPr id="21" name="标题 11"/>
          <p:cNvSpPr txBox="1">
            <a:spLocks/>
          </p:cNvSpPr>
          <p:nvPr/>
        </p:nvSpPr>
        <p:spPr>
          <a:xfrm>
            <a:off x="900548" y="213981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22" name="标题 11"/>
          <p:cNvSpPr txBox="1">
            <a:spLocks/>
          </p:cNvSpPr>
          <p:nvPr/>
        </p:nvSpPr>
        <p:spPr>
          <a:xfrm>
            <a:off x="2682282" y="4296070"/>
            <a:ext cx="1133831" cy="59733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2682282" y="408352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24" name="标题 11"/>
          <p:cNvSpPr txBox="1">
            <a:spLocks/>
          </p:cNvSpPr>
          <p:nvPr/>
        </p:nvSpPr>
        <p:spPr>
          <a:xfrm>
            <a:off x="4318912" y="1596473"/>
            <a:ext cx="1133831" cy="59733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  <p:sp>
        <p:nvSpPr>
          <p:cNvPr id="25" name="标题 11"/>
          <p:cNvSpPr txBox="1">
            <a:spLocks/>
          </p:cNvSpPr>
          <p:nvPr/>
        </p:nvSpPr>
        <p:spPr>
          <a:xfrm>
            <a:off x="4302040" y="138392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26" name="标题 11"/>
          <p:cNvSpPr txBox="1">
            <a:spLocks/>
          </p:cNvSpPr>
          <p:nvPr/>
        </p:nvSpPr>
        <p:spPr>
          <a:xfrm>
            <a:off x="6100646" y="3648167"/>
            <a:ext cx="1133831" cy="59733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  <p:sp>
        <p:nvSpPr>
          <p:cNvPr id="27" name="标题 11"/>
          <p:cNvSpPr txBox="1">
            <a:spLocks/>
          </p:cNvSpPr>
          <p:nvPr/>
        </p:nvSpPr>
        <p:spPr>
          <a:xfrm>
            <a:off x="6083774" y="343562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28" name="标题 11"/>
          <p:cNvSpPr txBox="1">
            <a:spLocks/>
          </p:cNvSpPr>
          <p:nvPr/>
        </p:nvSpPr>
        <p:spPr>
          <a:xfrm>
            <a:off x="7504437" y="2730304"/>
            <a:ext cx="1133831" cy="59733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  <p:sp>
        <p:nvSpPr>
          <p:cNvPr id="29" name="标题 11"/>
          <p:cNvSpPr txBox="1">
            <a:spLocks/>
          </p:cNvSpPr>
          <p:nvPr/>
        </p:nvSpPr>
        <p:spPr>
          <a:xfrm>
            <a:off x="7487565" y="2517758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sp>
        <p:nvSpPr>
          <p:cNvPr id="30" name="标题 11"/>
          <p:cNvSpPr txBox="1">
            <a:spLocks/>
          </p:cNvSpPr>
          <p:nvPr/>
        </p:nvSpPr>
        <p:spPr>
          <a:xfrm>
            <a:off x="647460" y="1110546"/>
            <a:ext cx="3141379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2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685617"/>
            <a:endParaRPr lang="zh-CN" altLang="en-US" sz="12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标题 11"/>
          <p:cNvSpPr txBox="1">
            <a:spLocks/>
          </p:cNvSpPr>
          <p:nvPr/>
        </p:nvSpPr>
        <p:spPr>
          <a:xfrm>
            <a:off x="630588" y="790016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685617"/>
            <a:r>
              <a:rPr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五年计划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813358" y="2897685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560963" y="2676529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206138" y="2141742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9" name="同心圆 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923825" y="1975247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2" name="同心圆 4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325589" y="1058581"/>
            <a:ext cx="1341955" cy="13419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同心圆 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617"/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7" name="标题 11"/>
          <p:cNvSpPr txBox="1">
            <a:spLocks/>
          </p:cNvSpPr>
          <p:nvPr/>
        </p:nvSpPr>
        <p:spPr>
          <a:xfrm>
            <a:off x="1062524" y="3331059"/>
            <a:ext cx="892343" cy="42851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23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2015</a:t>
            </a:r>
            <a:endParaRPr lang="zh-CN" altLang="en-US" sz="23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标题 11"/>
          <p:cNvSpPr txBox="1">
            <a:spLocks/>
          </p:cNvSpPr>
          <p:nvPr/>
        </p:nvSpPr>
        <p:spPr>
          <a:xfrm>
            <a:off x="2736274" y="3165662"/>
            <a:ext cx="1037447" cy="42851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23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2016</a:t>
            </a:r>
            <a:endParaRPr lang="zh-CN" altLang="en-US" sz="23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标题 11"/>
          <p:cNvSpPr txBox="1">
            <a:spLocks/>
          </p:cNvSpPr>
          <p:nvPr/>
        </p:nvSpPr>
        <p:spPr>
          <a:xfrm>
            <a:off x="4464016" y="2575172"/>
            <a:ext cx="880743" cy="42851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23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2017</a:t>
            </a:r>
            <a:endParaRPr lang="zh-CN" altLang="en-US" sz="23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标题 11"/>
          <p:cNvSpPr txBox="1">
            <a:spLocks/>
          </p:cNvSpPr>
          <p:nvPr/>
        </p:nvSpPr>
        <p:spPr>
          <a:xfrm>
            <a:off x="6142565" y="2467188"/>
            <a:ext cx="913065" cy="42851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23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2018</a:t>
            </a:r>
            <a:endParaRPr lang="zh-CN" altLang="en-US" sz="23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标题 11"/>
          <p:cNvSpPr txBox="1">
            <a:spLocks/>
          </p:cNvSpPr>
          <p:nvPr/>
        </p:nvSpPr>
        <p:spPr>
          <a:xfrm>
            <a:off x="7487565" y="1515302"/>
            <a:ext cx="973733" cy="42851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617"/>
            <a:r>
              <a:rPr lang="en-US" altLang="zh-CN" sz="2399" dirty="0">
                <a:solidFill>
                  <a:prstClr val="black"/>
                </a:solidFill>
                <a:latin typeface="Impact MT Std" pitchFamily="34" charset="0"/>
                <a:ea typeface="微软雅黑" panose="020B0503020204020204" pitchFamily="34" charset="-122"/>
              </a:rPr>
              <a:t>2019</a:t>
            </a:r>
            <a:endParaRPr lang="zh-CN" altLang="en-US" sz="2399" dirty="0">
              <a:solidFill>
                <a:prstClr val="black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516192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5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80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5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0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7" grpId="0"/>
      <p:bldP spid="9" grpId="0"/>
      <p:bldP spid="11" grpId="0"/>
      <p:bldP spid="13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51" y="59986"/>
            <a:ext cx="3071849" cy="50623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492500" y="0"/>
            <a:ext cx="5651500" cy="5181600"/>
          </a:xfrm>
          <a:custGeom>
            <a:avLst/>
            <a:gdLst>
              <a:gd name="connsiteX0" fmla="*/ 0 w 4902200"/>
              <a:gd name="connsiteY0" fmla="*/ 0 h 5143500"/>
              <a:gd name="connsiteX1" fmla="*/ 4902200 w 4902200"/>
              <a:gd name="connsiteY1" fmla="*/ 0 h 5143500"/>
              <a:gd name="connsiteX2" fmla="*/ 4902200 w 4902200"/>
              <a:gd name="connsiteY2" fmla="*/ 5143500 h 5143500"/>
              <a:gd name="connsiteX3" fmla="*/ 0 w 4902200"/>
              <a:gd name="connsiteY3" fmla="*/ 5143500 h 5143500"/>
              <a:gd name="connsiteX4" fmla="*/ 0 w 4902200"/>
              <a:gd name="connsiteY4" fmla="*/ 0 h 5143500"/>
              <a:gd name="connsiteX0" fmla="*/ 825500 w 4902200"/>
              <a:gd name="connsiteY0" fmla="*/ 12700 h 5143500"/>
              <a:gd name="connsiteX1" fmla="*/ 4902200 w 4902200"/>
              <a:gd name="connsiteY1" fmla="*/ 0 h 5143500"/>
              <a:gd name="connsiteX2" fmla="*/ 4902200 w 4902200"/>
              <a:gd name="connsiteY2" fmla="*/ 5143500 h 5143500"/>
              <a:gd name="connsiteX3" fmla="*/ 0 w 4902200"/>
              <a:gd name="connsiteY3" fmla="*/ 5143500 h 5143500"/>
              <a:gd name="connsiteX4" fmla="*/ 825500 w 4902200"/>
              <a:gd name="connsiteY4" fmla="*/ 12700 h 5143500"/>
              <a:gd name="connsiteX0" fmla="*/ 1574800 w 5651500"/>
              <a:gd name="connsiteY0" fmla="*/ 12700 h 5181600"/>
              <a:gd name="connsiteX1" fmla="*/ 5651500 w 5651500"/>
              <a:gd name="connsiteY1" fmla="*/ 0 h 5181600"/>
              <a:gd name="connsiteX2" fmla="*/ 5651500 w 5651500"/>
              <a:gd name="connsiteY2" fmla="*/ 5143500 h 5181600"/>
              <a:gd name="connsiteX3" fmla="*/ 0 w 5651500"/>
              <a:gd name="connsiteY3" fmla="*/ 5181600 h 5181600"/>
              <a:gd name="connsiteX4" fmla="*/ 1574800 w 5651500"/>
              <a:gd name="connsiteY4" fmla="*/ 12700 h 5181600"/>
              <a:gd name="connsiteX0" fmla="*/ 1600200 w 5651500"/>
              <a:gd name="connsiteY0" fmla="*/ 12700 h 5181600"/>
              <a:gd name="connsiteX1" fmla="*/ 5651500 w 5651500"/>
              <a:gd name="connsiteY1" fmla="*/ 0 h 5181600"/>
              <a:gd name="connsiteX2" fmla="*/ 5651500 w 5651500"/>
              <a:gd name="connsiteY2" fmla="*/ 5143500 h 5181600"/>
              <a:gd name="connsiteX3" fmla="*/ 0 w 5651500"/>
              <a:gd name="connsiteY3" fmla="*/ 5181600 h 5181600"/>
              <a:gd name="connsiteX4" fmla="*/ 1600200 w 5651500"/>
              <a:gd name="connsiteY4" fmla="*/ 12700 h 5181600"/>
              <a:gd name="connsiteX0" fmla="*/ 1587500 w 5651500"/>
              <a:gd name="connsiteY0" fmla="*/ 0 h 5181600"/>
              <a:gd name="connsiteX1" fmla="*/ 5651500 w 5651500"/>
              <a:gd name="connsiteY1" fmla="*/ 0 h 5181600"/>
              <a:gd name="connsiteX2" fmla="*/ 5651500 w 5651500"/>
              <a:gd name="connsiteY2" fmla="*/ 5143500 h 5181600"/>
              <a:gd name="connsiteX3" fmla="*/ 0 w 5651500"/>
              <a:gd name="connsiteY3" fmla="*/ 5181600 h 5181600"/>
              <a:gd name="connsiteX4" fmla="*/ 1587500 w 5651500"/>
              <a:gd name="connsiteY4" fmla="*/ 0 h 518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51500" h="5181600">
                <a:moveTo>
                  <a:pt x="1587500" y="0"/>
                </a:moveTo>
                <a:lnTo>
                  <a:pt x="5651500" y="0"/>
                </a:lnTo>
                <a:lnTo>
                  <a:pt x="5651500" y="5143500"/>
                </a:lnTo>
                <a:lnTo>
                  <a:pt x="0" y="5181600"/>
                </a:lnTo>
                <a:lnTo>
                  <a:pt x="158750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97207" y="2257462"/>
            <a:ext cx="43669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b="1" dirty="0" smtClean="0">
                <a:solidFill>
                  <a:prstClr val="white"/>
                </a:solidFill>
                <a:latin typeface="等线"/>
                <a:ea typeface="微软雅黑"/>
              </a:rPr>
              <a:t>感谢观看 </a:t>
            </a:r>
            <a:r>
              <a:rPr lang="en-US" altLang="zh-CN" sz="4000" b="1" dirty="0" smtClean="0">
                <a:solidFill>
                  <a:prstClr val="white"/>
                </a:solidFill>
                <a:latin typeface="等线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42501" y="1775192"/>
            <a:ext cx="2710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t>2017POWERPOINT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642978" y="2985953"/>
            <a:ext cx="3310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t>汇报人：包图网  导师：开天宝</a:t>
            </a:r>
          </a:p>
        </p:txBody>
      </p:sp>
    </p:spTree>
    <p:extLst>
      <p:ext uri="{BB962C8B-B14F-4D97-AF65-F5344CB8AC3E}">
        <p14:creationId xmlns:p14="http://schemas.microsoft.com/office/powerpoint/2010/main" val="43636992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75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15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1767</Words>
  <Application>Microsoft Office PowerPoint</Application>
  <PresentationFormat>全屏显示(16:9)</PresentationFormat>
  <Paragraphs>326</Paragraphs>
  <Slides>25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Impact MT Std</vt:lpstr>
      <vt:lpstr>等线</vt:lpstr>
      <vt:lpstr>等线 Light</vt:lpstr>
      <vt:lpstr>方正超粗黑简体</vt:lpstr>
      <vt:lpstr>方正兰亭黑_GBK</vt:lpstr>
      <vt:lpstr>宋体</vt:lpstr>
      <vt:lpstr>微软雅黑</vt:lpstr>
      <vt:lpstr>Arial</vt:lpstr>
      <vt:lpstr>Calibri</vt:lpstr>
      <vt:lpstr>Segoe UI Black</vt:lpstr>
      <vt:lpstr>Times New Roman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User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faith123</cp:lastModifiedBy>
  <cp:revision>12</cp:revision>
  <dcterms:created xsi:type="dcterms:W3CDTF">2016-12-25T02:27:54Z</dcterms:created>
  <dcterms:modified xsi:type="dcterms:W3CDTF">2018-06-26T01:41:00Z</dcterms:modified>
</cp:coreProperties>
</file>