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rts/chart6.xml" ContentType="application/vnd.openxmlformats-officedocument.drawingml.chart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custDataLst>
    <p:tags r:id="rId1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 snapToGrid="0">
      <p:cViewPr varScale="1">
        <p:scale>
          <a:sx n="92" d="100"/>
          <a:sy n="92" d="100"/>
        </p:scale>
        <p:origin x="468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gs" Target="tags/tag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1.xlsx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2.xlsx"/><Relationship Id="rId1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6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工作表1!$B$1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002060"/>
            </a:solidFill>
            <a:effectLst/>
          </c:spPr>
          <c:invertIfNegative val="0"/>
          <c:cat>
            <c:strRef>
              <c:f>工作表1!$A$2:$A$5</c:f>
              <c:strCache>
                <c:ptCount val="3"/>
                <c:pt idx="0">
                  <c:v>A</c:v>
                </c:pt>
                <c:pt idx="1">
                  <c:v>B</c:v>
                </c:pt>
                <c:pt idx="2">
                  <c:v>C</c:v>
                </c:pt>
              </c:strCache>
            </c:strRef>
          </c:cat>
          <c:val>
            <c:numRef>
              <c:f>工作表1!$B$2:$B$5</c:f>
              <c:numCache>
                <c:formatCode>General</c:formatCode>
                <c:ptCount val="3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D420-4E32-ACCA-C379C4E3FD4E}"/>
            </c:ext>
          </c:extLst>
        </c:ser>
        <c:ser>
          <c:idx val="1"/>
          <c:order val="1"/>
          <c:tx>
            <c:strRef>
              <c:f>工作表1!$C$1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4472C4">
                <a:lumMod val="75000"/>
              </a:srgbClr>
            </a:solidFill>
            <a:effectLst/>
          </c:spPr>
          <c:invertIfNegative val="0"/>
          <c:cat>
            <c:strRef>
              <c:f>工作表1!$A$2:$A$5</c:f>
              <c:strCache>
                <c:ptCount val="3"/>
                <c:pt idx="0">
                  <c:v>A</c:v>
                </c:pt>
                <c:pt idx="1">
                  <c:v>B</c:v>
                </c:pt>
                <c:pt idx="2">
                  <c:v>C</c:v>
                </c:pt>
              </c:strCache>
            </c:strRef>
          </c:cat>
          <c:val>
            <c:numRef>
              <c:f>工作表1!$C$2:$C$5</c:f>
              <c:numCache>
                <c:formatCode>General</c:formatCode>
                <c:ptCount val="3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D420-4E32-ACCA-C379C4E3FD4E}"/>
            </c:ext>
          </c:extLst>
        </c:ser>
        <c:ser>
          <c:idx val="2"/>
          <c:order val="2"/>
          <c:tx>
            <c:strRef>
              <c:f>工作表1!$D$1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rgbClr val="4472C4">
                <a:lumMod val="20000"/>
                <a:lumOff val="80000"/>
              </a:srgbClr>
            </a:solidFill>
            <a:effectLst/>
          </c:spPr>
          <c:invertIfNegative val="0"/>
          <c:cat>
            <c:strRef>
              <c:f>工作表1!$A$2:$A$5</c:f>
              <c:strCache>
                <c:ptCount val="3"/>
                <c:pt idx="0">
                  <c:v>A</c:v>
                </c:pt>
                <c:pt idx="1">
                  <c:v>B</c:v>
                </c:pt>
                <c:pt idx="2">
                  <c:v>C</c:v>
                </c:pt>
              </c:strCache>
            </c:strRef>
          </c:cat>
          <c:val>
            <c:numRef>
              <c:f>工作表1!$D$2:$D$5</c:f>
              <c:numCache>
                <c:formatCode>General</c:formatCode>
                <c:ptCount val="3"/>
                <c:pt idx="0">
                  <c:v>2</c:v>
                </c:pt>
                <c:pt idx="1">
                  <c:v>2</c:v>
                </c:pt>
                <c:pt idx="2">
                  <c:v>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D420-4E32-ACCA-C379C4E3FD4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803492352"/>
        <c:axId val="1803490176"/>
      </c:barChart>
      <c:catAx>
        <c:axId val="1803492352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1803490176"/>
        <c:crosses val="autoZero"/>
        <c:auto val="1"/>
        <c:lblAlgn val="ctr"/>
        <c:lblOffset val="100"/>
        <c:noMultiLvlLbl val="0"/>
      </c:catAx>
      <c:valAx>
        <c:axId val="1803490176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180349235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工作表1!$B$1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002060"/>
            </a:solidFill>
            <a:effectLst/>
          </c:spPr>
          <c:invertIfNegative val="0"/>
          <c:cat>
            <c:strRef>
              <c:f>工作表1!$A$2:$A$5</c:f>
              <c:strCache>
                <c:ptCount val="3"/>
                <c:pt idx="0">
                  <c:v>A</c:v>
                </c:pt>
                <c:pt idx="1">
                  <c:v>B</c:v>
                </c:pt>
                <c:pt idx="2">
                  <c:v>C</c:v>
                </c:pt>
              </c:strCache>
            </c:strRef>
          </c:cat>
          <c:val>
            <c:numRef>
              <c:f>工作表1!$B$2:$B$5</c:f>
              <c:numCache>
                <c:formatCode>General</c:formatCode>
                <c:ptCount val="3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7046-49DE-A75B-4734D9F779A6}"/>
            </c:ext>
          </c:extLst>
        </c:ser>
        <c:ser>
          <c:idx val="1"/>
          <c:order val="1"/>
          <c:tx>
            <c:strRef>
              <c:f>工作表1!$C$1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4472C4">
                <a:lumMod val="75000"/>
              </a:srgbClr>
            </a:solidFill>
            <a:effectLst/>
          </c:spPr>
          <c:invertIfNegative val="0"/>
          <c:cat>
            <c:strRef>
              <c:f>工作表1!$A$2:$A$5</c:f>
              <c:strCache>
                <c:ptCount val="3"/>
                <c:pt idx="0">
                  <c:v>A</c:v>
                </c:pt>
                <c:pt idx="1">
                  <c:v>B</c:v>
                </c:pt>
                <c:pt idx="2">
                  <c:v>C</c:v>
                </c:pt>
              </c:strCache>
            </c:strRef>
          </c:cat>
          <c:val>
            <c:numRef>
              <c:f>工作表1!$C$2:$C$5</c:f>
              <c:numCache>
                <c:formatCode>General</c:formatCode>
                <c:ptCount val="3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7046-49DE-A75B-4734D9F779A6}"/>
            </c:ext>
          </c:extLst>
        </c:ser>
        <c:ser>
          <c:idx val="2"/>
          <c:order val="2"/>
          <c:tx>
            <c:strRef>
              <c:f>工作表1!$D$1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rgbClr val="4472C4">
                <a:lumMod val="20000"/>
                <a:lumOff val="80000"/>
              </a:srgbClr>
            </a:solidFill>
            <a:effectLst/>
          </c:spPr>
          <c:invertIfNegative val="0"/>
          <c:cat>
            <c:strRef>
              <c:f>工作表1!$A$2:$A$5</c:f>
              <c:strCache>
                <c:ptCount val="3"/>
                <c:pt idx="0">
                  <c:v>A</c:v>
                </c:pt>
                <c:pt idx="1">
                  <c:v>B</c:v>
                </c:pt>
                <c:pt idx="2">
                  <c:v>C</c:v>
                </c:pt>
              </c:strCache>
            </c:strRef>
          </c:cat>
          <c:val>
            <c:numRef>
              <c:f>工作表1!$D$2:$D$5</c:f>
              <c:numCache>
                <c:formatCode>General</c:formatCode>
                <c:ptCount val="3"/>
                <c:pt idx="0">
                  <c:v>2</c:v>
                </c:pt>
                <c:pt idx="1">
                  <c:v>2</c:v>
                </c:pt>
                <c:pt idx="2">
                  <c:v>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7046-49DE-A75B-4734D9F779A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803492896"/>
        <c:axId val="1803495072"/>
      </c:barChart>
      <c:catAx>
        <c:axId val="1803492896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1803495072"/>
        <c:crosses val="autoZero"/>
        <c:auto val="1"/>
        <c:lblAlgn val="ctr"/>
        <c:lblOffset val="100"/>
        <c:noMultiLvlLbl val="0"/>
      </c:catAx>
      <c:valAx>
        <c:axId val="1803495072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180349289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工作表1!$B$1</c:f>
              <c:strCache>
                <c:ptCount val="1"/>
                <c:pt idx="0">
                  <c:v>销售</c:v>
                </c:pt>
              </c:strCache>
            </c:strRef>
          </c:tx>
          <c:spPr>
            <a:solidFill>
              <a:srgbClr val="0070C0"/>
            </a:solidFill>
          </c:spPr>
          <c:dPt>
            <c:idx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C945-4FEC-9D32-8572055A9F5F}"/>
              </c:ext>
            </c:extLst>
          </c:dPt>
          <c:dPt>
            <c:idx val="1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C945-4FEC-9D32-8572055A9F5F}"/>
              </c:ext>
            </c:extLst>
          </c:dPt>
          <c:cat>
            <c:strRef>
              <c:f>工作表1!$A$2:$A$3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工作表1!$B$2:$B$3</c:f>
              <c:numCache>
                <c:formatCode>General</c:formatCode>
                <c:ptCount val="2"/>
                <c:pt idx="0">
                  <c:v>8.1999999999999993</c:v>
                </c:pt>
                <c:pt idx="1">
                  <c:v>3.2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C945-4FEC-9D32-8572055A9F5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工作表1!$B$1</c:f>
              <c:strCache>
                <c:ptCount val="1"/>
                <c:pt idx="0">
                  <c:v>销售</c:v>
                </c:pt>
              </c:strCache>
            </c:strRef>
          </c:tx>
          <c:dPt>
            <c:idx val="0"/>
            <c:bubble3D val="0"/>
            <c:spPr>
              <a:solidFill>
                <a:srgbClr val="0070C0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7165-4134-B3D5-630862039BA4}"/>
              </c:ext>
            </c:extLst>
          </c:dPt>
          <c:dPt>
            <c:idx val="1"/>
            <c:bubble3D val="0"/>
            <c:spPr>
              <a:solidFill>
                <a:schemeClr val="accent5">
                  <a:lumMod val="20000"/>
                  <a:lumOff val="80000"/>
                </a:schemeClr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7165-4134-B3D5-630862039BA4}"/>
              </c:ext>
            </c:extLst>
          </c:dPt>
          <c:cat>
            <c:strRef>
              <c:f>工作表1!$A$2:$A$3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工作表1!$B$2:$B$3</c:f>
              <c:numCache>
                <c:formatCode>General</c:formatCode>
                <c:ptCount val="2"/>
                <c:pt idx="0">
                  <c:v>8.1999999999999993</c:v>
                </c:pt>
                <c:pt idx="1">
                  <c:v>3.2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7165-4134-B3D5-630862039BA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工作表1!$B$1</c:f>
              <c:strCache>
                <c:ptCount val="1"/>
                <c:pt idx="0">
                  <c:v>销售</c:v>
                </c:pt>
              </c:strCache>
            </c:strRef>
          </c:tx>
          <c:dPt>
            <c:idx val="0"/>
            <c:bubble3D val="0"/>
            <c:spPr>
              <a:solidFill>
                <a:srgbClr val="0070C0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8267-41EF-8126-4407F963E619}"/>
              </c:ext>
            </c:extLst>
          </c:dPt>
          <c:dPt>
            <c:idx val="1"/>
            <c:bubble3D val="0"/>
            <c:spPr>
              <a:solidFill>
                <a:schemeClr val="accent5">
                  <a:lumMod val="20000"/>
                  <a:lumOff val="80000"/>
                </a:schemeClr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8267-41EF-8126-4407F963E619}"/>
              </c:ext>
            </c:extLst>
          </c:dPt>
          <c:cat>
            <c:strRef>
              <c:f>工作表1!$A$2:$A$3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工作表1!$B$2:$B$3</c:f>
              <c:numCache>
                <c:formatCode>General</c:formatCode>
                <c:ptCount val="2"/>
                <c:pt idx="0">
                  <c:v>8.1999999999999993</c:v>
                </c:pt>
                <c:pt idx="1">
                  <c:v>3.2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8267-41EF-8126-4407F963E61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28575" cap="rnd">
              <a:solidFill>
                <a:schemeClr val="bg1">
                  <a:lumMod val="75000"/>
                </a:schemeClr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bg1"/>
              </a:solidFill>
              <a:ln w="28575">
                <a:solidFill>
                  <a:schemeClr val="bg1">
                    <a:lumMod val="75000"/>
                  </a:schemeClr>
                </a:solidFill>
              </a:ln>
              <a:effectLst/>
            </c:spPr>
          </c:marker>
          <c:cat>
            <c:numRef>
              <c:f>Sheet1!$A$3:$A$9</c:f>
              <c:numCache>
                <c:formatCode>General</c:formatCode>
                <c:ptCount val="7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</c:numCache>
            </c:numRef>
          </c:cat>
          <c:val>
            <c:numRef>
              <c:f>Sheet1!$B$3:$B$9</c:f>
              <c:numCache>
                <c:formatCode>General</c:formatCode>
                <c:ptCount val="7"/>
                <c:pt idx="0">
                  <c:v>2.5</c:v>
                </c:pt>
                <c:pt idx="1">
                  <c:v>3.5</c:v>
                </c:pt>
                <c:pt idx="2">
                  <c:v>4.5</c:v>
                </c:pt>
                <c:pt idx="3">
                  <c:v>8.4</c:v>
                </c:pt>
                <c:pt idx="4">
                  <c:v>2.2999999999999998</c:v>
                </c:pt>
                <c:pt idx="5">
                  <c:v>5.7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DE5D-4FB7-AFE1-6D4962E14D87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28575" cap="rnd">
              <a:solidFill>
                <a:srgbClr val="0070C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rgbClr val="028842"/>
              </a:solidFill>
              <a:ln w="28575">
                <a:solidFill>
                  <a:srgbClr val="0070C0"/>
                </a:solidFill>
              </a:ln>
              <a:effectLst/>
            </c:spPr>
          </c:marker>
          <c:cat>
            <c:numRef>
              <c:f>Sheet1!$A$3:$A$9</c:f>
              <c:numCache>
                <c:formatCode>General</c:formatCode>
                <c:ptCount val="7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</c:numCache>
            </c:numRef>
          </c:cat>
          <c:val>
            <c:numRef>
              <c:f>Sheet1!$C$3:$C$9</c:f>
              <c:numCache>
                <c:formatCode>General</c:formatCode>
                <c:ptCount val="7"/>
                <c:pt idx="0">
                  <c:v>8.3000000000000007</c:v>
                </c:pt>
                <c:pt idx="1">
                  <c:v>5.7</c:v>
                </c:pt>
                <c:pt idx="2">
                  <c:v>7.6</c:v>
                </c:pt>
                <c:pt idx="3">
                  <c:v>2.7</c:v>
                </c:pt>
                <c:pt idx="4">
                  <c:v>5.8</c:v>
                </c:pt>
                <c:pt idx="5">
                  <c:v>7.5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DE5D-4FB7-AFE1-6D4962E14D8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142891008"/>
        <c:axId val="2142877408"/>
      </c:lineChart>
      <c:catAx>
        <c:axId val="214289100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noFill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 algn="ctr">
              <a:defRPr lang="zh-CN" altLang="en-US" sz="1800" b="0" i="0" u="none" strike="noStrike" kern="1200" spc="0" baseline="0">
                <a:solidFill>
                  <a:schemeClr val="tx1">
                    <a:lumMod val="75000"/>
                    <a:lumOff val="25000"/>
                  </a:schemeClr>
                </a:solidFill>
                <a:latin typeface="HelveticaNeueLT Pro 67 MdCn" panose="020B0606030502030204" pitchFamily="34" charset="0"/>
                <a:ea typeface="Hiragino Sans GB W3" panose="020B0300000000000000" pitchFamily="34" charset="-122"/>
                <a:cs typeface="+mn-cs"/>
              </a:defRPr>
            </a:pPr>
            <a:endParaRPr lang="zh-CN"/>
          </a:p>
        </c:txPr>
        <c:crossAx val="2142877408"/>
        <c:crosses val="autoZero"/>
        <c:auto val="1"/>
        <c:lblAlgn val="ctr"/>
        <c:lblOffset val="100"/>
        <c:noMultiLvlLbl val="0"/>
      </c:catAx>
      <c:valAx>
        <c:axId val="2142877408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solidFill>
            <a:schemeClr val="bg1"/>
          </a:solidFill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 algn="ctr">
              <a:defRPr lang="zh-CN" altLang="en-US" sz="1800" b="0" i="0" u="none" strike="noStrike" kern="1200" spc="0" baseline="0">
                <a:solidFill>
                  <a:schemeClr val="tx1">
                    <a:lumMod val="75000"/>
                    <a:lumOff val="25000"/>
                  </a:schemeClr>
                </a:solidFill>
                <a:latin typeface="HelveticaNeueLT Pro 67 MdCn" panose="020B0606030502030204" pitchFamily="34" charset="0"/>
                <a:ea typeface="Hiragino Sans GB W3" panose="020B0300000000000000" pitchFamily="34" charset="-122"/>
                <a:cs typeface="+mn-cs"/>
              </a:defRPr>
            </a:pPr>
            <a:endParaRPr lang="zh-CN"/>
          </a:p>
        </c:txPr>
        <c:crossAx val="2142891008"/>
        <c:crosses val="autoZero"/>
        <c:crossBetween val="between"/>
        <c:majorUnit val="3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FF1F5B4-6F49-4BE6-BFD8-6F7C247D04D2}" type="datetimeFigureOut">
              <a:rPr lang="zh-CN" altLang="en-US" smtClean="0"/>
              <a:t>2018/6/21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1AC5A9-9777-44E6-A1C5-8E8A35CB945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18112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1AC5A9-9777-44E6-A1C5-8E8A35CB945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69089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1AC5A9-9777-44E6-A1C5-8E8A35CB945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33888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1AC5A9-9777-44E6-A1C5-8E8A35CB945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41185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1AC5A9-9777-44E6-A1C5-8E8A35CB945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898889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1AC5A9-9777-44E6-A1C5-8E8A35CB945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862785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1AC5A9-9777-44E6-A1C5-8E8A35CB945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0891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1AC5A9-9777-44E6-A1C5-8E8A35CB945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099149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1AC5A9-9777-44E6-A1C5-8E8A35CB945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123865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1AC5A9-9777-44E6-A1C5-8E8A35CB945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15302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1AC5A9-9777-44E6-A1C5-8E8A35CB945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37104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9E21D-52B8-4053-85EF-6339018DAAF2}" type="datetimeFigureOut">
              <a:rPr lang="zh-CN" altLang="en-US" smtClean="0"/>
              <a:t>2018/6/21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6AF43-86EC-412F-BA56-215C9C986D5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98382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9E21D-52B8-4053-85EF-6339018DAAF2}" type="datetimeFigureOut">
              <a:rPr lang="zh-CN" altLang="en-US" smtClean="0"/>
              <a:t>2018/6/21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6AF43-86EC-412F-BA56-215C9C986D5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47070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9E21D-52B8-4053-85EF-6339018DAAF2}" type="datetimeFigureOut">
              <a:rPr lang="zh-CN" altLang="en-US" smtClean="0"/>
              <a:t>2018/6/21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6AF43-86EC-412F-BA56-215C9C986D5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67899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9E21D-52B8-4053-85EF-6339018DAAF2}" type="datetimeFigureOut">
              <a:rPr lang="zh-CN" altLang="en-US" smtClean="0"/>
              <a:t>2018/6/21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6AF43-86EC-412F-BA56-215C9C986D5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4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9E21D-52B8-4053-85EF-6339018DAAF2}" type="datetimeFigureOut">
              <a:rPr lang="zh-CN" altLang="en-US" smtClean="0"/>
              <a:t>2018/6/21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6AF43-86EC-412F-BA56-215C9C986D5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61927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9E21D-52B8-4053-85EF-6339018DAAF2}" type="datetimeFigureOut">
              <a:rPr lang="zh-CN" altLang="en-US" smtClean="0"/>
              <a:t>2018/6/21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6AF43-86EC-412F-BA56-215C9C986D5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93839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9E21D-52B8-4053-85EF-6339018DAAF2}" type="datetimeFigureOut">
              <a:rPr lang="zh-CN" altLang="en-US" smtClean="0"/>
              <a:t>2018/6/21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6AF43-86EC-412F-BA56-215C9C986D5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89208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9E21D-52B8-4053-85EF-6339018DAAF2}" type="datetimeFigureOut">
              <a:rPr lang="zh-CN" altLang="en-US" smtClean="0"/>
              <a:t>2018/6/21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6AF43-86EC-412F-BA56-215C9C986D5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61195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9E21D-52B8-4053-85EF-6339018DAAF2}" type="datetimeFigureOut">
              <a:rPr lang="zh-CN" altLang="en-US" smtClean="0"/>
              <a:t>2018/6/21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6AF43-86EC-412F-BA56-215C9C986D5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73763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9E21D-52B8-4053-85EF-6339018DAAF2}" type="datetimeFigureOut">
              <a:rPr lang="zh-CN" altLang="en-US" smtClean="0"/>
              <a:t>2018/6/21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6AF43-86EC-412F-BA56-215C9C986D5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69760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9E21D-52B8-4053-85EF-6339018DAAF2}" type="datetimeFigureOut">
              <a:rPr lang="zh-CN" altLang="en-US" smtClean="0"/>
              <a:t>2018/6/21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6AF43-86EC-412F-BA56-215C9C986D5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09637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E9E21D-52B8-4053-85EF-6339018DAAF2}" type="datetimeFigureOut">
              <a:rPr lang="zh-CN" altLang="en-US" smtClean="0"/>
              <a:t>2018/6/21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D6AF43-86EC-412F-BA56-215C9C986D5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36800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chart" Target="../charts/chart2.xml"/><Relationship Id="rId4" Type="http://schemas.openxmlformats.org/officeDocument/2006/relationships/chart" Target="../charts/char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jpe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7" Type="http://schemas.openxmlformats.org/officeDocument/2006/relationships/chart" Target="../charts/chart5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4.xml"/><Relationship Id="rId5" Type="http://schemas.openxmlformats.org/officeDocument/2006/relationships/chart" Target="../charts/chart3.xml"/><Relationship Id="rId4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jpeg"/><Relationship Id="rId4" Type="http://schemas.openxmlformats.org/officeDocument/2006/relationships/image" Target="../media/image4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chart" Target="../charts/chart6.xml"/><Relationship Id="rId4" Type="http://schemas.openxmlformats.org/officeDocument/2006/relationships/image" Target="../media/image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image" Target="../media/image4.jpg"/><Relationship Id="rId4" Type="http://schemas.openxmlformats.org/officeDocument/2006/relationships/image" Target="../media/image5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1765300" y="1282700"/>
            <a:ext cx="91948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品牌新品发布会</a:t>
            </a:r>
            <a:r>
              <a:rPr lang="en-US" altLang="zh-CN" sz="6600" b="1" dirty="0" err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6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</a:p>
        </p:txBody>
      </p:sp>
    </p:spTree>
    <p:extLst>
      <p:ext uri="{BB962C8B-B14F-4D97-AF65-F5344CB8AC3E}">
        <p14:creationId xmlns:p14="http://schemas.microsoft.com/office/powerpoint/2010/main" val="3601253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741"/>
          <a:stretch/>
        </p:blipFill>
        <p:spPr>
          <a:xfrm>
            <a:off x="0" y="5867400"/>
            <a:ext cx="12192000" cy="990600"/>
          </a:xfrm>
          <a:prstGeom prst="rtTriangle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741"/>
          <a:stretch/>
        </p:blipFill>
        <p:spPr>
          <a:xfrm>
            <a:off x="0" y="1195824"/>
            <a:ext cx="4812632" cy="5662176"/>
          </a:xfrm>
          <a:prstGeom prst="rtTriangle">
            <a:avLst/>
          </a:prstGeom>
        </p:spPr>
      </p:pic>
      <p:sp>
        <p:nvSpPr>
          <p:cNvPr id="9" name="矩形 8"/>
          <p:cNvSpPr/>
          <p:nvPr/>
        </p:nvSpPr>
        <p:spPr>
          <a:xfrm>
            <a:off x="1517984" y="1671999"/>
            <a:ext cx="6589296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b="1" dirty="0"/>
              <a:t>点击此处添加标题</a:t>
            </a:r>
            <a:r>
              <a:rPr lang="zh-CN" altLang="en-US" b="1" dirty="0" smtClean="0"/>
              <a:t>，</a:t>
            </a:r>
            <a:r>
              <a:rPr lang="en-US" altLang="zh-CN" b="1" dirty="0" smtClean="0"/>
              <a:t>PPT</a:t>
            </a:r>
            <a:r>
              <a:rPr lang="zh-CN" altLang="en-US" b="1" dirty="0"/>
              <a:t>模板，请勿盗版。</a:t>
            </a:r>
          </a:p>
        </p:txBody>
      </p:sp>
      <p:sp>
        <p:nvSpPr>
          <p:cNvPr id="10" name="矩形 9"/>
          <p:cNvSpPr/>
          <p:nvPr/>
        </p:nvSpPr>
        <p:spPr>
          <a:xfrm>
            <a:off x="2406316" y="2769866"/>
            <a:ext cx="6589296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b="1" dirty="0"/>
              <a:t>点击此处添加标题</a:t>
            </a:r>
            <a:r>
              <a:rPr lang="zh-CN" altLang="en-US" b="1" dirty="0" smtClean="0"/>
              <a:t>，</a:t>
            </a:r>
            <a:r>
              <a:rPr lang="en-US" altLang="zh-CN" b="1" dirty="0" smtClean="0"/>
              <a:t>PPT</a:t>
            </a:r>
            <a:r>
              <a:rPr lang="zh-CN" altLang="en-US" b="1" dirty="0"/>
              <a:t>模板，请勿盗版。</a:t>
            </a:r>
          </a:p>
        </p:txBody>
      </p:sp>
      <p:sp>
        <p:nvSpPr>
          <p:cNvPr id="11" name="矩形 10"/>
          <p:cNvSpPr/>
          <p:nvPr/>
        </p:nvSpPr>
        <p:spPr>
          <a:xfrm>
            <a:off x="3165308" y="4026912"/>
            <a:ext cx="6589296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b="1" dirty="0"/>
              <a:t>点击此处添加标题</a:t>
            </a:r>
            <a:r>
              <a:rPr lang="zh-CN" altLang="en-US" b="1" dirty="0" smtClean="0"/>
              <a:t>，</a:t>
            </a:r>
            <a:r>
              <a:rPr lang="en-US" altLang="zh-CN" b="1" dirty="0" smtClean="0"/>
              <a:t>PPT</a:t>
            </a:r>
            <a:r>
              <a:rPr lang="zh-CN" altLang="en-US" b="1" dirty="0"/>
              <a:t>模板，请勿盗版。</a:t>
            </a:r>
          </a:p>
        </p:txBody>
      </p:sp>
      <p:sp>
        <p:nvSpPr>
          <p:cNvPr id="12" name="矩形 11"/>
          <p:cNvSpPr/>
          <p:nvPr/>
        </p:nvSpPr>
        <p:spPr>
          <a:xfrm>
            <a:off x="4221079" y="5283958"/>
            <a:ext cx="6589296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b="1" dirty="0"/>
              <a:t>点击此处添加标题</a:t>
            </a:r>
            <a:r>
              <a:rPr lang="zh-CN" altLang="en-US" b="1" dirty="0" smtClean="0"/>
              <a:t>，</a:t>
            </a:r>
            <a:r>
              <a:rPr lang="en-US" altLang="zh-CN" b="1" dirty="0" smtClean="0"/>
              <a:t>PPT</a:t>
            </a:r>
            <a:r>
              <a:rPr lang="zh-CN" altLang="en-US" b="1" dirty="0"/>
              <a:t>模板，请勿盗版。</a:t>
            </a:r>
          </a:p>
        </p:txBody>
      </p:sp>
      <p:sp>
        <p:nvSpPr>
          <p:cNvPr id="13" name="矩形 12"/>
          <p:cNvSpPr/>
          <p:nvPr/>
        </p:nvSpPr>
        <p:spPr>
          <a:xfrm>
            <a:off x="439153" y="4610354"/>
            <a:ext cx="6589296" cy="465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zh-CN" altLang="en-US" b="1" dirty="0"/>
          </a:p>
        </p:txBody>
      </p:sp>
      <p:sp>
        <p:nvSpPr>
          <p:cNvPr id="14" name="矩形 13"/>
          <p:cNvSpPr/>
          <p:nvPr/>
        </p:nvSpPr>
        <p:spPr>
          <a:xfrm>
            <a:off x="439153" y="4612613"/>
            <a:ext cx="2405313" cy="10877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4800" b="1" dirty="0">
                <a:solidFill>
                  <a:schemeClr val="bg1"/>
                </a:solidFill>
              </a:rPr>
              <a:t>目   录</a:t>
            </a:r>
          </a:p>
        </p:txBody>
      </p:sp>
    </p:spTree>
    <p:extLst>
      <p:ext uri="{BB962C8B-B14F-4D97-AF65-F5344CB8AC3E}">
        <p14:creationId xmlns:p14="http://schemas.microsoft.com/office/powerpoint/2010/main" val="13110668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741"/>
          <a:stretch/>
        </p:blipFill>
        <p:spPr>
          <a:xfrm>
            <a:off x="0" y="5867400"/>
            <a:ext cx="12192000" cy="990600"/>
          </a:xfrm>
          <a:prstGeom prst="rtTriangle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2083155" y="4610145"/>
            <a:ext cx="377622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/>
              <a:t>点击此处添加标题</a:t>
            </a:r>
          </a:p>
          <a:p>
            <a:r>
              <a:rPr lang="zh-CN" altLang="en-US" dirty="0"/>
              <a:t>点击此处添加标题</a:t>
            </a:r>
          </a:p>
          <a:p>
            <a:r>
              <a:rPr lang="en-US" altLang="zh-CN" dirty="0" smtClean="0"/>
              <a:t>PPT</a:t>
            </a:r>
            <a:r>
              <a:rPr lang="zh-CN" altLang="en-US" dirty="0"/>
              <a:t>模板，请勿盗版。</a:t>
            </a:r>
          </a:p>
        </p:txBody>
      </p:sp>
      <p:graphicFrame>
        <p:nvGraphicFramePr>
          <p:cNvPr id="6" name="图表 5"/>
          <p:cNvGraphicFramePr/>
          <p:nvPr>
            <p:extLst>
              <p:ext uri="{D42A27DB-BD31-4B8C-83A1-F6EECF244321}">
                <p14:modId xmlns:p14="http://schemas.microsoft.com/office/powerpoint/2010/main" val="4141893236"/>
              </p:ext>
            </p:extLst>
          </p:nvPr>
        </p:nvGraphicFramePr>
        <p:xfrm>
          <a:off x="1662363" y="1344786"/>
          <a:ext cx="3945732" cy="2931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8" name="图表 7"/>
          <p:cNvGraphicFramePr/>
          <p:nvPr>
            <p:extLst>
              <p:ext uri="{D42A27DB-BD31-4B8C-83A1-F6EECF244321}">
                <p14:modId xmlns:p14="http://schemas.microsoft.com/office/powerpoint/2010/main" val="3613291186"/>
              </p:ext>
            </p:extLst>
          </p:nvPr>
        </p:nvGraphicFramePr>
        <p:xfrm>
          <a:off x="6206289" y="1344785"/>
          <a:ext cx="3945732" cy="2931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9" name="矩形 8"/>
          <p:cNvSpPr/>
          <p:nvPr/>
        </p:nvSpPr>
        <p:spPr>
          <a:xfrm>
            <a:off x="6988028" y="4610145"/>
            <a:ext cx="377622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/>
              <a:t>点击此处添加标题</a:t>
            </a:r>
          </a:p>
          <a:p>
            <a:r>
              <a:rPr lang="zh-CN" altLang="en-US" dirty="0"/>
              <a:t>点击此处添加标题</a:t>
            </a:r>
          </a:p>
          <a:p>
            <a:r>
              <a:rPr lang="en-US" altLang="zh-CN" dirty="0" smtClean="0"/>
              <a:t>PPT</a:t>
            </a:r>
            <a:r>
              <a:rPr lang="zh-CN" altLang="en-US" dirty="0"/>
              <a:t>模板，请勿盗版。</a:t>
            </a: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741"/>
          <a:stretch/>
        </p:blipFill>
        <p:spPr>
          <a:xfrm rot="5400000">
            <a:off x="74314" y="-74314"/>
            <a:ext cx="841972" cy="990600"/>
          </a:xfrm>
          <a:prstGeom prst="rtTriangle">
            <a:avLst/>
          </a:prstGeom>
        </p:spPr>
      </p:pic>
      <p:sp>
        <p:nvSpPr>
          <p:cNvPr id="11" name="矩形 10"/>
          <p:cNvSpPr/>
          <p:nvPr/>
        </p:nvSpPr>
        <p:spPr>
          <a:xfrm>
            <a:off x="737936" y="168052"/>
            <a:ext cx="6589296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b="1" dirty="0"/>
              <a:t>点击此处添加标题</a:t>
            </a:r>
            <a:r>
              <a:rPr lang="zh-CN" altLang="en-US" b="1" dirty="0" smtClean="0"/>
              <a:t>，</a:t>
            </a:r>
            <a:r>
              <a:rPr lang="en-US" altLang="zh-CN" b="1" dirty="0" smtClean="0"/>
              <a:t>PPT</a:t>
            </a:r>
            <a:r>
              <a:rPr lang="zh-CN" altLang="en-US" b="1" dirty="0"/>
              <a:t>模板，请勿盗版。</a:t>
            </a:r>
          </a:p>
        </p:txBody>
      </p:sp>
    </p:spTree>
    <p:extLst>
      <p:ext uri="{BB962C8B-B14F-4D97-AF65-F5344CB8AC3E}">
        <p14:creationId xmlns:p14="http://schemas.microsoft.com/office/powerpoint/2010/main" val="6451464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741"/>
          <a:stretch/>
        </p:blipFill>
        <p:spPr>
          <a:xfrm>
            <a:off x="0" y="5867400"/>
            <a:ext cx="12192000" cy="990600"/>
          </a:xfrm>
          <a:prstGeom prst="rtTriangle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660" b="26110"/>
          <a:stretch/>
        </p:blipFill>
        <p:spPr>
          <a:xfrm>
            <a:off x="0" y="1682600"/>
            <a:ext cx="12192000" cy="2786742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6388769" y="2633614"/>
            <a:ext cx="672518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  <a:p>
            <a:r>
              <a:rPr lang="en-US" altLang="zh-CN" sz="3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模板，请勿盗版。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1088313" y="4825961"/>
            <a:ext cx="2233446" cy="400093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 algn="ctr"/>
            <a:r>
              <a:rPr kumimoji="1"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  <a:cs typeface="Segoe UI Light"/>
              </a:rPr>
              <a:t>点击此处添加标题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1137487" y="5217564"/>
            <a:ext cx="7338855" cy="646315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zh-CN" altLang="en-US" sz="1200" dirty="0"/>
              <a:t>点击此处添加标题，点击此处添加标题，点击此处添加标题，点击此处添加标题</a:t>
            </a:r>
          </a:p>
          <a:p>
            <a:r>
              <a:rPr lang="zh-CN" altLang="en-US" sz="1200" dirty="0"/>
              <a:t>点击此处添加标题，点击此处添加标题，点击此处添加标题，点击此处添加标题</a:t>
            </a:r>
          </a:p>
          <a:p>
            <a:r>
              <a:rPr lang="en-US" altLang="zh-CN" sz="1200" dirty="0" smtClean="0"/>
              <a:t>PPT</a:t>
            </a:r>
            <a:r>
              <a:rPr lang="zh-CN" altLang="en-US" sz="1200" dirty="0"/>
              <a:t>模板，请勿盗版。</a:t>
            </a: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741"/>
          <a:stretch/>
        </p:blipFill>
        <p:spPr>
          <a:xfrm rot="5400000">
            <a:off x="74314" y="-74314"/>
            <a:ext cx="841972" cy="990600"/>
          </a:xfrm>
          <a:prstGeom prst="rtTriangle">
            <a:avLst/>
          </a:prstGeom>
        </p:spPr>
      </p:pic>
      <p:sp>
        <p:nvSpPr>
          <p:cNvPr id="9" name="矩形 8"/>
          <p:cNvSpPr/>
          <p:nvPr/>
        </p:nvSpPr>
        <p:spPr>
          <a:xfrm>
            <a:off x="737936" y="168052"/>
            <a:ext cx="6589296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b="1" dirty="0"/>
              <a:t>点击此处添加标题</a:t>
            </a:r>
            <a:r>
              <a:rPr lang="zh-CN" altLang="en-US" b="1" dirty="0" smtClean="0"/>
              <a:t>，</a:t>
            </a:r>
            <a:r>
              <a:rPr lang="en-US" altLang="zh-CN" b="1" dirty="0" smtClean="0"/>
              <a:t>PPT</a:t>
            </a:r>
            <a:r>
              <a:rPr lang="zh-CN" altLang="en-US" b="1" dirty="0"/>
              <a:t>模板，请勿盗版。</a:t>
            </a:r>
          </a:p>
        </p:txBody>
      </p:sp>
    </p:spTree>
    <p:extLst>
      <p:ext uri="{BB962C8B-B14F-4D97-AF65-F5344CB8AC3E}">
        <p14:creationId xmlns:p14="http://schemas.microsoft.com/office/powerpoint/2010/main" val="42475434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741"/>
          <a:stretch/>
        </p:blipFill>
        <p:spPr>
          <a:xfrm>
            <a:off x="0" y="5860210"/>
            <a:ext cx="12192000" cy="990600"/>
          </a:xfrm>
          <a:prstGeom prst="rtTriangle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741"/>
          <a:stretch/>
        </p:blipFill>
        <p:spPr>
          <a:xfrm rot="5400000">
            <a:off x="74314" y="-74314"/>
            <a:ext cx="841972" cy="990600"/>
          </a:xfrm>
          <a:prstGeom prst="rtTriangle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737936" y="168052"/>
            <a:ext cx="6589296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b="1" dirty="0"/>
              <a:t>点击此处添加标题</a:t>
            </a:r>
            <a:r>
              <a:rPr lang="zh-CN" altLang="en-US" b="1" dirty="0" smtClean="0"/>
              <a:t>，</a:t>
            </a:r>
            <a:r>
              <a:rPr lang="en-US" altLang="zh-CN" b="1" dirty="0" smtClean="0"/>
              <a:t>PPT</a:t>
            </a:r>
            <a:r>
              <a:rPr lang="zh-CN" altLang="en-US" b="1" dirty="0"/>
              <a:t>模板，请勿盗版。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8050684" y="702586"/>
            <a:ext cx="2233446" cy="400093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 algn="ctr"/>
            <a:r>
              <a:rPr kumimoji="1"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  <a:cs typeface="Segoe UI Light"/>
              </a:rPr>
              <a:t>点击此处添加标题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8099858" y="1094189"/>
            <a:ext cx="3540085" cy="812514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  <a:p>
            <a:pPr defTabSz="685681">
              <a:lnSpc>
                <a:spcPct val="130000"/>
              </a:lnSpc>
            </a:pPr>
            <a:r>
              <a:rPr lang="en-US" altLang="zh-CN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defTabSz="685681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请勿盗版</a:t>
            </a:r>
          </a:p>
        </p:txBody>
      </p:sp>
      <p:cxnSp>
        <p:nvCxnSpPr>
          <p:cNvPr id="8" name="直接连接符 7"/>
          <p:cNvCxnSpPr>
            <a:stCxn id="16" idx="42"/>
          </p:cNvCxnSpPr>
          <p:nvPr/>
        </p:nvCxnSpPr>
        <p:spPr>
          <a:xfrm flipH="1" flipV="1">
            <a:off x="4379631" y="2443021"/>
            <a:ext cx="589958" cy="56669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8"/>
          <p:cNvSpPr txBox="1"/>
          <p:nvPr/>
        </p:nvSpPr>
        <p:spPr>
          <a:xfrm>
            <a:off x="826458" y="1551943"/>
            <a:ext cx="2233446" cy="400093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 algn="ctr"/>
            <a:r>
              <a:rPr kumimoji="1"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  <a:cs typeface="Segoe UI Light"/>
              </a:rPr>
              <a:t>点击此处添加标题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875632" y="1943546"/>
            <a:ext cx="3540085" cy="812514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  <a:p>
            <a:pPr defTabSz="685681">
              <a:lnSpc>
                <a:spcPct val="130000"/>
              </a:lnSpc>
            </a:pPr>
            <a:r>
              <a:rPr lang="en-US" altLang="zh-CN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defTabSz="685681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请勿盗版</a:t>
            </a:r>
          </a:p>
        </p:txBody>
      </p:sp>
      <p:cxnSp>
        <p:nvCxnSpPr>
          <p:cNvPr id="11" name="直接连接符 10"/>
          <p:cNvCxnSpPr>
            <a:stCxn id="17" idx="32"/>
          </p:cNvCxnSpPr>
          <p:nvPr/>
        </p:nvCxnSpPr>
        <p:spPr>
          <a:xfrm flipH="1">
            <a:off x="4086655" y="4777983"/>
            <a:ext cx="448294" cy="863241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文本框 11"/>
          <p:cNvSpPr txBox="1"/>
          <p:nvPr/>
        </p:nvSpPr>
        <p:spPr>
          <a:xfrm>
            <a:off x="533482" y="4750146"/>
            <a:ext cx="2233446" cy="400093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 algn="ctr"/>
            <a:r>
              <a:rPr kumimoji="1"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  <a:cs typeface="Segoe UI Light"/>
              </a:rPr>
              <a:t>点击此处添加标题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582656" y="5141749"/>
            <a:ext cx="3540085" cy="812514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  <a:p>
            <a:pPr defTabSz="685681">
              <a:lnSpc>
                <a:spcPct val="130000"/>
              </a:lnSpc>
            </a:pPr>
            <a:r>
              <a:rPr lang="en-US" altLang="zh-CN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defTabSz="685681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请勿盗版</a:t>
            </a:r>
          </a:p>
        </p:txBody>
      </p:sp>
      <p:grpSp>
        <p:nvGrpSpPr>
          <p:cNvPr id="14" name="组合 13"/>
          <p:cNvGrpSpPr/>
          <p:nvPr/>
        </p:nvGrpSpPr>
        <p:grpSpPr>
          <a:xfrm>
            <a:off x="3456100" y="1371217"/>
            <a:ext cx="5249750" cy="3627837"/>
            <a:chOff x="3456100" y="1996860"/>
            <a:chExt cx="5249750" cy="3627837"/>
          </a:xfrm>
        </p:grpSpPr>
        <p:sp>
          <p:nvSpPr>
            <p:cNvPr id="15" name="Freeform 3"/>
            <p:cNvSpPr>
              <a:spLocks noEditPoints="1"/>
            </p:cNvSpPr>
            <p:nvPr/>
          </p:nvSpPr>
          <p:spPr bwMode="auto">
            <a:xfrm>
              <a:off x="7106437" y="2723721"/>
              <a:ext cx="1599413" cy="1594521"/>
            </a:xfrm>
            <a:custGeom>
              <a:avLst/>
              <a:gdLst>
                <a:gd name="T0" fmla="*/ 137 w 636"/>
                <a:gd name="T1" fmla="*/ 344 h 633"/>
                <a:gd name="T2" fmla="*/ 146 w 636"/>
                <a:gd name="T3" fmla="*/ 379 h 633"/>
                <a:gd name="T4" fmla="*/ 157 w 636"/>
                <a:gd name="T5" fmla="*/ 404 h 633"/>
                <a:gd name="T6" fmla="*/ 177 w 636"/>
                <a:gd name="T7" fmla="*/ 432 h 633"/>
                <a:gd name="T8" fmla="*/ 202 w 636"/>
                <a:gd name="T9" fmla="*/ 457 h 633"/>
                <a:gd name="T10" fmla="*/ 231 w 636"/>
                <a:gd name="T11" fmla="*/ 477 h 633"/>
                <a:gd name="T12" fmla="*/ 272 w 636"/>
                <a:gd name="T13" fmla="*/ 493 h 633"/>
                <a:gd name="T14" fmla="*/ 308 w 636"/>
                <a:gd name="T15" fmla="*/ 498 h 633"/>
                <a:gd name="T16" fmla="*/ 346 w 636"/>
                <a:gd name="T17" fmla="*/ 496 h 633"/>
                <a:gd name="T18" fmla="*/ 381 w 636"/>
                <a:gd name="T19" fmla="*/ 487 h 633"/>
                <a:gd name="T20" fmla="*/ 405 w 636"/>
                <a:gd name="T21" fmla="*/ 477 h 633"/>
                <a:gd name="T22" fmla="*/ 434 w 636"/>
                <a:gd name="T23" fmla="*/ 457 h 633"/>
                <a:gd name="T24" fmla="*/ 460 w 636"/>
                <a:gd name="T25" fmla="*/ 432 h 633"/>
                <a:gd name="T26" fmla="*/ 479 w 636"/>
                <a:gd name="T27" fmla="*/ 404 h 633"/>
                <a:gd name="T28" fmla="*/ 495 w 636"/>
                <a:gd name="T29" fmla="*/ 362 h 633"/>
                <a:gd name="T30" fmla="*/ 501 w 636"/>
                <a:gd name="T31" fmla="*/ 325 h 633"/>
                <a:gd name="T32" fmla="*/ 499 w 636"/>
                <a:gd name="T33" fmla="*/ 288 h 633"/>
                <a:gd name="T34" fmla="*/ 490 w 636"/>
                <a:gd name="T35" fmla="*/ 254 h 633"/>
                <a:gd name="T36" fmla="*/ 479 w 636"/>
                <a:gd name="T37" fmla="*/ 230 h 633"/>
                <a:gd name="T38" fmla="*/ 460 w 636"/>
                <a:gd name="T39" fmla="*/ 201 h 633"/>
                <a:gd name="T40" fmla="*/ 434 w 636"/>
                <a:gd name="T41" fmla="*/ 176 h 633"/>
                <a:gd name="T42" fmla="*/ 405 w 636"/>
                <a:gd name="T43" fmla="*/ 157 h 633"/>
                <a:gd name="T44" fmla="*/ 364 w 636"/>
                <a:gd name="T45" fmla="*/ 139 h 633"/>
                <a:gd name="T46" fmla="*/ 328 w 636"/>
                <a:gd name="T47" fmla="*/ 134 h 633"/>
                <a:gd name="T48" fmla="*/ 290 w 636"/>
                <a:gd name="T49" fmla="*/ 136 h 633"/>
                <a:gd name="T50" fmla="*/ 255 w 636"/>
                <a:gd name="T51" fmla="*/ 145 h 633"/>
                <a:gd name="T52" fmla="*/ 231 w 636"/>
                <a:gd name="T53" fmla="*/ 157 h 633"/>
                <a:gd name="T54" fmla="*/ 202 w 636"/>
                <a:gd name="T55" fmla="*/ 176 h 633"/>
                <a:gd name="T56" fmla="*/ 177 w 636"/>
                <a:gd name="T57" fmla="*/ 201 h 633"/>
                <a:gd name="T58" fmla="*/ 157 w 636"/>
                <a:gd name="T59" fmla="*/ 230 h 633"/>
                <a:gd name="T60" fmla="*/ 141 w 636"/>
                <a:gd name="T61" fmla="*/ 271 h 633"/>
                <a:gd name="T62" fmla="*/ 135 w 636"/>
                <a:gd name="T63" fmla="*/ 307 h 633"/>
                <a:gd name="T64" fmla="*/ 429 w 636"/>
                <a:gd name="T65" fmla="*/ 551 h 633"/>
                <a:gd name="T66" fmla="*/ 382 w 636"/>
                <a:gd name="T67" fmla="*/ 628 h 633"/>
                <a:gd name="T68" fmla="*/ 299 w 636"/>
                <a:gd name="T69" fmla="*/ 575 h 633"/>
                <a:gd name="T70" fmla="*/ 219 w 636"/>
                <a:gd name="T71" fmla="*/ 618 h 633"/>
                <a:gd name="T72" fmla="*/ 184 w 636"/>
                <a:gd name="T73" fmla="*/ 536 h 633"/>
                <a:gd name="T74" fmla="*/ 146 w 636"/>
                <a:gd name="T75" fmla="*/ 507 h 633"/>
                <a:gd name="T76" fmla="*/ 94 w 636"/>
                <a:gd name="T77" fmla="*/ 440 h 633"/>
                <a:gd name="T78" fmla="*/ 75 w 636"/>
                <a:gd name="T79" fmla="*/ 395 h 633"/>
                <a:gd name="T80" fmla="*/ 64 w 636"/>
                <a:gd name="T81" fmla="*/ 311 h 633"/>
                <a:gd name="T82" fmla="*/ 70 w 636"/>
                <a:gd name="T83" fmla="*/ 262 h 633"/>
                <a:gd name="T84" fmla="*/ 102 w 636"/>
                <a:gd name="T85" fmla="*/ 184 h 633"/>
                <a:gd name="T86" fmla="*/ 132 w 636"/>
                <a:gd name="T87" fmla="*/ 144 h 633"/>
                <a:gd name="T88" fmla="*/ 200 w 636"/>
                <a:gd name="T89" fmla="*/ 93 h 633"/>
                <a:gd name="T90" fmla="*/ 246 w 636"/>
                <a:gd name="T91" fmla="*/ 74 h 633"/>
                <a:gd name="T92" fmla="*/ 296 w 636"/>
                <a:gd name="T93" fmla="*/ 0 h 633"/>
                <a:gd name="T94" fmla="*/ 367 w 636"/>
                <a:gd name="T95" fmla="*/ 67 h 633"/>
                <a:gd name="T96" fmla="*/ 444 w 636"/>
                <a:gd name="T97" fmla="*/ 25 h 633"/>
                <a:gd name="T98" fmla="*/ 478 w 636"/>
                <a:gd name="T99" fmla="*/ 116 h 633"/>
                <a:gd name="T100" fmla="*/ 574 w 636"/>
                <a:gd name="T101" fmla="*/ 126 h 633"/>
                <a:gd name="T102" fmla="*/ 550 w 636"/>
                <a:gd name="T103" fmla="*/ 205 h 633"/>
                <a:gd name="T104" fmla="*/ 567 w 636"/>
                <a:gd name="T105" fmla="*/ 245 h 633"/>
                <a:gd name="T106" fmla="*/ 577 w 636"/>
                <a:gd name="T107" fmla="*/ 329 h 633"/>
                <a:gd name="T108" fmla="*/ 571 w 636"/>
                <a:gd name="T109" fmla="*/ 377 h 633"/>
                <a:gd name="T110" fmla="*/ 537 w 636"/>
                <a:gd name="T111" fmla="*/ 456 h 633"/>
                <a:gd name="T112" fmla="*/ 509 w 636"/>
                <a:gd name="T113" fmla="*/ 493 h 633"/>
                <a:gd name="T114" fmla="*/ 495 w 636"/>
                <a:gd name="T115" fmla="*/ 581 h 6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636" h="633">
                  <a:moveTo>
                    <a:pt x="135" y="316"/>
                  </a:moveTo>
                  <a:lnTo>
                    <a:pt x="135" y="325"/>
                  </a:lnTo>
                  <a:lnTo>
                    <a:pt x="136" y="335"/>
                  </a:lnTo>
                  <a:lnTo>
                    <a:pt x="137" y="344"/>
                  </a:lnTo>
                  <a:lnTo>
                    <a:pt x="139" y="354"/>
                  </a:lnTo>
                  <a:lnTo>
                    <a:pt x="141" y="362"/>
                  </a:lnTo>
                  <a:lnTo>
                    <a:pt x="143" y="371"/>
                  </a:lnTo>
                  <a:lnTo>
                    <a:pt x="146" y="379"/>
                  </a:lnTo>
                  <a:lnTo>
                    <a:pt x="149" y="388"/>
                  </a:lnTo>
                  <a:lnTo>
                    <a:pt x="151" y="392"/>
                  </a:lnTo>
                  <a:lnTo>
                    <a:pt x="153" y="396"/>
                  </a:lnTo>
                  <a:lnTo>
                    <a:pt x="157" y="404"/>
                  </a:lnTo>
                  <a:lnTo>
                    <a:pt x="161" y="411"/>
                  </a:lnTo>
                  <a:lnTo>
                    <a:pt x="166" y="419"/>
                  </a:lnTo>
                  <a:lnTo>
                    <a:pt x="171" y="426"/>
                  </a:lnTo>
                  <a:lnTo>
                    <a:pt x="177" y="432"/>
                  </a:lnTo>
                  <a:lnTo>
                    <a:pt x="182" y="439"/>
                  </a:lnTo>
                  <a:lnTo>
                    <a:pt x="189" y="445"/>
                  </a:lnTo>
                  <a:lnTo>
                    <a:pt x="196" y="451"/>
                  </a:lnTo>
                  <a:lnTo>
                    <a:pt x="202" y="457"/>
                  </a:lnTo>
                  <a:lnTo>
                    <a:pt x="209" y="462"/>
                  </a:lnTo>
                  <a:lnTo>
                    <a:pt x="216" y="468"/>
                  </a:lnTo>
                  <a:lnTo>
                    <a:pt x="223" y="472"/>
                  </a:lnTo>
                  <a:lnTo>
                    <a:pt x="231" y="477"/>
                  </a:lnTo>
                  <a:lnTo>
                    <a:pt x="247" y="484"/>
                  </a:lnTo>
                  <a:lnTo>
                    <a:pt x="255" y="487"/>
                  </a:lnTo>
                  <a:lnTo>
                    <a:pt x="264" y="490"/>
                  </a:lnTo>
                  <a:lnTo>
                    <a:pt x="272" y="493"/>
                  </a:lnTo>
                  <a:lnTo>
                    <a:pt x="281" y="495"/>
                  </a:lnTo>
                  <a:lnTo>
                    <a:pt x="290" y="496"/>
                  </a:lnTo>
                  <a:lnTo>
                    <a:pt x="299" y="498"/>
                  </a:lnTo>
                  <a:lnTo>
                    <a:pt x="308" y="498"/>
                  </a:lnTo>
                  <a:lnTo>
                    <a:pt x="319" y="499"/>
                  </a:lnTo>
                  <a:lnTo>
                    <a:pt x="328" y="498"/>
                  </a:lnTo>
                  <a:lnTo>
                    <a:pt x="337" y="498"/>
                  </a:lnTo>
                  <a:lnTo>
                    <a:pt x="346" y="496"/>
                  </a:lnTo>
                  <a:lnTo>
                    <a:pt x="355" y="495"/>
                  </a:lnTo>
                  <a:lnTo>
                    <a:pt x="364" y="493"/>
                  </a:lnTo>
                  <a:lnTo>
                    <a:pt x="372" y="490"/>
                  </a:lnTo>
                  <a:lnTo>
                    <a:pt x="381" y="487"/>
                  </a:lnTo>
                  <a:lnTo>
                    <a:pt x="389" y="484"/>
                  </a:lnTo>
                  <a:lnTo>
                    <a:pt x="393" y="482"/>
                  </a:lnTo>
                  <a:lnTo>
                    <a:pt x="397" y="481"/>
                  </a:lnTo>
                  <a:lnTo>
                    <a:pt x="405" y="477"/>
                  </a:lnTo>
                  <a:lnTo>
                    <a:pt x="413" y="472"/>
                  </a:lnTo>
                  <a:lnTo>
                    <a:pt x="420" y="468"/>
                  </a:lnTo>
                  <a:lnTo>
                    <a:pt x="427" y="462"/>
                  </a:lnTo>
                  <a:lnTo>
                    <a:pt x="434" y="457"/>
                  </a:lnTo>
                  <a:lnTo>
                    <a:pt x="442" y="451"/>
                  </a:lnTo>
                  <a:lnTo>
                    <a:pt x="448" y="445"/>
                  </a:lnTo>
                  <a:lnTo>
                    <a:pt x="454" y="439"/>
                  </a:lnTo>
                  <a:lnTo>
                    <a:pt x="460" y="432"/>
                  </a:lnTo>
                  <a:lnTo>
                    <a:pt x="465" y="426"/>
                  </a:lnTo>
                  <a:lnTo>
                    <a:pt x="470" y="419"/>
                  </a:lnTo>
                  <a:lnTo>
                    <a:pt x="475" y="411"/>
                  </a:lnTo>
                  <a:lnTo>
                    <a:pt x="479" y="404"/>
                  </a:lnTo>
                  <a:lnTo>
                    <a:pt x="487" y="388"/>
                  </a:lnTo>
                  <a:lnTo>
                    <a:pt x="490" y="379"/>
                  </a:lnTo>
                  <a:lnTo>
                    <a:pt x="493" y="371"/>
                  </a:lnTo>
                  <a:lnTo>
                    <a:pt x="495" y="362"/>
                  </a:lnTo>
                  <a:lnTo>
                    <a:pt x="497" y="354"/>
                  </a:lnTo>
                  <a:lnTo>
                    <a:pt x="499" y="344"/>
                  </a:lnTo>
                  <a:lnTo>
                    <a:pt x="500" y="335"/>
                  </a:lnTo>
                  <a:lnTo>
                    <a:pt x="501" y="325"/>
                  </a:lnTo>
                  <a:lnTo>
                    <a:pt x="501" y="316"/>
                  </a:lnTo>
                  <a:lnTo>
                    <a:pt x="501" y="307"/>
                  </a:lnTo>
                  <a:lnTo>
                    <a:pt x="500" y="298"/>
                  </a:lnTo>
                  <a:lnTo>
                    <a:pt x="499" y="288"/>
                  </a:lnTo>
                  <a:lnTo>
                    <a:pt x="497" y="279"/>
                  </a:lnTo>
                  <a:lnTo>
                    <a:pt x="495" y="271"/>
                  </a:lnTo>
                  <a:lnTo>
                    <a:pt x="493" y="262"/>
                  </a:lnTo>
                  <a:lnTo>
                    <a:pt x="490" y="254"/>
                  </a:lnTo>
                  <a:lnTo>
                    <a:pt x="487" y="245"/>
                  </a:lnTo>
                  <a:lnTo>
                    <a:pt x="485" y="241"/>
                  </a:lnTo>
                  <a:lnTo>
                    <a:pt x="483" y="237"/>
                  </a:lnTo>
                  <a:lnTo>
                    <a:pt x="479" y="230"/>
                  </a:lnTo>
                  <a:lnTo>
                    <a:pt x="475" y="222"/>
                  </a:lnTo>
                  <a:lnTo>
                    <a:pt x="470" y="215"/>
                  </a:lnTo>
                  <a:lnTo>
                    <a:pt x="465" y="207"/>
                  </a:lnTo>
                  <a:lnTo>
                    <a:pt x="460" y="201"/>
                  </a:lnTo>
                  <a:lnTo>
                    <a:pt x="454" y="194"/>
                  </a:lnTo>
                  <a:lnTo>
                    <a:pt x="448" y="188"/>
                  </a:lnTo>
                  <a:lnTo>
                    <a:pt x="442" y="182"/>
                  </a:lnTo>
                  <a:lnTo>
                    <a:pt x="434" y="176"/>
                  </a:lnTo>
                  <a:lnTo>
                    <a:pt x="427" y="171"/>
                  </a:lnTo>
                  <a:lnTo>
                    <a:pt x="420" y="166"/>
                  </a:lnTo>
                  <a:lnTo>
                    <a:pt x="413" y="161"/>
                  </a:lnTo>
                  <a:lnTo>
                    <a:pt x="405" y="157"/>
                  </a:lnTo>
                  <a:lnTo>
                    <a:pt x="389" y="148"/>
                  </a:lnTo>
                  <a:lnTo>
                    <a:pt x="381" y="145"/>
                  </a:lnTo>
                  <a:lnTo>
                    <a:pt x="372" y="142"/>
                  </a:lnTo>
                  <a:lnTo>
                    <a:pt x="364" y="139"/>
                  </a:lnTo>
                  <a:lnTo>
                    <a:pt x="355" y="137"/>
                  </a:lnTo>
                  <a:lnTo>
                    <a:pt x="346" y="136"/>
                  </a:lnTo>
                  <a:lnTo>
                    <a:pt x="337" y="135"/>
                  </a:lnTo>
                  <a:lnTo>
                    <a:pt x="328" y="134"/>
                  </a:lnTo>
                  <a:lnTo>
                    <a:pt x="319" y="134"/>
                  </a:lnTo>
                  <a:lnTo>
                    <a:pt x="308" y="134"/>
                  </a:lnTo>
                  <a:lnTo>
                    <a:pt x="299" y="135"/>
                  </a:lnTo>
                  <a:lnTo>
                    <a:pt x="290" y="136"/>
                  </a:lnTo>
                  <a:lnTo>
                    <a:pt x="281" y="137"/>
                  </a:lnTo>
                  <a:lnTo>
                    <a:pt x="272" y="139"/>
                  </a:lnTo>
                  <a:lnTo>
                    <a:pt x="264" y="142"/>
                  </a:lnTo>
                  <a:lnTo>
                    <a:pt x="255" y="145"/>
                  </a:lnTo>
                  <a:lnTo>
                    <a:pt x="247" y="148"/>
                  </a:lnTo>
                  <a:lnTo>
                    <a:pt x="243" y="150"/>
                  </a:lnTo>
                  <a:lnTo>
                    <a:pt x="239" y="153"/>
                  </a:lnTo>
                  <a:lnTo>
                    <a:pt x="231" y="157"/>
                  </a:lnTo>
                  <a:lnTo>
                    <a:pt x="223" y="161"/>
                  </a:lnTo>
                  <a:lnTo>
                    <a:pt x="216" y="166"/>
                  </a:lnTo>
                  <a:lnTo>
                    <a:pt x="209" y="171"/>
                  </a:lnTo>
                  <a:lnTo>
                    <a:pt x="202" y="176"/>
                  </a:lnTo>
                  <a:lnTo>
                    <a:pt x="196" y="182"/>
                  </a:lnTo>
                  <a:lnTo>
                    <a:pt x="189" y="188"/>
                  </a:lnTo>
                  <a:lnTo>
                    <a:pt x="182" y="194"/>
                  </a:lnTo>
                  <a:lnTo>
                    <a:pt x="177" y="201"/>
                  </a:lnTo>
                  <a:lnTo>
                    <a:pt x="171" y="207"/>
                  </a:lnTo>
                  <a:lnTo>
                    <a:pt x="166" y="215"/>
                  </a:lnTo>
                  <a:lnTo>
                    <a:pt x="161" y="222"/>
                  </a:lnTo>
                  <a:lnTo>
                    <a:pt x="157" y="230"/>
                  </a:lnTo>
                  <a:lnTo>
                    <a:pt x="149" y="245"/>
                  </a:lnTo>
                  <a:lnTo>
                    <a:pt x="146" y="254"/>
                  </a:lnTo>
                  <a:lnTo>
                    <a:pt x="143" y="262"/>
                  </a:lnTo>
                  <a:lnTo>
                    <a:pt x="141" y="271"/>
                  </a:lnTo>
                  <a:lnTo>
                    <a:pt x="139" y="279"/>
                  </a:lnTo>
                  <a:lnTo>
                    <a:pt x="137" y="288"/>
                  </a:lnTo>
                  <a:lnTo>
                    <a:pt x="136" y="298"/>
                  </a:lnTo>
                  <a:lnTo>
                    <a:pt x="135" y="307"/>
                  </a:lnTo>
                  <a:lnTo>
                    <a:pt x="135" y="316"/>
                  </a:lnTo>
                  <a:close/>
                  <a:moveTo>
                    <a:pt x="495" y="581"/>
                  </a:moveTo>
                  <a:lnTo>
                    <a:pt x="441" y="545"/>
                  </a:lnTo>
                  <a:lnTo>
                    <a:pt x="429" y="551"/>
                  </a:lnTo>
                  <a:lnTo>
                    <a:pt x="419" y="556"/>
                  </a:lnTo>
                  <a:lnTo>
                    <a:pt x="408" y="560"/>
                  </a:lnTo>
                  <a:lnTo>
                    <a:pt x="396" y="564"/>
                  </a:lnTo>
                  <a:lnTo>
                    <a:pt x="382" y="628"/>
                  </a:lnTo>
                  <a:lnTo>
                    <a:pt x="362" y="631"/>
                  </a:lnTo>
                  <a:lnTo>
                    <a:pt x="342" y="633"/>
                  </a:lnTo>
                  <a:lnTo>
                    <a:pt x="311" y="575"/>
                  </a:lnTo>
                  <a:lnTo>
                    <a:pt x="299" y="575"/>
                  </a:lnTo>
                  <a:lnTo>
                    <a:pt x="287" y="573"/>
                  </a:lnTo>
                  <a:lnTo>
                    <a:pt x="275" y="572"/>
                  </a:lnTo>
                  <a:lnTo>
                    <a:pt x="263" y="569"/>
                  </a:lnTo>
                  <a:lnTo>
                    <a:pt x="219" y="618"/>
                  </a:lnTo>
                  <a:lnTo>
                    <a:pt x="209" y="615"/>
                  </a:lnTo>
                  <a:lnTo>
                    <a:pt x="200" y="612"/>
                  </a:lnTo>
                  <a:lnTo>
                    <a:pt x="181" y="604"/>
                  </a:lnTo>
                  <a:lnTo>
                    <a:pt x="184" y="536"/>
                  </a:lnTo>
                  <a:lnTo>
                    <a:pt x="174" y="530"/>
                  </a:lnTo>
                  <a:lnTo>
                    <a:pt x="164" y="522"/>
                  </a:lnTo>
                  <a:lnTo>
                    <a:pt x="155" y="515"/>
                  </a:lnTo>
                  <a:lnTo>
                    <a:pt x="146" y="507"/>
                  </a:lnTo>
                  <a:lnTo>
                    <a:pt x="80" y="527"/>
                  </a:lnTo>
                  <a:lnTo>
                    <a:pt x="68" y="513"/>
                  </a:lnTo>
                  <a:lnTo>
                    <a:pt x="56" y="498"/>
                  </a:lnTo>
                  <a:lnTo>
                    <a:pt x="94" y="440"/>
                  </a:lnTo>
                  <a:lnTo>
                    <a:pt x="89" y="429"/>
                  </a:lnTo>
                  <a:lnTo>
                    <a:pt x="84" y="418"/>
                  </a:lnTo>
                  <a:lnTo>
                    <a:pt x="79" y="407"/>
                  </a:lnTo>
                  <a:lnTo>
                    <a:pt x="75" y="395"/>
                  </a:lnTo>
                  <a:lnTo>
                    <a:pt x="5" y="380"/>
                  </a:lnTo>
                  <a:lnTo>
                    <a:pt x="2" y="362"/>
                  </a:lnTo>
                  <a:lnTo>
                    <a:pt x="0" y="343"/>
                  </a:lnTo>
                  <a:lnTo>
                    <a:pt x="64" y="311"/>
                  </a:lnTo>
                  <a:lnTo>
                    <a:pt x="65" y="298"/>
                  </a:lnTo>
                  <a:lnTo>
                    <a:pt x="66" y="286"/>
                  </a:lnTo>
                  <a:lnTo>
                    <a:pt x="68" y="274"/>
                  </a:lnTo>
                  <a:lnTo>
                    <a:pt x="70" y="262"/>
                  </a:lnTo>
                  <a:lnTo>
                    <a:pt x="16" y="213"/>
                  </a:lnTo>
                  <a:lnTo>
                    <a:pt x="23" y="197"/>
                  </a:lnTo>
                  <a:lnTo>
                    <a:pt x="30" y="181"/>
                  </a:lnTo>
                  <a:lnTo>
                    <a:pt x="102" y="184"/>
                  </a:lnTo>
                  <a:lnTo>
                    <a:pt x="109" y="174"/>
                  </a:lnTo>
                  <a:lnTo>
                    <a:pt x="116" y="164"/>
                  </a:lnTo>
                  <a:lnTo>
                    <a:pt x="124" y="154"/>
                  </a:lnTo>
                  <a:lnTo>
                    <a:pt x="132" y="144"/>
                  </a:lnTo>
                  <a:lnTo>
                    <a:pt x="111" y="75"/>
                  </a:lnTo>
                  <a:lnTo>
                    <a:pt x="124" y="64"/>
                  </a:lnTo>
                  <a:lnTo>
                    <a:pt x="138" y="54"/>
                  </a:lnTo>
                  <a:lnTo>
                    <a:pt x="200" y="93"/>
                  </a:lnTo>
                  <a:lnTo>
                    <a:pt x="211" y="87"/>
                  </a:lnTo>
                  <a:lnTo>
                    <a:pt x="222" y="82"/>
                  </a:lnTo>
                  <a:lnTo>
                    <a:pt x="234" y="78"/>
                  </a:lnTo>
                  <a:lnTo>
                    <a:pt x="246" y="74"/>
                  </a:lnTo>
                  <a:lnTo>
                    <a:pt x="261" y="4"/>
                  </a:lnTo>
                  <a:lnTo>
                    <a:pt x="270" y="3"/>
                  </a:lnTo>
                  <a:lnTo>
                    <a:pt x="279" y="1"/>
                  </a:lnTo>
                  <a:lnTo>
                    <a:pt x="296" y="0"/>
                  </a:lnTo>
                  <a:lnTo>
                    <a:pt x="330" y="63"/>
                  </a:lnTo>
                  <a:lnTo>
                    <a:pt x="343" y="64"/>
                  </a:lnTo>
                  <a:lnTo>
                    <a:pt x="355" y="65"/>
                  </a:lnTo>
                  <a:lnTo>
                    <a:pt x="367" y="67"/>
                  </a:lnTo>
                  <a:lnTo>
                    <a:pt x="379" y="69"/>
                  </a:lnTo>
                  <a:lnTo>
                    <a:pt x="426" y="18"/>
                  </a:lnTo>
                  <a:lnTo>
                    <a:pt x="435" y="21"/>
                  </a:lnTo>
                  <a:lnTo>
                    <a:pt x="444" y="25"/>
                  </a:lnTo>
                  <a:lnTo>
                    <a:pt x="461" y="32"/>
                  </a:lnTo>
                  <a:lnTo>
                    <a:pt x="458" y="102"/>
                  </a:lnTo>
                  <a:lnTo>
                    <a:pt x="468" y="109"/>
                  </a:lnTo>
                  <a:lnTo>
                    <a:pt x="478" y="116"/>
                  </a:lnTo>
                  <a:lnTo>
                    <a:pt x="487" y="124"/>
                  </a:lnTo>
                  <a:lnTo>
                    <a:pt x="496" y="132"/>
                  </a:lnTo>
                  <a:lnTo>
                    <a:pt x="561" y="111"/>
                  </a:lnTo>
                  <a:lnTo>
                    <a:pt x="574" y="126"/>
                  </a:lnTo>
                  <a:lnTo>
                    <a:pt x="579" y="134"/>
                  </a:lnTo>
                  <a:lnTo>
                    <a:pt x="585" y="142"/>
                  </a:lnTo>
                  <a:lnTo>
                    <a:pt x="547" y="200"/>
                  </a:lnTo>
                  <a:lnTo>
                    <a:pt x="550" y="205"/>
                  </a:lnTo>
                  <a:lnTo>
                    <a:pt x="553" y="211"/>
                  </a:lnTo>
                  <a:lnTo>
                    <a:pt x="558" y="222"/>
                  </a:lnTo>
                  <a:lnTo>
                    <a:pt x="562" y="233"/>
                  </a:lnTo>
                  <a:lnTo>
                    <a:pt x="567" y="245"/>
                  </a:lnTo>
                  <a:lnTo>
                    <a:pt x="631" y="259"/>
                  </a:lnTo>
                  <a:lnTo>
                    <a:pt x="634" y="278"/>
                  </a:lnTo>
                  <a:lnTo>
                    <a:pt x="636" y="298"/>
                  </a:lnTo>
                  <a:lnTo>
                    <a:pt x="577" y="329"/>
                  </a:lnTo>
                  <a:lnTo>
                    <a:pt x="577" y="341"/>
                  </a:lnTo>
                  <a:lnTo>
                    <a:pt x="575" y="354"/>
                  </a:lnTo>
                  <a:lnTo>
                    <a:pt x="574" y="365"/>
                  </a:lnTo>
                  <a:lnTo>
                    <a:pt x="571" y="377"/>
                  </a:lnTo>
                  <a:lnTo>
                    <a:pt x="619" y="421"/>
                  </a:lnTo>
                  <a:lnTo>
                    <a:pt x="612" y="440"/>
                  </a:lnTo>
                  <a:lnTo>
                    <a:pt x="603" y="458"/>
                  </a:lnTo>
                  <a:lnTo>
                    <a:pt x="537" y="456"/>
                  </a:lnTo>
                  <a:lnTo>
                    <a:pt x="531" y="465"/>
                  </a:lnTo>
                  <a:lnTo>
                    <a:pt x="524" y="475"/>
                  </a:lnTo>
                  <a:lnTo>
                    <a:pt x="516" y="484"/>
                  </a:lnTo>
                  <a:lnTo>
                    <a:pt x="509" y="493"/>
                  </a:lnTo>
                  <a:lnTo>
                    <a:pt x="528" y="555"/>
                  </a:lnTo>
                  <a:lnTo>
                    <a:pt x="512" y="569"/>
                  </a:lnTo>
                  <a:lnTo>
                    <a:pt x="504" y="575"/>
                  </a:lnTo>
                  <a:lnTo>
                    <a:pt x="495" y="581"/>
                  </a:lnTo>
                  <a:close/>
                </a:path>
              </a:pathLst>
            </a:custGeom>
            <a:solidFill>
              <a:srgbClr val="01411F"/>
            </a:solidFill>
            <a:ln w="6350">
              <a:noFill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1424" tIns="45712" rIns="91424" bIns="45712"/>
            <a:lstStyle/>
            <a:p>
              <a:endParaRPr lang="zh-CN" altLang="en-US"/>
            </a:p>
          </p:txBody>
        </p:sp>
        <p:sp>
          <p:nvSpPr>
            <p:cNvPr id="16" name="Freeform 4"/>
            <p:cNvSpPr>
              <a:spLocks noEditPoints="1"/>
            </p:cNvSpPr>
            <p:nvPr/>
          </p:nvSpPr>
          <p:spPr bwMode="auto">
            <a:xfrm>
              <a:off x="4771385" y="2758944"/>
              <a:ext cx="2482269" cy="2496941"/>
            </a:xfrm>
            <a:custGeom>
              <a:avLst/>
              <a:gdLst>
                <a:gd name="T0" fmla="*/ 191 w 1052"/>
                <a:gd name="T1" fmla="*/ 580 h 1057"/>
                <a:gd name="T2" fmla="*/ 208 w 1052"/>
                <a:gd name="T3" fmla="*/ 646 h 1057"/>
                <a:gd name="T4" fmla="*/ 228 w 1052"/>
                <a:gd name="T5" fmla="*/ 690 h 1057"/>
                <a:gd name="T6" fmla="*/ 274 w 1052"/>
                <a:gd name="T7" fmla="*/ 757 h 1057"/>
                <a:gd name="T8" fmla="*/ 323 w 1052"/>
                <a:gd name="T9" fmla="*/ 800 h 1057"/>
                <a:gd name="T10" fmla="*/ 393 w 1052"/>
                <a:gd name="T11" fmla="*/ 841 h 1057"/>
                <a:gd name="T12" fmla="*/ 440 w 1052"/>
                <a:gd name="T13" fmla="*/ 857 h 1057"/>
                <a:gd name="T14" fmla="*/ 508 w 1052"/>
                <a:gd name="T15" fmla="*/ 867 h 1057"/>
                <a:gd name="T16" fmla="*/ 576 w 1052"/>
                <a:gd name="T17" fmla="*/ 864 h 1057"/>
                <a:gd name="T18" fmla="*/ 641 w 1052"/>
                <a:gd name="T19" fmla="*/ 847 h 1057"/>
                <a:gd name="T20" fmla="*/ 686 w 1052"/>
                <a:gd name="T21" fmla="*/ 827 h 1057"/>
                <a:gd name="T22" fmla="*/ 753 w 1052"/>
                <a:gd name="T23" fmla="*/ 780 h 1057"/>
                <a:gd name="T24" fmla="*/ 796 w 1052"/>
                <a:gd name="T25" fmla="*/ 732 h 1057"/>
                <a:gd name="T26" fmla="*/ 836 w 1052"/>
                <a:gd name="T27" fmla="*/ 661 h 1057"/>
                <a:gd name="T28" fmla="*/ 852 w 1052"/>
                <a:gd name="T29" fmla="*/ 613 h 1057"/>
                <a:gd name="T30" fmla="*/ 862 w 1052"/>
                <a:gd name="T31" fmla="*/ 545 h 1057"/>
                <a:gd name="T32" fmla="*/ 859 w 1052"/>
                <a:gd name="T33" fmla="*/ 477 h 1057"/>
                <a:gd name="T34" fmla="*/ 842 w 1052"/>
                <a:gd name="T35" fmla="*/ 412 h 1057"/>
                <a:gd name="T36" fmla="*/ 822 w 1052"/>
                <a:gd name="T37" fmla="*/ 366 h 1057"/>
                <a:gd name="T38" fmla="*/ 776 w 1052"/>
                <a:gd name="T39" fmla="*/ 300 h 1057"/>
                <a:gd name="T40" fmla="*/ 727 w 1052"/>
                <a:gd name="T41" fmla="*/ 256 h 1057"/>
                <a:gd name="T42" fmla="*/ 657 w 1052"/>
                <a:gd name="T43" fmla="*/ 216 h 1057"/>
                <a:gd name="T44" fmla="*/ 610 w 1052"/>
                <a:gd name="T45" fmla="*/ 199 h 1057"/>
                <a:gd name="T46" fmla="*/ 542 w 1052"/>
                <a:gd name="T47" fmla="*/ 189 h 1057"/>
                <a:gd name="T48" fmla="*/ 474 w 1052"/>
                <a:gd name="T49" fmla="*/ 192 h 1057"/>
                <a:gd name="T50" fmla="*/ 409 w 1052"/>
                <a:gd name="T51" fmla="*/ 209 h 1057"/>
                <a:gd name="T52" fmla="*/ 364 w 1052"/>
                <a:gd name="T53" fmla="*/ 230 h 1057"/>
                <a:gd name="T54" fmla="*/ 298 w 1052"/>
                <a:gd name="T55" fmla="*/ 276 h 1057"/>
                <a:gd name="T56" fmla="*/ 254 w 1052"/>
                <a:gd name="T57" fmla="*/ 325 h 1057"/>
                <a:gd name="T58" fmla="*/ 214 w 1052"/>
                <a:gd name="T59" fmla="*/ 396 h 1057"/>
                <a:gd name="T60" fmla="*/ 198 w 1052"/>
                <a:gd name="T61" fmla="*/ 443 h 1057"/>
                <a:gd name="T62" fmla="*/ 188 w 1052"/>
                <a:gd name="T63" fmla="*/ 511 h 1057"/>
                <a:gd name="T64" fmla="*/ 780 w 1052"/>
                <a:gd name="T65" fmla="*/ 923 h 1057"/>
                <a:gd name="T66" fmla="*/ 670 w 1052"/>
                <a:gd name="T67" fmla="*/ 975 h 1057"/>
                <a:gd name="T68" fmla="*/ 550 w 1052"/>
                <a:gd name="T69" fmla="*/ 998 h 1057"/>
                <a:gd name="T70" fmla="*/ 425 w 1052"/>
                <a:gd name="T71" fmla="*/ 1051 h 1057"/>
                <a:gd name="T72" fmla="*/ 300 w 1052"/>
                <a:gd name="T73" fmla="*/ 1011 h 1057"/>
                <a:gd name="T74" fmla="*/ 240 w 1052"/>
                <a:gd name="T75" fmla="*/ 902 h 1057"/>
                <a:gd name="T76" fmla="*/ 162 w 1052"/>
                <a:gd name="T77" fmla="*/ 825 h 1057"/>
                <a:gd name="T78" fmla="*/ 45 w 1052"/>
                <a:gd name="T79" fmla="*/ 755 h 1057"/>
                <a:gd name="T80" fmla="*/ 5 w 1052"/>
                <a:gd name="T81" fmla="*/ 628 h 1057"/>
                <a:gd name="T82" fmla="*/ 0 w 1052"/>
                <a:gd name="T83" fmla="*/ 461 h 1057"/>
                <a:gd name="T84" fmla="*/ 84 w 1052"/>
                <a:gd name="T85" fmla="*/ 371 h 1057"/>
                <a:gd name="T86" fmla="*/ 132 w 1052"/>
                <a:gd name="T87" fmla="*/ 272 h 1057"/>
                <a:gd name="T88" fmla="*/ 151 w 1052"/>
                <a:gd name="T89" fmla="*/ 152 h 1057"/>
                <a:gd name="T90" fmla="*/ 269 w 1052"/>
                <a:gd name="T91" fmla="*/ 62 h 1057"/>
                <a:gd name="T92" fmla="*/ 392 w 1052"/>
                <a:gd name="T93" fmla="*/ 77 h 1057"/>
                <a:gd name="T94" fmla="*/ 525 w 1052"/>
                <a:gd name="T95" fmla="*/ 58 h 1057"/>
                <a:gd name="T96" fmla="*/ 646 w 1052"/>
                <a:gd name="T97" fmla="*/ 74 h 1057"/>
                <a:gd name="T98" fmla="*/ 766 w 1052"/>
                <a:gd name="T99" fmla="*/ 54 h 1057"/>
                <a:gd name="T100" fmla="*/ 820 w 1052"/>
                <a:gd name="T101" fmla="*/ 163 h 1057"/>
                <a:gd name="T102" fmla="*/ 904 w 1052"/>
                <a:gd name="T103" fmla="*/ 252 h 1057"/>
                <a:gd name="T104" fmla="*/ 962 w 1052"/>
                <a:gd name="T105" fmla="*/ 359 h 1057"/>
                <a:gd name="T106" fmla="*/ 1052 w 1052"/>
                <a:gd name="T107" fmla="*/ 461 h 1057"/>
                <a:gd name="T108" fmla="*/ 1049 w 1052"/>
                <a:gd name="T109" fmla="*/ 611 h 1057"/>
                <a:gd name="T110" fmla="*/ 962 w 1052"/>
                <a:gd name="T111" fmla="*/ 697 h 1057"/>
                <a:gd name="T112" fmla="*/ 904 w 1052"/>
                <a:gd name="T113" fmla="*/ 804 h 1057"/>
                <a:gd name="T114" fmla="*/ 887 w 1052"/>
                <a:gd name="T115" fmla="*/ 917 h 10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052" h="1057">
                  <a:moveTo>
                    <a:pt x="187" y="528"/>
                  </a:moveTo>
                  <a:lnTo>
                    <a:pt x="188" y="545"/>
                  </a:lnTo>
                  <a:lnTo>
                    <a:pt x="189" y="563"/>
                  </a:lnTo>
                  <a:lnTo>
                    <a:pt x="190" y="572"/>
                  </a:lnTo>
                  <a:lnTo>
                    <a:pt x="191" y="580"/>
                  </a:lnTo>
                  <a:lnTo>
                    <a:pt x="194" y="597"/>
                  </a:lnTo>
                  <a:lnTo>
                    <a:pt x="196" y="605"/>
                  </a:lnTo>
                  <a:lnTo>
                    <a:pt x="198" y="613"/>
                  </a:lnTo>
                  <a:lnTo>
                    <a:pt x="202" y="629"/>
                  </a:lnTo>
                  <a:lnTo>
                    <a:pt x="208" y="646"/>
                  </a:lnTo>
                  <a:lnTo>
                    <a:pt x="214" y="661"/>
                  </a:lnTo>
                  <a:lnTo>
                    <a:pt x="217" y="668"/>
                  </a:lnTo>
                  <a:lnTo>
                    <a:pt x="220" y="676"/>
                  </a:lnTo>
                  <a:lnTo>
                    <a:pt x="224" y="683"/>
                  </a:lnTo>
                  <a:lnTo>
                    <a:pt x="228" y="690"/>
                  </a:lnTo>
                  <a:lnTo>
                    <a:pt x="236" y="704"/>
                  </a:lnTo>
                  <a:lnTo>
                    <a:pt x="245" y="718"/>
                  </a:lnTo>
                  <a:lnTo>
                    <a:pt x="254" y="732"/>
                  </a:lnTo>
                  <a:lnTo>
                    <a:pt x="264" y="745"/>
                  </a:lnTo>
                  <a:lnTo>
                    <a:pt x="274" y="757"/>
                  </a:lnTo>
                  <a:lnTo>
                    <a:pt x="286" y="768"/>
                  </a:lnTo>
                  <a:lnTo>
                    <a:pt x="298" y="780"/>
                  </a:lnTo>
                  <a:lnTo>
                    <a:pt x="304" y="785"/>
                  </a:lnTo>
                  <a:lnTo>
                    <a:pt x="310" y="790"/>
                  </a:lnTo>
                  <a:lnTo>
                    <a:pt x="323" y="800"/>
                  </a:lnTo>
                  <a:lnTo>
                    <a:pt x="336" y="809"/>
                  </a:lnTo>
                  <a:lnTo>
                    <a:pt x="350" y="819"/>
                  </a:lnTo>
                  <a:lnTo>
                    <a:pt x="364" y="827"/>
                  </a:lnTo>
                  <a:lnTo>
                    <a:pt x="378" y="835"/>
                  </a:lnTo>
                  <a:lnTo>
                    <a:pt x="393" y="841"/>
                  </a:lnTo>
                  <a:lnTo>
                    <a:pt x="401" y="845"/>
                  </a:lnTo>
                  <a:lnTo>
                    <a:pt x="409" y="847"/>
                  </a:lnTo>
                  <a:lnTo>
                    <a:pt x="424" y="853"/>
                  </a:lnTo>
                  <a:lnTo>
                    <a:pt x="432" y="855"/>
                  </a:lnTo>
                  <a:lnTo>
                    <a:pt x="440" y="857"/>
                  </a:lnTo>
                  <a:lnTo>
                    <a:pt x="449" y="859"/>
                  </a:lnTo>
                  <a:lnTo>
                    <a:pt x="457" y="861"/>
                  </a:lnTo>
                  <a:lnTo>
                    <a:pt x="474" y="864"/>
                  </a:lnTo>
                  <a:lnTo>
                    <a:pt x="491" y="866"/>
                  </a:lnTo>
                  <a:lnTo>
                    <a:pt x="508" y="867"/>
                  </a:lnTo>
                  <a:lnTo>
                    <a:pt x="525" y="868"/>
                  </a:lnTo>
                  <a:lnTo>
                    <a:pt x="542" y="867"/>
                  </a:lnTo>
                  <a:lnTo>
                    <a:pt x="559" y="866"/>
                  </a:lnTo>
                  <a:lnTo>
                    <a:pt x="568" y="865"/>
                  </a:lnTo>
                  <a:lnTo>
                    <a:pt x="576" y="864"/>
                  </a:lnTo>
                  <a:lnTo>
                    <a:pt x="593" y="861"/>
                  </a:lnTo>
                  <a:lnTo>
                    <a:pt x="602" y="859"/>
                  </a:lnTo>
                  <a:lnTo>
                    <a:pt x="610" y="857"/>
                  </a:lnTo>
                  <a:lnTo>
                    <a:pt x="626" y="853"/>
                  </a:lnTo>
                  <a:lnTo>
                    <a:pt x="641" y="847"/>
                  </a:lnTo>
                  <a:lnTo>
                    <a:pt x="657" y="841"/>
                  </a:lnTo>
                  <a:lnTo>
                    <a:pt x="664" y="838"/>
                  </a:lnTo>
                  <a:lnTo>
                    <a:pt x="672" y="835"/>
                  </a:lnTo>
                  <a:lnTo>
                    <a:pt x="679" y="831"/>
                  </a:lnTo>
                  <a:lnTo>
                    <a:pt x="686" y="827"/>
                  </a:lnTo>
                  <a:lnTo>
                    <a:pt x="700" y="819"/>
                  </a:lnTo>
                  <a:lnTo>
                    <a:pt x="714" y="809"/>
                  </a:lnTo>
                  <a:lnTo>
                    <a:pt x="727" y="800"/>
                  </a:lnTo>
                  <a:lnTo>
                    <a:pt x="740" y="790"/>
                  </a:lnTo>
                  <a:lnTo>
                    <a:pt x="753" y="780"/>
                  </a:lnTo>
                  <a:lnTo>
                    <a:pt x="764" y="768"/>
                  </a:lnTo>
                  <a:lnTo>
                    <a:pt x="776" y="757"/>
                  </a:lnTo>
                  <a:lnTo>
                    <a:pt x="781" y="751"/>
                  </a:lnTo>
                  <a:lnTo>
                    <a:pt x="786" y="745"/>
                  </a:lnTo>
                  <a:lnTo>
                    <a:pt x="796" y="732"/>
                  </a:lnTo>
                  <a:lnTo>
                    <a:pt x="805" y="718"/>
                  </a:lnTo>
                  <a:lnTo>
                    <a:pt x="814" y="704"/>
                  </a:lnTo>
                  <a:lnTo>
                    <a:pt x="822" y="690"/>
                  </a:lnTo>
                  <a:lnTo>
                    <a:pt x="830" y="676"/>
                  </a:lnTo>
                  <a:lnTo>
                    <a:pt x="836" y="661"/>
                  </a:lnTo>
                  <a:lnTo>
                    <a:pt x="840" y="653"/>
                  </a:lnTo>
                  <a:lnTo>
                    <a:pt x="842" y="646"/>
                  </a:lnTo>
                  <a:lnTo>
                    <a:pt x="848" y="629"/>
                  </a:lnTo>
                  <a:lnTo>
                    <a:pt x="850" y="621"/>
                  </a:lnTo>
                  <a:lnTo>
                    <a:pt x="852" y="613"/>
                  </a:lnTo>
                  <a:lnTo>
                    <a:pt x="854" y="605"/>
                  </a:lnTo>
                  <a:lnTo>
                    <a:pt x="856" y="597"/>
                  </a:lnTo>
                  <a:lnTo>
                    <a:pt x="859" y="580"/>
                  </a:lnTo>
                  <a:lnTo>
                    <a:pt x="861" y="563"/>
                  </a:lnTo>
                  <a:lnTo>
                    <a:pt x="862" y="545"/>
                  </a:lnTo>
                  <a:lnTo>
                    <a:pt x="863" y="528"/>
                  </a:lnTo>
                  <a:lnTo>
                    <a:pt x="862" y="511"/>
                  </a:lnTo>
                  <a:lnTo>
                    <a:pt x="861" y="494"/>
                  </a:lnTo>
                  <a:lnTo>
                    <a:pt x="860" y="485"/>
                  </a:lnTo>
                  <a:lnTo>
                    <a:pt x="859" y="477"/>
                  </a:lnTo>
                  <a:lnTo>
                    <a:pt x="856" y="459"/>
                  </a:lnTo>
                  <a:lnTo>
                    <a:pt x="854" y="451"/>
                  </a:lnTo>
                  <a:lnTo>
                    <a:pt x="852" y="443"/>
                  </a:lnTo>
                  <a:lnTo>
                    <a:pt x="848" y="427"/>
                  </a:lnTo>
                  <a:lnTo>
                    <a:pt x="842" y="412"/>
                  </a:lnTo>
                  <a:lnTo>
                    <a:pt x="836" y="396"/>
                  </a:lnTo>
                  <a:lnTo>
                    <a:pt x="833" y="389"/>
                  </a:lnTo>
                  <a:lnTo>
                    <a:pt x="830" y="380"/>
                  </a:lnTo>
                  <a:lnTo>
                    <a:pt x="826" y="373"/>
                  </a:lnTo>
                  <a:lnTo>
                    <a:pt x="822" y="366"/>
                  </a:lnTo>
                  <a:lnTo>
                    <a:pt x="814" y="352"/>
                  </a:lnTo>
                  <a:lnTo>
                    <a:pt x="805" y="338"/>
                  </a:lnTo>
                  <a:lnTo>
                    <a:pt x="796" y="325"/>
                  </a:lnTo>
                  <a:lnTo>
                    <a:pt x="786" y="312"/>
                  </a:lnTo>
                  <a:lnTo>
                    <a:pt x="776" y="300"/>
                  </a:lnTo>
                  <a:lnTo>
                    <a:pt x="764" y="288"/>
                  </a:lnTo>
                  <a:lnTo>
                    <a:pt x="753" y="276"/>
                  </a:lnTo>
                  <a:lnTo>
                    <a:pt x="747" y="271"/>
                  </a:lnTo>
                  <a:lnTo>
                    <a:pt x="740" y="266"/>
                  </a:lnTo>
                  <a:lnTo>
                    <a:pt x="727" y="256"/>
                  </a:lnTo>
                  <a:lnTo>
                    <a:pt x="714" y="247"/>
                  </a:lnTo>
                  <a:lnTo>
                    <a:pt x="700" y="238"/>
                  </a:lnTo>
                  <a:lnTo>
                    <a:pt x="686" y="230"/>
                  </a:lnTo>
                  <a:lnTo>
                    <a:pt x="672" y="222"/>
                  </a:lnTo>
                  <a:lnTo>
                    <a:pt x="657" y="216"/>
                  </a:lnTo>
                  <a:lnTo>
                    <a:pt x="649" y="212"/>
                  </a:lnTo>
                  <a:lnTo>
                    <a:pt x="641" y="209"/>
                  </a:lnTo>
                  <a:lnTo>
                    <a:pt x="626" y="203"/>
                  </a:lnTo>
                  <a:lnTo>
                    <a:pt x="618" y="201"/>
                  </a:lnTo>
                  <a:lnTo>
                    <a:pt x="610" y="199"/>
                  </a:lnTo>
                  <a:lnTo>
                    <a:pt x="602" y="197"/>
                  </a:lnTo>
                  <a:lnTo>
                    <a:pt x="593" y="195"/>
                  </a:lnTo>
                  <a:lnTo>
                    <a:pt x="576" y="192"/>
                  </a:lnTo>
                  <a:lnTo>
                    <a:pt x="559" y="190"/>
                  </a:lnTo>
                  <a:lnTo>
                    <a:pt x="542" y="189"/>
                  </a:lnTo>
                  <a:lnTo>
                    <a:pt x="525" y="188"/>
                  </a:lnTo>
                  <a:lnTo>
                    <a:pt x="508" y="189"/>
                  </a:lnTo>
                  <a:lnTo>
                    <a:pt x="491" y="190"/>
                  </a:lnTo>
                  <a:lnTo>
                    <a:pt x="482" y="191"/>
                  </a:lnTo>
                  <a:lnTo>
                    <a:pt x="474" y="192"/>
                  </a:lnTo>
                  <a:lnTo>
                    <a:pt x="457" y="195"/>
                  </a:lnTo>
                  <a:lnTo>
                    <a:pt x="449" y="197"/>
                  </a:lnTo>
                  <a:lnTo>
                    <a:pt x="440" y="199"/>
                  </a:lnTo>
                  <a:lnTo>
                    <a:pt x="424" y="203"/>
                  </a:lnTo>
                  <a:lnTo>
                    <a:pt x="409" y="209"/>
                  </a:lnTo>
                  <a:lnTo>
                    <a:pt x="393" y="216"/>
                  </a:lnTo>
                  <a:lnTo>
                    <a:pt x="386" y="219"/>
                  </a:lnTo>
                  <a:lnTo>
                    <a:pt x="378" y="222"/>
                  </a:lnTo>
                  <a:lnTo>
                    <a:pt x="371" y="226"/>
                  </a:lnTo>
                  <a:lnTo>
                    <a:pt x="364" y="230"/>
                  </a:lnTo>
                  <a:lnTo>
                    <a:pt x="350" y="238"/>
                  </a:lnTo>
                  <a:lnTo>
                    <a:pt x="336" y="247"/>
                  </a:lnTo>
                  <a:lnTo>
                    <a:pt x="323" y="256"/>
                  </a:lnTo>
                  <a:lnTo>
                    <a:pt x="310" y="266"/>
                  </a:lnTo>
                  <a:lnTo>
                    <a:pt x="298" y="276"/>
                  </a:lnTo>
                  <a:lnTo>
                    <a:pt x="286" y="288"/>
                  </a:lnTo>
                  <a:lnTo>
                    <a:pt x="274" y="300"/>
                  </a:lnTo>
                  <a:lnTo>
                    <a:pt x="269" y="306"/>
                  </a:lnTo>
                  <a:lnTo>
                    <a:pt x="264" y="312"/>
                  </a:lnTo>
                  <a:lnTo>
                    <a:pt x="254" y="325"/>
                  </a:lnTo>
                  <a:lnTo>
                    <a:pt x="245" y="338"/>
                  </a:lnTo>
                  <a:lnTo>
                    <a:pt x="236" y="352"/>
                  </a:lnTo>
                  <a:lnTo>
                    <a:pt x="228" y="366"/>
                  </a:lnTo>
                  <a:lnTo>
                    <a:pt x="220" y="380"/>
                  </a:lnTo>
                  <a:lnTo>
                    <a:pt x="214" y="396"/>
                  </a:lnTo>
                  <a:lnTo>
                    <a:pt x="211" y="404"/>
                  </a:lnTo>
                  <a:lnTo>
                    <a:pt x="208" y="412"/>
                  </a:lnTo>
                  <a:lnTo>
                    <a:pt x="202" y="427"/>
                  </a:lnTo>
                  <a:lnTo>
                    <a:pt x="200" y="435"/>
                  </a:lnTo>
                  <a:lnTo>
                    <a:pt x="198" y="443"/>
                  </a:lnTo>
                  <a:lnTo>
                    <a:pt x="196" y="451"/>
                  </a:lnTo>
                  <a:lnTo>
                    <a:pt x="194" y="459"/>
                  </a:lnTo>
                  <a:lnTo>
                    <a:pt x="191" y="477"/>
                  </a:lnTo>
                  <a:lnTo>
                    <a:pt x="189" y="494"/>
                  </a:lnTo>
                  <a:lnTo>
                    <a:pt x="188" y="511"/>
                  </a:lnTo>
                  <a:lnTo>
                    <a:pt x="187" y="528"/>
                  </a:lnTo>
                  <a:close/>
                  <a:moveTo>
                    <a:pt x="887" y="917"/>
                  </a:moveTo>
                  <a:lnTo>
                    <a:pt x="820" y="893"/>
                  </a:lnTo>
                  <a:lnTo>
                    <a:pt x="800" y="909"/>
                  </a:lnTo>
                  <a:lnTo>
                    <a:pt x="780" y="923"/>
                  </a:lnTo>
                  <a:lnTo>
                    <a:pt x="781" y="996"/>
                  </a:lnTo>
                  <a:lnTo>
                    <a:pt x="766" y="1003"/>
                  </a:lnTo>
                  <a:lnTo>
                    <a:pt x="751" y="1011"/>
                  </a:lnTo>
                  <a:lnTo>
                    <a:pt x="693" y="967"/>
                  </a:lnTo>
                  <a:lnTo>
                    <a:pt x="670" y="975"/>
                  </a:lnTo>
                  <a:lnTo>
                    <a:pt x="658" y="979"/>
                  </a:lnTo>
                  <a:lnTo>
                    <a:pt x="646" y="982"/>
                  </a:lnTo>
                  <a:lnTo>
                    <a:pt x="625" y="1051"/>
                  </a:lnTo>
                  <a:lnTo>
                    <a:pt x="591" y="1057"/>
                  </a:lnTo>
                  <a:lnTo>
                    <a:pt x="550" y="998"/>
                  </a:lnTo>
                  <a:lnTo>
                    <a:pt x="525" y="999"/>
                  </a:lnTo>
                  <a:lnTo>
                    <a:pt x="500" y="998"/>
                  </a:lnTo>
                  <a:lnTo>
                    <a:pt x="459" y="1057"/>
                  </a:lnTo>
                  <a:lnTo>
                    <a:pt x="442" y="1054"/>
                  </a:lnTo>
                  <a:lnTo>
                    <a:pt x="425" y="1051"/>
                  </a:lnTo>
                  <a:lnTo>
                    <a:pt x="404" y="982"/>
                  </a:lnTo>
                  <a:lnTo>
                    <a:pt x="380" y="975"/>
                  </a:lnTo>
                  <a:lnTo>
                    <a:pt x="369" y="971"/>
                  </a:lnTo>
                  <a:lnTo>
                    <a:pt x="357" y="967"/>
                  </a:lnTo>
                  <a:lnTo>
                    <a:pt x="300" y="1011"/>
                  </a:lnTo>
                  <a:lnTo>
                    <a:pt x="284" y="1003"/>
                  </a:lnTo>
                  <a:lnTo>
                    <a:pt x="269" y="996"/>
                  </a:lnTo>
                  <a:lnTo>
                    <a:pt x="270" y="923"/>
                  </a:lnTo>
                  <a:lnTo>
                    <a:pt x="250" y="909"/>
                  </a:lnTo>
                  <a:lnTo>
                    <a:pt x="240" y="902"/>
                  </a:lnTo>
                  <a:lnTo>
                    <a:pt x="230" y="893"/>
                  </a:lnTo>
                  <a:lnTo>
                    <a:pt x="163" y="917"/>
                  </a:lnTo>
                  <a:lnTo>
                    <a:pt x="151" y="905"/>
                  </a:lnTo>
                  <a:lnTo>
                    <a:pt x="138" y="892"/>
                  </a:lnTo>
                  <a:lnTo>
                    <a:pt x="162" y="825"/>
                  </a:lnTo>
                  <a:lnTo>
                    <a:pt x="147" y="804"/>
                  </a:lnTo>
                  <a:lnTo>
                    <a:pt x="132" y="784"/>
                  </a:lnTo>
                  <a:lnTo>
                    <a:pt x="61" y="785"/>
                  </a:lnTo>
                  <a:lnTo>
                    <a:pt x="53" y="770"/>
                  </a:lnTo>
                  <a:lnTo>
                    <a:pt x="45" y="755"/>
                  </a:lnTo>
                  <a:lnTo>
                    <a:pt x="88" y="697"/>
                  </a:lnTo>
                  <a:lnTo>
                    <a:pt x="80" y="674"/>
                  </a:lnTo>
                  <a:lnTo>
                    <a:pt x="76" y="662"/>
                  </a:lnTo>
                  <a:lnTo>
                    <a:pt x="73" y="650"/>
                  </a:lnTo>
                  <a:lnTo>
                    <a:pt x="5" y="628"/>
                  </a:lnTo>
                  <a:lnTo>
                    <a:pt x="0" y="595"/>
                  </a:lnTo>
                  <a:lnTo>
                    <a:pt x="58" y="553"/>
                  </a:lnTo>
                  <a:lnTo>
                    <a:pt x="57" y="528"/>
                  </a:lnTo>
                  <a:lnTo>
                    <a:pt x="58" y="503"/>
                  </a:lnTo>
                  <a:lnTo>
                    <a:pt x="0" y="461"/>
                  </a:lnTo>
                  <a:lnTo>
                    <a:pt x="2" y="445"/>
                  </a:lnTo>
                  <a:lnTo>
                    <a:pt x="5" y="428"/>
                  </a:lnTo>
                  <a:lnTo>
                    <a:pt x="73" y="407"/>
                  </a:lnTo>
                  <a:lnTo>
                    <a:pt x="80" y="382"/>
                  </a:lnTo>
                  <a:lnTo>
                    <a:pt x="84" y="371"/>
                  </a:lnTo>
                  <a:lnTo>
                    <a:pt x="88" y="359"/>
                  </a:lnTo>
                  <a:lnTo>
                    <a:pt x="45" y="302"/>
                  </a:lnTo>
                  <a:lnTo>
                    <a:pt x="53" y="286"/>
                  </a:lnTo>
                  <a:lnTo>
                    <a:pt x="61" y="271"/>
                  </a:lnTo>
                  <a:lnTo>
                    <a:pt x="132" y="272"/>
                  </a:lnTo>
                  <a:lnTo>
                    <a:pt x="147" y="252"/>
                  </a:lnTo>
                  <a:lnTo>
                    <a:pt x="154" y="242"/>
                  </a:lnTo>
                  <a:lnTo>
                    <a:pt x="162" y="232"/>
                  </a:lnTo>
                  <a:lnTo>
                    <a:pt x="138" y="164"/>
                  </a:lnTo>
                  <a:lnTo>
                    <a:pt x="151" y="152"/>
                  </a:lnTo>
                  <a:lnTo>
                    <a:pt x="163" y="140"/>
                  </a:lnTo>
                  <a:lnTo>
                    <a:pt x="230" y="163"/>
                  </a:lnTo>
                  <a:lnTo>
                    <a:pt x="250" y="148"/>
                  </a:lnTo>
                  <a:lnTo>
                    <a:pt x="270" y="134"/>
                  </a:lnTo>
                  <a:lnTo>
                    <a:pt x="269" y="62"/>
                  </a:lnTo>
                  <a:lnTo>
                    <a:pt x="284" y="54"/>
                  </a:lnTo>
                  <a:lnTo>
                    <a:pt x="300" y="46"/>
                  </a:lnTo>
                  <a:lnTo>
                    <a:pt x="357" y="89"/>
                  </a:lnTo>
                  <a:lnTo>
                    <a:pt x="380" y="81"/>
                  </a:lnTo>
                  <a:lnTo>
                    <a:pt x="392" y="77"/>
                  </a:lnTo>
                  <a:lnTo>
                    <a:pt x="404" y="74"/>
                  </a:lnTo>
                  <a:lnTo>
                    <a:pt x="425" y="5"/>
                  </a:lnTo>
                  <a:lnTo>
                    <a:pt x="459" y="0"/>
                  </a:lnTo>
                  <a:lnTo>
                    <a:pt x="500" y="59"/>
                  </a:lnTo>
                  <a:lnTo>
                    <a:pt x="525" y="58"/>
                  </a:lnTo>
                  <a:lnTo>
                    <a:pt x="550" y="59"/>
                  </a:lnTo>
                  <a:lnTo>
                    <a:pt x="591" y="0"/>
                  </a:lnTo>
                  <a:lnTo>
                    <a:pt x="608" y="2"/>
                  </a:lnTo>
                  <a:lnTo>
                    <a:pt x="625" y="5"/>
                  </a:lnTo>
                  <a:lnTo>
                    <a:pt x="646" y="74"/>
                  </a:lnTo>
                  <a:lnTo>
                    <a:pt x="670" y="81"/>
                  </a:lnTo>
                  <a:lnTo>
                    <a:pt x="682" y="85"/>
                  </a:lnTo>
                  <a:lnTo>
                    <a:pt x="693" y="89"/>
                  </a:lnTo>
                  <a:lnTo>
                    <a:pt x="751" y="46"/>
                  </a:lnTo>
                  <a:lnTo>
                    <a:pt x="766" y="54"/>
                  </a:lnTo>
                  <a:lnTo>
                    <a:pt x="781" y="62"/>
                  </a:lnTo>
                  <a:lnTo>
                    <a:pt x="780" y="134"/>
                  </a:lnTo>
                  <a:lnTo>
                    <a:pt x="800" y="148"/>
                  </a:lnTo>
                  <a:lnTo>
                    <a:pt x="810" y="155"/>
                  </a:lnTo>
                  <a:lnTo>
                    <a:pt x="820" y="163"/>
                  </a:lnTo>
                  <a:lnTo>
                    <a:pt x="887" y="140"/>
                  </a:lnTo>
                  <a:lnTo>
                    <a:pt x="900" y="152"/>
                  </a:lnTo>
                  <a:lnTo>
                    <a:pt x="912" y="164"/>
                  </a:lnTo>
                  <a:lnTo>
                    <a:pt x="888" y="232"/>
                  </a:lnTo>
                  <a:lnTo>
                    <a:pt x="904" y="252"/>
                  </a:lnTo>
                  <a:lnTo>
                    <a:pt x="918" y="272"/>
                  </a:lnTo>
                  <a:lnTo>
                    <a:pt x="990" y="271"/>
                  </a:lnTo>
                  <a:lnTo>
                    <a:pt x="997" y="286"/>
                  </a:lnTo>
                  <a:lnTo>
                    <a:pt x="1005" y="302"/>
                  </a:lnTo>
                  <a:lnTo>
                    <a:pt x="962" y="359"/>
                  </a:lnTo>
                  <a:lnTo>
                    <a:pt x="970" y="382"/>
                  </a:lnTo>
                  <a:lnTo>
                    <a:pt x="974" y="395"/>
                  </a:lnTo>
                  <a:lnTo>
                    <a:pt x="977" y="407"/>
                  </a:lnTo>
                  <a:lnTo>
                    <a:pt x="1045" y="428"/>
                  </a:lnTo>
                  <a:lnTo>
                    <a:pt x="1052" y="461"/>
                  </a:lnTo>
                  <a:lnTo>
                    <a:pt x="992" y="503"/>
                  </a:lnTo>
                  <a:lnTo>
                    <a:pt x="993" y="528"/>
                  </a:lnTo>
                  <a:lnTo>
                    <a:pt x="992" y="553"/>
                  </a:lnTo>
                  <a:lnTo>
                    <a:pt x="1052" y="595"/>
                  </a:lnTo>
                  <a:lnTo>
                    <a:pt x="1049" y="611"/>
                  </a:lnTo>
                  <a:lnTo>
                    <a:pt x="1045" y="628"/>
                  </a:lnTo>
                  <a:lnTo>
                    <a:pt x="977" y="650"/>
                  </a:lnTo>
                  <a:lnTo>
                    <a:pt x="970" y="674"/>
                  </a:lnTo>
                  <a:lnTo>
                    <a:pt x="966" y="686"/>
                  </a:lnTo>
                  <a:lnTo>
                    <a:pt x="962" y="697"/>
                  </a:lnTo>
                  <a:lnTo>
                    <a:pt x="1005" y="755"/>
                  </a:lnTo>
                  <a:lnTo>
                    <a:pt x="997" y="770"/>
                  </a:lnTo>
                  <a:lnTo>
                    <a:pt x="990" y="785"/>
                  </a:lnTo>
                  <a:lnTo>
                    <a:pt x="918" y="784"/>
                  </a:lnTo>
                  <a:lnTo>
                    <a:pt x="904" y="804"/>
                  </a:lnTo>
                  <a:lnTo>
                    <a:pt x="897" y="814"/>
                  </a:lnTo>
                  <a:lnTo>
                    <a:pt x="888" y="825"/>
                  </a:lnTo>
                  <a:lnTo>
                    <a:pt x="912" y="892"/>
                  </a:lnTo>
                  <a:lnTo>
                    <a:pt x="900" y="905"/>
                  </a:lnTo>
                  <a:lnTo>
                    <a:pt x="887" y="917"/>
                  </a:lnTo>
                  <a:close/>
                </a:path>
              </a:pathLst>
            </a:custGeom>
            <a:solidFill>
              <a:srgbClr val="01411F"/>
            </a:solidFill>
            <a:ln w="6350">
              <a:noFill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1424" tIns="45712" rIns="91424" bIns="45712"/>
            <a:lstStyle/>
            <a:p>
              <a:endParaRPr lang="zh-CN" altLang="en-US"/>
            </a:p>
          </p:txBody>
        </p:sp>
        <p:sp>
          <p:nvSpPr>
            <p:cNvPr id="17" name="Freeform 3"/>
            <p:cNvSpPr>
              <a:spLocks noEditPoints="1"/>
            </p:cNvSpPr>
            <p:nvPr/>
          </p:nvSpPr>
          <p:spPr bwMode="auto">
            <a:xfrm>
              <a:off x="3456100" y="4015664"/>
              <a:ext cx="1599413" cy="1594519"/>
            </a:xfrm>
            <a:custGeom>
              <a:avLst/>
              <a:gdLst>
                <a:gd name="T0" fmla="*/ 137 w 636"/>
                <a:gd name="T1" fmla="*/ 344 h 633"/>
                <a:gd name="T2" fmla="*/ 146 w 636"/>
                <a:gd name="T3" fmla="*/ 379 h 633"/>
                <a:gd name="T4" fmla="*/ 157 w 636"/>
                <a:gd name="T5" fmla="*/ 404 h 633"/>
                <a:gd name="T6" fmla="*/ 177 w 636"/>
                <a:gd name="T7" fmla="*/ 432 h 633"/>
                <a:gd name="T8" fmla="*/ 202 w 636"/>
                <a:gd name="T9" fmla="*/ 457 h 633"/>
                <a:gd name="T10" fmla="*/ 231 w 636"/>
                <a:gd name="T11" fmla="*/ 477 h 633"/>
                <a:gd name="T12" fmla="*/ 272 w 636"/>
                <a:gd name="T13" fmla="*/ 493 h 633"/>
                <a:gd name="T14" fmla="*/ 308 w 636"/>
                <a:gd name="T15" fmla="*/ 498 h 633"/>
                <a:gd name="T16" fmla="*/ 346 w 636"/>
                <a:gd name="T17" fmla="*/ 496 h 633"/>
                <a:gd name="T18" fmla="*/ 381 w 636"/>
                <a:gd name="T19" fmla="*/ 487 h 633"/>
                <a:gd name="T20" fmla="*/ 405 w 636"/>
                <a:gd name="T21" fmla="*/ 477 h 633"/>
                <a:gd name="T22" fmla="*/ 434 w 636"/>
                <a:gd name="T23" fmla="*/ 457 h 633"/>
                <a:gd name="T24" fmla="*/ 460 w 636"/>
                <a:gd name="T25" fmla="*/ 432 h 633"/>
                <a:gd name="T26" fmla="*/ 479 w 636"/>
                <a:gd name="T27" fmla="*/ 404 h 633"/>
                <a:gd name="T28" fmla="*/ 495 w 636"/>
                <a:gd name="T29" fmla="*/ 362 h 633"/>
                <a:gd name="T30" fmla="*/ 501 w 636"/>
                <a:gd name="T31" fmla="*/ 325 h 633"/>
                <a:gd name="T32" fmla="*/ 499 w 636"/>
                <a:gd name="T33" fmla="*/ 288 h 633"/>
                <a:gd name="T34" fmla="*/ 490 w 636"/>
                <a:gd name="T35" fmla="*/ 254 h 633"/>
                <a:gd name="T36" fmla="*/ 479 w 636"/>
                <a:gd name="T37" fmla="*/ 230 h 633"/>
                <a:gd name="T38" fmla="*/ 460 w 636"/>
                <a:gd name="T39" fmla="*/ 201 h 633"/>
                <a:gd name="T40" fmla="*/ 434 w 636"/>
                <a:gd name="T41" fmla="*/ 176 h 633"/>
                <a:gd name="T42" fmla="*/ 405 w 636"/>
                <a:gd name="T43" fmla="*/ 157 h 633"/>
                <a:gd name="T44" fmla="*/ 364 w 636"/>
                <a:gd name="T45" fmla="*/ 139 h 633"/>
                <a:gd name="T46" fmla="*/ 328 w 636"/>
                <a:gd name="T47" fmla="*/ 134 h 633"/>
                <a:gd name="T48" fmla="*/ 290 w 636"/>
                <a:gd name="T49" fmla="*/ 136 h 633"/>
                <a:gd name="T50" fmla="*/ 255 w 636"/>
                <a:gd name="T51" fmla="*/ 145 h 633"/>
                <a:gd name="T52" fmla="*/ 231 w 636"/>
                <a:gd name="T53" fmla="*/ 157 h 633"/>
                <a:gd name="T54" fmla="*/ 202 w 636"/>
                <a:gd name="T55" fmla="*/ 176 h 633"/>
                <a:gd name="T56" fmla="*/ 177 w 636"/>
                <a:gd name="T57" fmla="*/ 201 h 633"/>
                <a:gd name="T58" fmla="*/ 157 w 636"/>
                <a:gd name="T59" fmla="*/ 230 h 633"/>
                <a:gd name="T60" fmla="*/ 141 w 636"/>
                <a:gd name="T61" fmla="*/ 271 h 633"/>
                <a:gd name="T62" fmla="*/ 135 w 636"/>
                <a:gd name="T63" fmla="*/ 307 h 633"/>
                <a:gd name="T64" fmla="*/ 429 w 636"/>
                <a:gd name="T65" fmla="*/ 551 h 633"/>
                <a:gd name="T66" fmla="*/ 382 w 636"/>
                <a:gd name="T67" fmla="*/ 628 h 633"/>
                <a:gd name="T68" fmla="*/ 299 w 636"/>
                <a:gd name="T69" fmla="*/ 575 h 633"/>
                <a:gd name="T70" fmla="*/ 219 w 636"/>
                <a:gd name="T71" fmla="*/ 618 h 633"/>
                <a:gd name="T72" fmla="*/ 184 w 636"/>
                <a:gd name="T73" fmla="*/ 536 h 633"/>
                <a:gd name="T74" fmla="*/ 146 w 636"/>
                <a:gd name="T75" fmla="*/ 507 h 633"/>
                <a:gd name="T76" fmla="*/ 94 w 636"/>
                <a:gd name="T77" fmla="*/ 440 h 633"/>
                <a:gd name="T78" fmla="*/ 75 w 636"/>
                <a:gd name="T79" fmla="*/ 395 h 633"/>
                <a:gd name="T80" fmla="*/ 64 w 636"/>
                <a:gd name="T81" fmla="*/ 311 h 633"/>
                <a:gd name="T82" fmla="*/ 70 w 636"/>
                <a:gd name="T83" fmla="*/ 262 h 633"/>
                <a:gd name="T84" fmla="*/ 102 w 636"/>
                <a:gd name="T85" fmla="*/ 184 h 633"/>
                <a:gd name="T86" fmla="*/ 132 w 636"/>
                <a:gd name="T87" fmla="*/ 144 h 633"/>
                <a:gd name="T88" fmla="*/ 200 w 636"/>
                <a:gd name="T89" fmla="*/ 93 h 633"/>
                <a:gd name="T90" fmla="*/ 246 w 636"/>
                <a:gd name="T91" fmla="*/ 74 h 633"/>
                <a:gd name="T92" fmla="*/ 296 w 636"/>
                <a:gd name="T93" fmla="*/ 0 h 633"/>
                <a:gd name="T94" fmla="*/ 367 w 636"/>
                <a:gd name="T95" fmla="*/ 67 h 633"/>
                <a:gd name="T96" fmla="*/ 444 w 636"/>
                <a:gd name="T97" fmla="*/ 25 h 633"/>
                <a:gd name="T98" fmla="*/ 478 w 636"/>
                <a:gd name="T99" fmla="*/ 116 h 633"/>
                <a:gd name="T100" fmla="*/ 574 w 636"/>
                <a:gd name="T101" fmla="*/ 126 h 633"/>
                <a:gd name="T102" fmla="*/ 550 w 636"/>
                <a:gd name="T103" fmla="*/ 205 h 633"/>
                <a:gd name="T104" fmla="*/ 567 w 636"/>
                <a:gd name="T105" fmla="*/ 245 h 633"/>
                <a:gd name="T106" fmla="*/ 577 w 636"/>
                <a:gd name="T107" fmla="*/ 329 h 633"/>
                <a:gd name="T108" fmla="*/ 571 w 636"/>
                <a:gd name="T109" fmla="*/ 377 h 633"/>
                <a:gd name="T110" fmla="*/ 537 w 636"/>
                <a:gd name="T111" fmla="*/ 456 h 633"/>
                <a:gd name="T112" fmla="*/ 509 w 636"/>
                <a:gd name="T113" fmla="*/ 493 h 633"/>
                <a:gd name="T114" fmla="*/ 495 w 636"/>
                <a:gd name="T115" fmla="*/ 581 h 6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636" h="633">
                  <a:moveTo>
                    <a:pt x="135" y="316"/>
                  </a:moveTo>
                  <a:lnTo>
                    <a:pt x="135" y="325"/>
                  </a:lnTo>
                  <a:lnTo>
                    <a:pt x="136" y="335"/>
                  </a:lnTo>
                  <a:lnTo>
                    <a:pt x="137" y="344"/>
                  </a:lnTo>
                  <a:lnTo>
                    <a:pt x="139" y="354"/>
                  </a:lnTo>
                  <a:lnTo>
                    <a:pt x="141" y="362"/>
                  </a:lnTo>
                  <a:lnTo>
                    <a:pt x="143" y="371"/>
                  </a:lnTo>
                  <a:lnTo>
                    <a:pt x="146" y="379"/>
                  </a:lnTo>
                  <a:lnTo>
                    <a:pt x="149" y="388"/>
                  </a:lnTo>
                  <a:lnTo>
                    <a:pt x="151" y="392"/>
                  </a:lnTo>
                  <a:lnTo>
                    <a:pt x="153" y="396"/>
                  </a:lnTo>
                  <a:lnTo>
                    <a:pt x="157" y="404"/>
                  </a:lnTo>
                  <a:lnTo>
                    <a:pt x="161" y="411"/>
                  </a:lnTo>
                  <a:lnTo>
                    <a:pt x="166" y="419"/>
                  </a:lnTo>
                  <a:lnTo>
                    <a:pt x="171" y="426"/>
                  </a:lnTo>
                  <a:lnTo>
                    <a:pt x="177" y="432"/>
                  </a:lnTo>
                  <a:lnTo>
                    <a:pt x="182" y="439"/>
                  </a:lnTo>
                  <a:lnTo>
                    <a:pt x="189" y="445"/>
                  </a:lnTo>
                  <a:lnTo>
                    <a:pt x="196" y="451"/>
                  </a:lnTo>
                  <a:lnTo>
                    <a:pt x="202" y="457"/>
                  </a:lnTo>
                  <a:lnTo>
                    <a:pt x="209" y="462"/>
                  </a:lnTo>
                  <a:lnTo>
                    <a:pt x="216" y="468"/>
                  </a:lnTo>
                  <a:lnTo>
                    <a:pt x="223" y="472"/>
                  </a:lnTo>
                  <a:lnTo>
                    <a:pt x="231" y="477"/>
                  </a:lnTo>
                  <a:lnTo>
                    <a:pt x="247" y="484"/>
                  </a:lnTo>
                  <a:lnTo>
                    <a:pt x="255" y="487"/>
                  </a:lnTo>
                  <a:lnTo>
                    <a:pt x="264" y="490"/>
                  </a:lnTo>
                  <a:lnTo>
                    <a:pt x="272" y="493"/>
                  </a:lnTo>
                  <a:lnTo>
                    <a:pt x="281" y="495"/>
                  </a:lnTo>
                  <a:lnTo>
                    <a:pt x="290" y="496"/>
                  </a:lnTo>
                  <a:lnTo>
                    <a:pt x="299" y="498"/>
                  </a:lnTo>
                  <a:lnTo>
                    <a:pt x="308" y="498"/>
                  </a:lnTo>
                  <a:lnTo>
                    <a:pt x="319" y="499"/>
                  </a:lnTo>
                  <a:lnTo>
                    <a:pt x="328" y="498"/>
                  </a:lnTo>
                  <a:lnTo>
                    <a:pt x="337" y="498"/>
                  </a:lnTo>
                  <a:lnTo>
                    <a:pt x="346" y="496"/>
                  </a:lnTo>
                  <a:lnTo>
                    <a:pt x="355" y="495"/>
                  </a:lnTo>
                  <a:lnTo>
                    <a:pt x="364" y="493"/>
                  </a:lnTo>
                  <a:lnTo>
                    <a:pt x="372" y="490"/>
                  </a:lnTo>
                  <a:lnTo>
                    <a:pt x="381" y="487"/>
                  </a:lnTo>
                  <a:lnTo>
                    <a:pt x="389" y="484"/>
                  </a:lnTo>
                  <a:lnTo>
                    <a:pt x="393" y="482"/>
                  </a:lnTo>
                  <a:lnTo>
                    <a:pt x="397" y="481"/>
                  </a:lnTo>
                  <a:lnTo>
                    <a:pt x="405" y="477"/>
                  </a:lnTo>
                  <a:lnTo>
                    <a:pt x="413" y="472"/>
                  </a:lnTo>
                  <a:lnTo>
                    <a:pt x="420" y="468"/>
                  </a:lnTo>
                  <a:lnTo>
                    <a:pt x="427" y="462"/>
                  </a:lnTo>
                  <a:lnTo>
                    <a:pt x="434" y="457"/>
                  </a:lnTo>
                  <a:lnTo>
                    <a:pt x="442" y="451"/>
                  </a:lnTo>
                  <a:lnTo>
                    <a:pt x="448" y="445"/>
                  </a:lnTo>
                  <a:lnTo>
                    <a:pt x="454" y="439"/>
                  </a:lnTo>
                  <a:lnTo>
                    <a:pt x="460" y="432"/>
                  </a:lnTo>
                  <a:lnTo>
                    <a:pt x="465" y="426"/>
                  </a:lnTo>
                  <a:lnTo>
                    <a:pt x="470" y="419"/>
                  </a:lnTo>
                  <a:lnTo>
                    <a:pt x="475" y="411"/>
                  </a:lnTo>
                  <a:lnTo>
                    <a:pt x="479" y="404"/>
                  </a:lnTo>
                  <a:lnTo>
                    <a:pt x="487" y="388"/>
                  </a:lnTo>
                  <a:lnTo>
                    <a:pt x="490" y="379"/>
                  </a:lnTo>
                  <a:lnTo>
                    <a:pt x="493" y="371"/>
                  </a:lnTo>
                  <a:lnTo>
                    <a:pt x="495" y="362"/>
                  </a:lnTo>
                  <a:lnTo>
                    <a:pt x="497" y="354"/>
                  </a:lnTo>
                  <a:lnTo>
                    <a:pt x="499" y="344"/>
                  </a:lnTo>
                  <a:lnTo>
                    <a:pt x="500" y="335"/>
                  </a:lnTo>
                  <a:lnTo>
                    <a:pt x="501" y="325"/>
                  </a:lnTo>
                  <a:lnTo>
                    <a:pt x="501" y="316"/>
                  </a:lnTo>
                  <a:lnTo>
                    <a:pt x="501" y="307"/>
                  </a:lnTo>
                  <a:lnTo>
                    <a:pt x="500" y="298"/>
                  </a:lnTo>
                  <a:lnTo>
                    <a:pt x="499" y="288"/>
                  </a:lnTo>
                  <a:lnTo>
                    <a:pt x="497" y="279"/>
                  </a:lnTo>
                  <a:lnTo>
                    <a:pt x="495" y="271"/>
                  </a:lnTo>
                  <a:lnTo>
                    <a:pt x="493" y="262"/>
                  </a:lnTo>
                  <a:lnTo>
                    <a:pt x="490" y="254"/>
                  </a:lnTo>
                  <a:lnTo>
                    <a:pt x="487" y="245"/>
                  </a:lnTo>
                  <a:lnTo>
                    <a:pt x="485" y="241"/>
                  </a:lnTo>
                  <a:lnTo>
                    <a:pt x="483" y="237"/>
                  </a:lnTo>
                  <a:lnTo>
                    <a:pt x="479" y="230"/>
                  </a:lnTo>
                  <a:lnTo>
                    <a:pt x="475" y="222"/>
                  </a:lnTo>
                  <a:lnTo>
                    <a:pt x="470" y="215"/>
                  </a:lnTo>
                  <a:lnTo>
                    <a:pt x="465" y="207"/>
                  </a:lnTo>
                  <a:lnTo>
                    <a:pt x="460" y="201"/>
                  </a:lnTo>
                  <a:lnTo>
                    <a:pt x="454" y="194"/>
                  </a:lnTo>
                  <a:lnTo>
                    <a:pt x="448" y="188"/>
                  </a:lnTo>
                  <a:lnTo>
                    <a:pt x="442" y="182"/>
                  </a:lnTo>
                  <a:lnTo>
                    <a:pt x="434" y="176"/>
                  </a:lnTo>
                  <a:lnTo>
                    <a:pt x="427" y="171"/>
                  </a:lnTo>
                  <a:lnTo>
                    <a:pt x="420" y="166"/>
                  </a:lnTo>
                  <a:lnTo>
                    <a:pt x="413" y="161"/>
                  </a:lnTo>
                  <a:lnTo>
                    <a:pt x="405" y="157"/>
                  </a:lnTo>
                  <a:lnTo>
                    <a:pt x="389" y="148"/>
                  </a:lnTo>
                  <a:lnTo>
                    <a:pt x="381" y="145"/>
                  </a:lnTo>
                  <a:lnTo>
                    <a:pt x="372" y="142"/>
                  </a:lnTo>
                  <a:lnTo>
                    <a:pt x="364" y="139"/>
                  </a:lnTo>
                  <a:lnTo>
                    <a:pt x="355" y="137"/>
                  </a:lnTo>
                  <a:lnTo>
                    <a:pt x="346" y="136"/>
                  </a:lnTo>
                  <a:lnTo>
                    <a:pt x="337" y="135"/>
                  </a:lnTo>
                  <a:lnTo>
                    <a:pt x="328" y="134"/>
                  </a:lnTo>
                  <a:lnTo>
                    <a:pt x="319" y="134"/>
                  </a:lnTo>
                  <a:lnTo>
                    <a:pt x="308" y="134"/>
                  </a:lnTo>
                  <a:lnTo>
                    <a:pt x="299" y="135"/>
                  </a:lnTo>
                  <a:lnTo>
                    <a:pt x="290" y="136"/>
                  </a:lnTo>
                  <a:lnTo>
                    <a:pt x="281" y="137"/>
                  </a:lnTo>
                  <a:lnTo>
                    <a:pt x="272" y="139"/>
                  </a:lnTo>
                  <a:lnTo>
                    <a:pt x="264" y="142"/>
                  </a:lnTo>
                  <a:lnTo>
                    <a:pt x="255" y="145"/>
                  </a:lnTo>
                  <a:lnTo>
                    <a:pt x="247" y="148"/>
                  </a:lnTo>
                  <a:lnTo>
                    <a:pt x="243" y="150"/>
                  </a:lnTo>
                  <a:lnTo>
                    <a:pt x="239" y="153"/>
                  </a:lnTo>
                  <a:lnTo>
                    <a:pt x="231" y="157"/>
                  </a:lnTo>
                  <a:lnTo>
                    <a:pt x="223" y="161"/>
                  </a:lnTo>
                  <a:lnTo>
                    <a:pt x="216" y="166"/>
                  </a:lnTo>
                  <a:lnTo>
                    <a:pt x="209" y="171"/>
                  </a:lnTo>
                  <a:lnTo>
                    <a:pt x="202" y="176"/>
                  </a:lnTo>
                  <a:lnTo>
                    <a:pt x="196" y="182"/>
                  </a:lnTo>
                  <a:lnTo>
                    <a:pt x="189" y="188"/>
                  </a:lnTo>
                  <a:lnTo>
                    <a:pt x="182" y="194"/>
                  </a:lnTo>
                  <a:lnTo>
                    <a:pt x="177" y="201"/>
                  </a:lnTo>
                  <a:lnTo>
                    <a:pt x="171" y="207"/>
                  </a:lnTo>
                  <a:lnTo>
                    <a:pt x="166" y="215"/>
                  </a:lnTo>
                  <a:lnTo>
                    <a:pt x="161" y="222"/>
                  </a:lnTo>
                  <a:lnTo>
                    <a:pt x="157" y="230"/>
                  </a:lnTo>
                  <a:lnTo>
                    <a:pt x="149" y="245"/>
                  </a:lnTo>
                  <a:lnTo>
                    <a:pt x="146" y="254"/>
                  </a:lnTo>
                  <a:lnTo>
                    <a:pt x="143" y="262"/>
                  </a:lnTo>
                  <a:lnTo>
                    <a:pt x="141" y="271"/>
                  </a:lnTo>
                  <a:lnTo>
                    <a:pt x="139" y="279"/>
                  </a:lnTo>
                  <a:lnTo>
                    <a:pt x="137" y="288"/>
                  </a:lnTo>
                  <a:lnTo>
                    <a:pt x="136" y="298"/>
                  </a:lnTo>
                  <a:lnTo>
                    <a:pt x="135" y="307"/>
                  </a:lnTo>
                  <a:lnTo>
                    <a:pt x="135" y="316"/>
                  </a:lnTo>
                  <a:close/>
                  <a:moveTo>
                    <a:pt x="495" y="581"/>
                  </a:moveTo>
                  <a:lnTo>
                    <a:pt x="441" y="545"/>
                  </a:lnTo>
                  <a:lnTo>
                    <a:pt x="429" y="551"/>
                  </a:lnTo>
                  <a:lnTo>
                    <a:pt x="419" y="556"/>
                  </a:lnTo>
                  <a:lnTo>
                    <a:pt x="408" y="560"/>
                  </a:lnTo>
                  <a:lnTo>
                    <a:pt x="396" y="564"/>
                  </a:lnTo>
                  <a:lnTo>
                    <a:pt x="382" y="628"/>
                  </a:lnTo>
                  <a:lnTo>
                    <a:pt x="362" y="631"/>
                  </a:lnTo>
                  <a:lnTo>
                    <a:pt x="342" y="633"/>
                  </a:lnTo>
                  <a:lnTo>
                    <a:pt x="311" y="575"/>
                  </a:lnTo>
                  <a:lnTo>
                    <a:pt x="299" y="575"/>
                  </a:lnTo>
                  <a:lnTo>
                    <a:pt x="287" y="573"/>
                  </a:lnTo>
                  <a:lnTo>
                    <a:pt x="275" y="572"/>
                  </a:lnTo>
                  <a:lnTo>
                    <a:pt x="263" y="569"/>
                  </a:lnTo>
                  <a:lnTo>
                    <a:pt x="219" y="618"/>
                  </a:lnTo>
                  <a:lnTo>
                    <a:pt x="209" y="615"/>
                  </a:lnTo>
                  <a:lnTo>
                    <a:pt x="200" y="612"/>
                  </a:lnTo>
                  <a:lnTo>
                    <a:pt x="181" y="604"/>
                  </a:lnTo>
                  <a:lnTo>
                    <a:pt x="184" y="536"/>
                  </a:lnTo>
                  <a:lnTo>
                    <a:pt x="174" y="530"/>
                  </a:lnTo>
                  <a:lnTo>
                    <a:pt x="164" y="522"/>
                  </a:lnTo>
                  <a:lnTo>
                    <a:pt x="155" y="515"/>
                  </a:lnTo>
                  <a:lnTo>
                    <a:pt x="146" y="507"/>
                  </a:lnTo>
                  <a:lnTo>
                    <a:pt x="80" y="527"/>
                  </a:lnTo>
                  <a:lnTo>
                    <a:pt x="68" y="513"/>
                  </a:lnTo>
                  <a:lnTo>
                    <a:pt x="56" y="498"/>
                  </a:lnTo>
                  <a:lnTo>
                    <a:pt x="94" y="440"/>
                  </a:lnTo>
                  <a:lnTo>
                    <a:pt x="89" y="429"/>
                  </a:lnTo>
                  <a:lnTo>
                    <a:pt x="84" y="418"/>
                  </a:lnTo>
                  <a:lnTo>
                    <a:pt x="79" y="407"/>
                  </a:lnTo>
                  <a:lnTo>
                    <a:pt x="75" y="395"/>
                  </a:lnTo>
                  <a:lnTo>
                    <a:pt x="5" y="380"/>
                  </a:lnTo>
                  <a:lnTo>
                    <a:pt x="2" y="362"/>
                  </a:lnTo>
                  <a:lnTo>
                    <a:pt x="0" y="343"/>
                  </a:lnTo>
                  <a:lnTo>
                    <a:pt x="64" y="311"/>
                  </a:lnTo>
                  <a:lnTo>
                    <a:pt x="65" y="298"/>
                  </a:lnTo>
                  <a:lnTo>
                    <a:pt x="66" y="286"/>
                  </a:lnTo>
                  <a:lnTo>
                    <a:pt x="68" y="274"/>
                  </a:lnTo>
                  <a:lnTo>
                    <a:pt x="70" y="262"/>
                  </a:lnTo>
                  <a:lnTo>
                    <a:pt x="16" y="213"/>
                  </a:lnTo>
                  <a:lnTo>
                    <a:pt x="23" y="197"/>
                  </a:lnTo>
                  <a:lnTo>
                    <a:pt x="30" y="181"/>
                  </a:lnTo>
                  <a:lnTo>
                    <a:pt x="102" y="184"/>
                  </a:lnTo>
                  <a:lnTo>
                    <a:pt x="109" y="174"/>
                  </a:lnTo>
                  <a:lnTo>
                    <a:pt x="116" y="164"/>
                  </a:lnTo>
                  <a:lnTo>
                    <a:pt x="124" y="154"/>
                  </a:lnTo>
                  <a:lnTo>
                    <a:pt x="132" y="144"/>
                  </a:lnTo>
                  <a:lnTo>
                    <a:pt x="111" y="75"/>
                  </a:lnTo>
                  <a:lnTo>
                    <a:pt x="124" y="64"/>
                  </a:lnTo>
                  <a:lnTo>
                    <a:pt x="138" y="54"/>
                  </a:lnTo>
                  <a:lnTo>
                    <a:pt x="200" y="93"/>
                  </a:lnTo>
                  <a:lnTo>
                    <a:pt x="211" y="87"/>
                  </a:lnTo>
                  <a:lnTo>
                    <a:pt x="222" y="82"/>
                  </a:lnTo>
                  <a:lnTo>
                    <a:pt x="234" y="78"/>
                  </a:lnTo>
                  <a:lnTo>
                    <a:pt x="246" y="74"/>
                  </a:lnTo>
                  <a:lnTo>
                    <a:pt x="261" y="4"/>
                  </a:lnTo>
                  <a:lnTo>
                    <a:pt x="270" y="3"/>
                  </a:lnTo>
                  <a:lnTo>
                    <a:pt x="279" y="1"/>
                  </a:lnTo>
                  <a:lnTo>
                    <a:pt x="296" y="0"/>
                  </a:lnTo>
                  <a:lnTo>
                    <a:pt x="330" y="63"/>
                  </a:lnTo>
                  <a:lnTo>
                    <a:pt x="343" y="64"/>
                  </a:lnTo>
                  <a:lnTo>
                    <a:pt x="355" y="65"/>
                  </a:lnTo>
                  <a:lnTo>
                    <a:pt x="367" y="67"/>
                  </a:lnTo>
                  <a:lnTo>
                    <a:pt x="379" y="69"/>
                  </a:lnTo>
                  <a:lnTo>
                    <a:pt x="426" y="18"/>
                  </a:lnTo>
                  <a:lnTo>
                    <a:pt x="435" y="21"/>
                  </a:lnTo>
                  <a:lnTo>
                    <a:pt x="444" y="25"/>
                  </a:lnTo>
                  <a:lnTo>
                    <a:pt x="461" y="32"/>
                  </a:lnTo>
                  <a:lnTo>
                    <a:pt x="458" y="102"/>
                  </a:lnTo>
                  <a:lnTo>
                    <a:pt x="468" y="109"/>
                  </a:lnTo>
                  <a:lnTo>
                    <a:pt x="478" y="116"/>
                  </a:lnTo>
                  <a:lnTo>
                    <a:pt x="487" y="124"/>
                  </a:lnTo>
                  <a:lnTo>
                    <a:pt x="496" y="132"/>
                  </a:lnTo>
                  <a:lnTo>
                    <a:pt x="561" y="111"/>
                  </a:lnTo>
                  <a:lnTo>
                    <a:pt x="574" y="126"/>
                  </a:lnTo>
                  <a:lnTo>
                    <a:pt x="579" y="134"/>
                  </a:lnTo>
                  <a:lnTo>
                    <a:pt x="585" y="142"/>
                  </a:lnTo>
                  <a:lnTo>
                    <a:pt x="547" y="200"/>
                  </a:lnTo>
                  <a:lnTo>
                    <a:pt x="550" y="205"/>
                  </a:lnTo>
                  <a:lnTo>
                    <a:pt x="553" y="211"/>
                  </a:lnTo>
                  <a:lnTo>
                    <a:pt x="558" y="222"/>
                  </a:lnTo>
                  <a:lnTo>
                    <a:pt x="562" y="233"/>
                  </a:lnTo>
                  <a:lnTo>
                    <a:pt x="567" y="245"/>
                  </a:lnTo>
                  <a:lnTo>
                    <a:pt x="631" y="259"/>
                  </a:lnTo>
                  <a:lnTo>
                    <a:pt x="634" y="278"/>
                  </a:lnTo>
                  <a:lnTo>
                    <a:pt x="636" y="298"/>
                  </a:lnTo>
                  <a:lnTo>
                    <a:pt x="577" y="329"/>
                  </a:lnTo>
                  <a:lnTo>
                    <a:pt x="577" y="341"/>
                  </a:lnTo>
                  <a:lnTo>
                    <a:pt x="575" y="354"/>
                  </a:lnTo>
                  <a:lnTo>
                    <a:pt x="574" y="365"/>
                  </a:lnTo>
                  <a:lnTo>
                    <a:pt x="571" y="377"/>
                  </a:lnTo>
                  <a:lnTo>
                    <a:pt x="619" y="421"/>
                  </a:lnTo>
                  <a:lnTo>
                    <a:pt x="612" y="440"/>
                  </a:lnTo>
                  <a:lnTo>
                    <a:pt x="603" y="458"/>
                  </a:lnTo>
                  <a:lnTo>
                    <a:pt x="537" y="456"/>
                  </a:lnTo>
                  <a:lnTo>
                    <a:pt x="531" y="465"/>
                  </a:lnTo>
                  <a:lnTo>
                    <a:pt x="524" y="475"/>
                  </a:lnTo>
                  <a:lnTo>
                    <a:pt x="516" y="484"/>
                  </a:lnTo>
                  <a:lnTo>
                    <a:pt x="509" y="493"/>
                  </a:lnTo>
                  <a:lnTo>
                    <a:pt x="528" y="555"/>
                  </a:lnTo>
                  <a:lnTo>
                    <a:pt x="512" y="569"/>
                  </a:lnTo>
                  <a:lnTo>
                    <a:pt x="504" y="575"/>
                  </a:lnTo>
                  <a:lnTo>
                    <a:pt x="495" y="581"/>
                  </a:lnTo>
                  <a:close/>
                </a:path>
              </a:pathLst>
            </a:custGeom>
            <a:solidFill>
              <a:srgbClr val="01411F"/>
            </a:solidFill>
            <a:ln w="6350">
              <a:noFill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1424" tIns="45712" rIns="91424" bIns="45712"/>
            <a:lstStyle/>
            <a:p>
              <a:endParaRPr lang="zh-CN" altLang="en-US"/>
            </a:p>
          </p:txBody>
        </p:sp>
        <p:graphicFrame>
          <p:nvGraphicFramePr>
            <p:cNvPr id="18" name="图表 17"/>
            <p:cNvGraphicFramePr/>
            <p:nvPr>
              <p:extLst>
                <p:ext uri="{D42A27DB-BD31-4B8C-83A1-F6EECF244321}">
                  <p14:modId xmlns:p14="http://schemas.microsoft.com/office/powerpoint/2010/main" val="410948018"/>
                </p:ext>
              </p:extLst>
            </p:nvPr>
          </p:nvGraphicFramePr>
          <p:xfrm>
            <a:off x="3713207" y="4277150"/>
            <a:ext cx="1085199" cy="1071879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5"/>
            </a:graphicData>
          </a:graphic>
        </p:graphicFrame>
        <p:graphicFrame>
          <p:nvGraphicFramePr>
            <p:cNvPr id="19" name="图表 18"/>
            <p:cNvGraphicFramePr/>
            <p:nvPr>
              <p:extLst>
                <p:ext uri="{D42A27DB-BD31-4B8C-83A1-F6EECF244321}">
                  <p14:modId xmlns:p14="http://schemas.microsoft.com/office/powerpoint/2010/main" val="3582371062"/>
                </p:ext>
              </p:extLst>
            </p:nvPr>
          </p:nvGraphicFramePr>
          <p:xfrm>
            <a:off x="7368956" y="2978796"/>
            <a:ext cx="1091074" cy="107768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6"/>
            </a:graphicData>
          </a:graphic>
        </p:graphicFrame>
        <p:graphicFrame>
          <p:nvGraphicFramePr>
            <p:cNvPr id="20" name="图表 19"/>
            <p:cNvGraphicFramePr/>
            <p:nvPr>
              <p:extLst>
                <p:ext uri="{D42A27DB-BD31-4B8C-83A1-F6EECF244321}">
                  <p14:modId xmlns:p14="http://schemas.microsoft.com/office/powerpoint/2010/main" val="2476415133"/>
                </p:ext>
              </p:extLst>
            </p:nvPr>
          </p:nvGraphicFramePr>
          <p:xfrm>
            <a:off x="5164876" y="3170176"/>
            <a:ext cx="1695287" cy="1674476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7"/>
            </a:graphicData>
          </a:graphic>
        </p:graphicFrame>
        <p:cxnSp>
          <p:nvCxnSpPr>
            <p:cNvPr id="21" name="直接连接符 20"/>
            <p:cNvCxnSpPr/>
            <p:nvPr/>
          </p:nvCxnSpPr>
          <p:spPr>
            <a:xfrm flipV="1">
              <a:off x="7906143" y="2090229"/>
              <a:ext cx="247650" cy="85725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Freeform 3"/>
            <p:cNvSpPr>
              <a:spLocks noEditPoints="1"/>
            </p:cNvSpPr>
            <p:nvPr/>
          </p:nvSpPr>
          <p:spPr bwMode="auto">
            <a:xfrm>
              <a:off x="6771873" y="4668016"/>
              <a:ext cx="959617" cy="956681"/>
            </a:xfrm>
            <a:custGeom>
              <a:avLst/>
              <a:gdLst>
                <a:gd name="T0" fmla="*/ 137 w 636"/>
                <a:gd name="T1" fmla="*/ 344 h 633"/>
                <a:gd name="T2" fmla="*/ 146 w 636"/>
                <a:gd name="T3" fmla="*/ 379 h 633"/>
                <a:gd name="T4" fmla="*/ 157 w 636"/>
                <a:gd name="T5" fmla="*/ 404 h 633"/>
                <a:gd name="T6" fmla="*/ 177 w 636"/>
                <a:gd name="T7" fmla="*/ 432 h 633"/>
                <a:gd name="T8" fmla="*/ 202 w 636"/>
                <a:gd name="T9" fmla="*/ 457 h 633"/>
                <a:gd name="T10" fmla="*/ 231 w 636"/>
                <a:gd name="T11" fmla="*/ 477 h 633"/>
                <a:gd name="T12" fmla="*/ 272 w 636"/>
                <a:gd name="T13" fmla="*/ 493 h 633"/>
                <a:gd name="T14" fmla="*/ 308 w 636"/>
                <a:gd name="T15" fmla="*/ 498 h 633"/>
                <a:gd name="T16" fmla="*/ 346 w 636"/>
                <a:gd name="T17" fmla="*/ 496 h 633"/>
                <a:gd name="T18" fmla="*/ 381 w 636"/>
                <a:gd name="T19" fmla="*/ 487 h 633"/>
                <a:gd name="T20" fmla="*/ 405 w 636"/>
                <a:gd name="T21" fmla="*/ 477 h 633"/>
                <a:gd name="T22" fmla="*/ 434 w 636"/>
                <a:gd name="T23" fmla="*/ 457 h 633"/>
                <a:gd name="T24" fmla="*/ 460 w 636"/>
                <a:gd name="T25" fmla="*/ 432 h 633"/>
                <a:gd name="T26" fmla="*/ 479 w 636"/>
                <a:gd name="T27" fmla="*/ 404 h 633"/>
                <a:gd name="T28" fmla="*/ 495 w 636"/>
                <a:gd name="T29" fmla="*/ 362 h 633"/>
                <a:gd name="T30" fmla="*/ 501 w 636"/>
                <a:gd name="T31" fmla="*/ 325 h 633"/>
                <a:gd name="T32" fmla="*/ 499 w 636"/>
                <a:gd name="T33" fmla="*/ 288 h 633"/>
                <a:gd name="T34" fmla="*/ 490 w 636"/>
                <a:gd name="T35" fmla="*/ 254 h 633"/>
                <a:gd name="T36" fmla="*/ 479 w 636"/>
                <a:gd name="T37" fmla="*/ 230 h 633"/>
                <a:gd name="T38" fmla="*/ 460 w 636"/>
                <a:gd name="T39" fmla="*/ 201 h 633"/>
                <a:gd name="T40" fmla="*/ 434 w 636"/>
                <a:gd name="T41" fmla="*/ 176 h 633"/>
                <a:gd name="T42" fmla="*/ 405 w 636"/>
                <a:gd name="T43" fmla="*/ 157 h 633"/>
                <a:gd name="T44" fmla="*/ 364 w 636"/>
                <a:gd name="T45" fmla="*/ 139 h 633"/>
                <a:gd name="T46" fmla="*/ 328 w 636"/>
                <a:gd name="T47" fmla="*/ 134 h 633"/>
                <a:gd name="T48" fmla="*/ 290 w 636"/>
                <a:gd name="T49" fmla="*/ 136 h 633"/>
                <a:gd name="T50" fmla="*/ 255 w 636"/>
                <a:gd name="T51" fmla="*/ 145 h 633"/>
                <a:gd name="T52" fmla="*/ 231 w 636"/>
                <a:gd name="T53" fmla="*/ 157 h 633"/>
                <a:gd name="T54" fmla="*/ 202 w 636"/>
                <a:gd name="T55" fmla="*/ 176 h 633"/>
                <a:gd name="T56" fmla="*/ 177 w 636"/>
                <a:gd name="T57" fmla="*/ 201 h 633"/>
                <a:gd name="T58" fmla="*/ 157 w 636"/>
                <a:gd name="T59" fmla="*/ 230 h 633"/>
                <a:gd name="T60" fmla="*/ 141 w 636"/>
                <a:gd name="T61" fmla="*/ 271 h 633"/>
                <a:gd name="T62" fmla="*/ 135 w 636"/>
                <a:gd name="T63" fmla="*/ 307 h 633"/>
                <a:gd name="T64" fmla="*/ 429 w 636"/>
                <a:gd name="T65" fmla="*/ 551 h 633"/>
                <a:gd name="T66" fmla="*/ 382 w 636"/>
                <a:gd name="T67" fmla="*/ 628 h 633"/>
                <a:gd name="T68" fmla="*/ 299 w 636"/>
                <a:gd name="T69" fmla="*/ 575 h 633"/>
                <a:gd name="T70" fmla="*/ 219 w 636"/>
                <a:gd name="T71" fmla="*/ 618 h 633"/>
                <a:gd name="T72" fmla="*/ 184 w 636"/>
                <a:gd name="T73" fmla="*/ 536 h 633"/>
                <a:gd name="T74" fmla="*/ 146 w 636"/>
                <a:gd name="T75" fmla="*/ 507 h 633"/>
                <a:gd name="T76" fmla="*/ 94 w 636"/>
                <a:gd name="T77" fmla="*/ 440 h 633"/>
                <a:gd name="T78" fmla="*/ 75 w 636"/>
                <a:gd name="T79" fmla="*/ 395 h 633"/>
                <a:gd name="T80" fmla="*/ 64 w 636"/>
                <a:gd name="T81" fmla="*/ 311 h 633"/>
                <a:gd name="T82" fmla="*/ 70 w 636"/>
                <a:gd name="T83" fmla="*/ 262 h 633"/>
                <a:gd name="T84" fmla="*/ 102 w 636"/>
                <a:gd name="T85" fmla="*/ 184 h 633"/>
                <a:gd name="T86" fmla="*/ 132 w 636"/>
                <a:gd name="T87" fmla="*/ 144 h 633"/>
                <a:gd name="T88" fmla="*/ 200 w 636"/>
                <a:gd name="T89" fmla="*/ 93 h 633"/>
                <a:gd name="T90" fmla="*/ 246 w 636"/>
                <a:gd name="T91" fmla="*/ 74 h 633"/>
                <a:gd name="T92" fmla="*/ 296 w 636"/>
                <a:gd name="T93" fmla="*/ 0 h 633"/>
                <a:gd name="T94" fmla="*/ 367 w 636"/>
                <a:gd name="T95" fmla="*/ 67 h 633"/>
                <a:gd name="T96" fmla="*/ 444 w 636"/>
                <a:gd name="T97" fmla="*/ 25 h 633"/>
                <a:gd name="T98" fmla="*/ 478 w 636"/>
                <a:gd name="T99" fmla="*/ 116 h 633"/>
                <a:gd name="T100" fmla="*/ 574 w 636"/>
                <a:gd name="T101" fmla="*/ 126 h 633"/>
                <a:gd name="T102" fmla="*/ 550 w 636"/>
                <a:gd name="T103" fmla="*/ 205 h 633"/>
                <a:gd name="T104" fmla="*/ 567 w 636"/>
                <a:gd name="T105" fmla="*/ 245 h 633"/>
                <a:gd name="T106" fmla="*/ 577 w 636"/>
                <a:gd name="T107" fmla="*/ 329 h 633"/>
                <a:gd name="T108" fmla="*/ 571 w 636"/>
                <a:gd name="T109" fmla="*/ 377 h 633"/>
                <a:gd name="T110" fmla="*/ 537 w 636"/>
                <a:gd name="T111" fmla="*/ 456 h 633"/>
                <a:gd name="T112" fmla="*/ 509 w 636"/>
                <a:gd name="T113" fmla="*/ 493 h 633"/>
                <a:gd name="T114" fmla="*/ 495 w 636"/>
                <a:gd name="T115" fmla="*/ 581 h 6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636" h="633">
                  <a:moveTo>
                    <a:pt x="135" y="316"/>
                  </a:moveTo>
                  <a:lnTo>
                    <a:pt x="135" y="325"/>
                  </a:lnTo>
                  <a:lnTo>
                    <a:pt x="136" y="335"/>
                  </a:lnTo>
                  <a:lnTo>
                    <a:pt x="137" y="344"/>
                  </a:lnTo>
                  <a:lnTo>
                    <a:pt x="139" y="354"/>
                  </a:lnTo>
                  <a:lnTo>
                    <a:pt x="141" y="362"/>
                  </a:lnTo>
                  <a:lnTo>
                    <a:pt x="143" y="371"/>
                  </a:lnTo>
                  <a:lnTo>
                    <a:pt x="146" y="379"/>
                  </a:lnTo>
                  <a:lnTo>
                    <a:pt x="149" y="388"/>
                  </a:lnTo>
                  <a:lnTo>
                    <a:pt x="151" y="392"/>
                  </a:lnTo>
                  <a:lnTo>
                    <a:pt x="153" y="396"/>
                  </a:lnTo>
                  <a:lnTo>
                    <a:pt x="157" y="404"/>
                  </a:lnTo>
                  <a:lnTo>
                    <a:pt x="161" y="411"/>
                  </a:lnTo>
                  <a:lnTo>
                    <a:pt x="166" y="419"/>
                  </a:lnTo>
                  <a:lnTo>
                    <a:pt x="171" y="426"/>
                  </a:lnTo>
                  <a:lnTo>
                    <a:pt x="177" y="432"/>
                  </a:lnTo>
                  <a:lnTo>
                    <a:pt x="182" y="439"/>
                  </a:lnTo>
                  <a:lnTo>
                    <a:pt x="189" y="445"/>
                  </a:lnTo>
                  <a:lnTo>
                    <a:pt x="196" y="451"/>
                  </a:lnTo>
                  <a:lnTo>
                    <a:pt x="202" y="457"/>
                  </a:lnTo>
                  <a:lnTo>
                    <a:pt x="209" y="462"/>
                  </a:lnTo>
                  <a:lnTo>
                    <a:pt x="216" y="468"/>
                  </a:lnTo>
                  <a:lnTo>
                    <a:pt x="223" y="472"/>
                  </a:lnTo>
                  <a:lnTo>
                    <a:pt x="231" y="477"/>
                  </a:lnTo>
                  <a:lnTo>
                    <a:pt x="247" y="484"/>
                  </a:lnTo>
                  <a:lnTo>
                    <a:pt x="255" y="487"/>
                  </a:lnTo>
                  <a:lnTo>
                    <a:pt x="264" y="490"/>
                  </a:lnTo>
                  <a:lnTo>
                    <a:pt x="272" y="493"/>
                  </a:lnTo>
                  <a:lnTo>
                    <a:pt x="281" y="495"/>
                  </a:lnTo>
                  <a:lnTo>
                    <a:pt x="290" y="496"/>
                  </a:lnTo>
                  <a:lnTo>
                    <a:pt x="299" y="498"/>
                  </a:lnTo>
                  <a:lnTo>
                    <a:pt x="308" y="498"/>
                  </a:lnTo>
                  <a:lnTo>
                    <a:pt x="319" y="499"/>
                  </a:lnTo>
                  <a:lnTo>
                    <a:pt x="328" y="498"/>
                  </a:lnTo>
                  <a:lnTo>
                    <a:pt x="337" y="498"/>
                  </a:lnTo>
                  <a:lnTo>
                    <a:pt x="346" y="496"/>
                  </a:lnTo>
                  <a:lnTo>
                    <a:pt x="355" y="495"/>
                  </a:lnTo>
                  <a:lnTo>
                    <a:pt x="364" y="493"/>
                  </a:lnTo>
                  <a:lnTo>
                    <a:pt x="372" y="490"/>
                  </a:lnTo>
                  <a:lnTo>
                    <a:pt x="381" y="487"/>
                  </a:lnTo>
                  <a:lnTo>
                    <a:pt x="389" y="484"/>
                  </a:lnTo>
                  <a:lnTo>
                    <a:pt x="393" y="482"/>
                  </a:lnTo>
                  <a:lnTo>
                    <a:pt x="397" y="481"/>
                  </a:lnTo>
                  <a:lnTo>
                    <a:pt x="405" y="477"/>
                  </a:lnTo>
                  <a:lnTo>
                    <a:pt x="413" y="472"/>
                  </a:lnTo>
                  <a:lnTo>
                    <a:pt x="420" y="468"/>
                  </a:lnTo>
                  <a:lnTo>
                    <a:pt x="427" y="462"/>
                  </a:lnTo>
                  <a:lnTo>
                    <a:pt x="434" y="457"/>
                  </a:lnTo>
                  <a:lnTo>
                    <a:pt x="442" y="451"/>
                  </a:lnTo>
                  <a:lnTo>
                    <a:pt x="448" y="445"/>
                  </a:lnTo>
                  <a:lnTo>
                    <a:pt x="454" y="439"/>
                  </a:lnTo>
                  <a:lnTo>
                    <a:pt x="460" y="432"/>
                  </a:lnTo>
                  <a:lnTo>
                    <a:pt x="465" y="426"/>
                  </a:lnTo>
                  <a:lnTo>
                    <a:pt x="470" y="419"/>
                  </a:lnTo>
                  <a:lnTo>
                    <a:pt x="475" y="411"/>
                  </a:lnTo>
                  <a:lnTo>
                    <a:pt x="479" y="404"/>
                  </a:lnTo>
                  <a:lnTo>
                    <a:pt x="487" y="388"/>
                  </a:lnTo>
                  <a:lnTo>
                    <a:pt x="490" y="379"/>
                  </a:lnTo>
                  <a:lnTo>
                    <a:pt x="493" y="371"/>
                  </a:lnTo>
                  <a:lnTo>
                    <a:pt x="495" y="362"/>
                  </a:lnTo>
                  <a:lnTo>
                    <a:pt x="497" y="354"/>
                  </a:lnTo>
                  <a:lnTo>
                    <a:pt x="499" y="344"/>
                  </a:lnTo>
                  <a:lnTo>
                    <a:pt x="500" y="335"/>
                  </a:lnTo>
                  <a:lnTo>
                    <a:pt x="501" y="325"/>
                  </a:lnTo>
                  <a:lnTo>
                    <a:pt x="501" y="316"/>
                  </a:lnTo>
                  <a:lnTo>
                    <a:pt x="501" y="307"/>
                  </a:lnTo>
                  <a:lnTo>
                    <a:pt x="500" y="298"/>
                  </a:lnTo>
                  <a:lnTo>
                    <a:pt x="499" y="288"/>
                  </a:lnTo>
                  <a:lnTo>
                    <a:pt x="497" y="279"/>
                  </a:lnTo>
                  <a:lnTo>
                    <a:pt x="495" y="271"/>
                  </a:lnTo>
                  <a:lnTo>
                    <a:pt x="493" y="262"/>
                  </a:lnTo>
                  <a:lnTo>
                    <a:pt x="490" y="254"/>
                  </a:lnTo>
                  <a:lnTo>
                    <a:pt x="487" y="245"/>
                  </a:lnTo>
                  <a:lnTo>
                    <a:pt x="485" y="241"/>
                  </a:lnTo>
                  <a:lnTo>
                    <a:pt x="483" y="237"/>
                  </a:lnTo>
                  <a:lnTo>
                    <a:pt x="479" y="230"/>
                  </a:lnTo>
                  <a:lnTo>
                    <a:pt x="475" y="222"/>
                  </a:lnTo>
                  <a:lnTo>
                    <a:pt x="470" y="215"/>
                  </a:lnTo>
                  <a:lnTo>
                    <a:pt x="465" y="207"/>
                  </a:lnTo>
                  <a:lnTo>
                    <a:pt x="460" y="201"/>
                  </a:lnTo>
                  <a:lnTo>
                    <a:pt x="454" y="194"/>
                  </a:lnTo>
                  <a:lnTo>
                    <a:pt x="448" y="188"/>
                  </a:lnTo>
                  <a:lnTo>
                    <a:pt x="442" y="182"/>
                  </a:lnTo>
                  <a:lnTo>
                    <a:pt x="434" y="176"/>
                  </a:lnTo>
                  <a:lnTo>
                    <a:pt x="427" y="171"/>
                  </a:lnTo>
                  <a:lnTo>
                    <a:pt x="420" y="166"/>
                  </a:lnTo>
                  <a:lnTo>
                    <a:pt x="413" y="161"/>
                  </a:lnTo>
                  <a:lnTo>
                    <a:pt x="405" y="157"/>
                  </a:lnTo>
                  <a:lnTo>
                    <a:pt x="389" y="148"/>
                  </a:lnTo>
                  <a:lnTo>
                    <a:pt x="381" y="145"/>
                  </a:lnTo>
                  <a:lnTo>
                    <a:pt x="372" y="142"/>
                  </a:lnTo>
                  <a:lnTo>
                    <a:pt x="364" y="139"/>
                  </a:lnTo>
                  <a:lnTo>
                    <a:pt x="355" y="137"/>
                  </a:lnTo>
                  <a:lnTo>
                    <a:pt x="346" y="136"/>
                  </a:lnTo>
                  <a:lnTo>
                    <a:pt x="337" y="135"/>
                  </a:lnTo>
                  <a:lnTo>
                    <a:pt x="328" y="134"/>
                  </a:lnTo>
                  <a:lnTo>
                    <a:pt x="319" y="134"/>
                  </a:lnTo>
                  <a:lnTo>
                    <a:pt x="308" y="134"/>
                  </a:lnTo>
                  <a:lnTo>
                    <a:pt x="299" y="135"/>
                  </a:lnTo>
                  <a:lnTo>
                    <a:pt x="290" y="136"/>
                  </a:lnTo>
                  <a:lnTo>
                    <a:pt x="281" y="137"/>
                  </a:lnTo>
                  <a:lnTo>
                    <a:pt x="272" y="139"/>
                  </a:lnTo>
                  <a:lnTo>
                    <a:pt x="264" y="142"/>
                  </a:lnTo>
                  <a:lnTo>
                    <a:pt x="255" y="145"/>
                  </a:lnTo>
                  <a:lnTo>
                    <a:pt x="247" y="148"/>
                  </a:lnTo>
                  <a:lnTo>
                    <a:pt x="243" y="150"/>
                  </a:lnTo>
                  <a:lnTo>
                    <a:pt x="239" y="153"/>
                  </a:lnTo>
                  <a:lnTo>
                    <a:pt x="231" y="157"/>
                  </a:lnTo>
                  <a:lnTo>
                    <a:pt x="223" y="161"/>
                  </a:lnTo>
                  <a:lnTo>
                    <a:pt x="216" y="166"/>
                  </a:lnTo>
                  <a:lnTo>
                    <a:pt x="209" y="171"/>
                  </a:lnTo>
                  <a:lnTo>
                    <a:pt x="202" y="176"/>
                  </a:lnTo>
                  <a:lnTo>
                    <a:pt x="196" y="182"/>
                  </a:lnTo>
                  <a:lnTo>
                    <a:pt x="189" y="188"/>
                  </a:lnTo>
                  <a:lnTo>
                    <a:pt x="182" y="194"/>
                  </a:lnTo>
                  <a:lnTo>
                    <a:pt x="177" y="201"/>
                  </a:lnTo>
                  <a:lnTo>
                    <a:pt x="171" y="207"/>
                  </a:lnTo>
                  <a:lnTo>
                    <a:pt x="166" y="215"/>
                  </a:lnTo>
                  <a:lnTo>
                    <a:pt x="161" y="222"/>
                  </a:lnTo>
                  <a:lnTo>
                    <a:pt x="157" y="230"/>
                  </a:lnTo>
                  <a:lnTo>
                    <a:pt x="149" y="245"/>
                  </a:lnTo>
                  <a:lnTo>
                    <a:pt x="146" y="254"/>
                  </a:lnTo>
                  <a:lnTo>
                    <a:pt x="143" y="262"/>
                  </a:lnTo>
                  <a:lnTo>
                    <a:pt x="141" y="271"/>
                  </a:lnTo>
                  <a:lnTo>
                    <a:pt x="139" y="279"/>
                  </a:lnTo>
                  <a:lnTo>
                    <a:pt x="137" y="288"/>
                  </a:lnTo>
                  <a:lnTo>
                    <a:pt x="136" y="298"/>
                  </a:lnTo>
                  <a:lnTo>
                    <a:pt x="135" y="307"/>
                  </a:lnTo>
                  <a:lnTo>
                    <a:pt x="135" y="316"/>
                  </a:lnTo>
                  <a:close/>
                  <a:moveTo>
                    <a:pt x="495" y="581"/>
                  </a:moveTo>
                  <a:lnTo>
                    <a:pt x="441" y="545"/>
                  </a:lnTo>
                  <a:lnTo>
                    <a:pt x="429" y="551"/>
                  </a:lnTo>
                  <a:lnTo>
                    <a:pt x="419" y="556"/>
                  </a:lnTo>
                  <a:lnTo>
                    <a:pt x="408" y="560"/>
                  </a:lnTo>
                  <a:lnTo>
                    <a:pt x="396" y="564"/>
                  </a:lnTo>
                  <a:lnTo>
                    <a:pt x="382" y="628"/>
                  </a:lnTo>
                  <a:lnTo>
                    <a:pt x="362" y="631"/>
                  </a:lnTo>
                  <a:lnTo>
                    <a:pt x="342" y="633"/>
                  </a:lnTo>
                  <a:lnTo>
                    <a:pt x="311" y="575"/>
                  </a:lnTo>
                  <a:lnTo>
                    <a:pt x="299" y="575"/>
                  </a:lnTo>
                  <a:lnTo>
                    <a:pt x="287" y="573"/>
                  </a:lnTo>
                  <a:lnTo>
                    <a:pt x="275" y="572"/>
                  </a:lnTo>
                  <a:lnTo>
                    <a:pt x="263" y="569"/>
                  </a:lnTo>
                  <a:lnTo>
                    <a:pt x="219" y="618"/>
                  </a:lnTo>
                  <a:lnTo>
                    <a:pt x="209" y="615"/>
                  </a:lnTo>
                  <a:lnTo>
                    <a:pt x="200" y="612"/>
                  </a:lnTo>
                  <a:lnTo>
                    <a:pt x="181" y="604"/>
                  </a:lnTo>
                  <a:lnTo>
                    <a:pt x="184" y="536"/>
                  </a:lnTo>
                  <a:lnTo>
                    <a:pt x="174" y="530"/>
                  </a:lnTo>
                  <a:lnTo>
                    <a:pt x="164" y="522"/>
                  </a:lnTo>
                  <a:lnTo>
                    <a:pt x="155" y="515"/>
                  </a:lnTo>
                  <a:lnTo>
                    <a:pt x="146" y="507"/>
                  </a:lnTo>
                  <a:lnTo>
                    <a:pt x="80" y="527"/>
                  </a:lnTo>
                  <a:lnTo>
                    <a:pt x="68" y="513"/>
                  </a:lnTo>
                  <a:lnTo>
                    <a:pt x="56" y="498"/>
                  </a:lnTo>
                  <a:lnTo>
                    <a:pt x="94" y="440"/>
                  </a:lnTo>
                  <a:lnTo>
                    <a:pt x="89" y="429"/>
                  </a:lnTo>
                  <a:lnTo>
                    <a:pt x="84" y="418"/>
                  </a:lnTo>
                  <a:lnTo>
                    <a:pt x="79" y="407"/>
                  </a:lnTo>
                  <a:lnTo>
                    <a:pt x="75" y="395"/>
                  </a:lnTo>
                  <a:lnTo>
                    <a:pt x="5" y="380"/>
                  </a:lnTo>
                  <a:lnTo>
                    <a:pt x="2" y="362"/>
                  </a:lnTo>
                  <a:lnTo>
                    <a:pt x="0" y="343"/>
                  </a:lnTo>
                  <a:lnTo>
                    <a:pt x="64" y="311"/>
                  </a:lnTo>
                  <a:lnTo>
                    <a:pt x="65" y="298"/>
                  </a:lnTo>
                  <a:lnTo>
                    <a:pt x="66" y="286"/>
                  </a:lnTo>
                  <a:lnTo>
                    <a:pt x="68" y="274"/>
                  </a:lnTo>
                  <a:lnTo>
                    <a:pt x="70" y="262"/>
                  </a:lnTo>
                  <a:lnTo>
                    <a:pt x="16" y="213"/>
                  </a:lnTo>
                  <a:lnTo>
                    <a:pt x="23" y="197"/>
                  </a:lnTo>
                  <a:lnTo>
                    <a:pt x="30" y="181"/>
                  </a:lnTo>
                  <a:lnTo>
                    <a:pt x="102" y="184"/>
                  </a:lnTo>
                  <a:lnTo>
                    <a:pt x="109" y="174"/>
                  </a:lnTo>
                  <a:lnTo>
                    <a:pt x="116" y="164"/>
                  </a:lnTo>
                  <a:lnTo>
                    <a:pt x="124" y="154"/>
                  </a:lnTo>
                  <a:lnTo>
                    <a:pt x="132" y="144"/>
                  </a:lnTo>
                  <a:lnTo>
                    <a:pt x="111" y="75"/>
                  </a:lnTo>
                  <a:lnTo>
                    <a:pt x="124" y="64"/>
                  </a:lnTo>
                  <a:lnTo>
                    <a:pt x="138" y="54"/>
                  </a:lnTo>
                  <a:lnTo>
                    <a:pt x="200" y="93"/>
                  </a:lnTo>
                  <a:lnTo>
                    <a:pt x="211" y="87"/>
                  </a:lnTo>
                  <a:lnTo>
                    <a:pt x="222" y="82"/>
                  </a:lnTo>
                  <a:lnTo>
                    <a:pt x="234" y="78"/>
                  </a:lnTo>
                  <a:lnTo>
                    <a:pt x="246" y="74"/>
                  </a:lnTo>
                  <a:lnTo>
                    <a:pt x="261" y="4"/>
                  </a:lnTo>
                  <a:lnTo>
                    <a:pt x="270" y="3"/>
                  </a:lnTo>
                  <a:lnTo>
                    <a:pt x="279" y="1"/>
                  </a:lnTo>
                  <a:lnTo>
                    <a:pt x="296" y="0"/>
                  </a:lnTo>
                  <a:lnTo>
                    <a:pt x="330" y="63"/>
                  </a:lnTo>
                  <a:lnTo>
                    <a:pt x="343" y="64"/>
                  </a:lnTo>
                  <a:lnTo>
                    <a:pt x="355" y="65"/>
                  </a:lnTo>
                  <a:lnTo>
                    <a:pt x="367" y="67"/>
                  </a:lnTo>
                  <a:lnTo>
                    <a:pt x="379" y="69"/>
                  </a:lnTo>
                  <a:lnTo>
                    <a:pt x="426" y="18"/>
                  </a:lnTo>
                  <a:lnTo>
                    <a:pt x="435" y="21"/>
                  </a:lnTo>
                  <a:lnTo>
                    <a:pt x="444" y="25"/>
                  </a:lnTo>
                  <a:lnTo>
                    <a:pt x="461" y="32"/>
                  </a:lnTo>
                  <a:lnTo>
                    <a:pt x="458" y="102"/>
                  </a:lnTo>
                  <a:lnTo>
                    <a:pt x="468" y="109"/>
                  </a:lnTo>
                  <a:lnTo>
                    <a:pt x="478" y="116"/>
                  </a:lnTo>
                  <a:lnTo>
                    <a:pt x="487" y="124"/>
                  </a:lnTo>
                  <a:lnTo>
                    <a:pt x="496" y="132"/>
                  </a:lnTo>
                  <a:lnTo>
                    <a:pt x="561" y="111"/>
                  </a:lnTo>
                  <a:lnTo>
                    <a:pt x="574" y="126"/>
                  </a:lnTo>
                  <a:lnTo>
                    <a:pt x="579" y="134"/>
                  </a:lnTo>
                  <a:lnTo>
                    <a:pt x="585" y="142"/>
                  </a:lnTo>
                  <a:lnTo>
                    <a:pt x="547" y="200"/>
                  </a:lnTo>
                  <a:lnTo>
                    <a:pt x="550" y="205"/>
                  </a:lnTo>
                  <a:lnTo>
                    <a:pt x="553" y="211"/>
                  </a:lnTo>
                  <a:lnTo>
                    <a:pt x="558" y="222"/>
                  </a:lnTo>
                  <a:lnTo>
                    <a:pt x="562" y="233"/>
                  </a:lnTo>
                  <a:lnTo>
                    <a:pt x="567" y="245"/>
                  </a:lnTo>
                  <a:lnTo>
                    <a:pt x="631" y="259"/>
                  </a:lnTo>
                  <a:lnTo>
                    <a:pt x="634" y="278"/>
                  </a:lnTo>
                  <a:lnTo>
                    <a:pt x="636" y="298"/>
                  </a:lnTo>
                  <a:lnTo>
                    <a:pt x="577" y="329"/>
                  </a:lnTo>
                  <a:lnTo>
                    <a:pt x="577" y="341"/>
                  </a:lnTo>
                  <a:lnTo>
                    <a:pt x="575" y="354"/>
                  </a:lnTo>
                  <a:lnTo>
                    <a:pt x="574" y="365"/>
                  </a:lnTo>
                  <a:lnTo>
                    <a:pt x="571" y="377"/>
                  </a:lnTo>
                  <a:lnTo>
                    <a:pt x="619" y="421"/>
                  </a:lnTo>
                  <a:lnTo>
                    <a:pt x="612" y="440"/>
                  </a:lnTo>
                  <a:lnTo>
                    <a:pt x="603" y="458"/>
                  </a:lnTo>
                  <a:lnTo>
                    <a:pt x="537" y="456"/>
                  </a:lnTo>
                  <a:lnTo>
                    <a:pt x="531" y="465"/>
                  </a:lnTo>
                  <a:lnTo>
                    <a:pt x="524" y="475"/>
                  </a:lnTo>
                  <a:lnTo>
                    <a:pt x="516" y="484"/>
                  </a:lnTo>
                  <a:lnTo>
                    <a:pt x="509" y="493"/>
                  </a:lnTo>
                  <a:lnTo>
                    <a:pt x="528" y="555"/>
                  </a:lnTo>
                  <a:lnTo>
                    <a:pt x="512" y="569"/>
                  </a:lnTo>
                  <a:lnTo>
                    <a:pt x="504" y="575"/>
                  </a:lnTo>
                  <a:lnTo>
                    <a:pt x="495" y="581"/>
                  </a:lnTo>
                  <a:close/>
                </a:path>
              </a:pathLst>
            </a:custGeom>
            <a:solidFill>
              <a:srgbClr val="01411F"/>
            </a:solidFill>
            <a:ln w="6350">
              <a:noFill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1424" tIns="45712" rIns="91424" bIns="45712"/>
            <a:lstStyle/>
            <a:p>
              <a:endParaRPr lang="zh-CN" altLang="en-US"/>
            </a:p>
          </p:txBody>
        </p:sp>
        <p:sp>
          <p:nvSpPr>
            <p:cNvPr id="23" name="Freeform 3"/>
            <p:cNvSpPr>
              <a:spLocks noEditPoints="1"/>
            </p:cNvSpPr>
            <p:nvPr/>
          </p:nvSpPr>
          <p:spPr bwMode="auto">
            <a:xfrm>
              <a:off x="6771873" y="1996860"/>
              <a:ext cx="959617" cy="956681"/>
            </a:xfrm>
            <a:custGeom>
              <a:avLst/>
              <a:gdLst>
                <a:gd name="T0" fmla="*/ 137 w 636"/>
                <a:gd name="T1" fmla="*/ 344 h 633"/>
                <a:gd name="T2" fmla="*/ 146 w 636"/>
                <a:gd name="T3" fmla="*/ 379 h 633"/>
                <a:gd name="T4" fmla="*/ 157 w 636"/>
                <a:gd name="T5" fmla="*/ 404 h 633"/>
                <a:gd name="T6" fmla="*/ 177 w 636"/>
                <a:gd name="T7" fmla="*/ 432 h 633"/>
                <a:gd name="T8" fmla="*/ 202 w 636"/>
                <a:gd name="T9" fmla="*/ 457 h 633"/>
                <a:gd name="T10" fmla="*/ 231 w 636"/>
                <a:gd name="T11" fmla="*/ 477 h 633"/>
                <a:gd name="T12" fmla="*/ 272 w 636"/>
                <a:gd name="T13" fmla="*/ 493 h 633"/>
                <a:gd name="T14" fmla="*/ 308 w 636"/>
                <a:gd name="T15" fmla="*/ 498 h 633"/>
                <a:gd name="T16" fmla="*/ 346 w 636"/>
                <a:gd name="T17" fmla="*/ 496 h 633"/>
                <a:gd name="T18" fmla="*/ 381 w 636"/>
                <a:gd name="T19" fmla="*/ 487 h 633"/>
                <a:gd name="T20" fmla="*/ 405 w 636"/>
                <a:gd name="T21" fmla="*/ 477 h 633"/>
                <a:gd name="T22" fmla="*/ 434 w 636"/>
                <a:gd name="T23" fmla="*/ 457 h 633"/>
                <a:gd name="T24" fmla="*/ 460 w 636"/>
                <a:gd name="T25" fmla="*/ 432 h 633"/>
                <a:gd name="T26" fmla="*/ 479 w 636"/>
                <a:gd name="T27" fmla="*/ 404 h 633"/>
                <a:gd name="T28" fmla="*/ 495 w 636"/>
                <a:gd name="T29" fmla="*/ 362 h 633"/>
                <a:gd name="T30" fmla="*/ 501 w 636"/>
                <a:gd name="T31" fmla="*/ 325 h 633"/>
                <a:gd name="T32" fmla="*/ 499 w 636"/>
                <a:gd name="T33" fmla="*/ 288 h 633"/>
                <a:gd name="T34" fmla="*/ 490 w 636"/>
                <a:gd name="T35" fmla="*/ 254 h 633"/>
                <a:gd name="T36" fmla="*/ 479 w 636"/>
                <a:gd name="T37" fmla="*/ 230 h 633"/>
                <a:gd name="T38" fmla="*/ 460 w 636"/>
                <a:gd name="T39" fmla="*/ 201 h 633"/>
                <a:gd name="T40" fmla="*/ 434 w 636"/>
                <a:gd name="T41" fmla="*/ 176 h 633"/>
                <a:gd name="T42" fmla="*/ 405 w 636"/>
                <a:gd name="T43" fmla="*/ 157 h 633"/>
                <a:gd name="T44" fmla="*/ 364 w 636"/>
                <a:gd name="T45" fmla="*/ 139 h 633"/>
                <a:gd name="T46" fmla="*/ 328 w 636"/>
                <a:gd name="T47" fmla="*/ 134 h 633"/>
                <a:gd name="T48" fmla="*/ 290 w 636"/>
                <a:gd name="T49" fmla="*/ 136 h 633"/>
                <a:gd name="T50" fmla="*/ 255 w 636"/>
                <a:gd name="T51" fmla="*/ 145 h 633"/>
                <a:gd name="T52" fmla="*/ 231 w 636"/>
                <a:gd name="T53" fmla="*/ 157 h 633"/>
                <a:gd name="T54" fmla="*/ 202 w 636"/>
                <a:gd name="T55" fmla="*/ 176 h 633"/>
                <a:gd name="T56" fmla="*/ 177 w 636"/>
                <a:gd name="T57" fmla="*/ 201 h 633"/>
                <a:gd name="T58" fmla="*/ 157 w 636"/>
                <a:gd name="T59" fmla="*/ 230 h 633"/>
                <a:gd name="T60" fmla="*/ 141 w 636"/>
                <a:gd name="T61" fmla="*/ 271 h 633"/>
                <a:gd name="T62" fmla="*/ 135 w 636"/>
                <a:gd name="T63" fmla="*/ 307 h 633"/>
                <a:gd name="T64" fmla="*/ 429 w 636"/>
                <a:gd name="T65" fmla="*/ 551 h 633"/>
                <a:gd name="T66" fmla="*/ 382 w 636"/>
                <a:gd name="T67" fmla="*/ 628 h 633"/>
                <a:gd name="T68" fmla="*/ 299 w 636"/>
                <a:gd name="T69" fmla="*/ 575 h 633"/>
                <a:gd name="T70" fmla="*/ 219 w 636"/>
                <a:gd name="T71" fmla="*/ 618 h 633"/>
                <a:gd name="T72" fmla="*/ 184 w 636"/>
                <a:gd name="T73" fmla="*/ 536 h 633"/>
                <a:gd name="T74" fmla="*/ 146 w 636"/>
                <a:gd name="T75" fmla="*/ 507 h 633"/>
                <a:gd name="T76" fmla="*/ 94 w 636"/>
                <a:gd name="T77" fmla="*/ 440 h 633"/>
                <a:gd name="T78" fmla="*/ 75 w 636"/>
                <a:gd name="T79" fmla="*/ 395 h 633"/>
                <a:gd name="T80" fmla="*/ 64 w 636"/>
                <a:gd name="T81" fmla="*/ 311 h 633"/>
                <a:gd name="T82" fmla="*/ 70 w 636"/>
                <a:gd name="T83" fmla="*/ 262 h 633"/>
                <a:gd name="T84" fmla="*/ 102 w 636"/>
                <a:gd name="T85" fmla="*/ 184 h 633"/>
                <a:gd name="T86" fmla="*/ 132 w 636"/>
                <a:gd name="T87" fmla="*/ 144 h 633"/>
                <a:gd name="T88" fmla="*/ 200 w 636"/>
                <a:gd name="T89" fmla="*/ 93 h 633"/>
                <a:gd name="T90" fmla="*/ 246 w 636"/>
                <a:gd name="T91" fmla="*/ 74 h 633"/>
                <a:gd name="T92" fmla="*/ 296 w 636"/>
                <a:gd name="T93" fmla="*/ 0 h 633"/>
                <a:gd name="T94" fmla="*/ 367 w 636"/>
                <a:gd name="T95" fmla="*/ 67 h 633"/>
                <a:gd name="T96" fmla="*/ 444 w 636"/>
                <a:gd name="T97" fmla="*/ 25 h 633"/>
                <a:gd name="T98" fmla="*/ 478 w 636"/>
                <a:gd name="T99" fmla="*/ 116 h 633"/>
                <a:gd name="T100" fmla="*/ 574 w 636"/>
                <a:gd name="T101" fmla="*/ 126 h 633"/>
                <a:gd name="T102" fmla="*/ 550 w 636"/>
                <a:gd name="T103" fmla="*/ 205 h 633"/>
                <a:gd name="T104" fmla="*/ 567 w 636"/>
                <a:gd name="T105" fmla="*/ 245 h 633"/>
                <a:gd name="T106" fmla="*/ 577 w 636"/>
                <a:gd name="T107" fmla="*/ 329 h 633"/>
                <a:gd name="T108" fmla="*/ 571 w 636"/>
                <a:gd name="T109" fmla="*/ 377 h 633"/>
                <a:gd name="T110" fmla="*/ 537 w 636"/>
                <a:gd name="T111" fmla="*/ 456 h 633"/>
                <a:gd name="T112" fmla="*/ 509 w 636"/>
                <a:gd name="T113" fmla="*/ 493 h 633"/>
                <a:gd name="T114" fmla="*/ 495 w 636"/>
                <a:gd name="T115" fmla="*/ 581 h 6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636" h="633">
                  <a:moveTo>
                    <a:pt x="135" y="316"/>
                  </a:moveTo>
                  <a:lnTo>
                    <a:pt x="135" y="325"/>
                  </a:lnTo>
                  <a:lnTo>
                    <a:pt x="136" y="335"/>
                  </a:lnTo>
                  <a:lnTo>
                    <a:pt x="137" y="344"/>
                  </a:lnTo>
                  <a:lnTo>
                    <a:pt x="139" y="354"/>
                  </a:lnTo>
                  <a:lnTo>
                    <a:pt x="141" y="362"/>
                  </a:lnTo>
                  <a:lnTo>
                    <a:pt x="143" y="371"/>
                  </a:lnTo>
                  <a:lnTo>
                    <a:pt x="146" y="379"/>
                  </a:lnTo>
                  <a:lnTo>
                    <a:pt x="149" y="388"/>
                  </a:lnTo>
                  <a:lnTo>
                    <a:pt x="151" y="392"/>
                  </a:lnTo>
                  <a:lnTo>
                    <a:pt x="153" y="396"/>
                  </a:lnTo>
                  <a:lnTo>
                    <a:pt x="157" y="404"/>
                  </a:lnTo>
                  <a:lnTo>
                    <a:pt x="161" y="411"/>
                  </a:lnTo>
                  <a:lnTo>
                    <a:pt x="166" y="419"/>
                  </a:lnTo>
                  <a:lnTo>
                    <a:pt x="171" y="426"/>
                  </a:lnTo>
                  <a:lnTo>
                    <a:pt x="177" y="432"/>
                  </a:lnTo>
                  <a:lnTo>
                    <a:pt x="182" y="439"/>
                  </a:lnTo>
                  <a:lnTo>
                    <a:pt x="189" y="445"/>
                  </a:lnTo>
                  <a:lnTo>
                    <a:pt x="196" y="451"/>
                  </a:lnTo>
                  <a:lnTo>
                    <a:pt x="202" y="457"/>
                  </a:lnTo>
                  <a:lnTo>
                    <a:pt x="209" y="462"/>
                  </a:lnTo>
                  <a:lnTo>
                    <a:pt x="216" y="468"/>
                  </a:lnTo>
                  <a:lnTo>
                    <a:pt x="223" y="472"/>
                  </a:lnTo>
                  <a:lnTo>
                    <a:pt x="231" y="477"/>
                  </a:lnTo>
                  <a:lnTo>
                    <a:pt x="247" y="484"/>
                  </a:lnTo>
                  <a:lnTo>
                    <a:pt x="255" y="487"/>
                  </a:lnTo>
                  <a:lnTo>
                    <a:pt x="264" y="490"/>
                  </a:lnTo>
                  <a:lnTo>
                    <a:pt x="272" y="493"/>
                  </a:lnTo>
                  <a:lnTo>
                    <a:pt x="281" y="495"/>
                  </a:lnTo>
                  <a:lnTo>
                    <a:pt x="290" y="496"/>
                  </a:lnTo>
                  <a:lnTo>
                    <a:pt x="299" y="498"/>
                  </a:lnTo>
                  <a:lnTo>
                    <a:pt x="308" y="498"/>
                  </a:lnTo>
                  <a:lnTo>
                    <a:pt x="319" y="499"/>
                  </a:lnTo>
                  <a:lnTo>
                    <a:pt x="328" y="498"/>
                  </a:lnTo>
                  <a:lnTo>
                    <a:pt x="337" y="498"/>
                  </a:lnTo>
                  <a:lnTo>
                    <a:pt x="346" y="496"/>
                  </a:lnTo>
                  <a:lnTo>
                    <a:pt x="355" y="495"/>
                  </a:lnTo>
                  <a:lnTo>
                    <a:pt x="364" y="493"/>
                  </a:lnTo>
                  <a:lnTo>
                    <a:pt x="372" y="490"/>
                  </a:lnTo>
                  <a:lnTo>
                    <a:pt x="381" y="487"/>
                  </a:lnTo>
                  <a:lnTo>
                    <a:pt x="389" y="484"/>
                  </a:lnTo>
                  <a:lnTo>
                    <a:pt x="393" y="482"/>
                  </a:lnTo>
                  <a:lnTo>
                    <a:pt x="397" y="481"/>
                  </a:lnTo>
                  <a:lnTo>
                    <a:pt x="405" y="477"/>
                  </a:lnTo>
                  <a:lnTo>
                    <a:pt x="413" y="472"/>
                  </a:lnTo>
                  <a:lnTo>
                    <a:pt x="420" y="468"/>
                  </a:lnTo>
                  <a:lnTo>
                    <a:pt x="427" y="462"/>
                  </a:lnTo>
                  <a:lnTo>
                    <a:pt x="434" y="457"/>
                  </a:lnTo>
                  <a:lnTo>
                    <a:pt x="442" y="451"/>
                  </a:lnTo>
                  <a:lnTo>
                    <a:pt x="448" y="445"/>
                  </a:lnTo>
                  <a:lnTo>
                    <a:pt x="454" y="439"/>
                  </a:lnTo>
                  <a:lnTo>
                    <a:pt x="460" y="432"/>
                  </a:lnTo>
                  <a:lnTo>
                    <a:pt x="465" y="426"/>
                  </a:lnTo>
                  <a:lnTo>
                    <a:pt x="470" y="419"/>
                  </a:lnTo>
                  <a:lnTo>
                    <a:pt x="475" y="411"/>
                  </a:lnTo>
                  <a:lnTo>
                    <a:pt x="479" y="404"/>
                  </a:lnTo>
                  <a:lnTo>
                    <a:pt x="487" y="388"/>
                  </a:lnTo>
                  <a:lnTo>
                    <a:pt x="490" y="379"/>
                  </a:lnTo>
                  <a:lnTo>
                    <a:pt x="493" y="371"/>
                  </a:lnTo>
                  <a:lnTo>
                    <a:pt x="495" y="362"/>
                  </a:lnTo>
                  <a:lnTo>
                    <a:pt x="497" y="354"/>
                  </a:lnTo>
                  <a:lnTo>
                    <a:pt x="499" y="344"/>
                  </a:lnTo>
                  <a:lnTo>
                    <a:pt x="500" y="335"/>
                  </a:lnTo>
                  <a:lnTo>
                    <a:pt x="501" y="325"/>
                  </a:lnTo>
                  <a:lnTo>
                    <a:pt x="501" y="316"/>
                  </a:lnTo>
                  <a:lnTo>
                    <a:pt x="501" y="307"/>
                  </a:lnTo>
                  <a:lnTo>
                    <a:pt x="500" y="298"/>
                  </a:lnTo>
                  <a:lnTo>
                    <a:pt x="499" y="288"/>
                  </a:lnTo>
                  <a:lnTo>
                    <a:pt x="497" y="279"/>
                  </a:lnTo>
                  <a:lnTo>
                    <a:pt x="495" y="271"/>
                  </a:lnTo>
                  <a:lnTo>
                    <a:pt x="493" y="262"/>
                  </a:lnTo>
                  <a:lnTo>
                    <a:pt x="490" y="254"/>
                  </a:lnTo>
                  <a:lnTo>
                    <a:pt x="487" y="245"/>
                  </a:lnTo>
                  <a:lnTo>
                    <a:pt x="485" y="241"/>
                  </a:lnTo>
                  <a:lnTo>
                    <a:pt x="483" y="237"/>
                  </a:lnTo>
                  <a:lnTo>
                    <a:pt x="479" y="230"/>
                  </a:lnTo>
                  <a:lnTo>
                    <a:pt x="475" y="222"/>
                  </a:lnTo>
                  <a:lnTo>
                    <a:pt x="470" y="215"/>
                  </a:lnTo>
                  <a:lnTo>
                    <a:pt x="465" y="207"/>
                  </a:lnTo>
                  <a:lnTo>
                    <a:pt x="460" y="201"/>
                  </a:lnTo>
                  <a:lnTo>
                    <a:pt x="454" y="194"/>
                  </a:lnTo>
                  <a:lnTo>
                    <a:pt x="448" y="188"/>
                  </a:lnTo>
                  <a:lnTo>
                    <a:pt x="442" y="182"/>
                  </a:lnTo>
                  <a:lnTo>
                    <a:pt x="434" y="176"/>
                  </a:lnTo>
                  <a:lnTo>
                    <a:pt x="427" y="171"/>
                  </a:lnTo>
                  <a:lnTo>
                    <a:pt x="420" y="166"/>
                  </a:lnTo>
                  <a:lnTo>
                    <a:pt x="413" y="161"/>
                  </a:lnTo>
                  <a:lnTo>
                    <a:pt x="405" y="157"/>
                  </a:lnTo>
                  <a:lnTo>
                    <a:pt x="389" y="148"/>
                  </a:lnTo>
                  <a:lnTo>
                    <a:pt x="381" y="145"/>
                  </a:lnTo>
                  <a:lnTo>
                    <a:pt x="372" y="142"/>
                  </a:lnTo>
                  <a:lnTo>
                    <a:pt x="364" y="139"/>
                  </a:lnTo>
                  <a:lnTo>
                    <a:pt x="355" y="137"/>
                  </a:lnTo>
                  <a:lnTo>
                    <a:pt x="346" y="136"/>
                  </a:lnTo>
                  <a:lnTo>
                    <a:pt x="337" y="135"/>
                  </a:lnTo>
                  <a:lnTo>
                    <a:pt x="328" y="134"/>
                  </a:lnTo>
                  <a:lnTo>
                    <a:pt x="319" y="134"/>
                  </a:lnTo>
                  <a:lnTo>
                    <a:pt x="308" y="134"/>
                  </a:lnTo>
                  <a:lnTo>
                    <a:pt x="299" y="135"/>
                  </a:lnTo>
                  <a:lnTo>
                    <a:pt x="290" y="136"/>
                  </a:lnTo>
                  <a:lnTo>
                    <a:pt x="281" y="137"/>
                  </a:lnTo>
                  <a:lnTo>
                    <a:pt x="272" y="139"/>
                  </a:lnTo>
                  <a:lnTo>
                    <a:pt x="264" y="142"/>
                  </a:lnTo>
                  <a:lnTo>
                    <a:pt x="255" y="145"/>
                  </a:lnTo>
                  <a:lnTo>
                    <a:pt x="247" y="148"/>
                  </a:lnTo>
                  <a:lnTo>
                    <a:pt x="243" y="150"/>
                  </a:lnTo>
                  <a:lnTo>
                    <a:pt x="239" y="153"/>
                  </a:lnTo>
                  <a:lnTo>
                    <a:pt x="231" y="157"/>
                  </a:lnTo>
                  <a:lnTo>
                    <a:pt x="223" y="161"/>
                  </a:lnTo>
                  <a:lnTo>
                    <a:pt x="216" y="166"/>
                  </a:lnTo>
                  <a:lnTo>
                    <a:pt x="209" y="171"/>
                  </a:lnTo>
                  <a:lnTo>
                    <a:pt x="202" y="176"/>
                  </a:lnTo>
                  <a:lnTo>
                    <a:pt x="196" y="182"/>
                  </a:lnTo>
                  <a:lnTo>
                    <a:pt x="189" y="188"/>
                  </a:lnTo>
                  <a:lnTo>
                    <a:pt x="182" y="194"/>
                  </a:lnTo>
                  <a:lnTo>
                    <a:pt x="177" y="201"/>
                  </a:lnTo>
                  <a:lnTo>
                    <a:pt x="171" y="207"/>
                  </a:lnTo>
                  <a:lnTo>
                    <a:pt x="166" y="215"/>
                  </a:lnTo>
                  <a:lnTo>
                    <a:pt x="161" y="222"/>
                  </a:lnTo>
                  <a:lnTo>
                    <a:pt x="157" y="230"/>
                  </a:lnTo>
                  <a:lnTo>
                    <a:pt x="149" y="245"/>
                  </a:lnTo>
                  <a:lnTo>
                    <a:pt x="146" y="254"/>
                  </a:lnTo>
                  <a:lnTo>
                    <a:pt x="143" y="262"/>
                  </a:lnTo>
                  <a:lnTo>
                    <a:pt x="141" y="271"/>
                  </a:lnTo>
                  <a:lnTo>
                    <a:pt x="139" y="279"/>
                  </a:lnTo>
                  <a:lnTo>
                    <a:pt x="137" y="288"/>
                  </a:lnTo>
                  <a:lnTo>
                    <a:pt x="136" y="298"/>
                  </a:lnTo>
                  <a:lnTo>
                    <a:pt x="135" y="307"/>
                  </a:lnTo>
                  <a:lnTo>
                    <a:pt x="135" y="316"/>
                  </a:lnTo>
                  <a:close/>
                  <a:moveTo>
                    <a:pt x="495" y="581"/>
                  </a:moveTo>
                  <a:lnTo>
                    <a:pt x="441" y="545"/>
                  </a:lnTo>
                  <a:lnTo>
                    <a:pt x="429" y="551"/>
                  </a:lnTo>
                  <a:lnTo>
                    <a:pt x="419" y="556"/>
                  </a:lnTo>
                  <a:lnTo>
                    <a:pt x="408" y="560"/>
                  </a:lnTo>
                  <a:lnTo>
                    <a:pt x="396" y="564"/>
                  </a:lnTo>
                  <a:lnTo>
                    <a:pt x="382" y="628"/>
                  </a:lnTo>
                  <a:lnTo>
                    <a:pt x="362" y="631"/>
                  </a:lnTo>
                  <a:lnTo>
                    <a:pt x="342" y="633"/>
                  </a:lnTo>
                  <a:lnTo>
                    <a:pt x="311" y="575"/>
                  </a:lnTo>
                  <a:lnTo>
                    <a:pt x="299" y="575"/>
                  </a:lnTo>
                  <a:lnTo>
                    <a:pt x="287" y="573"/>
                  </a:lnTo>
                  <a:lnTo>
                    <a:pt x="275" y="572"/>
                  </a:lnTo>
                  <a:lnTo>
                    <a:pt x="263" y="569"/>
                  </a:lnTo>
                  <a:lnTo>
                    <a:pt x="219" y="618"/>
                  </a:lnTo>
                  <a:lnTo>
                    <a:pt x="209" y="615"/>
                  </a:lnTo>
                  <a:lnTo>
                    <a:pt x="200" y="612"/>
                  </a:lnTo>
                  <a:lnTo>
                    <a:pt x="181" y="604"/>
                  </a:lnTo>
                  <a:lnTo>
                    <a:pt x="184" y="536"/>
                  </a:lnTo>
                  <a:lnTo>
                    <a:pt x="174" y="530"/>
                  </a:lnTo>
                  <a:lnTo>
                    <a:pt x="164" y="522"/>
                  </a:lnTo>
                  <a:lnTo>
                    <a:pt x="155" y="515"/>
                  </a:lnTo>
                  <a:lnTo>
                    <a:pt x="146" y="507"/>
                  </a:lnTo>
                  <a:lnTo>
                    <a:pt x="80" y="527"/>
                  </a:lnTo>
                  <a:lnTo>
                    <a:pt x="68" y="513"/>
                  </a:lnTo>
                  <a:lnTo>
                    <a:pt x="56" y="498"/>
                  </a:lnTo>
                  <a:lnTo>
                    <a:pt x="94" y="440"/>
                  </a:lnTo>
                  <a:lnTo>
                    <a:pt x="89" y="429"/>
                  </a:lnTo>
                  <a:lnTo>
                    <a:pt x="84" y="418"/>
                  </a:lnTo>
                  <a:lnTo>
                    <a:pt x="79" y="407"/>
                  </a:lnTo>
                  <a:lnTo>
                    <a:pt x="75" y="395"/>
                  </a:lnTo>
                  <a:lnTo>
                    <a:pt x="5" y="380"/>
                  </a:lnTo>
                  <a:lnTo>
                    <a:pt x="2" y="362"/>
                  </a:lnTo>
                  <a:lnTo>
                    <a:pt x="0" y="343"/>
                  </a:lnTo>
                  <a:lnTo>
                    <a:pt x="64" y="311"/>
                  </a:lnTo>
                  <a:lnTo>
                    <a:pt x="65" y="298"/>
                  </a:lnTo>
                  <a:lnTo>
                    <a:pt x="66" y="286"/>
                  </a:lnTo>
                  <a:lnTo>
                    <a:pt x="68" y="274"/>
                  </a:lnTo>
                  <a:lnTo>
                    <a:pt x="70" y="262"/>
                  </a:lnTo>
                  <a:lnTo>
                    <a:pt x="16" y="213"/>
                  </a:lnTo>
                  <a:lnTo>
                    <a:pt x="23" y="197"/>
                  </a:lnTo>
                  <a:lnTo>
                    <a:pt x="30" y="181"/>
                  </a:lnTo>
                  <a:lnTo>
                    <a:pt x="102" y="184"/>
                  </a:lnTo>
                  <a:lnTo>
                    <a:pt x="109" y="174"/>
                  </a:lnTo>
                  <a:lnTo>
                    <a:pt x="116" y="164"/>
                  </a:lnTo>
                  <a:lnTo>
                    <a:pt x="124" y="154"/>
                  </a:lnTo>
                  <a:lnTo>
                    <a:pt x="132" y="144"/>
                  </a:lnTo>
                  <a:lnTo>
                    <a:pt x="111" y="75"/>
                  </a:lnTo>
                  <a:lnTo>
                    <a:pt x="124" y="64"/>
                  </a:lnTo>
                  <a:lnTo>
                    <a:pt x="138" y="54"/>
                  </a:lnTo>
                  <a:lnTo>
                    <a:pt x="200" y="93"/>
                  </a:lnTo>
                  <a:lnTo>
                    <a:pt x="211" y="87"/>
                  </a:lnTo>
                  <a:lnTo>
                    <a:pt x="222" y="82"/>
                  </a:lnTo>
                  <a:lnTo>
                    <a:pt x="234" y="78"/>
                  </a:lnTo>
                  <a:lnTo>
                    <a:pt x="246" y="74"/>
                  </a:lnTo>
                  <a:lnTo>
                    <a:pt x="261" y="4"/>
                  </a:lnTo>
                  <a:lnTo>
                    <a:pt x="270" y="3"/>
                  </a:lnTo>
                  <a:lnTo>
                    <a:pt x="279" y="1"/>
                  </a:lnTo>
                  <a:lnTo>
                    <a:pt x="296" y="0"/>
                  </a:lnTo>
                  <a:lnTo>
                    <a:pt x="330" y="63"/>
                  </a:lnTo>
                  <a:lnTo>
                    <a:pt x="343" y="64"/>
                  </a:lnTo>
                  <a:lnTo>
                    <a:pt x="355" y="65"/>
                  </a:lnTo>
                  <a:lnTo>
                    <a:pt x="367" y="67"/>
                  </a:lnTo>
                  <a:lnTo>
                    <a:pt x="379" y="69"/>
                  </a:lnTo>
                  <a:lnTo>
                    <a:pt x="426" y="18"/>
                  </a:lnTo>
                  <a:lnTo>
                    <a:pt x="435" y="21"/>
                  </a:lnTo>
                  <a:lnTo>
                    <a:pt x="444" y="25"/>
                  </a:lnTo>
                  <a:lnTo>
                    <a:pt x="461" y="32"/>
                  </a:lnTo>
                  <a:lnTo>
                    <a:pt x="458" y="102"/>
                  </a:lnTo>
                  <a:lnTo>
                    <a:pt x="468" y="109"/>
                  </a:lnTo>
                  <a:lnTo>
                    <a:pt x="478" y="116"/>
                  </a:lnTo>
                  <a:lnTo>
                    <a:pt x="487" y="124"/>
                  </a:lnTo>
                  <a:lnTo>
                    <a:pt x="496" y="132"/>
                  </a:lnTo>
                  <a:lnTo>
                    <a:pt x="561" y="111"/>
                  </a:lnTo>
                  <a:lnTo>
                    <a:pt x="574" y="126"/>
                  </a:lnTo>
                  <a:lnTo>
                    <a:pt x="579" y="134"/>
                  </a:lnTo>
                  <a:lnTo>
                    <a:pt x="585" y="142"/>
                  </a:lnTo>
                  <a:lnTo>
                    <a:pt x="547" y="200"/>
                  </a:lnTo>
                  <a:lnTo>
                    <a:pt x="550" y="205"/>
                  </a:lnTo>
                  <a:lnTo>
                    <a:pt x="553" y="211"/>
                  </a:lnTo>
                  <a:lnTo>
                    <a:pt x="558" y="222"/>
                  </a:lnTo>
                  <a:lnTo>
                    <a:pt x="562" y="233"/>
                  </a:lnTo>
                  <a:lnTo>
                    <a:pt x="567" y="245"/>
                  </a:lnTo>
                  <a:lnTo>
                    <a:pt x="631" y="259"/>
                  </a:lnTo>
                  <a:lnTo>
                    <a:pt x="634" y="278"/>
                  </a:lnTo>
                  <a:lnTo>
                    <a:pt x="636" y="298"/>
                  </a:lnTo>
                  <a:lnTo>
                    <a:pt x="577" y="329"/>
                  </a:lnTo>
                  <a:lnTo>
                    <a:pt x="577" y="341"/>
                  </a:lnTo>
                  <a:lnTo>
                    <a:pt x="575" y="354"/>
                  </a:lnTo>
                  <a:lnTo>
                    <a:pt x="574" y="365"/>
                  </a:lnTo>
                  <a:lnTo>
                    <a:pt x="571" y="377"/>
                  </a:lnTo>
                  <a:lnTo>
                    <a:pt x="619" y="421"/>
                  </a:lnTo>
                  <a:lnTo>
                    <a:pt x="612" y="440"/>
                  </a:lnTo>
                  <a:lnTo>
                    <a:pt x="603" y="458"/>
                  </a:lnTo>
                  <a:lnTo>
                    <a:pt x="537" y="456"/>
                  </a:lnTo>
                  <a:lnTo>
                    <a:pt x="531" y="465"/>
                  </a:lnTo>
                  <a:lnTo>
                    <a:pt x="524" y="475"/>
                  </a:lnTo>
                  <a:lnTo>
                    <a:pt x="516" y="484"/>
                  </a:lnTo>
                  <a:lnTo>
                    <a:pt x="509" y="493"/>
                  </a:lnTo>
                  <a:lnTo>
                    <a:pt x="528" y="555"/>
                  </a:lnTo>
                  <a:lnTo>
                    <a:pt x="512" y="569"/>
                  </a:lnTo>
                  <a:lnTo>
                    <a:pt x="504" y="575"/>
                  </a:lnTo>
                  <a:lnTo>
                    <a:pt x="495" y="581"/>
                  </a:lnTo>
                  <a:close/>
                </a:path>
              </a:pathLst>
            </a:custGeom>
            <a:solidFill>
              <a:srgbClr val="01411F"/>
            </a:solidFill>
            <a:ln w="6350">
              <a:noFill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91424" tIns="45712" rIns="91424" bIns="45712"/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8630331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741"/>
          <a:stretch/>
        </p:blipFill>
        <p:spPr>
          <a:xfrm>
            <a:off x="0" y="5867400"/>
            <a:ext cx="12192000" cy="990600"/>
          </a:xfrm>
          <a:prstGeom prst="rtTriangle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0" y="1447299"/>
            <a:ext cx="6057900" cy="3885899"/>
          </a:xfrm>
          <a:prstGeom prst="rect">
            <a:avLst/>
          </a:prstGeom>
          <a:blipFill>
            <a:blip r:embed="rId4"/>
            <a:srcRect/>
            <a:stretch>
              <a:fillRect l="-1815" r="-1555"/>
            </a:stretch>
          </a:blipFill>
          <a:ln w="19050"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6" name="矩形 5"/>
          <p:cNvSpPr/>
          <p:nvPr/>
        </p:nvSpPr>
        <p:spPr>
          <a:xfrm>
            <a:off x="6992038" y="1747196"/>
            <a:ext cx="3776224" cy="3000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dirty="0"/>
              <a:t>点击此处添加标题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dirty="0"/>
              <a:t>点击此处添加标题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dirty="0"/>
              <a:t>点击此处添加标题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dirty="0"/>
              <a:t>点击此处添加标题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dirty="0"/>
              <a:t>点击此处添加标题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dirty="0"/>
              <a:t>点击此处添加标题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dirty="0" smtClean="0"/>
              <a:t>PPT</a:t>
            </a:r>
            <a:r>
              <a:rPr lang="zh-CN" altLang="en-US" dirty="0"/>
              <a:t>模板，请勿盗版。</a:t>
            </a: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741"/>
          <a:stretch/>
        </p:blipFill>
        <p:spPr>
          <a:xfrm rot="5400000">
            <a:off x="74314" y="-74314"/>
            <a:ext cx="841972" cy="990600"/>
          </a:xfrm>
          <a:prstGeom prst="rtTriangle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737936" y="168052"/>
            <a:ext cx="6589296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b="1" dirty="0"/>
              <a:t>点击此处添加标题</a:t>
            </a:r>
            <a:r>
              <a:rPr lang="zh-CN" altLang="en-US" b="1" dirty="0" smtClean="0"/>
              <a:t>，</a:t>
            </a:r>
            <a:r>
              <a:rPr lang="en-US" altLang="zh-CN" b="1" dirty="0" smtClean="0"/>
              <a:t>PPT</a:t>
            </a:r>
            <a:r>
              <a:rPr lang="zh-CN" altLang="en-US" b="1" dirty="0"/>
              <a:t>模板，请勿盗版。</a:t>
            </a:r>
          </a:p>
        </p:txBody>
      </p:sp>
    </p:spTree>
    <p:extLst>
      <p:ext uri="{BB962C8B-B14F-4D97-AF65-F5344CB8AC3E}">
        <p14:creationId xmlns:p14="http://schemas.microsoft.com/office/powerpoint/2010/main" val="8281412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741"/>
          <a:stretch/>
        </p:blipFill>
        <p:spPr>
          <a:xfrm>
            <a:off x="0" y="5867400"/>
            <a:ext cx="12192000" cy="990600"/>
          </a:xfrm>
          <a:prstGeom prst="rtTriangle">
            <a:avLst/>
          </a:prstGeom>
        </p:spPr>
      </p:pic>
      <p:cxnSp>
        <p:nvCxnSpPr>
          <p:cNvPr id="3" name="直接连接符 2"/>
          <p:cNvCxnSpPr/>
          <p:nvPr/>
        </p:nvCxnSpPr>
        <p:spPr>
          <a:xfrm>
            <a:off x="1726341" y="2787192"/>
            <a:ext cx="8276035" cy="0"/>
          </a:xfrm>
          <a:prstGeom prst="line">
            <a:avLst/>
          </a:prstGeom>
          <a:ln>
            <a:solidFill>
              <a:srgbClr val="02884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椭圆 3"/>
          <p:cNvSpPr/>
          <p:nvPr/>
        </p:nvSpPr>
        <p:spPr>
          <a:xfrm>
            <a:off x="3039321" y="1968141"/>
            <a:ext cx="1595439" cy="1595439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5213997" y="1968141"/>
            <a:ext cx="1595439" cy="1595439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7388673" y="1968141"/>
            <a:ext cx="1595439" cy="1595439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" name="组 4"/>
          <p:cNvGrpSpPr/>
          <p:nvPr/>
        </p:nvGrpSpPr>
        <p:grpSpPr>
          <a:xfrm>
            <a:off x="3421115" y="2249604"/>
            <a:ext cx="831850" cy="996950"/>
            <a:chOff x="1536700" y="911225"/>
            <a:chExt cx="831850" cy="996950"/>
          </a:xfrm>
          <a:solidFill>
            <a:schemeClr val="bg1"/>
          </a:solidFill>
        </p:grpSpPr>
        <p:sp>
          <p:nvSpPr>
            <p:cNvPr id="9" name="Freeform 47"/>
            <p:cNvSpPr>
              <a:spLocks/>
            </p:cNvSpPr>
            <p:nvPr/>
          </p:nvSpPr>
          <p:spPr bwMode="auto">
            <a:xfrm>
              <a:off x="1838325" y="1765300"/>
              <a:ext cx="234950" cy="50800"/>
            </a:xfrm>
            <a:custGeom>
              <a:avLst/>
              <a:gdLst/>
              <a:ahLst/>
              <a:cxnLst>
                <a:cxn ang="0">
                  <a:pos x="132" y="0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8" y="2"/>
                </a:cxn>
                <a:cxn ang="0">
                  <a:pos x="4" y="6"/>
                </a:cxn>
                <a:cxn ang="0">
                  <a:pos x="0" y="10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0" y="22"/>
                </a:cxn>
                <a:cxn ang="0">
                  <a:pos x="4" y="28"/>
                </a:cxn>
                <a:cxn ang="0">
                  <a:pos x="8" y="32"/>
                </a:cxn>
                <a:cxn ang="0">
                  <a:pos x="16" y="32"/>
                </a:cxn>
                <a:cxn ang="0">
                  <a:pos x="132" y="32"/>
                </a:cxn>
                <a:cxn ang="0">
                  <a:pos x="132" y="32"/>
                </a:cxn>
                <a:cxn ang="0">
                  <a:pos x="138" y="32"/>
                </a:cxn>
                <a:cxn ang="0">
                  <a:pos x="142" y="28"/>
                </a:cxn>
                <a:cxn ang="0">
                  <a:pos x="146" y="22"/>
                </a:cxn>
                <a:cxn ang="0">
                  <a:pos x="148" y="16"/>
                </a:cxn>
                <a:cxn ang="0">
                  <a:pos x="148" y="16"/>
                </a:cxn>
                <a:cxn ang="0">
                  <a:pos x="146" y="10"/>
                </a:cxn>
                <a:cxn ang="0">
                  <a:pos x="142" y="6"/>
                </a:cxn>
                <a:cxn ang="0">
                  <a:pos x="138" y="2"/>
                </a:cxn>
                <a:cxn ang="0">
                  <a:pos x="132" y="0"/>
                </a:cxn>
                <a:cxn ang="0">
                  <a:pos x="132" y="0"/>
                </a:cxn>
              </a:cxnLst>
              <a:rect l="0" t="0" r="r" b="b"/>
              <a:pathLst>
                <a:path w="148" h="32">
                  <a:moveTo>
                    <a:pt x="132" y="0"/>
                  </a:moveTo>
                  <a:lnTo>
                    <a:pt x="16" y="0"/>
                  </a:lnTo>
                  <a:lnTo>
                    <a:pt x="16" y="0"/>
                  </a:lnTo>
                  <a:lnTo>
                    <a:pt x="8" y="2"/>
                  </a:lnTo>
                  <a:lnTo>
                    <a:pt x="4" y="6"/>
                  </a:lnTo>
                  <a:lnTo>
                    <a:pt x="0" y="10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22"/>
                  </a:lnTo>
                  <a:lnTo>
                    <a:pt x="4" y="28"/>
                  </a:lnTo>
                  <a:lnTo>
                    <a:pt x="8" y="32"/>
                  </a:lnTo>
                  <a:lnTo>
                    <a:pt x="16" y="32"/>
                  </a:lnTo>
                  <a:lnTo>
                    <a:pt x="132" y="32"/>
                  </a:lnTo>
                  <a:lnTo>
                    <a:pt x="132" y="32"/>
                  </a:lnTo>
                  <a:lnTo>
                    <a:pt x="138" y="32"/>
                  </a:lnTo>
                  <a:lnTo>
                    <a:pt x="142" y="28"/>
                  </a:lnTo>
                  <a:lnTo>
                    <a:pt x="146" y="22"/>
                  </a:lnTo>
                  <a:lnTo>
                    <a:pt x="148" y="16"/>
                  </a:lnTo>
                  <a:lnTo>
                    <a:pt x="148" y="16"/>
                  </a:lnTo>
                  <a:lnTo>
                    <a:pt x="146" y="10"/>
                  </a:lnTo>
                  <a:lnTo>
                    <a:pt x="142" y="6"/>
                  </a:lnTo>
                  <a:lnTo>
                    <a:pt x="138" y="2"/>
                  </a:lnTo>
                  <a:lnTo>
                    <a:pt x="132" y="0"/>
                  </a:lnTo>
                  <a:lnTo>
                    <a:pt x="13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u="sng"/>
            </a:p>
          </p:txBody>
        </p:sp>
        <p:sp>
          <p:nvSpPr>
            <p:cNvPr id="10" name="Freeform 48"/>
            <p:cNvSpPr>
              <a:spLocks/>
            </p:cNvSpPr>
            <p:nvPr/>
          </p:nvSpPr>
          <p:spPr bwMode="auto">
            <a:xfrm>
              <a:off x="1838325" y="1857375"/>
              <a:ext cx="234950" cy="50800"/>
            </a:xfrm>
            <a:custGeom>
              <a:avLst/>
              <a:gdLst/>
              <a:ahLst/>
              <a:cxnLst>
                <a:cxn ang="0">
                  <a:pos x="132" y="0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8" y="2"/>
                </a:cxn>
                <a:cxn ang="0">
                  <a:pos x="4" y="4"/>
                </a:cxn>
                <a:cxn ang="0">
                  <a:pos x="0" y="10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0" y="22"/>
                </a:cxn>
                <a:cxn ang="0">
                  <a:pos x="4" y="28"/>
                </a:cxn>
                <a:cxn ang="0">
                  <a:pos x="8" y="30"/>
                </a:cxn>
                <a:cxn ang="0">
                  <a:pos x="16" y="32"/>
                </a:cxn>
                <a:cxn ang="0">
                  <a:pos x="132" y="32"/>
                </a:cxn>
                <a:cxn ang="0">
                  <a:pos x="132" y="32"/>
                </a:cxn>
                <a:cxn ang="0">
                  <a:pos x="138" y="30"/>
                </a:cxn>
                <a:cxn ang="0">
                  <a:pos x="142" y="28"/>
                </a:cxn>
                <a:cxn ang="0">
                  <a:pos x="146" y="22"/>
                </a:cxn>
                <a:cxn ang="0">
                  <a:pos x="148" y="16"/>
                </a:cxn>
                <a:cxn ang="0">
                  <a:pos x="148" y="16"/>
                </a:cxn>
                <a:cxn ang="0">
                  <a:pos x="146" y="10"/>
                </a:cxn>
                <a:cxn ang="0">
                  <a:pos x="142" y="4"/>
                </a:cxn>
                <a:cxn ang="0">
                  <a:pos x="138" y="2"/>
                </a:cxn>
                <a:cxn ang="0">
                  <a:pos x="132" y="0"/>
                </a:cxn>
                <a:cxn ang="0">
                  <a:pos x="132" y="0"/>
                </a:cxn>
              </a:cxnLst>
              <a:rect l="0" t="0" r="r" b="b"/>
              <a:pathLst>
                <a:path w="148" h="32">
                  <a:moveTo>
                    <a:pt x="132" y="0"/>
                  </a:moveTo>
                  <a:lnTo>
                    <a:pt x="16" y="0"/>
                  </a:lnTo>
                  <a:lnTo>
                    <a:pt x="16" y="0"/>
                  </a:lnTo>
                  <a:lnTo>
                    <a:pt x="8" y="2"/>
                  </a:lnTo>
                  <a:lnTo>
                    <a:pt x="4" y="4"/>
                  </a:lnTo>
                  <a:lnTo>
                    <a:pt x="0" y="10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22"/>
                  </a:lnTo>
                  <a:lnTo>
                    <a:pt x="4" y="28"/>
                  </a:lnTo>
                  <a:lnTo>
                    <a:pt x="8" y="30"/>
                  </a:lnTo>
                  <a:lnTo>
                    <a:pt x="16" y="32"/>
                  </a:lnTo>
                  <a:lnTo>
                    <a:pt x="132" y="32"/>
                  </a:lnTo>
                  <a:lnTo>
                    <a:pt x="132" y="32"/>
                  </a:lnTo>
                  <a:lnTo>
                    <a:pt x="138" y="30"/>
                  </a:lnTo>
                  <a:lnTo>
                    <a:pt x="142" y="28"/>
                  </a:lnTo>
                  <a:lnTo>
                    <a:pt x="146" y="22"/>
                  </a:lnTo>
                  <a:lnTo>
                    <a:pt x="148" y="16"/>
                  </a:lnTo>
                  <a:lnTo>
                    <a:pt x="148" y="16"/>
                  </a:lnTo>
                  <a:lnTo>
                    <a:pt x="146" y="10"/>
                  </a:lnTo>
                  <a:lnTo>
                    <a:pt x="142" y="4"/>
                  </a:lnTo>
                  <a:lnTo>
                    <a:pt x="138" y="2"/>
                  </a:lnTo>
                  <a:lnTo>
                    <a:pt x="132" y="0"/>
                  </a:lnTo>
                  <a:lnTo>
                    <a:pt x="13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u="sng"/>
            </a:p>
          </p:txBody>
        </p:sp>
        <p:sp>
          <p:nvSpPr>
            <p:cNvPr id="11" name="Freeform 49"/>
            <p:cNvSpPr>
              <a:spLocks noEditPoints="1"/>
            </p:cNvSpPr>
            <p:nvPr/>
          </p:nvSpPr>
          <p:spPr bwMode="auto">
            <a:xfrm>
              <a:off x="1714500" y="1143000"/>
              <a:ext cx="476250" cy="581025"/>
            </a:xfrm>
            <a:custGeom>
              <a:avLst/>
              <a:gdLst/>
              <a:ahLst/>
              <a:cxnLst>
                <a:cxn ang="0">
                  <a:pos x="150" y="0"/>
                </a:cxn>
                <a:cxn ang="0">
                  <a:pos x="142" y="0"/>
                </a:cxn>
                <a:cxn ang="0">
                  <a:pos x="100" y="10"/>
                </a:cxn>
                <a:cxn ang="0">
                  <a:pos x="62" y="28"/>
                </a:cxn>
                <a:cxn ang="0">
                  <a:pos x="32" y="58"/>
                </a:cxn>
                <a:cxn ang="0">
                  <a:pos x="12" y="94"/>
                </a:cxn>
                <a:cxn ang="0">
                  <a:pos x="2" y="136"/>
                </a:cxn>
                <a:cxn ang="0">
                  <a:pos x="2" y="166"/>
                </a:cxn>
                <a:cxn ang="0">
                  <a:pos x="16" y="214"/>
                </a:cxn>
                <a:cxn ang="0">
                  <a:pos x="56" y="266"/>
                </a:cxn>
                <a:cxn ang="0">
                  <a:pos x="72" y="290"/>
                </a:cxn>
                <a:cxn ang="0">
                  <a:pos x="78" y="322"/>
                </a:cxn>
                <a:cxn ang="0">
                  <a:pos x="78" y="340"/>
                </a:cxn>
                <a:cxn ang="0">
                  <a:pos x="96" y="364"/>
                </a:cxn>
                <a:cxn ang="0">
                  <a:pos x="150" y="366"/>
                </a:cxn>
                <a:cxn ang="0">
                  <a:pos x="192" y="366"/>
                </a:cxn>
                <a:cxn ang="0">
                  <a:pos x="214" y="356"/>
                </a:cxn>
                <a:cxn ang="0">
                  <a:pos x="224" y="334"/>
                </a:cxn>
                <a:cxn ang="0">
                  <a:pos x="224" y="304"/>
                </a:cxn>
                <a:cxn ang="0">
                  <a:pos x="236" y="276"/>
                </a:cxn>
                <a:cxn ang="0">
                  <a:pos x="266" y="242"/>
                </a:cxn>
                <a:cxn ang="0">
                  <a:pos x="290" y="198"/>
                </a:cxn>
                <a:cxn ang="0">
                  <a:pos x="300" y="150"/>
                </a:cxn>
                <a:cxn ang="0">
                  <a:pos x="298" y="122"/>
                </a:cxn>
                <a:cxn ang="0">
                  <a:pos x="284" y="82"/>
                </a:cxn>
                <a:cxn ang="0">
                  <a:pos x="260" y="48"/>
                </a:cxn>
                <a:cxn ang="0">
                  <a:pos x="226" y="22"/>
                </a:cxn>
                <a:cxn ang="0">
                  <a:pos x="188" y="6"/>
                </a:cxn>
                <a:cxn ang="0">
                  <a:pos x="158" y="0"/>
                </a:cxn>
                <a:cxn ang="0">
                  <a:pos x="244" y="156"/>
                </a:cxn>
                <a:cxn ang="0">
                  <a:pos x="234" y="146"/>
                </a:cxn>
                <a:cxn ang="0">
                  <a:pos x="232" y="126"/>
                </a:cxn>
                <a:cxn ang="0">
                  <a:pos x="214" y="92"/>
                </a:cxn>
                <a:cxn ang="0">
                  <a:pos x="182" y="72"/>
                </a:cxn>
                <a:cxn ang="0">
                  <a:pos x="160" y="68"/>
                </a:cxn>
                <a:cxn ang="0">
                  <a:pos x="150" y="50"/>
                </a:cxn>
                <a:cxn ang="0">
                  <a:pos x="156" y="38"/>
                </a:cxn>
                <a:cxn ang="0">
                  <a:pos x="170" y="32"/>
                </a:cxn>
                <a:cxn ang="0">
                  <a:pos x="226" y="52"/>
                </a:cxn>
                <a:cxn ang="0">
                  <a:pos x="262" y="98"/>
                </a:cxn>
                <a:cxn ang="0">
                  <a:pos x="270" y="138"/>
                </a:cxn>
                <a:cxn ang="0">
                  <a:pos x="266" y="152"/>
                </a:cxn>
                <a:cxn ang="0">
                  <a:pos x="252" y="158"/>
                </a:cxn>
              </a:cxnLst>
              <a:rect l="0" t="0" r="r" b="b"/>
              <a:pathLst>
                <a:path w="300" h="366">
                  <a:moveTo>
                    <a:pt x="158" y="0"/>
                  </a:moveTo>
                  <a:lnTo>
                    <a:pt x="158" y="0"/>
                  </a:lnTo>
                  <a:lnTo>
                    <a:pt x="150" y="0"/>
                  </a:lnTo>
                  <a:lnTo>
                    <a:pt x="150" y="0"/>
                  </a:lnTo>
                  <a:lnTo>
                    <a:pt x="142" y="0"/>
                  </a:lnTo>
                  <a:lnTo>
                    <a:pt x="142" y="0"/>
                  </a:lnTo>
                  <a:lnTo>
                    <a:pt x="128" y="2"/>
                  </a:lnTo>
                  <a:lnTo>
                    <a:pt x="114" y="6"/>
                  </a:lnTo>
                  <a:lnTo>
                    <a:pt x="100" y="10"/>
                  </a:lnTo>
                  <a:lnTo>
                    <a:pt x="88" y="14"/>
                  </a:lnTo>
                  <a:lnTo>
                    <a:pt x="74" y="22"/>
                  </a:lnTo>
                  <a:lnTo>
                    <a:pt x="62" y="28"/>
                  </a:lnTo>
                  <a:lnTo>
                    <a:pt x="52" y="38"/>
                  </a:lnTo>
                  <a:lnTo>
                    <a:pt x="42" y="48"/>
                  </a:lnTo>
                  <a:lnTo>
                    <a:pt x="32" y="58"/>
                  </a:lnTo>
                  <a:lnTo>
                    <a:pt x="24" y="68"/>
                  </a:lnTo>
                  <a:lnTo>
                    <a:pt x="18" y="82"/>
                  </a:lnTo>
                  <a:lnTo>
                    <a:pt x="12" y="94"/>
                  </a:lnTo>
                  <a:lnTo>
                    <a:pt x="6" y="108"/>
                  </a:lnTo>
                  <a:lnTo>
                    <a:pt x="4" y="122"/>
                  </a:lnTo>
                  <a:lnTo>
                    <a:pt x="2" y="136"/>
                  </a:lnTo>
                  <a:lnTo>
                    <a:pt x="0" y="150"/>
                  </a:lnTo>
                  <a:lnTo>
                    <a:pt x="0" y="150"/>
                  </a:lnTo>
                  <a:lnTo>
                    <a:pt x="2" y="166"/>
                  </a:lnTo>
                  <a:lnTo>
                    <a:pt x="4" y="182"/>
                  </a:lnTo>
                  <a:lnTo>
                    <a:pt x="10" y="198"/>
                  </a:lnTo>
                  <a:lnTo>
                    <a:pt x="16" y="214"/>
                  </a:lnTo>
                  <a:lnTo>
                    <a:pt x="26" y="228"/>
                  </a:lnTo>
                  <a:lnTo>
                    <a:pt x="34" y="242"/>
                  </a:lnTo>
                  <a:lnTo>
                    <a:pt x="56" y="266"/>
                  </a:lnTo>
                  <a:lnTo>
                    <a:pt x="56" y="266"/>
                  </a:lnTo>
                  <a:lnTo>
                    <a:pt x="66" y="276"/>
                  </a:lnTo>
                  <a:lnTo>
                    <a:pt x="72" y="290"/>
                  </a:lnTo>
                  <a:lnTo>
                    <a:pt x="72" y="290"/>
                  </a:lnTo>
                  <a:lnTo>
                    <a:pt x="76" y="304"/>
                  </a:lnTo>
                  <a:lnTo>
                    <a:pt x="78" y="322"/>
                  </a:lnTo>
                  <a:lnTo>
                    <a:pt x="78" y="334"/>
                  </a:lnTo>
                  <a:lnTo>
                    <a:pt x="78" y="334"/>
                  </a:lnTo>
                  <a:lnTo>
                    <a:pt x="78" y="340"/>
                  </a:lnTo>
                  <a:lnTo>
                    <a:pt x="80" y="346"/>
                  </a:lnTo>
                  <a:lnTo>
                    <a:pt x="86" y="356"/>
                  </a:lnTo>
                  <a:lnTo>
                    <a:pt x="96" y="364"/>
                  </a:lnTo>
                  <a:lnTo>
                    <a:pt x="102" y="366"/>
                  </a:lnTo>
                  <a:lnTo>
                    <a:pt x="110" y="366"/>
                  </a:lnTo>
                  <a:lnTo>
                    <a:pt x="150" y="366"/>
                  </a:lnTo>
                  <a:lnTo>
                    <a:pt x="150" y="366"/>
                  </a:lnTo>
                  <a:lnTo>
                    <a:pt x="192" y="366"/>
                  </a:lnTo>
                  <a:lnTo>
                    <a:pt x="192" y="366"/>
                  </a:lnTo>
                  <a:lnTo>
                    <a:pt x="198" y="366"/>
                  </a:lnTo>
                  <a:lnTo>
                    <a:pt x="204" y="364"/>
                  </a:lnTo>
                  <a:lnTo>
                    <a:pt x="214" y="356"/>
                  </a:lnTo>
                  <a:lnTo>
                    <a:pt x="220" y="346"/>
                  </a:lnTo>
                  <a:lnTo>
                    <a:pt x="222" y="340"/>
                  </a:lnTo>
                  <a:lnTo>
                    <a:pt x="224" y="334"/>
                  </a:lnTo>
                  <a:lnTo>
                    <a:pt x="224" y="322"/>
                  </a:lnTo>
                  <a:lnTo>
                    <a:pt x="224" y="322"/>
                  </a:lnTo>
                  <a:lnTo>
                    <a:pt x="224" y="304"/>
                  </a:lnTo>
                  <a:lnTo>
                    <a:pt x="228" y="290"/>
                  </a:lnTo>
                  <a:lnTo>
                    <a:pt x="228" y="290"/>
                  </a:lnTo>
                  <a:lnTo>
                    <a:pt x="236" y="276"/>
                  </a:lnTo>
                  <a:lnTo>
                    <a:pt x="244" y="266"/>
                  </a:lnTo>
                  <a:lnTo>
                    <a:pt x="244" y="266"/>
                  </a:lnTo>
                  <a:lnTo>
                    <a:pt x="266" y="242"/>
                  </a:lnTo>
                  <a:lnTo>
                    <a:pt x="276" y="228"/>
                  </a:lnTo>
                  <a:lnTo>
                    <a:pt x="284" y="214"/>
                  </a:lnTo>
                  <a:lnTo>
                    <a:pt x="290" y="198"/>
                  </a:lnTo>
                  <a:lnTo>
                    <a:pt x="296" y="182"/>
                  </a:lnTo>
                  <a:lnTo>
                    <a:pt x="298" y="166"/>
                  </a:lnTo>
                  <a:lnTo>
                    <a:pt x="300" y="150"/>
                  </a:lnTo>
                  <a:lnTo>
                    <a:pt x="300" y="150"/>
                  </a:lnTo>
                  <a:lnTo>
                    <a:pt x="300" y="136"/>
                  </a:lnTo>
                  <a:lnTo>
                    <a:pt x="298" y="122"/>
                  </a:lnTo>
                  <a:lnTo>
                    <a:pt x="294" y="108"/>
                  </a:lnTo>
                  <a:lnTo>
                    <a:pt x="290" y="94"/>
                  </a:lnTo>
                  <a:lnTo>
                    <a:pt x="284" y="82"/>
                  </a:lnTo>
                  <a:lnTo>
                    <a:pt x="276" y="70"/>
                  </a:lnTo>
                  <a:lnTo>
                    <a:pt x="268" y="58"/>
                  </a:lnTo>
                  <a:lnTo>
                    <a:pt x="260" y="48"/>
                  </a:lnTo>
                  <a:lnTo>
                    <a:pt x="250" y="38"/>
                  </a:lnTo>
                  <a:lnTo>
                    <a:pt x="238" y="30"/>
                  </a:lnTo>
                  <a:lnTo>
                    <a:pt x="226" y="22"/>
                  </a:lnTo>
                  <a:lnTo>
                    <a:pt x="214" y="14"/>
                  </a:lnTo>
                  <a:lnTo>
                    <a:pt x="202" y="10"/>
                  </a:lnTo>
                  <a:lnTo>
                    <a:pt x="188" y="6"/>
                  </a:lnTo>
                  <a:lnTo>
                    <a:pt x="174" y="2"/>
                  </a:lnTo>
                  <a:lnTo>
                    <a:pt x="158" y="0"/>
                  </a:lnTo>
                  <a:lnTo>
                    <a:pt x="158" y="0"/>
                  </a:lnTo>
                  <a:close/>
                  <a:moveTo>
                    <a:pt x="252" y="158"/>
                  </a:moveTo>
                  <a:lnTo>
                    <a:pt x="252" y="158"/>
                  </a:lnTo>
                  <a:lnTo>
                    <a:pt x="244" y="156"/>
                  </a:lnTo>
                  <a:lnTo>
                    <a:pt x="238" y="152"/>
                  </a:lnTo>
                  <a:lnTo>
                    <a:pt x="238" y="152"/>
                  </a:lnTo>
                  <a:lnTo>
                    <a:pt x="234" y="146"/>
                  </a:lnTo>
                  <a:lnTo>
                    <a:pt x="232" y="138"/>
                  </a:lnTo>
                  <a:lnTo>
                    <a:pt x="232" y="138"/>
                  </a:lnTo>
                  <a:lnTo>
                    <a:pt x="232" y="126"/>
                  </a:lnTo>
                  <a:lnTo>
                    <a:pt x="228" y="112"/>
                  </a:lnTo>
                  <a:lnTo>
                    <a:pt x="222" y="102"/>
                  </a:lnTo>
                  <a:lnTo>
                    <a:pt x="214" y="92"/>
                  </a:lnTo>
                  <a:lnTo>
                    <a:pt x="204" y="84"/>
                  </a:lnTo>
                  <a:lnTo>
                    <a:pt x="194" y="76"/>
                  </a:lnTo>
                  <a:lnTo>
                    <a:pt x="182" y="72"/>
                  </a:lnTo>
                  <a:lnTo>
                    <a:pt x="168" y="70"/>
                  </a:lnTo>
                  <a:lnTo>
                    <a:pt x="168" y="70"/>
                  </a:lnTo>
                  <a:lnTo>
                    <a:pt x="160" y="68"/>
                  </a:lnTo>
                  <a:lnTo>
                    <a:pt x="154" y="64"/>
                  </a:lnTo>
                  <a:lnTo>
                    <a:pt x="150" y="58"/>
                  </a:lnTo>
                  <a:lnTo>
                    <a:pt x="150" y="50"/>
                  </a:lnTo>
                  <a:lnTo>
                    <a:pt x="150" y="50"/>
                  </a:lnTo>
                  <a:lnTo>
                    <a:pt x="152" y="42"/>
                  </a:lnTo>
                  <a:lnTo>
                    <a:pt x="156" y="38"/>
                  </a:lnTo>
                  <a:lnTo>
                    <a:pt x="162" y="34"/>
                  </a:lnTo>
                  <a:lnTo>
                    <a:pt x="170" y="32"/>
                  </a:lnTo>
                  <a:lnTo>
                    <a:pt x="170" y="32"/>
                  </a:lnTo>
                  <a:lnTo>
                    <a:pt x="190" y="36"/>
                  </a:lnTo>
                  <a:lnTo>
                    <a:pt x="210" y="42"/>
                  </a:lnTo>
                  <a:lnTo>
                    <a:pt x="226" y="52"/>
                  </a:lnTo>
                  <a:lnTo>
                    <a:pt x="242" y="66"/>
                  </a:lnTo>
                  <a:lnTo>
                    <a:pt x="254" y="80"/>
                  </a:lnTo>
                  <a:lnTo>
                    <a:pt x="262" y="98"/>
                  </a:lnTo>
                  <a:lnTo>
                    <a:pt x="268" y="118"/>
                  </a:lnTo>
                  <a:lnTo>
                    <a:pt x="270" y="138"/>
                  </a:lnTo>
                  <a:lnTo>
                    <a:pt x="270" y="138"/>
                  </a:lnTo>
                  <a:lnTo>
                    <a:pt x="270" y="146"/>
                  </a:lnTo>
                  <a:lnTo>
                    <a:pt x="266" y="152"/>
                  </a:lnTo>
                  <a:lnTo>
                    <a:pt x="266" y="152"/>
                  </a:lnTo>
                  <a:lnTo>
                    <a:pt x="260" y="156"/>
                  </a:lnTo>
                  <a:lnTo>
                    <a:pt x="252" y="158"/>
                  </a:lnTo>
                  <a:lnTo>
                    <a:pt x="252" y="15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u="sng"/>
            </a:p>
          </p:txBody>
        </p:sp>
        <p:sp>
          <p:nvSpPr>
            <p:cNvPr id="12" name="Rectangle 50"/>
            <p:cNvSpPr>
              <a:spLocks noChangeArrowheads="1"/>
            </p:cNvSpPr>
            <p:nvPr/>
          </p:nvSpPr>
          <p:spPr bwMode="auto">
            <a:xfrm>
              <a:off x="1838325" y="1609725"/>
              <a:ext cx="234950" cy="114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u="sng"/>
            </a:p>
          </p:txBody>
        </p:sp>
        <p:sp>
          <p:nvSpPr>
            <p:cNvPr id="13" name="Rectangle 51"/>
            <p:cNvSpPr>
              <a:spLocks noChangeArrowheads="1"/>
            </p:cNvSpPr>
            <p:nvPr/>
          </p:nvSpPr>
          <p:spPr bwMode="auto">
            <a:xfrm>
              <a:off x="1838325" y="1765300"/>
              <a:ext cx="234950" cy="508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u="sng"/>
            </a:p>
          </p:txBody>
        </p:sp>
        <p:sp>
          <p:nvSpPr>
            <p:cNvPr id="14" name="Freeform 52"/>
            <p:cNvSpPr>
              <a:spLocks/>
            </p:cNvSpPr>
            <p:nvPr/>
          </p:nvSpPr>
          <p:spPr bwMode="auto">
            <a:xfrm>
              <a:off x="1927225" y="911225"/>
              <a:ext cx="53975" cy="180975"/>
            </a:xfrm>
            <a:custGeom>
              <a:avLst/>
              <a:gdLst/>
              <a:ahLst/>
              <a:cxnLst>
                <a:cxn ang="0">
                  <a:pos x="34" y="112"/>
                </a:cxn>
                <a:cxn ang="0">
                  <a:pos x="4" y="114"/>
                </a:cxn>
                <a:cxn ang="0">
                  <a:pos x="0" y="0"/>
                </a:cxn>
                <a:cxn ang="0">
                  <a:pos x="28" y="0"/>
                </a:cxn>
                <a:cxn ang="0">
                  <a:pos x="34" y="112"/>
                </a:cxn>
              </a:cxnLst>
              <a:rect l="0" t="0" r="r" b="b"/>
              <a:pathLst>
                <a:path w="34" h="114">
                  <a:moveTo>
                    <a:pt x="34" y="112"/>
                  </a:moveTo>
                  <a:lnTo>
                    <a:pt x="4" y="114"/>
                  </a:lnTo>
                  <a:lnTo>
                    <a:pt x="0" y="0"/>
                  </a:lnTo>
                  <a:lnTo>
                    <a:pt x="28" y="0"/>
                  </a:lnTo>
                  <a:lnTo>
                    <a:pt x="34" y="11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u="sng"/>
            </a:p>
          </p:txBody>
        </p:sp>
        <p:sp>
          <p:nvSpPr>
            <p:cNvPr id="15" name="Freeform 53"/>
            <p:cNvSpPr>
              <a:spLocks/>
            </p:cNvSpPr>
            <p:nvPr/>
          </p:nvSpPr>
          <p:spPr bwMode="auto">
            <a:xfrm>
              <a:off x="1698625" y="962025"/>
              <a:ext cx="130175" cy="177800"/>
            </a:xfrm>
            <a:custGeom>
              <a:avLst/>
              <a:gdLst/>
              <a:ahLst/>
              <a:cxnLst>
                <a:cxn ang="0">
                  <a:pos x="58" y="112"/>
                </a:cxn>
                <a:cxn ang="0">
                  <a:pos x="0" y="14"/>
                </a:cxn>
                <a:cxn ang="0">
                  <a:pos x="26" y="0"/>
                </a:cxn>
                <a:cxn ang="0">
                  <a:pos x="82" y="98"/>
                </a:cxn>
                <a:cxn ang="0">
                  <a:pos x="58" y="112"/>
                </a:cxn>
              </a:cxnLst>
              <a:rect l="0" t="0" r="r" b="b"/>
              <a:pathLst>
                <a:path w="82" h="112">
                  <a:moveTo>
                    <a:pt x="58" y="112"/>
                  </a:moveTo>
                  <a:lnTo>
                    <a:pt x="0" y="14"/>
                  </a:lnTo>
                  <a:lnTo>
                    <a:pt x="26" y="0"/>
                  </a:lnTo>
                  <a:lnTo>
                    <a:pt x="82" y="98"/>
                  </a:lnTo>
                  <a:lnTo>
                    <a:pt x="58" y="11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u="sng"/>
            </a:p>
          </p:txBody>
        </p:sp>
        <p:sp>
          <p:nvSpPr>
            <p:cNvPr id="16" name="Freeform 54"/>
            <p:cNvSpPr>
              <a:spLocks/>
            </p:cNvSpPr>
            <p:nvPr/>
          </p:nvSpPr>
          <p:spPr bwMode="auto">
            <a:xfrm>
              <a:off x="1536700" y="1123950"/>
              <a:ext cx="180975" cy="130175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114" y="58"/>
                </a:cxn>
                <a:cxn ang="0">
                  <a:pos x="98" y="82"/>
                </a:cxn>
                <a:cxn ang="0">
                  <a:pos x="0" y="26"/>
                </a:cxn>
                <a:cxn ang="0">
                  <a:pos x="14" y="0"/>
                </a:cxn>
              </a:cxnLst>
              <a:rect l="0" t="0" r="r" b="b"/>
              <a:pathLst>
                <a:path w="114" h="82">
                  <a:moveTo>
                    <a:pt x="14" y="0"/>
                  </a:moveTo>
                  <a:lnTo>
                    <a:pt x="114" y="58"/>
                  </a:lnTo>
                  <a:lnTo>
                    <a:pt x="98" y="82"/>
                  </a:lnTo>
                  <a:lnTo>
                    <a:pt x="0" y="26"/>
                  </a:lnTo>
                  <a:lnTo>
                    <a:pt x="1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u="sng"/>
            </a:p>
          </p:txBody>
        </p:sp>
        <p:sp>
          <p:nvSpPr>
            <p:cNvPr id="17" name="Freeform 55"/>
            <p:cNvSpPr>
              <a:spLocks/>
            </p:cNvSpPr>
            <p:nvPr/>
          </p:nvSpPr>
          <p:spPr bwMode="auto">
            <a:xfrm>
              <a:off x="2190750" y="1123950"/>
              <a:ext cx="177800" cy="130175"/>
            </a:xfrm>
            <a:custGeom>
              <a:avLst/>
              <a:gdLst/>
              <a:ahLst/>
              <a:cxnLst>
                <a:cxn ang="0">
                  <a:pos x="98" y="0"/>
                </a:cxn>
                <a:cxn ang="0">
                  <a:pos x="0" y="58"/>
                </a:cxn>
                <a:cxn ang="0">
                  <a:pos x="14" y="82"/>
                </a:cxn>
                <a:cxn ang="0">
                  <a:pos x="112" y="26"/>
                </a:cxn>
                <a:cxn ang="0">
                  <a:pos x="98" y="0"/>
                </a:cxn>
              </a:cxnLst>
              <a:rect l="0" t="0" r="r" b="b"/>
              <a:pathLst>
                <a:path w="112" h="82">
                  <a:moveTo>
                    <a:pt x="98" y="0"/>
                  </a:moveTo>
                  <a:lnTo>
                    <a:pt x="0" y="58"/>
                  </a:lnTo>
                  <a:lnTo>
                    <a:pt x="14" y="82"/>
                  </a:lnTo>
                  <a:lnTo>
                    <a:pt x="112" y="26"/>
                  </a:lnTo>
                  <a:lnTo>
                    <a:pt x="9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u="sng"/>
            </a:p>
          </p:txBody>
        </p:sp>
        <p:sp>
          <p:nvSpPr>
            <p:cNvPr id="18" name="Freeform 56"/>
            <p:cNvSpPr>
              <a:spLocks/>
            </p:cNvSpPr>
            <p:nvPr/>
          </p:nvSpPr>
          <p:spPr bwMode="auto">
            <a:xfrm>
              <a:off x="2076450" y="962025"/>
              <a:ext cx="130175" cy="177800"/>
            </a:xfrm>
            <a:custGeom>
              <a:avLst/>
              <a:gdLst/>
              <a:ahLst/>
              <a:cxnLst>
                <a:cxn ang="0">
                  <a:pos x="26" y="112"/>
                </a:cxn>
                <a:cxn ang="0">
                  <a:pos x="0" y="98"/>
                </a:cxn>
                <a:cxn ang="0">
                  <a:pos x="58" y="0"/>
                </a:cxn>
                <a:cxn ang="0">
                  <a:pos x="82" y="14"/>
                </a:cxn>
                <a:cxn ang="0">
                  <a:pos x="26" y="112"/>
                </a:cxn>
              </a:cxnLst>
              <a:rect l="0" t="0" r="r" b="b"/>
              <a:pathLst>
                <a:path w="82" h="112">
                  <a:moveTo>
                    <a:pt x="26" y="112"/>
                  </a:moveTo>
                  <a:lnTo>
                    <a:pt x="0" y="98"/>
                  </a:lnTo>
                  <a:lnTo>
                    <a:pt x="58" y="0"/>
                  </a:lnTo>
                  <a:lnTo>
                    <a:pt x="82" y="14"/>
                  </a:lnTo>
                  <a:lnTo>
                    <a:pt x="26" y="11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u="sng"/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5590036" y="2400892"/>
            <a:ext cx="822325" cy="796925"/>
            <a:chOff x="5314950" y="3314700"/>
            <a:chExt cx="822325" cy="796925"/>
          </a:xfrm>
          <a:solidFill>
            <a:schemeClr val="bg1"/>
          </a:solidFill>
        </p:grpSpPr>
        <p:sp>
          <p:nvSpPr>
            <p:cNvPr id="20" name="Freeform 209"/>
            <p:cNvSpPr>
              <a:spLocks noEditPoints="1"/>
            </p:cNvSpPr>
            <p:nvPr/>
          </p:nvSpPr>
          <p:spPr bwMode="auto">
            <a:xfrm>
              <a:off x="5314950" y="3336925"/>
              <a:ext cx="777875" cy="768350"/>
            </a:xfrm>
            <a:custGeom>
              <a:avLst/>
              <a:gdLst/>
              <a:ahLst/>
              <a:cxnLst>
                <a:cxn ang="0">
                  <a:pos x="320" y="254"/>
                </a:cxn>
                <a:cxn ang="0">
                  <a:pos x="164" y="102"/>
                </a:cxn>
                <a:cxn ang="0">
                  <a:pos x="166" y="92"/>
                </a:cxn>
                <a:cxn ang="0">
                  <a:pos x="166" y="70"/>
                </a:cxn>
                <a:cxn ang="0">
                  <a:pos x="160" y="50"/>
                </a:cxn>
                <a:cxn ang="0">
                  <a:pos x="150" y="32"/>
                </a:cxn>
                <a:cxn ang="0">
                  <a:pos x="142" y="24"/>
                </a:cxn>
                <a:cxn ang="0">
                  <a:pos x="122" y="10"/>
                </a:cxn>
                <a:cxn ang="0">
                  <a:pos x="102" y="2"/>
                </a:cxn>
                <a:cxn ang="0">
                  <a:pos x="78" y="0"/>
                </a:cxn>
                <a:cxn ang="0">
                  <a:pos x="56" y="4"/>
                </a:cxn>
                <a:cxn ang="0">
                  <a:pos x="96" y="44"/>
                </a:cxn>
                <a:cxn ang="0">
                  <a:pos x="104" y="56"/>
                </a:cxn>
                <a:cxn ang="0">
                  <a:pos x="106" y="70"/>
                </a:cxn>
                <a:cxn ang="0">
                  <a:pos x="104" y="82"/>
                </a:cxn>
                <a:cxn ang="0">
                  <a:pos x="96" y="96"/>
                </a:cxn>
                <a:cxn ang="0">
                  <a:pos x="90" y="100"/>
                </a:cxn>
                <a:cxn ang="0">
                  <a:pos x="76" y="106"/>
                </a:cxn>
                <a:cxn ang="0">
                  <a:pos x="62" y="106"/>
                </a:cxn>
                <a:cxn ang="0">
                  <a:pos x="50" y="102"/>
                </a:cxn>
                <a:cxn ang="0">
                  <a:pos x="4" y="58"/>
                </a:cxn>
                <a:cxn ang="0">
                  <a:pos x="2" y="68"/>
                </a:cxn>
                <a:cxn ang="0">
                  <a:pos x="0" y="92"/>
                </a:cxn>
                <a:cxn ang="0">
                  <a:pos x="6" y="114"/>
                </a:cxn>
                <a:cxn ang="0">
                  <a:pos x="16" y="134"/>
                </a:cxn>
                <a:cxn ang="0">
                  <a:pos x="24" y="144"/>
                </a:cxn>
                <a:cxn ang="0">
                  <a:pos x="42" y="156"/>
                </a:cxn>
                <a:cxn ang="0">
                  <a:pos x="62" y="164"/>
                </a:cxn>
                <a:cxn ang="0">
                  <a:pos x="82" y="168"/>
                </a:cxn>
                <a:cxn ang="0">
                  <a:pos x="102" y="164"/>
                </a:cxn>
                <a:cxn ang="0">
                  <a:pos x="194" y="256"/>
                </a:cxn>
                <a:cxn ang="0">
                  <a:pos x="208" y="268"/>
                </a:cxn>
                <a:cxn ang="0">
                  <a:pos x="256" y="314"/>
                </a:cxn>
                <a:cxn ang="0">
                  <a:pos x="354" y="412"/>
                </a:cxn>
                <a:cxn ang="0">
                  <a:pos x="358" y="440"/>
                </a:cxn>
                <a:cxn ang="0">
                  <a:pos x="374" y="464"/>
                </a:cxn>
                <a:cxn ang="0">
                  <a:pos x="384" y="474"/>
                </a:cxn>
                <a:cxn ang="0">
                  <a:pos x="410" y="484"/>
                </a:cxn>
                <a:cxn ang="0">
                  <a:pos x="436" y="482"/>
                </a:cxn>
                <a:cxn ang="0">
                  <a:pos x="460" y="472"/>
                </a:cxn>
                <a:cxn ang="0">
                  <a:pos x="470" y="464"/>
                </a:cxn>
                <a:cxn ang="0">
                  <a:pos x="484" y="442"/>
                </a:cxn>
                <a:cxn ang="0">
                  <a:pos x="490" y="416"/>
                </a:cxn>
                <a:cxn ang="0">
                  <a:pos x="484" y="390"/>
                </a:cxn>
                <a:cxn ang="0">
                  <a:pos x="470" y="368"/>
                </a:cxn>
                <a:cxn ang="0">
                  <a:pos x="458" y="360"/>
                </a:cxn>
                <a:cxn ang="0">
                  <a:pos x="430" y="350"/>
                </a:cxn>
                <a:cxn ang="0">
                  <a:pos x="416" y="350"/>
                </a:cxn>
                <a:cxn ang="0">
                  <a:pos x="412" y="452"/>
                </a:cxn>
                <a:cxn ang="0">
                  <a:pos x="396" y="392"/>
                </a:cxn>
                <a:cxn ang="0">
                  <a:pos x="456" y="408"/>
                </a:cxn>
              </a:cxnLst>
              <a:rect l="0" t="0" r="r" b="b"/>
              <a:pathLst>
                <a:path w="490" h="484">
                  <a:moveTo>
                    <a:pt x="416" y="350"/>
                  </a:moveTo>
                  <a:lnTo>
                    <a:pt x="320" y="254"/>
                  </a:lnTo>
                  <a:lnTo>
                    <a:pt x="236" y="172"/>
                  </a:lnTo>
                  <a:lnTo>
                    <a:pt x="164" y="102"/>
                  </a:lnTo>
                  <a:lnTo>
                    <a:pt x="164" y="102"/>
                  </a:lnTo>
                  <a:lnTo>
                    <a:pt x="166" y="92"/>
                  </a:lnTo>
                  <a:lnTo>
                    <a:pt x="168" y="82"/>
                  </a:lnTo>
                  <a:lnTo>
                    <a:pt x="166" y="70"/>
                  </a:lnTo>
                  <a:lnTo>
                    <a:pt x="164" y="60"/>
                  </a:lnTo>
                  <a:lnTo>
                    <a:pt x="160" y="50"/>
                  </a:lnTo>
                  <a:lnTo>
                    <a:pt x="156" y="42"/>
                  </a:lnTo>
                  <a:lnTo>
                    <a:pt x="150" y="32"/>
                  </a:lnTo>
                  <a:lnTo>
                    <a:pt x="142" y="24"/>
                  </a:lnTo>
                  <a:lnTo>
                    <a:pt x="142" y="24"/>
                  </a:lnTo>
                  <a:lnTo>
                    <a:pt x="132" y="16"/>
                  </a:lnTo>
                  <a:lnTo>
                    <a:pt x="122" y="10"/>
                  </a:lnTo>
                  <a:lnTo>
                    <a:pt x="112" y="4"/>
                  </a:lnTo>
                  <a:lnTo>
                    <a:pt x="102" y="2"/>
                  </a:lnTo>
                  <a:lnTo>
                    <a:pt x="90" y="0"/>
                  </a:lnTo>
                  <a:lnTo>
                    <a:pt x="78" y="0"/>
                  </a:lnTo>
                  <a:lnTo>
                    <a:pt x="68" y="2"/>
                  </a:lnTo>
                  <a:lnTo>
                    <a:pt x="56" y="4"/>
                  </a:lnTo>
                  <a:lnTo>
                    <a:pt x="96" y="44"/>
                  </a:lnTo>
                  <a:lnTo>
                    <a:pt x="96" y="44"/>
                  </a:lnTo>
                  <a:lnTo>
                    <a:pt x="100" y="50"/>
                  </a:lnTo>
                  <a:lnTo>
                    <a:pt x="104" y="56"/>
                  </a:lnTo>
                  <a:lnTo>
                    <a:pt x="106" y="62"/>
                  </a:lnTo>
                  <a:lnTo>
                    <a:pt x="106" y="70"/>
                  </a:lnTo>
                  <a:lnTo>
                    <a:pt x="106" y="76"/>
                  </a:lnTo>
                  <a:lnTo>
                    <a:pt x="104" y="82"/>
                  </a:lnTo>
                  <a:lnTo>
                    <a:pt x="100" y="90"/>
                  </a:lnTo>
                  <a:lnTo>
                    <a:pt x="96" y="96"/>
                  </a:lnTo>
                  <a:lnTo>
                    <a:pt x="96" y="96"/>
                  </a:lnTo>
                  <a:lnTo>
                    <a:pt x="90" y="100"/>
                  </a:lnTo>
                  <a:lnTo>
                    <a:pt x="84" y="104"/>
                  </a:lnTo>
                  <a:lnTo>
                    <a:pt x="76" y="106"/>
                  </a:lnTo>
                  <a:lnTo>
                    <a:pt x="70" y="106"/>
                  </a:lnTo>
                  <a:lnTo>
                    <a:pt x="62" y="106"/>
                  </a:lnTo>
                  <a:lnTo>
                    <a:pt x="56" y="104"/>
                  </a:lnTo>
                  <a:lnTo>
                    <a:pt x="50" y="102"/>
                  </a:lnTo>
                  <a:lnTo>
                    <a:pt x="44" y="96"/>
                  </a:lnTo>
                  <a:lnTo>
                    <a:pt x="4" y="58"/>
                  </a:lnTo>
                  <a:lnTo>
                    <a:pt x="4" y="58"/>
                  </a:lnTo>
                  <a:lnTo>
                    <a:pt x="2" y="68"/>
                  </a:lnTo>
                  <a:lnTo>
                    <a:pt x="0" y="80"/>
                  </a:lnTo>
                  <a:lnTo>
                    <a:pt x="0" y="92"/>
                  </a:lnTo>
                  <a:lnTo>
                    <a:pt x="2" y="102"/>
                  </a:lnTo>
                  <a:lnTo>
                    <a:pt x="6" y="114"/>
                  </a:lnTo>
                  <a:lnTo>
                    <a:pt x="10" y="124"/>
                  </a:lnTo>
                  <a:lnTo>
                    <a:pt x="16" y="134"/>
                  </a:lnTo>
                  <a:lnTo>
                    <a:pt x="24" y="144"/>
                  </a:lnTo>
                  <a:lnTo>
                    <a:pt x="24" y="144"/>
                  </a:lnTo>
                  <a:lnTo>
                    <a:pt x="32" y="150"/>
                  </a:lnTo>
                  <a:lnTo>
                    <a:pt x="42" y="156"/>
                  </a:lnTo>
                  <a:lnTo>
                    <a:pt x="52" y="162"/>
                  </a:lnTo>
                  <a:lnTo>
                    <a:pt x="62" y="164"/>
                  </a:lnTo>
                  <a:lnTo>
                    <a:pt x="72" y="166"/>
                  </a:lnTo>
                  <a:lnTo>
                    <a:pt x="82" y="168"/>
                  </a:lnTo>
                  <a:lnTo>
                    <a:pt x="92" y="166"/>
                  </a:lnTo>
                  <a:lnTo>
                    <a:pt x="102" y="164"/>
                  </a:lnTo>
                  <a:lnTo>
                    <a:pt x="172" y="234"/>
                  </a:lnTo>
                  <a:lnTo>
                    <a:pt x="194" y="256"/>
                  </a:lnTo>
                  <a:lnTo>
                    <a:pt x="208" y="268"/>
                  </a:lnTo>
                  <a:lnTo>
                    <a:pt x="208" y="268"/>
                  </a:lnTo>
                  <a:lnTo>
                    <a:pt x="208" y="268"/>
                  </a:lnTo>
                  <a:lnTo>
                    <a:pt x="256" y="314"/>
                  </a:lnTo>
                  <a:lnTo>
                    <a:pt x="354" y="412"/>
                  </a:lnTo>
                  <a:lnTo>
                    <a:pt x="354" y="412"/>
                  </a:lnTo>
                  <a:lnTo>
                    <a:pt x="356" y="426"/>
                  </a:lnTo>
                  <a:lnTo>
                    <a:pt x="358" y="440"/>
                  </a:lnTo>
                  <a:lnTo>
                    <a:pt x="364" y="454"/>
                  </a:lnTo>
                  <a:lnTo>
                    <a:pt x="374" y="464"/>
                  </a:lnTo>
                  <a:lnTo>
                    <a:pt x="374" y="464"/>
                  </a:lnTo>
                  <a:lnTo>
                    <a:pt x="384" y="474"/>
                  </a:lnTo>
                  <a:lnTo>
                    <a:pt x="396" y="480"/>
                  </a:lnTo>
                  <a:lnTo>
                    <a:pt x="410" y="484"/>
                  </a:lnTo>
                  <a:lnTo>
                    <a:pt x="422" y="484"/>
                  </a:lnTo>
                  <a:lnTo>
                    <a:pt x="436" y="482"/>
                  </a:lnTo>
                  <a:lnTo>
                    <a:pt x="448" y="480"/>
                  </a:lnTo>
                  <a:lnTo>
                    <a:pt x="460" y="472"/>
                  </a:lnTo>
                  <a:lnTo>
                    <a:pt x="470" y="464"/>
                  </a:lnTo>
                  <a:lnTo>
                    <a:pt x="470" y="464"/>
                  </a:lnTo>
                  <a:lnTo>
                    <a:pt x="478" y="454"/>
                  </a:lnTo>
                  <a:lnTo>
                    <a:pt x="484" y="442"/>
                  </a:lnTo>
                  <a:lnTo>
                    <a:pt x="488" y="430"/>
                  </a:lnTo>
                  <a:lnTo>
                    <a:pt x="490" y="416"/>
                  </a:lnTo>
                  <a:lnTo>
                    <a:pt x="488" y="404"/>
                  </a:lnTo>
                  <a:lnTo>
                    <a:pt x="484" y="390"/>
                  </a:lnTo>
                  <a:lnTo>
                    <a:pt x="478" y="380"/>
                  </a:lnTo>
                  <a:lnTo>
                    <a:pt x="470" y="368"/>
                  </a:lnTo>
                  <a:lnTo>
                    <a:pt x="470" y="368"/>
                  </a:lnTo>
                  <a:lnTo>
                    <a:pt x="458" y="360"/>
                  </a:lnTo>
                  <a:lnTo>
                    <a:pt x="444" y="354"/>
                  </a:lnTo>
                  <a:lnTo>
                    <a:pt x="430" y="350"/>
                  </a:lnTo>
                  <a:lnTo>
                    <a:pt x="416" y="350"/>
                  </a:lnTo>
                  <a:lnTo>
                    <a:pt x="416" y="350"/>
                  </a:lnTo>
                  <a:close/>
                  <a:moveTo>
                    <a:pt x="446" y="442"/>
                  </a:moveTo>
                  <a:lnTo>
                    <a:pt x="412" y="452"/>
                  </a:lnTo>
                  <a:lnTo>
                    <a:pt x="388" y="426"/>
                  </a:lnTo>
                  <a:lnTo>
                    <a:pt x="396" y="392"/>
                  </a:lnTo>
                  <a:lnTo>
                    <a:pt x="430" y="382"/>
                  </a:lnTo>
                  <a:lnTo>
                    <a:pt x="456" y="408"/>
                  </a:lnTo>
                  <a:lnTo>
                    <a:pt x="446" y="44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210"/>
            <p:cNvSpPr>
              <a:spLocks noEditPoints="1"/>
            </p:cNvSpPr>
            <p:nvPr/>
          </p:nvSpPr>
          <p:spPr bwMode="auto">
            <a:xfrm>
              <a:off x="5340350" y="3733800"/>
              <a:ext cx="377825" cy="377825"/>
            </a:xfrm>
            <a:custGeom>
              <a:avLst/>
              <a:gdLst/>
              <a:ahLst/>
              <a:cxnLst>
                <a:cxn ang="0">
                  <a:pos x="54" y="80"/>
                </a:cxn>
                <a:cxn ang="0">
                  <a:pos x="16" y="118"/>
                </a:cxn>
                <a:cxn ang="0">
                  <a:pos x="4" y="134"/>
                </a:cxn>
                <a:cxn ang="0">
                  <a:pos x="0" y="152"/>
                </a:cxn>
                <a:cxn ang="0">
                  <a:pos x="4" y="170"/>
                </a:cxn>
                <a:cxn ang="0">
                  <a:pos x="14" y="188"/>
                </a:cxn>
                <a:cxn ang="0">
                  <a:pos x="50" y="224"/>
                </a:cxn>
                <a:cxn ang="0">
                  <a:pos x="66" y="234"/>
                </a:cxn>
                <a:cxn ang="0">
                  <a:pos x="86" y="238"/>
                </a:cxn>
                <a:cxn ang="0">
                  <a:pos x="104" y="234"/>
                </a:cxn>
                <a:cxn ang="0">
                  <a:pos x="120" y="224"/>
                </a:cxn>
                <a:cxn ang="0">
                  <a:pos x="182" y="162"/>
                </a:cxn>
                <a:cxn ang="0">
                  <a:pos x="132" y="0"/>
                </a:cxn>
                <a:cxn ang="0">
                  <a:pos x="188" y="88"/>
                </a:cxn>
                <a:cxn ang="0">
                  <a:pos x="192" y="94"/>
                </a:cxn>
                <a:cxn ang="0">
                  <a:pos x="192" y="104"/>
                </a:cxn>
                <a:cxn ang="0">
                  <a:pos x="88" y="208"/>
                </a:cxn>
                <a:cxn ang="0">
                  <a:pos x="84" y="212"/>
                </a:cxn>
                <a:cxn ang="0">
                  <a:pos x="72" y="212"/>
                </a:cxn>
                <a:cxn ang="0">
                  <a:pos x="68" y="210"/>
                </a:cxn>
                <a:cxn ang="0">
                  <a:pos x="64" y="200"/>
                </a:cxn>
                <a:cxn ang="0">
                  <a:pos x="68" y="190"/>
                </a:cxn>
                <a:cxn ang="0">
                  <a:pos x="168" y="90"/>
                </a:cxn>
                <a:cxn ang="0">
                  <a:pos x="178" y="84"/>
                </a:cxn>
                <a:cxn ang="0">
                  <a:pos x="188" y="88"/>
                </a:cxn>
                <a:cxn ang="0">
                  <a:pos x="150" y="50"/>
                </a:cxn>
                <a:cxn ang="0">
                  <a:pos x="152" y="54"/>
                </a:cxn>
                <a:cxn ang="0">
                  <a:pos x="152" y="66"/>
                </a:cxn>
                <a:cxn ang="0">
                  <a:pos x="50" y="170"/>
                </a:cxn>
                <a:cxn ang="0">
                  <a:pos x="44" y="172"/>
                </a:cxn>
                <a:cxn ang="0">
                  <a:pos x="34" y="172"/>
                </a:cxn>
                <a:cxn ang="0">
                  <a:pos x="30" y="170"/>
                </a:cxn>
                <a:cxn ang="0">
                  <a:pos x="26" y="160"/>
                </a:cxn>
                <a:cxn ang="0">
                  <a:pos x="30" y="150"/>
                </a:cxn>
                <a:cxn ang="0">
                  <a:pos x="130" y="50"/>
                </a:cxn>
                <a:cxn ang="0">
                  <a:pos x="140" y="46"/>
                </a:cxn>
                <a:cxn ang="0">
                  <a:pos x="150" y="50"/>
                </a:cxn>
              </a:cxnLst>
              <a:rect l="0" t="0" r="r" b="b"/>
              <a:pathLst>
                <a:path w="238" h="238">
                  <a:moveTo>
                    <a:pt x="78" y="56"/>
                  </a:moveTo>
                  <a:lnTo>
                    <a:pt x="54" y="80"/>
                  </a:lnTo>
                  <a:lnTo>
                    <a:pt x="16" y="118"/>
                  </a:lnTo>
                  <a:lnTo>
                    <a:pt x="16" y="118"/>
                  </a:lnTo>
                  <a:lnTo>
                    <a:pt x="8" y="126"/>
                  </a:lnTo>
                  <a:lnTo>
                    <a:pt x="4" y="134"/>
                  </a:lnTo>
                  <a:lnTo>
                    <a:pt x="2" y="142"/>
                  </a:lnTo>
                  <a:lnTo>
                    <a:pt x="0" y="152"/>
                  </a:lnTo>
                  <a:lnTo>
                    <a:pt x="2" y="162"/>
                  </a:lnTo>
                  <a:lnTo>
                    <a:pt x="4" y="170"/>
                  </a:lnTo>
                  <a:lnTo>
                    <a:pt x="8" y="180"/>
                  </a:lnTo>
                  <a:lnTo>
                    <a:pt x="14" y="188"/>
                  </a:lnTo>
                  <a:lnTo>
                    <a:pt x="50" y="224"/>
                  </a:lnTo>
                  <a:lnTo>
                    <a:pt x="50" y="224"/>
                  </a:lnTo>
                  <a:lnTo>
                    <a:pt x="58" y="230"/>
                  </a:lnTo>
                  <a:lnTo>
                    <a:pt x="66" y="234"/>
                  </a:lnTo>
                  <a:lnTo>
                    <a:pt x="76" y="236"/>
                  </a:lnTo>
                  <a:lnTo>
                    <a:pt x="86" y="238"/>
                  </a:lnTo>
                  <a:lnTo>
                    <a:pt x="96" y="236"/>
                  </a:lnTo>
                  <a:lnTo>
                    <a:pt x="104" y="234"/>
                  </a:lnTo>
                  <a:lnTo>
                    <a:pt x="112" y="230"/>
                  </a:lnTo>
                  <a:lnTo>
                    <a:pt x="120" y="224"/>
                  </a:lnTo>
                  <a:lnTo>
                    <a:pt x="160" y="186"/>
                  </a:lnTo>
                  <a:lnTo>
                    <a:pt x="182" y="162"/>
                  </a:lnTo>
                  <a:lnTo>
                    <a:pt x="238" y="106"/>
                  </a:lnTo>
                  <a:lnTo>
                    <a:pt x="132" y="0"/>
                  </a:lnTo>
                  <a:lnTo>
                    <a:pt x="78" y="56"/>
                  </a:lnTo>
                  <a:close/>
                  <a:moveTo>
                    <a:pt x="188" y="88"/>
                  </a:moveTo>
                  <a:lnTo>
                    <a:pt x="188" y="88"/>
                  </a:lnTo>
                  <a:lnTo>
                    <a:pt x="192" y="94"/>
                  </a:lnTo>
                  <a:lnTo>
                    <a:pt x="192" y="98"/>
                  </a:lnTo>
                  <a:lnTo>
                    <a:pt x="192" y="104"/>
                  </a:lnTo>
                  <a:lnTo>
                    <a:pt x="188" y="108"/>
                  </a:lnTo>
                  <a:lnTo>
                    <a:pt x="88" y="208"/>
                  </a:lnTo>
                  <a:lnTo>
                    <a:pt x="88" y="208"/>
                  </a:lnTo>
                  <a:lnTo>
                    <a:pt x="84" y="212"/>
                  </a:lnTo>
                  <a:lnTo>
                    <a:pt x="78" y="214"/>
                  </a:lnTo>
                  <a:lnTo>
                    <a:pt x="72" y="212"/>
                  </a:lnTo>
                  <a:lnTo>
                    <a:pt x="68" y="210"/>
                  </a:lnTo>
                  <a:lnTo>
                    <a:pt x="68" y="210"/>
                  </a:lnTo>
                  <a:lnTo>
                    <a:pt x="66" y="204"/>
                  </a:lnTo>
                  <a:lnTo>
                    <a:pt x="64" y="200"/>
                  </a:lnTo>
                  <a:lnTo>
                    <a:pt x="66" y="194"/>
                  </a:lnTo>
                  <a:lnTo>
                    <a:pt x="68" y="190"/>
                  </a:lnTo>
                  <a:lnTo>
                    <a:pt x="168" y="90"/>
                  </a:lnTo>
                  <a:lnTo>
                    <a:pt x="168" y="90"/>
                  </a:lnTo>
                  <a:lnTo>
                    <a:pt x="174" y="86"/>
                  </a:lnTo>
                  <a:lnTo>
                    <a:pt x="178" y="84"/>
                  </a:lnTo>
                  <a:lnTo>
                    <a:pt x="184" y="86"/>
                  </a:lnTo>
                  <a:lnTo>
                    <a:pt x="188" y="88"/>
                  </a:lnTo>
                  <a:lnTo>
                    <a:pt x="188" y="88"/>
                  </a:lnTo>
                  <a:close/>
                  <a:moveTo>
                    <a:pt x="150" y="50"/>
                  </a:moveTo>
                  <a:lnTo>
                    <a:pt x="150" y="50"/>
                  </a:lnTo>
                  <a:lnTo>
                    <a:pt x="152" y="54"/>
                  </a:lnTo>
                  <a:lnTo>
                    <a:pt x="154" y="60"/>
                  </a:lnTo>
                  <a:lnTo>
                    <a:pt x="152" y="66"/>
                  </a:lnTo>
                  <a:lnTo>
                    <a:pt x="150" y="70"/>
                  </a:lnTo>
                  <a:lnTo>
                    <a:pt x="50" y="170"/>
                  </a:lnTo>
                  <a:lnTo>
                    <a:pt x="50" y="170"/>
                  </a:lnTo>
                  <a:lnTo>
                    <a:pt x="44" y="172"/>
                  </a:lnTo>
                  <a:lnTo>
                    <a:pt x="40" y="174"/>
                  </a:lnTo>
                  <a:lnTo>
                    <a:pt x="34" y="172"/>
                  </a:lnTo>
                  <a:lnTo>
                    <a:pt x="30" y="170"/>
                  </a:lnTo>
                  <a:lnTo>
                    <a:pt x="30" y="170"/>
                  </a:lnTo>
                  <a:lnTo>
                    <a:pt x="26" y="166"/>
                  </a:lnTo>
                  <a:lnTo>
                    <a:pt x="26" y="160"/>
                  </a:lnTo>
                  <a:lnTo>
                    <a:pt x="26" y="154"/>
                  </a:lnTo>
                  <a:lnTo>
                    <a:pt x="30" y="150"/>
                  </a:lnTo>
                  <a:lnTo>
                    <a:pt x="130" y="50"/>
                  </a:lnTo>
                  <a:lnTo>
                    <a:pt x="130" y="50"/>
                  </a:lnTo>
                  <a:lnTo>
                    <a:pt x="134" y="46"/>
                  </a:lnTo>
                  <a:lnTo>
                    <a:pt x="140" y="46"/>
                  </a:lnTo>
                  <a:lnTo>
                    <a:pt x="146" y="46"/>
                  </a:lnTo>
                  <a:lnTo>
                    <a:pt x="150" y="50"/>
                  </a:lnTo>
                  <a:lnTo>
                    <a:pt x="150" y="5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211"/>
            <p:cNvSpPr>
              <a:spLocks/>
            </p:cNvSpPr>
            <p:nvPr/>
          </p:nvSpPr>
          <p:spPr bwMode="auto">
            <a:xfrm>
              <a:off x="5759450" y="3314700"/>
              <a:ext cx="377825" cy="377825"/>
            </a:xfrm>
            <a:custGeom>
              <a:avLst/>
              <a:gdLst/>
              <a:ahLst/>
              <a:cxnLst>
                <a:cxn ang="0">
                  <a:pos x="38" y="238"/>
                </a:cxn>
                <a:cxn ang="0">
                  <a:pos x="104" y="170"/>
                </a:cxn>
                <a:cxn ang="0">
                  <a:pos x="128" y="196"/>
                </a:cxn>
                <a:cxn ang="0">
                  <a:pos x="238" y="86"/>
                </a:cxn>
                <a:cxn ang="0">
                  <a:pos x="150" y="0"/>
                </a:cxn>
                <a:cxn ang="0">
                  <a:pos x="42" y="110"/>
                </a:cxn>
                <a:cxn ang="0">
                  <a:pos x="68" y="134"/>
                </a:cxn>
                <a:cxn ang="0">
                  <a:pos x="0" y="200"/>
                </a:cxn>
                <a:cxn ang="0">
                  <a:pos x="38" y="238"/>
                </a:cxn>
              </a:cxnLst>
              <a:rect l="0" t="0" r="r" b="b"/>
              <a:pathLst>
                <a:path w="238" h="238">
                  <a:moveTo>
                    <a:pt x="38" y="238"/>
                  </a:moveTo>
                  <a:lnTo>
                    <a:pt x="104" y="170"/>
                  </a:lnTo>
                  <a:lnTo>
                    <a:pt x="128" y="196"/>
                  </a:lnTo>
                  <a:lnTo>
                    <a:pt x="238" y="86"/>
                  </a:lnTo>
                  <a:lnTo>
                    <a:pt x="150" y="0"/>
                  </a:lnTo>
                  <a:lnTo>
                    <a:pt x="42" y="110"/>
                  </a:lnTo>
                  <a:lnTo>
                    <a:pt x="68" y="134"/>
                  </a:lnTo>
                  <a:lnTo>
                    <a:pt x="0" y="200"/>
                  </a:lnTo>
                  <a:lnTo>
                    <a:pt x="38" y="2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3" name="Freeform 183"/>
          <p:cNvSpPr>
            <a:spLocks noEditPoints="1"/>
          </p:cNvSpPr>
          <p:nvPr/>
        </p:nvSpPr>
        <p:spPr bwMode="auto">
          <a:xfrm>
            <a:off x="7906994" y="2423117"/>
            <a:ext cx="746125" cy="74295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0" y="468"/>
              </a:cxn>
              <a:cxn ang="0">
                <a:pos x="192" y="374"/>
              </a:cxn>
              <a:cxn ang="0">
                <a:pos x="232" y="442"/>
              </a:cxn>
              <a:cxn ang="0">
                <a:pos x="294" y="330"/>
              </a:cxn>
              <a:cxn ang="0">
                <a:pos x="470" y="284"/>
              </a:cxn>
              <a:cxn ang="0">
                <a:pos x="0" y="0"/>
              </a:cxn>
              <a:cxn ang="0">
                <a:pos x="232" y="396"/>
              </a:cxn>
              <a:cxn ang="0">
                <a:pos x="54" y="80"/>
              </a:cxn>
              <a:cxn ang="0">
                <a:pos x="272" y="324"/>
              </a:cxn>
              <a:cxn ang="0">
                <a:pos x="232" y="396"/>
              </a:cxn>
            </a:cxnLst>
            <a:rect l="0" t="0" r="r" b="b"/>
            <a:pathLst>
              <a:path w="470" h="468">
                <a:moveTo>
                  <a:pt x="0" y="0"/>
                </a:moveTo>
                <a:lnTo>
                  <a:pt x="20" y="468"/>
                </a:lnTo>
                <a:lnTo>
                  <a:pt x="192" y="374"/>
                </a:lnTo>
                <a:lnTo>
                  <a:pt x="232" y="442"/>
                </a:lnTo>
                <a:lnTo>
                  <a:pt x="294" y="330"/>
                </a:lnTo>
                <a:lnTo>
                  <a:pt x="470" y="284"/>
                </a:lnTo>
                <a:lnTo>
                  <a:pt x="0" y="0"/>
                </a:lnTo>
                <a:close/>
                <a:moveTo>
                  <a:pt x="232" y="396"/>
                </a:moveTo>
                <a:lnTo>
                  <a:pt x="54" y="80"/>
                </a:lnTo>
                <a:lnTo>
                  <a:pt x="272" y="324"/>
                </a:lnTo>
                <a:lnTo>
                  <a:pt x="232" y="396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pic>
        <p:nvPicPr>
          <p:cNvPr id="24" name="图片 2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741"/>
          <a:stretch/>
        </p:blipFill>
        <p:spPr>
          <a:xfrm rot="5400000">
            <a:off x="74314" y="-74314"/>
            <a:ext cx="841972" cy="990600"/>
          </a:xfrm>
          <a:prstGeom prst="rtTriangle">
            <a:avLst/>
          </a:prstGeom>
        </p:spPr>
      </p:pic>
      <p:sp>
        <p:nvSpPr>
          <p:cNvPr id="25" name="矩形 24"/>
          <p:cNvSpPr/>
          <p:nvPr/>
        </p:nvSpPr>
        <p:spPr>
          <a:xfrm>
            <a:off x="737936" y="168052"/>
            <a:ext cx="6589296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b="1" dirty="0"/>
              <a:t>点击此处添加标题</a:t>
            </a:r>
            <a:r>
              <a:rPr lang="zh-CN" altLang="en-US" b="1" dirty="0" smtClean="0"/>
              <a:t>，</a:t>
            </a:r>
            <a:r>
              <a:rPr lang="en-US" altLang="zh-CN" b="1" dirty="0" smtClean="0"/>
              <a:t>PPT</a:t>
            </a:r>
            <a:r>
              <a:rPr lang="zh-CN" altLang="en-US" b="1" dirty="0"/>
              <a:t>模板，请勿盗版。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2935829" y="3943190"/>
            <a:ext cx="1802422" cy="1292645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 algn="ctr" defTabSz="685681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  <a:p>
            <a:pPr algn="ctr" defTabSz="685681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  <a:p>
            <a:pPr algn="ctr" defTabSz="685681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  <a:p>
            <a:pPr algn="ctr" defTabSz="685681">
              <a:lnSpc>
                <a:spcPct val="130000"/>
              </a:lnSpc>
            </a:pPr>
            <a:r>
              <a:rPr lang="en-US" altLang="zh-CN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defTabSz="685681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请勿盗版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7388673" y="3943190"/>
            <a:ext cx="1802422" cy="1292645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 algn="ctr" defTabSz="685681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  <a:p>
            <a:pPr algn="ctr" defTabSz="685681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  <a:p>
            <a:pPr algn="ctr" defTabSz="685681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  <a:p>
            <a:pPr algn="ctr" defTabSz="685681">
              <a:lnSpc>
                <a:spcPct val="130000"/>
              </a:lnSpc>
            </a:pPr>
            <a:r>
              <a:rPr lang="en-US" altLang="zh-CN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defTabSz="685681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请勿盗版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5213997" y="3943190"/>
            <a:ext cx="1802422" cy="1292645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 algn="ctr" defTabSz="685681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  <a:p>
            <a:pPr algn="ctr" defTabSz="685681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  <a:p>
            <a:pPr algn="ctr" defTabSz="685681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  <a:p>
            <a:pPr algn="ctr" defTabSz="685681">
              <a:lnSpc>
                <a:spcPct val="130000"/>
              </a:lnSpc>
            </a:pPr>
            <a:r>
              <a:rPr lang="en-US" altLang="zh-CN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defTabSz="685681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请勿盗版</a:t>
            </a:r>
          </a:p>
        </p:txBody>
      </p:sp>
    </p:spTree>
    <p:extLst>
      <p:ext uri="{BB962C8B-B14F-4D97-AF65-F5344CB8AC3E}">
        <p14:creationId xmlns:p14="http://schemas.microsoft.com/office/powerpoint/2010/main" val="40918938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741"/>
          <a:stretch/>
        </p:blipFill>
        <p:spPr>
          <a:xfrm>
            <a:off x="0" y="5867400"/>
            <a:ext cx="12192000" cy="990600"/>
          </a:xfrm>
          <a:prstGeom prst="rtTriangle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741"/>
          <a:stretch/>
        </p:blipFill>
        <p:spPr>
          <a:xfrm rot="5400000">
            <a:off x="74314" y="-74314"/>
            <a:ext cx="841972" cy="990600"/>
          </a:xfrm>
          <a:prstGeom prst="rtTriangle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737936" y="168052"/>
            <a:ext cx="6589296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b="1" dirty="0"/>
              <a:t>点击此处添加标题</a:t>
            </a:r>
            <a:r>
              <a:rPr lang="zh-CN" altLang="en-US" b="1" dirty="0" smtClean="0"/>
              <a:t>，</a:t>
            </a:r>
            <a:r>
              <a:rPr lang="en-US" altLang="zh-CN" b="1" dirty="0" smtClean="0"/>
              <a:t>PPT</a:t>
            </a:r>
            <a:r>
              <a:rPr lang="zh-CN" altLang="en-US" b="1" dirty="0"/>
              <a:t>模板，请勿盗版。</a:t>
            </a:r>
          </a:p>
        </p:txBody>
      </p:sp>
      <p:graphicFrame>
        <p:nvGraphicFramePr>
          <p:cNvPr id="6" name="图表 5"/>
          <p:cNvGraphicFramePr/>
          <p:nvPr>
            <p:extLst>
              <p:ext uri="{D42A27DB-BD31-4B8C-83A1-F6EECF244321}">
                <p14:modId xmlns:p14="http://schemas.microsoft.com/office/powerpoint/2010/main" val="2446095104"/>
              </p:ext>
            </p:extLst>
          </p:nvPr>
        </p:nvGraphicFramePr>
        <p:xfrm>
          <a:off x="1459830" y="1796945"/>
          <a:ext cx="10353675" cy="24225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7" name="文本框 6"/>
          <p:cNvSpPr txBox="1"/>
          <p:nvPr/>
        </p:nvSpPr>
        <p:spPr>
          <a:xfrm>
            <a:off x="2136108" y="4676143"/>
            <a:ext cx="8824660" cy="830981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zh-CN" altLang="en-US" sz="1600" dirty="0"/>
              <a:t>点击此处添加标题，点击此处添加标题，点击此处添加标题，点击此处添加标题</a:t>
            </a:r>
          </a:p>
          <a:p>
            <a:r>
              <a:rPr lang="zh-CN" altLang="en-US" sz="1600" dirty="0"/>
              <a:t>点击此处添加标题，点击此处添加标题，点击此处添加标题，点击此处添加标题</a:t>
            </a:r>
          </a:p>
          <a:p>
            <a:r>
              <a:rPr lang="en-US" altLang="zh-CN" sz="1600" dirty="0" smtClean="0"/>
              <a:t>PPT</a:t>
            </a:r>
            <a:r>
              <a:rPr lang="zh-CN" altLang="en-US" sz="1600" dirty="0"/>
              <a:t>模板，请勿盗版。</a:t>
            </a:r>
          </a:p>
        </p:txBody>
      </p:sp>
    </p:spTree>
    <p:extLst>
      <p:ext uri="{BB962C8B-B14F-4D97-AF65-F5344CB8AC3E}">
        <p14:creationId xmlns:p14="http://schemas.microsoft.com/office/powerpoint/2010/main" val="28217340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741"/>
          <a:stretch/>
        </p:blipFill>
        <p:spPr>
          <a:xfrm>
            <a:off x="0" y="5867400"/>
            <a:ext cx="12192000" cy="990600"/>
          </a:xfrm>
          <a:prstGeom prst="rtTriangle">
            <a:avLst/>
          </a:prstGeom>
        </p:spPr>
      </p:pic>
      <p:sp>
        <p:nvSpPr>
          <p:cNvPr id="3" name="空心弧 2"/>
          <p:cNvSpPr/>
          <p:nvPr/>
        </p:nvSpPr>
        <p:spPr>
          <a:xfrm rot="16200000" flipV="1">
            <a:off x="1783180" y="1666407"/>
            <a:ext cx="2073408" cy="2073408"/>
          </a:xfrm>
          <a:prstGeom prst="blockArc">
            <a:avLst>
              <a:gd name="adj1" fmla="val 21323589"/>
              <a:gd name="adj2" fmla="val 21317703"/>
              <a:gd name="adj3" fmla="val 4728"/>
            </a:avLst>
          </a:prstGeom>
          <a:solidFill>
            <a:schemeClr val="tx1">
              <a:alpha val="24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24" tIns="45712" rIns="91424" bIns="45712"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4" name="空心弧 3"/>
          <p:cNvSpPr/>
          <p:nvPr/>
        </p:nvSpPr>
        <p:spPr>
          <a:xfrm rot="16200000" flipV="1">
            <a:off x="1783180" y="1666407"/>
            <a:ext cx="2073408" cy="2073408"/>
          </a:xfrm>
          <a:prstGeom prst="blockArc">
            <a:avLst>
              <a:gd name="adj1" fmla="val 1785573"/>
              <a:gd name="adj2" fmla="val 13411"/>
              <a:gd name="adj3" fmla="val 4880"/>
            </a:avLst>
          </a:prstGeom>
          <a:solidFill>
            <a:srgbClr val="02884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24" tIns="45712" rIns="91424" bIns="45712"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156149" y="2173682"/>
            <a:ext cx="1389156" cy="1015647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 algn="ctr"/>
            <a:r>
              <a:rPr kumimoji="1" lang="en-US" altLang="zh-CN" sz="6000" dirty="0">
                <a:latin typeface="Segoe UI Light"/>
                <a:cs typeface="Segoe UI Light"/>
              </a:rPr>
              <a:t>87</a:t>
            </a:r>
            <a:r>
              <a:rPr kumimoji="1" lang="en-US" altLang="zh-CN" sz="2400" dirty="0">
                <a:latin typeface="Segoe UI Light"/>
                <a:cs typeface="Segoe UI Light"/>
              </a:rPr>
              <a:t>%</a:t>
            </a:r>
            <a:endParaRPr kumimoji="1" lang="zh-CN" altLang="en-US" sz="2400" dirty="0">
              <a:latin typeface="Segoe UI Light"/>
              <a:cs typeface="Segoe UI Light"/>
            </a:endParaRPr>
          </a:p>
        </p:txBody>
      </p:sp>
      <p:sp>
        <p:nvSpPr>
          <p:cNvPr id="7" name="空心弧 6"/>
          <p:cNvSpPr/>
          <p:nvPr/>
        </p:nvSpPr>
        <p:spPr>
          <a:xfrm rot="16200000" flipV="1">
            <a:off x="4978279" y="1666407"/>
            <a:ext cx="2073408" cy="2073408"/>
          </a:xfrm>
          <a:prstGeom prst="blockArc">
            <a:avLst>
              <a:gd name="adj1" fmla="val 21323589"/>
              <a:gd name="adj2" fmla="val 21317703"/>
              <a:gd name="adj3" fmla="val 4728"/>
            </a:avLst>
          </a:prstGeom>
          <a:solidFill>
            <a:schemeClr val="tx1">
              <a:alpha val="24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24" tIns="45712" rIns="91424" bIns="45712"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8" name="空心弧 7"/>
          <p:cNvSpPr/>
          <p:nvPr/>
        </p:nvSpPr>
        <p:spPr>
          <a:xfrm rot="16200000" flipV="1">
            <a:off x="4978279" y="1666407"/>
            <a:ext cx="2073408" cy="2073408"/>
          </a:xfrm>
          <a:prstGeom prst="blockArc">
            <a:avLst>
              <a:gd name="adj1" fmla="val 1535086"/>
              <a:gd name="adj2" fmla="val 13411"/>
              <a:gd name="adj3" fmla="val 4880"/>
            </a:avLst>
          </a:prstGeom>
          <a:solidFill>
            <a:srgbClr val="01411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24" tIns="45712" rIns="91424" bIns="45712"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5351249" y="2173682"/>
            <a:ext cx="1389156" cy="1015647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 algn="ctr"/>
            <a:r>
              <a:rPr kumimoji="1" lang="en-US" altLang="zh-CN" sz="6000" dirty="0">
                <a:latin typeface="Segoe UI Light"/>
                <a:cs typeface="Segoe UI Light"/>
              </a:rPr>
              <a:t>90</a:t>
            </a:r>
            <a:r>
              <a:rPr kumimoji="1" lang="en-US" altLang="zh-CN" sz="2400" dirty="0">
                <a:latin typeface="Segoe UI Light"/>
                <a:cs typeface="Segoe UI Light"/>
              </a:rPr>
              <a:t>%</a:t>
            </a:r>
            <a:endParaRPr kumimoji="1" lang="zh-CN" altLang="en-US" sz="2400" dirty="0">
              <a:latin typeface="Segoe UI Light"/>
              <a:cs typeface="Segoe UI Light"/>
            </a:endParaRPr>
          </a:p>
        </p:txBody>
      </p:sp>
      <p:sp>
        <p:nvSpPr>
          <p:cNvPr id="10" name="空心弧 9"/>
          <p:cNvSpPr/>
          <p:nvPr/>
        </p:nvSpPr>
        <p:spPr>
          <a:xfrm rot="16200000" flipV="1">
            <a:off x="8173378" y="1666407"/>
            <a:ext cx="2073408" cy="2073408"/>
          </a:xfrm>
          <a:prstGeom prst="blockArc">
            <a:avLst>
              <a:gd name="adj1" fmla="val 21323589"/>
              <a:gd name="adj2" fmla="val 21317703"/>
              <a:gd name="adj3" fmla="val 4728"/>
            </a:avLst>
          </a:prstGeom>
          <a:solidFill>
            <a:schemeClr val="tx1">
              <a:alpha val="24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24" tIns="45712" rIns="91424" bIns="45712"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11" name="空心弧 10"/>
          <p:cNvSpPr/>
          <p:nvPr/>
        </p:nvSpPr>
        <p:spPr>
          <a:xfrm rot="16200000" flipV="1">
            <a:off x="8173378" y="1666407"/>
            <a:ext cx="2073408" cy="2073408"/>
          </a:xfrm>
          <a:prstGeom prst="blockArc">
            <a:avLst>
              <a:gd name="adj1" fmla="val 5385050"/>
              <a:gd name="adj2" fmla="val 13411"/>
              <a:gd name="adj3" fmla="val 4880"/>
            </a:avLst>
          </a:prstGeom>
          <a:solidFill>
            <a:srgbClr val="02884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24" tIns="45712" rIns="91424" bIns="45712"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8546347" y="2173682"/>
            <a:ext cx="1389156" cy="1015647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 algn="ctr"/>
            <a:r>
              <a:rPr kumimoji="1" lang="en-US" altLang="zh-CN" sz="6000" dirty="0">
                <a:latin typeface="Segoe UI Light"/>
                <a:cs typeface="Segoe UI Light"/>
              </a:rPr>
              <a:t>75</a:t>
            </a:r>
            <a:r>
              <a:rPr kumimoji="1" lang="en-US" altLang="zh-CN" sz="2400" dirty="0">
                <a:latin typeface="Segoe UI Light"/>
                <a:cs typeface="Segoe UI Light"/>
              </a:rPr>
              <a:t>%</a:t>
            </a:r>
            <a:endParaRPr kumimoji="1" lang="zh-CN" altLang="en-US" sz="2400" dirty="0">
              <a:latin typeface="Segoe UI Light"/>
              <a:cs typeface="Segoe UI Light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1755105" y="4081516"/>
            <a:ext cx="2233446" cy="400093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 algn="ctr"/>
            <a:r>
              <a:rPr kumimoji="1"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  <a:cs typeface="Segoe UI Light"/>
              </a:rPr>
              <a:t>点击此处添加标题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1804280" y="4473119"/>
            <a:ext cx="2250704" cy="1052580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  <a:p>
            <a:pPr defTabSz="685681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  <a:p>
            <a:pPr defTabSz="685681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  <a:p>
            <a:pPr defTabSz="685681">
              <a:lnSpc>
                <a:spcPct val="130000"/>
              </a:lnSpc>
            </a:pPr>
            <a:r>
              <a:rPr lang="en-US" altLang="zh-CN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模板，请勿盗版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4986827" y="4081516"/>
            <a:ext cx="2233446" cy="400093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 algn="ctr"/>
            <a:r>
              <a:rPr kumimoji="1"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  <a:cs typeface="Segoe UI Light"/>
              </a:rPr>
              <a:t>点击此处添加标题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5036002" y="4473119"/>
            <a:ext cx="2250704" cy="1052580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  <a:p>
            <a:pPr defTabSz="685681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  <a:p>
            <a:pPr defTabSz="685681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  <a:p>
            <a:pPr defTabSz="685681">
              <a:lnSpc>
                <a:spcPct val="130000"/>
              </a:lnSpc>
            </a:pPr>
            <a:r>
              <a:rPr lang="en-US" altLang="zh-CN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模板，请勿盗版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8238227" y="4081516"/>
            <a:ext cx="2233446" cy="400093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 algn="ctr"/>
            <a:r>
              <a:rPr kumimoji="1"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  <a:cs typeface="Segoe UI Light"/>
              </a:rPr>
              <a:t>点击此处添加标题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8287402" y="4473119"/>
            <a:ext cx="2250704" cy="1052580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  <a:p>
            <a:pPr defTabSz="685681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  <a:p>
            <a:pPr defTabSz="685681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  <a:p>
            <a:pPr defTabSz="685681">
              <a:lnSpc>
                <a:spcPct val="130000"/>
              </a:lnSpc>
            </a:pPr>
            <a:r>
              <a:rPr lang="en-US" altLang="zh-CN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模板，请勿盗版</a:t>
            </a:r>
          </a:p>
        </p:txBody>
      </p:sp>
      <p:pic>
        <p:nvPicPr>
          <p:cNvPr id="19" name="图片 1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741"/>
          <a:stretch/>
        </p:blipFill>
        <p:spPr>
          <a:xfrm rot="5400000">
            <a:off x="74314" y="-74314"/>
            <a:ext cx="841972" cy="990600"/>
          </a:xfrm>
          <a:prstGeom prst="rtTriangle">
            <a:avLst/>
          </a:prstGeom>
        </p:spPr>
      </p:pic>
      <p:sp>
        <p:nvSpPr>
          <p:cNvPr id="20" name="矩形 19"/>
          <p:cNvSpPr/>
          <p:nvPr/>
        </p:nvSpPr>
        <p:spPr>
          <a:xfrm>
            <a:off x="737936" y="168052"/>
            <a:ext cx="6589296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b="1" dirty="0"/>
              <a:t>点击此处添加标题</a:t>
            </a:r>
            <a:r>
              <a:rPr lang="zh-CN" altLang="en-US" b="1" dirty="0" smtClean="0"/>
              <a:t>，</a:t>
            </a:r>
            <a:r>
              <a:rPr lang="en-US" altLang="zh-CN" b="1" dirty="0" smtClean="0"/>
              <a:t>PPT</a:t>
            </a:r>
            <a:r>
              <a:rPr lang="zh-CN" altLang="en-US" b="1" dirty="0"/>
              <a:t>模板，请勿盗版。</a:t>
            </a:r>
          </a:p>
        </p:txBody>
      </p:sp>
    </p:spTree>
    <p:extLst>
      <p:ext uri="{BB962C8B-B14F-4D97-AF65-F5344CB8AC3E}">
        <p14:creationId xmlns:p14="http://schemas.microsoft.com/office/powerpoint/2010/main" val="14562779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741"/>
          <a:stretch/>
        </p:blipFill>
        <p:spPr>
          <a:xfrm>
            <a:off x="0" y="5867400"/>
            <a:ext cx="12192000" cy="990600"/>
          </a:xfrm>
          <a:prstGeom prst="rtTriangle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3017890" y="1253289"/>
            <a:ext cx="6160296" cy="367665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9178186" y="1253289"/>
            <a:ext cx="2768608" cy="3676650"/>
          </a:xfrm>
          <a:prstGeom prst="rect">
            <a:avLst/>
          </a:prstGeom>
          <a:blipFill dpi="0" rotWithShape="1">
            <a:blip r:embed="rId4"/>
            <a:srcRect/>
            <a:stretch>
              <a:fillRect l="-25304" r="-52779"/>
            </a:stretch>
          </a:blipFill>
          <a:ln w="19050"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6" name="矩形 5"/>
          <p:cNvSpPr/>
          <p:nvPr/>
        </p:nvSpPr>
        <p:spPr>
          <a:xfrm>
            <a:off x="0" y="1253289"/>
            <a:ext cx="3017890" cy="3676650"/>
          </a:xfrm>
          <a:prstGeom prst="rect">
            <a:avLst/>
          </a:prstGeom>
          <a:blipFill>
            <a:blip r:embed="rId5"/>
            <a:srcRect/>
            <a:stretch>
              <a:fillRect l="-57000" r="-57000"/>
            </a:stretch>
          </a:blipFill>
          <a:ln w="19050"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741"/>
          <a:stretch/>
        </p:blipFill>
        <p:spPr>
          <a:xfrm rot="5400000">
            <a:off x="74314" y="-74314"/>
            <a:ext cx="841972" cy="990600"/>
          </a:xfrm>
          <a:prstGeom prst="rtTriangle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737936" y="168052"/>
            <a:ext cx="6589296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b="1" dirty="0"/>
              <a:t>点击此处添加标题</a:t>
            </a:r>
            <a:r>
              <a:rPr lang="zh-CN" altLang="en-US" b="1" dirty="0" smtClean="0"/>
              <a:t>，</a:t>
            </a:r>
            <a:r>
              <a:rPr lang="en-US" altLang="zh-CN" b="1" dirty="0" smtClean="0"/>
              <a:t>PPT</a:t>
            </a:r>
            <a:r>
              <a:rPr lang="zh-CN" altLang="en-US" b="1" dirty="0"/>
              <a:t>模板，请勿盗版。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4032584" y="2558585"/>
            <a:ext cx="4513878" cy="1323423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</a:rPr>
              <a:t>点击此处添加标题，点击此处添加标题，</a:t>
            </a:r>
            <a:endParaRPr lang="en-US" altLang="zh-CN" sz="1600" dirty="0">
              <a:solidFill>
                <a:schemeClr val="bg1"/>
              </a:solidFill>
            </a:endParaRPr>
          </a:p>
          <a:p>
            <a:r>
              <a:rPr lang="zh-CN" altLang="en-US" sz="1600" dirty="0">
                <a:solidFill>
                  <a:schemeClr val="bg1"/>
                </a:solidFill>
              </a:rPr>
              <a:t>点击此处添加标题，点击此处添加标题</a:t>
            </a:r>
          </a:p>
          <a:p>
            <a:r>
              <a:rPr lang="zh-CN" altLang="en-US" sz="1600" dirty="0">
                <a:solidFill>
                  <a:schemeClr val="bg1"/>
                </a:solidFill>
              </a:rPr>
              <a:t>点击此处添加标题，点击此处添加标题，</a:t>
            </a:r>
            <a:endParaRPr lang="en-US" altLang="zh-CN" sz="1600" dirty="0">
              <a:solidFill>
                <a:schemeClr val="bg1"/>
              </a:solidFill>
            </a:endParaRPr>
          </a:p>
          <a:p>
            <a:r>
              <a:rPr lang="zh-CN" altLang="en-US" sz="1600" dirty="0">
                <a:solidFill>
                  <a:schemeClr val="bg1"/>
                </a:solidFill>
              </a:rPr>
              <a:t>点击此处添加标题，点击此处添加标题</a:t>
            </a:r>
          </a:p>
          <a:p>
            <a:r>
              <a:rPr lang="en-US" altLang="zh-CN" sz="1600" dirty="0" smtClean="0">
                <a:solidFill>
                  <a:schemeClr val="bg1"/>
                </a:solidFill>
              </a:rPr>
              <a:t>PPT</a:t>
            </a:r>
            <a:r>
              <a:rPr lang="zh-CN" altLang="en-US" sz="1600" dirty="0">
                <a:solidFill>
                  <a:schemeClr val="bg1"/>
                </a:solidFill>
              </a:rPr>
              <a:t>模板，请勿盗版。</a:t>
            </a:r>
          </a:p>
        </p:txBody>
      </p:sp>
    </p:spTree>
    <p:extLst>
      <p:ext uri="{BB962C8B-B14F-4D97-AF65-F5344CB8AC3E}">
        <p14:creationId xmlns:p14="http://schemas.microsoft.com/office/powerpoint/2010/main" val="751045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  <p:tag name="ISPRING_FIRST_PUBLISH" val="1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像素">
    <a:dk1>
      <a:srgbClr val="103154"/>
    </a:dk1>
    <a:lt1>
      <a:srgbClr val="FFFFFF"/>
    </a:lt1>
    <a:dk2>
      <a:srgbClr val="00BFC3"/>
    </a:dk2>
    <a:lt2>
      <a:srgbClr val="0096FF"/>
    </a:lt2>
    <a:accent1>
      <a:srgbClr val="FF7F01"/>
    </a:accent1>
    <a:accent2>
      <a:srgbClr val="F1B015"/>
    </a:accent2>
    <a:accent3>
      <a:srgbClr val="FBEC85"/>
    </a:accent3>
    <a:accent4>
      <a:srgbClr val="D2C2F1"/>
    </a:accent4>
    <a:accent5>
      <a:srgbClr val="DA5AF4"/>
    </a:accent5>
    <a:accent6>
      <a:srgbClr val="9D09D1"/>
    </a:accent6>
    <a:hlink>
      <a:srgbClr val="1286C9"/>
    </a:hlink>
    <a:folHlink>
      <a:srgbClr val="A8C2E7"/>
    </a:folHlink>
  </a:clrScheme>
  <a:fontScheme name="奥斯汀">
    <a:maj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  <a:font script="Geor" typeface="Sylfaen"/>
    </a:majorFont>
    <a:min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Verdana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像素">
    <a:dk1>
      <a:srgbClr val="103154"/>
    </a:dk1>
    <a:lt1>
      <a:srgbClr val="FFFFFF"/>
    </a:lt1>
    <a:dk2>
      <a:srgbClr val="00BFC3"/>
    </a:dk2>
    <a:lt2>
      <a:srgbClr val="0096FF"/>
    </a:lt2>
    <a:accent1>
      <a:srgbClr val="FF7F01"/>
    </a:accent1>
    <a:accent2>
      <a:srgbClr val="F1B015"/>
    </a:accent2>
    <a:accent3>
      <a:srgbClr val="FBEC85"/>
    </a:accent3>
    <a:accent4>
      <a:srgbClr val="D2C2F1"/>
    </a:accent4>
    <a:accent5>
      <a:srgbClr val="DA5AF4"/>
    </a:accent5>
    <a:accent6>
      <a:srgbClr val="9D09D1"/>
    </a:accent6>
    <a:hlink>
      <a:srgbClr val="1286C9"/>
    </a:hlink>
    <a:folHlink>
      <a:srgbClr val="A8C2E7"/>
    </a:folHlink>
  </a:clrScheme>
  <a:fontScheme name="奥斯汀">
    <a:maj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  <a:font script="Geor" typeface="Sylfaen"/>
    </a:majorFont>
    <a:min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Verdana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27</TotalTime>
  <Words>506</Words>
  <Application>Microsoft Office PowerPoint</Application>
  <PresentationFormat>宽屏</PresentationFormat>
  <Paragraphs>96</Paragraphs>
  <Slides>10</Slides>
  <Notes>10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16" baseType="lpstr">
      <vt:lpstr>等线</vt:lpstr>
      <vt:lpstr>等线 Light</vt:lpstr>
      <vt:lpstr>微软雅黑</vt:lpstr>
      <vt:lpstr>Arial</vt:lpstr>
      <vt:lpstr>Segoe UI Light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</dc:creator>
  <cp:lastModifiedBy>faith123</cp:lastModifiedBy>
  <cp:revision>9</cp:revision>
  <dcterms:created xsi:type="dcterms:W3CDTF">2016-06-13T13:33:48Z</dcterms:created>
  <dcterms:modified xsi:type="dcterms:W3CDTF">2018-06-21T02:32:02Z</dcterms:modified>
</cp:coreProperties>
</file>