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72" r:id="rId5"/>
    <p:sldId id="273" r:id="rId6"/>
    <p:sldId id="274" r:id="rId7"/>
    <p:sldId id="275" r:id="rId8"/>
    <p:sldId id="276" r:id="rId9"/>
    <p:sldId id="277" r:id="rId10"/>
    <p:sldId id="278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57" autoAdjust="0"/>
    <p:restoredTop sz="94660"/>
  </p:normalViewPr>
  <p:slideViewPr>
    <p:cSldViewPr snapToGrid="0">
      <p:cViewPr varScale="1">
        <p:scale>
          <a:sx n="92" d="100"/>
          <a:sy n="92" d="100"/>
        </p:scale>
        <p:origin x="60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06C8BD-CAB3-44EA-ADE1-4A7C9AE809BC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591493-38BF-4E56-8559-14DEA24A34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087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419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224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760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112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5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557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726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2101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092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91493-38BF-4E56-8559-14DEA24A34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386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349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8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486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531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234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99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418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21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010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408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990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3D842-3777-4EAE-9CF5-9EA6E864C705}" type="datetimeFigureOut">
              <a:rPr lang="zh-CN" altLang="en-US" smtClean="0"/>
              <a:t>2018/6/21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35443-6403-4E46-B088-7E8BDFEE327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39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816100" y="1358900"/>
            <a:ext cx="90551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/>
              <a:t>蓝白简约商务</a:t>
            </a:r>
            <a:r>
              <a:rPr lang="en-US" altLang="zh-CN" sz="6600" b="1" dirty="0" err="1"/>
              <a:t>ppt</a:t>
            </a:r>
            <a:r>
              <a:rPr lang="zh-CN" altLang="en-US" sz="6600" b="1" dirty="0"/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416300" y="2721114"/>
            <a:ext cx="6121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</a:rPr>
              <a:t>BAOGAOMINGCHENGBAOGAOMINGCHENG</a:t>
            </a:r>
            <a:endParaRPr lang="zh-CN" altLang="en-US" sz="2000" dirty="0">
              <a:solidFill>
                <a:schemeClr val="bg1"/>
              </a:solidFill>
            </a:endParaRPr>
          </a:p>
          <a:p>
            <a:r>
              <a:rPr lang="en-US" altLang="zh-CN" sz="2000" dirty="0">
                <a:solidFill>
                  <a:schemeClr val="bg1"/>
                </a:solidFill>
              </a:rPr>
              <a:t>BAOGAOMINGCHENGBAOGAOMINGCHENG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65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46"/>
          <a:stretch/>
        </p:blipFill>
        <p:spPr>
          <a:xfrm>
            <a:off x="4470400" y="0"/>
            <a:ext cx="29083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4973387" y="421613"/>
            <a:ext cx="2405313" cy="1087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b="1" dirty="0">
                <a:solidFill>
                  <a:schemeClr val="bg1"/>
                </a:solidFill>
              </a:rPr>
              <a:t>目   录</a:t>
            </a:r>
          </a:p>
        </p:txBody>
      </p:sp>
      <p:sp>
        <p:nvSpPr>
          <p:cNvPr id="6" name="矩形 5"/>
          <p:cNvSpPr/>
          <p:nvPr/>
        </p:nvSpPr>
        <p:spPr>
          <a:xfrm>
            <a:off x="402891" y="125758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402891" y="279777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8" name="矩形 7"/>
          <p:cNvSpPr/>
          <p:nvPr/>
        </p:nvSpPr>
        <p:spPr>
          <a:xfrm>
            <a:off x="402891" y="461038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9" name="矩形 8"/>
          <p:cNvSpPr/>
          <p:nvPr/>
        </p:nvSpPr>
        <p:spPr>
          <a:xfrm>
            <a:off x="8073691" y="125758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0" name="矩形 9"/>
          <p:cNvSpPr/>
          <p:nvPr/>
        </p:nvSpPr>
        <p:spPr>
          <a:xfrm>
            <a:off x="8073691" y="279777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  <p:sp>
        <p:nvSpPr>
          <p:cNvPr id="11" name="矩形 10"/>
          <p:cNvSpPr/>
          <p:nvPr/>
        </p:nvSpPr>
        <p:spPr>
          <a:xfrm>
            <a:off x="8073691" y="4610380"/>
            <a:ext cx="3816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/>
              <a:t>点击此处添加标题，</a:t>
            </a:r>
            <a:endParaRPr lang="en-US" altLang="zh-CN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 smtClean="0"/>
              <a:t>哎呀小小草</a:t>
            </a:r>
            <a:r>
              <a:rPr lang="en-US" altLang="zh-CN" b="1" dirty="0" smtClean="0"/>
              <a:t>PPT</a:t>
            </a:r>
            <a:r>
              <a:rPr lang="zh-CN" altLang="en-US" b="1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723517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5055685" y="3722901"/>
            <a:ext cx="7136315" cy="29473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4413533" y="2231714"/>
            <a:ext cx="7778467" cy="29473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96"/>
          <p:cNvGrpSpPr/>
          <p:nvPr/>
        </p:nvGrpSpPr>
        <p:grpSpPr>
          <a:xfrm>
            <a:off x="730098" y="2189960"/>
            <a:ext cx="4187088" cy="2403937"/>
            <a:chOff x="5722601" y="203979"/>
            <a:chExt cx="3666422" cy="2105007"/>
          </a:xfrm>
        </p:grpSpPr>
        <p:grpSp>
          <p:nvGrpSpPr>
            <p:cNvPr id="41" name="组合 94"/>
            <p:cNvGrpSpPr/>
            <p:nvPr/>
          </p:nvGrpSpPr>
          <p:grpSpPr>
            <a:xfrm>
              <a:off x="5722601" y="2198845"/>
              <a:ext cx="3666422" cy="110141"/>
              <a:chOff x="5629784" y="2731027"/>
              <a:chExt cx="2955441" cy="88783"/>
            </a:xfrm>
          </p:grpSpPr>
          <p:sp>
            <p:nvSpPr>
              <p:cNvPr id="46" name="任意多边形 82"/>
              <p:cNvSpPr/>
              <p:nvPr/>
            </p:nvSpPr>
            <p:spPr>
              <a:xfrm>
                <a:off x="5629784" y="2731028"/>
                <a:ext cx="2955441" cy="88782"/>
              </a:xfrm>
              <a:custGeom>
                <a:avLst/>
                <a:gdLst>
                  <a:gd name="connsiteX0" fmla="*/ 0 w 1610539"/>
                  <a:gd name="connsiteY0" fmla="*/ 0 h 48381"/>
                  <a:gd name="connsiteX1" fmla="*/ 1610539 w 1610539"/>
                  <a:gd name="connsiteY1" fmla="*/ 0 h 48381"/>
                  <a:gd name="connsiteX2" fmla="*/ 1603330 w 1610539"/>
                  <a:gd name="connsiteY2" fmla="*/ 10692 h 48381"/>
                  <a:gd name="connsiteX3" fmla="*/ 1512342 w 1610539"/>
                  <a:gd name="connsiteY3" fmla="*/ 48381 h 48381"/>
                  <a:gd name="connsiteX4" fmla="*/ 98197 w 1610539"/>
                  <a:gd name="connsiteY4" fmla="*/ 48381 h 48381"/>
                  <a:gd name="connsiteX5" fmla="*/ 7209 w 1610539"/>
                  <a:gd name="connsiteY5" fmla="*/ 10692 h 483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10539" h="48381">
                    <a:moveTo>
                      <a:pt x="0" y="0"/>
                    </a:moveTo>
                    <a:lnTo>
                      <a:pt x="1610539" y="0"/>
                    </a:lnTo>
                    <a:lnTo>
                      <a:pt x="1603330" y="10692"/>
                    </a:lnTo>
                    <a:cubicBezTo>
                      <a:pt x="1580044" y="33978"/>
                      <a:pt x="1547875" y="48381"/>
                      <a:pt x="1512342" y="48381"/>
                    </a:cubicBezTo>
                    <a:lnTo>
                      <a:pt x="98197" y="48381"/>
                    </a:lnTo>
                    <a:cubicBezTo>
                      <a:pt x="62664" y="48381"/>
                      <a:pt x="30495" y="33978"/>
                      <a:pt x="7209" y="10692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任意多边形 85"/>
              <p:cNvSpPr/>
              <p:nvPr/>
            </p:nvSpPr>
            <p:spPr>
              <a:xfrm flipH="1">
                <a:off x="6894912" y="2731027"/>
                <a:ext cx="437916" cy="25887"/>
              </a:xfrm>
              <a:custGeom>
                <a:avLst/>
                <a:gdLst>
                  <a:gd name="connsiteX0" fmla="*/ 437916 w 437916"/>
                  <a:gd name="connsiteY0" fmla="*/ 0 h 25887"/>
                  <a:gd name="connsiteX1" fmla="*/ 0 w 437916"/>
                  <a:gd name="connsiteY1" fmla="*/ 0 h 25887"/>
                  <a:gd name="connsiteX2" fmla="*/ 2729 w 437916"/>
                  <a:gd name="connsiteY2" fmla="*/ 6588 h 25887"/>
                  <a:gd name="connsiteX3" fmla="*/ 49321 w 437916"/>
                  <a:gd name="connsiteY3" fmla="*/ 25887 h 25887"/>
                  <a:gd name="connsiteX4" fmla="*/ 388594 w 437916"/>
                  <a:gd name="connsiteY4" fmla="*/ 25887 h 25887"/>
                  <a:gd name="connsiteX5" fmla="*/ 435187 w 437916"/>
                  <a:gd name="connsiteY5" fmla="*/ 6588 h 25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37916" h="25887">
                    <a:moveTo>
                      <a:pt x="437916" y="0"/>
                    </a:moveTo>
                    <a:lnTo>
                      <a:pt x="0" y="0"/>
                    </a:lnTo>
                    <a:lnTo>
                      <a:pt x="2729" y="6588"/>
                    </a:lnTo>
                    <a:cubicBezTo>
                      <a:pt x="14653" y="18512"/>
                      <a:pt x="31126" y="25887"/>
                      <a:pt x="49321" y="25887"/>
                    </a:cubicBezTo>
                    <a:lnTo>
                      <a:pt x="388594" y="25887"/>
                    </a:lnTo>
                    <a:cubicBezTo>
                      <a:pt x="406790" y="25887"/>
                      <a:pt x="423263" y="18512"/>
                      <a:pt x="435187" y="6588"/>
                    </a:cubicBezTo>
                    <a:close/>
                  </a:path>
                </a:pathLst>
              </a:custGeom>
              <a:solidFill>
                <a:srgbClr val="BFC1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任意多边形 90"/>
            <p:cNvSpPr/>
            <p:nvPr/>
          </p:nvSpPr>
          <p:spPr>
            <a:xfrm>
              <a:off x="6053625" y="203979"/>
              <a:ext cx="3004372" cy="1993748"/>
            </a:xfrm>
            <a:custGeom>
              <a:avLst/>
              <a:gdLst>
                <a:gd name="connsiteX0" fmla="*/ 78343 w 2421774"/>
                <a:gd name="connsiteY0" fmla="*/ 0 h 1607127"/>
                <a:gd name="connsiteX1" fmla="*/ 2343431 w 2421774"/>
                <a:gd name="connsiteY1" fmla="*/ 0 h 1607127"/>
                <a:gd name="connsiteX2" fmla="*/ 2421774 w 2421774"/>
                <a:gd name="connsiteY2" fmla="*/ 78343 h 1607127"/>
                <a:gd name="connsiteX3" fmla="*/ 2421774 w 2421774"/>
                <a:gd name="connsiteY3" fmla="*/ 1578660 h 1607127"/>
                <a:gd name="connsiteX4" fmla="*/ 2416027 w 2421774"/>
                <a:gd name="connsiteY4" fmla="*/ 1607127 h 1607127"/>
                <a:gd name="connsiteX5" fmla="*/ 5747 w 2421774"/>
                <a:gd name="connsiteY5" fmla="*/ 1607127 h 1607127"/>
                <a:gd name="connsiteX6" fmla="*/ 0 w 2421774"/>
                <a:gd name="connsiteY6" fmla="*/ 1578660 h 1607127"/>
                <a:gd name="connsiteX7" fmla="*/ 0 w 2421774"/>
                <a:gd name="connsiteY7" fmla="*/ 78343 h 1607127"/>
                <a:gd name="connsiteX8" fmla="*/ 78343 w 2421774"/>
                <a:gd name="connsiteY8" fmla="*/ 0 h 1607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21774" h="1607127">
                  <a:moveTo>
                    <a:pt x="78343" y="0"/>
                  </a:moveTo>
                  <a:lnTo>
                    <a:pt x="2343431" y="0"/>
                  </a:lnTo>
                  <a:cubicBezTo>
                    <a:pt x="2386699" y="0"/>
                    <a:pt x="2421774" y="35075"/>
                    <a:pt x="2421774" y="78343"/>
                  </a:cubicBezTo>
                  <a:lnTo>
                    <a:pt x="2421774" y="1578660"/>
                  </a:lnTo>
                  <a:lnTo>
                    <a:pt x="2416027" y="1607127"/>
                  </a:lnTo>
                  <a:lnTo>
                    <a:pt x="5747" y="1607127"/>
                  </a:lnTo>
                  <a:lnTo>
                    <a:pt x="0" y="1578660"/>
                  </a:lnTo>
                  <a:lnTo>
                    <a:pt x="0" y="78343"/>
                  </a:lnTo>
                  <a:cubicBezTo>
                    <a:pt x="0" y="35075"/>
                    <a:pt x="35075" y="0"/>
                    <a:pt x="78343" y="0"/>
                  </a:cubicBezTo>
                  <a:close/>
                </a:path>
              </a:pathLst>
            </a:custGeom>
            <a:solidFill>
              <a:srgbClr val="3A3F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88"/>
            <p:cNvSpPr/>
            <p:nvPr/>
          </p:nvSpPr>
          <p:spPr>
            <a:xfrm>
              <a:off x="6163625" y="313979"/>
              <a:ext cx="2784374" cy="1753124"/>
            </a:xfrm>
            <a:prstGeom prst="rect">
              <a:avLst/>
            </a:prstGeom>
            <a:solidFill>
              <a:srgbClr val="4852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92"/>
            <p:cNvSpPr/>
            <p:nvPr/>
          </p:nvSpPr>
          <p:spPr>
            <a:xfrm>
              <a:off x="7431406" y="203979"/>
              <a:ext cx="1619720" cy="2055623"/>
            </a:xfrm>
            <a:custGeom>
              <a:avLst/>
              <a:gdLst>
                <a:gd name="connsiteX0" fmla="*/ 0 w 1305629"/>
                <a:gd name="connsiteY0" fmla="*/ 0 h 1657003"/>
                <a:gd name="connsiteX1" fmla="*/ 1227286 w 1305629"/>
                <a:gd name="connsiteY1" fmla="*/ 0 h 1657003"/>
                <a:gd name="connsiteX2" fmla="*/ 1305629 w 1305629"/>
                <a:gd name="connsiteY2" fmla="*/ 78343 h 1657003"/>
                <a:gd name="connsiteX3" fmla="*/ 1305629 w 1305629"/>
                <a:gd name="connsiteY3" fmla="*/ 1578660 h 1657003"/>
                <a:gd name="connsiteX4" fmla="*/ 1227286 w 1305629"/>
                <a:gd name="connsiteY4" fmla="*/ 1657003 h 1657003"/>
                <a:gd name="connsiteX5" fmla="*/ 580167 w 1305629"/>
                <a:gd name="connsiteY5" fmla="*/ 1657003 h 1657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5629" h="1657003">
                  <a:moveTo>
                    <a:pt x="0" y="0"/>
                  </a:moveTo>
                  <a:lnTo>
                    <a:pt x="1227286" y="0"/>
                  </a:lnTo>
                  <a:cubicBezTo>
                    <a:pt x="1270554" y="0"/>
                    <a:pt x="1305629" y="35075"/>
                    <a:pt x="1305629" y="78343"/>
                  </a:cubicBezTo>
                  <a:lnTo>
                    <a:pt x="1305629" y="1578660"/>
                  </a:lnTo>
                  <a:cubicBezTo>
                    <a:pt x="1305629" y="1621928"/>
                    <a:pt x="1270554" y="1657003"/>
                    <a:pt x="1227286" y="1657003"/>
                  </a:cubicBezTo>
                  <a:lnTo>
                    <a:pt x="580167" y="1657003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93"/>
            <p:cNvSpPr/>
            <p:nvPr/>
          </p:nvSpPr>
          <p:spPr>
            <a:xfrm>
              <a:off x="7531787" y="239767"/>
              <a:ext cx="48051" cy="457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37"/>
          <p:cNvGrpSpPr/>
          <p:nvPr/>
        </p:nvGrpSpPr>
        <p:grpSpPr>
          <a:xfrm rot="16200000" flipV="1">
            <a:off x="4026130" y="2220718"/>
            <a:ext cx="1916547" cy="2724585"/>
            <a:chOff x="2132515" y="1040815"/>
            <a:chExt cx="2233745" cy="3175519"/>
          </a:xfrm>
        </p:grpSpPr>
        <p:sp>
          <p:nvSpPr>
            <p:cNvPr id="49" name="任意多边形 22"/>
            <p:cNvSpPr/>
            <p:nvPr/>
          </p:nvSpPr>
          <p:spPr>
            <a:xfrm>
              <a:off x="3275469" y="2618168"/>
              <a:ext cx="658570" cy="205171"/>
            </a:xfrm>
            <a:custGeom>
              <a:avLst/>
              <a:gdLst>
                <a:gd name="connsiteX0" fmla="*/ 110736 w 658570"/>
                <a:gd name="connsiteY0" fmla="*/ 0 h 205171"/>
                <a:gd name="connsiteX1" fmla="*/ 550365 w 658570"/>
                <a:gd name="connsiteY1" fmla="*/ 0 h 205171"/>
                <a:gd name="connsiteX2" fmla="*/ 550297 w 658570"/>
                <a:gd name="connsiteY2" fmla="*/ 50330 h 205171"/>
                <a:gd name="connsiteX3" fmla="*/ 565304 w 658570"/>
                <a:gd name="connsiteY3" fmla="*/ 147236 h 205171"/>
                <a:gd name="connsiteX4" fmla="*/ 575233 w 658570"/>
                <a:gd name="connsiteY4" fmla="*/ 176233 h 205171"/>
                <a:gd name="connsiteX5" fmla="*/ 632693 w 658570"/>
                <a:gd name="connsiteY5" fmla="*/ 184755 h 205171"/>
                <a:gd name="connsiteX6" fmla="*/ 658570 w 658570"/>
                <a:gd name="connsiteY6" fmla="*/ 197572 h 205171"/>
                <a:gd name="connsiteX7" fmla="*/ 643228 w 658570"/>
                <a:gd name="connsiteY7" fmla="*/ 205171 h 205171"/>
                <a:gd name="connsiteX8" fmla="*/ 15342 w 658570"/>
                <a:gd name="connsiteY8" fmla="*/ 205171 h 205171"/>
                <a:gd name="connsiteX9" fmla="*/ 0 w 658570"/>
                <a:gd name="connsiteY9" fmla="*/ 197572 h 205171"/>
                <a:gd name="connsiteX10" fmla="*/ 25877 w 658570"/>
                <a:gd name="connsiteY10" fmla="*/ 184755 h 205171"/>
                <a:gd name="connsiteX11" fmla="*/ 86003 w 658570"/>
                <a:gd name="connsiteY11" fmla="*/ 175837 h 205171"/>
                <a:gd name="connsiteX12" fmla="*/ 95797 w 658570"/>
                <a:gd name="connsiteY12" fmla="*/ 147236 h 205171"/>
                <a:gd name="connsiteX13" fmla="*/ 110805 w 658570"/>
                <a:gd name="connsiteY13" fmla="*/ 50331 h 205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8570" h="205171">
                  <a:moveTo>
                    <a:pt x="110736" y="0"/>
                  </a:moveTo>
                  <a:lnTo>
                    <a:pt x="550365" y="0"/>
                  </a:lnTo>
                  <a:lnTo>
                    <a:pt x="550297" y="50330"/>
                  </a:lnTo>
                  <a:cubicBezTo>
                    <a:pt x="552935" y="84909"/>
                    <a:pt x="558144" y="117646"/>
                    <a:pt x="565304" y="147236"/>
                  </a:cubicBezTo>
                  <a:lnTo>
                    <a:pt x="575233" y="176233"/>
                  </a:lnTo>
                  <a:lnTo>
                    <a:pt x="632693" y="184755"/>
                  </a:lnTo>
                  <a:cubicBezTo>
                    <a:pt x="649356" y="188694"/>
                    <a:pt x="658570" y="193026"/>
                    <a:pt x="658570" y="197572"/>
                  </a:cubicBezTo>
                  <a:lnTo>
                    <a:pt x="643228" y="205171"/>
                  </a:lnTo>
                  <a:lnTo>
                    <a:pt x="15342" y="205171"/>
                  </a:lnTo>
                  <a:lnTo>
                    <a:pt x="0" y="197572"/>
                  </a:lnTo>
                  <a:cubicBezTo>
                    <a:pt x="0" y="193026"/>
                    <a:pt x="9214" y="188694"/>
                    <a:pt x="25877" y="184755"/>
                  </a:cubicBezTo>
                  <a:lnTo>
                    <a:pt x="86003" y="175837"/>
                  </a:lnTo>
                  <a:lnTo>
                    <a:pt x="95797" y="147236"/>
                  </a:lnTo>
                  <a:cubicBezTo>
                    <a:pt x="102958" y="117645"/>
                    <a:pt x="108167" y="84909"/>
                    <a:pt x="110805" y="50331"/>
                  </a:cubicBezTo>
                  <a:close/>
                </a:path>
              </a:pathLst>
            </a:custGeom>
            <a:solidFill>
              <a:srgbClr val="E6E8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25"/>
            <p:cNvSpPr/>
            <p:nvPr/>
          </p:nvSpPr>
          <p:spPr>
            <a:xfrm>
              <a:off x="3084729" y="2624246"/>
              <a:ext cx="439629" cy="37466"/>
            </a:xfrm>
            <a:custGeom>
              <a:avLst/>
              <a:gdLst>
                <a:gd name="connsiteX0" fmla="*/ 0 w 439629"/>
                <a:gd name="connsiteY0" fmla="*/ 0 h 37466"/>
                <a:gd name="connsiteX1" fmla="*/ 439629 w 439629"/>
                <a:gd name="connsiteY1" fmla="*/ 0 h 37466"/>
                <a:gd name="connsiteX2" fmla="*/ 439579 w 439629"/>
                <a:gd name="connsiteY2" fmla="*/ 37466 h 37466"/>
                <a:gd name="connsiteX3" fmla="*/ 51 w 439629"/>
                <a:gd name="connsiteY3" fmla="*/ 37466 h 3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9629" h="37466">
                  <a:moveTo>
                    <a:pt x="0" y="0"/>
                  </a:moveTo>
                  <a:lnTo>
                    <a:pt x="439629" y="0"/>
                  </a:lnTo>
                  <a:lnTo>
                    <a:pt x="439579" y="37466"/>
                  </a:lnTo>
                  <a:lnTo>
                    <a:pt x="51" y="37466"/>
                  </a:lnTo>
                  <a:close/>
                </a:path>
              </a:pathLst>
            </a:custGeom>
            <a:solidFill>
              <a:srgbClr val="D5D9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圆角矩形 29"/>
            <p:cNvSpPr/>
            <p:nvPr/>
          </p:nvSpPr>
          <p:spPr>
            <a:xfrm>
              <a:off x="2132516" y="1040815"/>
              <a:ext cx="2233744" cy="3175519"/>
            </a:xfrm>
            <a:prstGeom prst="roundRect">
              <a:avLst>
                <a:gd name="adj" fmla="val 5726"/>
              </a:avLst>
            </a:prstGeom>
            <a:solidFill>
              <a:srgbClr val="E6E8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30"/>
            <p:cNvSpPr/>
            <p:nvPr/>
          </p:nvSpPr>
          <p:spPr>
            <a:xfrm>
              <a:off x="2280590" y="1323752"/>
              <a:ext cx="1937589" cy="2609641"/>
            </a:xfrm>
            <a:prstGeom prst="rect">
              <a:avLst/>
            </a:prstGeom>
            <a:solidFill>
              <a:srgbClr val="4852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31"/>
            <p:cNvSpPr/>
            <p:nvPr/>
          </p:nvSpPr>
          <p:spPr>
            <a:xfrm>
              <a:off x="3138414" y="4010265"/>
              <a:ext cx="144880" cy="144880"/>
            </a:xfrm>
            <a:prstGeom prst="ellipse">
              <a:avLst/>
            </a:prstGeom>
            <a:solidFill>
              <a:srgbClr val="BFC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椭圆 32"/>
            <p:cNvSpPr/>
            <p:nvPr/>
          </p:nvSpPr>
          <p:spPr>
            <a:xfrm>
              <a:off x="3182713" y="1159424"/>
              <a:ext cx="45719" cy="45719"/>
            </a:xfrm>
            <a:prstGeom prst="ellipse">
              <a:avLst/>
            </a:prstGeom>
            <a:solidFill>
              <a:srgbClr val="BFC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35"/>
            <p:cNvSpPr/>
            <p:nvPr/>
          </p:nvSpPr>
          <p:spPr>
            <a:xfrm rot="16200000" flipV="1">
              <a:off x="2635538" y="537792"/>
              <a:ext cx="1227700" cy="2233745"/>
            </a:xfrm>
            <a:custGeom>
              <a:avLst/>
              <a:gdLst>
                <a:gd name="connsiteX0" fmla="*/ 0 w 387419"/>
                <a:gd name="connsiteY0" fmla="*/ 0 h 1002082"/>
                <a:gd name="connsiteX1" fmla="*/ 347057 w 387419"/>
                <a:gd name="connsiteY1" fmla="*/ 0 h 1002082"/>
                <a:gd name="connsiteX2" fmla="*/ 387419 w 387419"/>
                <a:gd name="connsiteY2" fmla="*/ 40362 h 1002082"/>
                <a:gd name="connsiteX3" fmla="*/ 387419 w 387419"/>
                <a:gd name="connsiteY3" fmla="*/ 961720 h 1002082"/>
                <a:gd name="connsiteX4" fmla="*/ 347057 w 387419"/>
                <a:gd name="connsiteY4" fmla="*/ 1002082 h 1002082"/>
                <a:gd name="connsiteX5" fmla="*/ 324264 w 387419"/>
                <a:gd name="connsiteY5" fmla="*/ 1002082 h 10020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87419" h="1002082">
                  <a:moveTo>
                    <a:pt x="0" y="0"/>
                  </a:moveTo>
                  <a:lnTo>
                    <a:pt x="347057" y="0"/>
                  </a:lnTo>
                  <a:cubicBezTo>
                    <a:pt x="369348" y="0"/>
                    <a:pt x="387419" y="18071"/>
                    <a:pt x="387419" y="40362"/>
                  </a:cubicBezTo>
                  <a:lnTo>
                    <a:pt x="387419" y="961720"/>
                  </a:lnTo>
                  <a:cubicBezTo>
                    <a:pt x="387419" y="984011"/>
                    <a:pt x="369348" y="1002082"/>
                    <a:pt x="347057" y="1002082"/>
                  </a:cubicBezTo>
                  <a:lnTo>
                    <a:pt x="324264" y="1002082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48"/>
          <p:cNvGrpSpPr/>
          <p:nvPr/>
        </p:nvGrpSpPr>
        <p:grpSpPr>
          <a:xfrm>
            <a:off x="5857727" y="3112119"/>
            <a:ext cx="674805" cy="1407569"/>
            <a:chOff x="2981358" y="2687571"/>
            <a:chExt cx="566719" cy="1182114"/>
          </a:xfrm>
        </p:grpSpPr>
        <p:sp>
          <p:nvSpPr>
            <p:cNvPr id="57" name="圆角矩形 39"/>
            <p:cNvSpPr/>
            <p:nvPr/>
          </p:nvSpPr>
          <p:spPr>
            <a:xfrm>
              <a:off x="2981358" y="2687571"/>
              <a:ext cx="566719" cy="1182114"/>
            </a:xfrm>
            <a:prstGeom prst="roundRect">
              <a:avLst>
                <a:gd name="adj" fmla="val 12986"/>
              </a:avLst>
            </a:prstGeom>
            <a:solidFill>
              <a:srgbClr val="E6E8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40"/>
            <p:cNvSpPr/>
            <p:nvPr/>
          </p:nvSpPr>
          <p:spPr>
            <a:xfrm>
              <a:off x="3026252" y="2849243"/>
              <a:ext cx="476930" cy="858771"/>
            </a:xfrm>
            <a:prstGeom prst="rect">
              <a:avLst/>
            </a:prstGeom>
            <a:solidFill>
              <a:srgbClr val="4852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41"/>
            <p:cNvSpPr/>
            <p:nvPr/>
          </p:nvSpPr>
          <p:spPr>
            <a:xfrm>
              <a:off x="3214467" y="3733090"/>
              <a:ext cx="104250" cy="104250"/>
            </a:xfrm>
            <a:prstGeom prst="ellipse">
              <a:avLst/>
            </a:prstGeom>
            <a:solidFill>
              <a:srgbClr val="BFC1C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44"/>
            <p:cNvGrpSpPr/>
            <p:nvPr/>
          </p:nvGrpSpPr>
          <p:grpSpPr>
            <a:xfrm>
              <a:off x="3210717" y="2731028"/>
              <a:ext cx="108000" cy="64676"/>
              <a:chOff x="3208161" y="2724121"/>
              <a:chExt cx="108000" cy="64676"/>
            </a:xfrm>
          </p:grpSpPr>
          <p:sp>
            <p:nvSpPr>
              <p:cNvPr id="62" name="椭圆 42"/>
              <p:cNvSpPr/>
              <p:nvPr/>
            </p:nvSpPr>
            <p:spPr>
              <a:xfrm>
                <a:off x="3251361" y="2724121"/>
                <a:ext cx="21600" cy="21600"/>
              </a:xfrm>
              <a:prstGeom prst="ellipse">
                <a:avLst/>
              </a:prstGeom>
              <a:solidFill>
                <a:srgbClr val="A7A5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圆角矩形 43"/>
              <p:cNvSpPr/>
              <p:nvPr/>
            </p:nvSpPr>
            <p:spPr>
              <a:xfrm>
                <a:off x="3208161" y="2770797"/>
                <a:ext cx="108000" cy="18000"/>
              </a:xfrm>
              <a:prstGeom prst="roundRect">
                <a:avLst/>
              </a:prstGeom>
              <a:solidFill>
                <a:srgbClr val="A7A5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任意多边形 47"/>
            <p:cNvSpPr/>
            <p:nvPr/>
          </p:nvSpPr>
          <p:spPr>
            <a:xfrm>
              <a:off x="3207527" y="2687571"/>
              <a:ext cx="340550" cy="1034024"/>
            </a:xfrm>
            <a:custGeom>
              <a:avLst/>
              <a:gdLst>
                <a:gd name="connsiteX0" fmla="*/ 0 w 340550"/>
                <a:gd name="connsiteY0" fmla="*/ 0 h 1034024"/>
                <a:gd name="connsiteX1" fmla="*/ 266956 w 340550"/>
                <a:gd name="connsiteY1" fmla="*/ 0 h 1034024"/>
                <a:gd name="connsiteX2" fmla="*/ 340550 w 340550"/>
                <a:gd name="connsiteY2" fmla="*/ 73594 h 1034024"/>
                <a:gd name="connsiteX3" fmla="*/ 340550 w 340550"/>
                <a:gd name="connsiteY3" fmla="*/ 1034024 h 103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50" h="1034024">
                  <a:moveTo>
                    <a:pt x="0" y="0"/>
                  </a:moveTo>
                  <a:lnTo>
                    <a:pt x="266956" y="0"/>
                  </a:lnTo>
                  <a:cubicBezTo>
                    <a:pt x="307601" y="0"/>
                    <a:pt x="340550" y="32949"/>
                    <a:pt x="340550" y="73594"/>
                  </a:cubicBezTo>
                  <a:lnTo>
                    <a:pt x="340550" y="1034024"/>
                  </a:lnTo>
                  <a:close/>
                </a:path>
              </a:pathLst>
            </a:custGeom>
            <a:solidFill>
              <a:srgbClr val="FFFFFF">
                <a:alpha val="1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4886307" y="1945858"/>
            <a:ext cx="2920779" cy="521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5" name="文本框 64"/>
          <p:cNvSpPr txBox="1"/>
          <p:nvPr/>
        </p:nvSpPr>
        <p:spPr>
          <a:xfrm>
            <a:off x="7440474" y="3431172"/>
            <a:ext cx="2920779" cy="521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53A4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6707798" y="2698282"/>
            <a:ext cx="4451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点击此处添加标题</a:t>
            </a:r>
          </a:p>
          <a:p>
            <a:r>
              <a:rPr lang="zh-CN" altLang="en-US" sz="1200" dirty="0"/>
              <a:t>点击此处添加标题</a:t>
            </a:r>
          </a:p>
          <a:p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010957" y="4140074"/>
            <a:ext cx="4451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/>
              <a:t>点击此处添加标题</a:t>
            </a:r>
          </a:p>
          <a:p>
            <a:r>
              <a:rPr lang="zh-CN" altLang="en-US" sz="1200" dirty="0"/>
              <a:t>点击此处添加标题</a:t>
            </a:r>
          </a:p>
          <a:p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902752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sp>
        <p:nvSpPr>
          <p:cNvPr id="8" name="圆角矩形 1"/>
          <p:cNvSpPr>
            <a:spLocks noChangeArrowheads="1"/>
          </p:cNvSpPr>
          <p:nvPr/>
        </p:nvSpPr>
        <p:spPr bwMode="auto">
          <a:xfrm>
            <a:off x="521165" y="1900689"/>
            <a:ext cx="2151063" cy="1507335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9" name="圆角矩形 9"/>
          <p:cNvSpPr>
            <a:spLocks noChangeArrowheads="1"/>
          </p:cNvSpPr>
          <p:nvPr/>
        </p:nvSpPr>
        <p:spPr bwMode="auto">
          <a:xfrm>
            <a:off x="3405653" y="1886401"/>
            <a:ext cx="2152650" cy="1510487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0" name="圆角矩形 10"/>
          <p:cNvSpPr>
            <a:spLocks noChangeArrowheads="1"/>
          </p:cNvSpPr>
          <p:nvPr/>
        </p:nvSpPr>
        <p:spPr bwMode="auto">
          <a:xfrm>
            <a:off x="6302840" y="1903864"/>
            <a:ext cx="2152650" cy="1507335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1" name="圆角矩形 11"/>
          <p:cNvSpPr>
            <a:spLocks noChangeArrowheads="1"/>
          </p:cNvSpPr>
          <p:nvPr/>
        </p:nvSpPr>
        <p:spPr bwMode="auto">
          <a:xfrm>
            <a:off x="9187328" y="1903864"/>
            <a:ext cx="2152650" cy="1507335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2" name="圆角矩形 13"/>
          <p:cNvSpPr>
            <a:spLocks noChangeArrowheads="1"/>
          </p:cNvSpPr>
          <p:nvPr/>
        </p:nvSpPr>
        <p:spPr bwMode="auto">
          <a:xfrm>
            <a:off x="3422915" y="3837505"/>
            <a:ext cx="2152650" cy="1510487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圆角矩形 14"/>
          <p:cNvSpPr>
            <a:spLocks noChangeArrowheads="1"/>
          </p:cNvSpPr>
          <p:nvPr/>
        </p:nvSpPr>
        <p:spPr bwMode="auto">
          <a:xfrm>
            <a:off x="6320102" y="3854968"/>
            <a:ext cx="2152650" cy="1507335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4" name="圆角矩形 15"/>
          <p:cNvSpPr>
            <a:spLocks noChangeArrowheads="1"/>
          </p:cNvSpPr>
          <p:nvPr/>
        </p:nvSpPr>
        <p:spPr bwMode="auto">
          <a:xfrm>
            <a:off x="9204590" y="3854968"/>
            <a:ext cx="2152650" cy="1507335"/>
          </a:xfrm>
          <a:prstGeom prst="roundRect">
            <a:avLst>
              <a:gd name="adj" fmla="val 16667"/>
            </a:avLst>
          </a:prstGeom>
          <a:blipFill>
            <a:blip r:embed="rId5"/>
            <a:tile tx="0" ty="0" sx="100000" sy="100000" flip="none" algn="tl"/>
          </a:blip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5" name="矩形 2"/>
          <p:cNvSpPr>
            <a:spLocks noChangeArrowheads="1"/>
          </p:cNvSpPr>
          <p:nvPr/>
        </p:nvSpPr>
        <p:spPr bwMode="auto">
          <a:xfrm>
            <a:off x="505290" y="2169124"/>
            <a:ext cx="215106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437614" y="2156862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cxnSp>
        <p:nvCxnSpPr>
          <p:cNvPr id="22" name="直接箭头连接符 4"/>
          <p:cNvCxnSpPr>
            <a:cxnSpLocks noChangeShapeType="1"/>
          </p:cNvCxnSpPr>
          <p:nvPr/>
        </p:nvCxnSpPr>
        <p:spPr bwMode="auto">
          <a:xfrm>
            <a:off x="2791290" y="2660706"/>
            <a:ext cx="46355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直接箭头连接符 48"/>
          <p:cNvCxnSpPr>
            <a:cxnSpLocks noChangeShapeType="1"/>
          </p:cNvCxnSpPr>
          <p:nvPr/>
        </p:nvCxnSpPr>
        <p:spPr bwMode="auto">
          <a:xfrm>
            <a:off x="5693240" y="2657531"/>
            <a:ext cx="465138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直接箭头连接符 49"/>
          <p:cNvCxnSpPr>
            <a:cxnSpLocks noChangeShapeType="1"/>
          </p:cNvCxnSpPr>
          <p:nvPr/>
        </p:nvCxnSpPr>
        <p:spPr bwMode="auto">
          <a:xfrm>
            <a:off x="8603128" y="2657531"/>
            <a:ext cx="46355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直接箭头连接符 51"/>
          <p:cNvCxnSpPr>
            <a:cxnSpLocks noChangeShapeType="1"/>
          </p:cNvCxnSpPr>
          <p:nvPr/>
        </p:nvCxnSpPr>
        <p:spPr bwMode="auto">
          <a:xfrm flipH="1">
            <a:off x="5710502" y="4608635"/>
            <a:ext cx="465138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直接箭头连接符 52"/>
          <p:cNvCxnSpPr>
            <a:cxnSpLocks noChangeShapeType="1"/>
          </p:cNvCxnSpPr>
          <p:nvPr/>
        </p:nvCxnSpPr>
        <p:spPr bwMode="auto">
          <a:xfrm flipH="1">
            <a:off x="8620390" y="4608635"/>
            <a:ext cx="463550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直接箭头连接符 59"/>
          <p:cNvCxnSpPr>
            <a:cxnSpLocks noChangeShapeType="1"/>
          </p:cNvCxnSpPr>
          <p:nvPr/>
        </p:nvCxnSpPr>
        <p:spPr bwMode="auto">
          <a:xfrm>
            <a:off x="10295355" y="3533103"/>
            <a:ext cx="0" cy="24813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6334672" y="2159000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9227645" y="2159000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3441700" y="4106917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334672" y="4106917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9227645" y="4106917"/>
            <a:ext cx="21526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哎呀小小草</a:t>
            </a:r>
            <a:r>
              <a:rPr lang="en-US" altLang="zh-CN" sz="160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模板</a:t>
            </a:r>
            <a:endParaRPr lang="en-US" altLang="zh-CN" sz="1600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1600" dirty="0">
                <a:latin typeface="宋体" panose="02010600030101010101" pitchFamily="2" charset="-122"/>
                <a:cs typeface="Times New Roman" panose="02020603050405020304" pitchFamily="18" charset="0"/>
              </a:rPr>
              <a:t>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239220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1789780"/>
            <a:ext cx="12192000" cy="3620320"/>
          </a:xfrm>
          <a:prstGeom prst="rect">
            <a:avLst/>
          </a:prstGeom>
          <a:blipFill rotWithShape="1">
            <a:blip r:embed="rId3"/>
            <a:srcRect/>
            <a:stretch>
              <a:fillRect r="-15674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89649" y="3676361"/>
            <a:ext cx="6380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点击此处添加标题</a:t>
            </a:r>
          </a:p>
          <a:p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点击此处添加标题</a:t>
            </a:r>
          </a:p>
          <a:p>
            <a:r>
              <a:rPr lang="zh-CN" altLang="en-US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哎呀小小草</a:t>
            </a:r>
            <a:r>
              <a:rPr lang="en-US" altLang="zh-CN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PPT</a:t>
            </a:r>
            <a:r>
              <a:rPr lang="zh-CN" altLang="en-US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模板，请勿盗版。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402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78526" y="1490459"/>
            <a:ext cx="4569774" cy="967408"/>
          </a:xfrm>
          <a:prstGeom prst="rect">
            <a:avLst/>
          </a:prstGeom>
          <a:solidFill>
            <a:srgbClr val="0070C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Shape 182"/>
          <p:cNvSpPr/>
          <p:nvPr/>
        </p:nvSpPr>
        <p:spPr>
          <a:xfrm>
            <a:off x="5856035" y="1513899"/>
            <a:ext cx="5561276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>
                <a:solidFill>
                  <a:srgbClr val="2E75B6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哎呀小小草</a:t>
            </a:r>
            <a:r>
              <a:rPr lang="en-US" altLang="zh-CN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PPT</a:t>
            </a: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模板，请勿盗版。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2121539" y="1636231"/>
            <a:ext cx="0" cy="753430"/>
          </a:xfrm>
          <a:prstGeom prst="line">
            <a:avLst/>
          </a:prstGeom>
          <a:noFill/>
          <a:ln w="12700" cap="flat">
            <a:solidFill>
              <a:schemeClr val="bg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2" name="矩形 11"/>
          <p:cNvSpPr/>
          <p:nvPr/>
        </p:nvSpPr>
        <p:spPr>
          <a:xfrm>
            <a:off x="878526" y="2973503"/>
            <a:ext cx="4569773" cy="967408"/>
          </a:xfrm>
          <a:prstGeom prst="rect">
            <a:avLst/>
          </a:prstGeom>
          <a:solidFill>
            <a:srgbClr val="0070C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Shape 186"/>
          <p:cNvSpPr/>
          <p:nvPr/>
        </p:nvSpPr>
        <p:spPr>
          <a:xfrm>
            <a:off x="1148653" y="3179187"/>
            <a:ext cx="565151" cy="6159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380" y="17996"/>
                </a:moveTo>
                <a:cubicBezTo>
                  <a:pt x="8969" y="17996"/>
                  <a:pt x="8969" y="17996"/>
                  <a:pt x="8969" y="17996"/>
                </a:cubicBezTo>
                <a:cubicBezTo>
                  <a:pt x="5607" y="21600"/>
                  <a:pt x="5607" y="21600"/>
                  <a:pt x="5607" y="21600"/>
                </a:cubicBezTo>
                <a:cubicBezTo>
                  <a:pt x="3018" y="21600"/>
                  <a:pt x="3018" y="21600"/>
                  <a:pt x="3018" y="21600"/>
                </a:cubicBezTo>
                <a:lnTo>
                  <a:pt x="6380" y="17996"/>
                </a:lnTo>
                <a:close/>
                <a:moveTo>
                  <a:pt x="15706" y="5400"/>
                </a:moveTo>
                <a:cubicBezTo>
                  <a:pt x="7853" y="5400"/>
                  <a:pt x="7853" y="5400"/>
                  <a:pt x="7853" y="5400"/>
                </a:cubicBezTo>
                <a:cubicBezTo>
                  <a:pt x="7853" y="6304"/>
                  <a:pt x="7853" y="6304"/>
                  <a:pt x="7853" y="6304"/>
                </a:cubicBezTo>
                <a:cubicBezTo>
                  <a:pt x="15706" y="6304"/>
                  <a:pt x="15706" y="6304"/>
                  <a:pt x="15706" y="6304"/>
                </a:cubicBezTo>
                <a:cubicBezTo>
                  <a:pt x="15706" y="5400"/>
                  <a:pt x="15706" y="5400"/>
                  <a:pt x="15706" y="5400"/>
                </a:cubicBezTo>
                <a:close/>
                <a:moveTo>
                  <a:pt x="9813" y="21600"/>
                </a:moveTo>
                <a:cubicBezTo>
                  <a:pt x="11787" y="21600"/>
                  <a:pt x="11787" y="21600"/>
                  <a:pt x="11787" y="21600"/>
                </a:cubicBezTo>
                <a:cubicBezTo>
                  <a:pt x="11787" y="17996"/>
                  <a:pt x="11787" y="17996"/>
                  <a:pt x="11787" y="17996"/>
                </a:cubicBezTo>
                <a:cubicBezTo>
                  <a:pt x="9813" y="17996"/>
                  <a:pt x="9813" y="17996"/>
                  <a:pt x="9813" y="17996"/>
                </a:cubicBezTo>
                <a:cubicBezTo>
                  <a:pt x="9813" y="21600"/>
                  <a:pt x="9813" y="21600"/>
                  <a:pt x="9813" y="21600"/>
                </a:cubicBezTo>
                <a:close/>
                <a:moveTo>
                  <a:pt x="12617" y="17996"/>
                </a:moveTo>
                <a:cubicBezTo>
                  <a:pt x="15978" y="21600"/>
                  <a:pt x="15978" y="21600"/>
                  <a:pt x="15978" y="21600"/>
                </a:cubicBezTo>
                <a:cubicBezTo>
                  <a:pt x="18567" y="21600"/>
                  <a:pt x="18567" y="21600"/>
                  <a:pt x="18567" y="21600"/>
                </a:cubicBezTo>
                <a:cubicBezTo>
                  <a:pt x="15206" y="17996"/>
                  <a:pt x="15206" y="17996"/>
                  <a:pt x="15206" y="17996"/>
                </a:cubicBezTo>
                <a:cubicBezTo>
                  <a:pt x="12617" y="17996"/>
                  <a:pt x="12617" y="17996"/>
                  <a:pt x="12617" y="17996"/>
                </a:cubicBezTo>
                <a:close/>
                <a:moveTo>
                  <a:pt x="12760" y="10800"/>
                </a:moveTo>
                <a:cubicBezTo>
                  <a:pt x="7853" y="10800"/>
                  <a:pt x="7853" y="10800"/>
                  <a:pt x="7853" y="10800"/>
                </a:cubicBezTo>
                <a:cubicBezTo>
                  <a:pt x="7853" y="11704"/>
                  <a:pt x="7853" y="11704"/>
                  <a:pt x="7853" y="11704"/>
                </a:cubicBezTo>
                <a:cubicBezTo>
                  <a:pt x="12760" y="11704"/>
                  <a:pt x="12760" y="11704"/>
                  <a:pt x="12760" y="11704"/>
                </a:cubicBezTo>
                <a:cubicBezTo>
                  <a:pt x="12760" y="10800"/>
                  <a:pt x="12760" y="10800"/>
                  <a:pt x="12760" y="10800"/>
                </a:cubicBezTo>
                <a:close/>
                <a:moveTo>
                  <a:pt x="15706" y="9004"/>
                </a:moveTo>
                <a:cubicBezTo>
                  <a:pt x="7853" y="9004"/>
                  <a:pt x="7853" y="9004"/>
                  <a:pt x="7853" y="9004"/>
                </a:cubicBezTo>
                <a:cubicBezTo>
                  <a:pt x="7853" y="9896"/>
                  <a:pt x="7853" y="9896"/>
                  <a:pt x="7853" y="9896"/>
                </a:cubicBezTo>
                <a:cubicBezTo>
                  <a:pt x="15706" y="9896"/>
                  <a:pt x="15706" y="9896"/>
                  <a:pt x="15706" y="9896"/>
                </a:cubicBezTo>
                <a:cubicBezTo>
                  <a:pt x="15706" y="9004"/>
                  <a:pt x="15706" y="9004"/>
                  <a:pt x="15706" y="9004"/>
                </a:cubicBezTo>
                <a:close/>
                <a:moveTo>
                  <a:pt x="15706" y="7196"/>
                </a:moveTo>
                <a:cubicBezTo>
                  <a:pt x="7853" y="7196"/>
                  <a:pt x="7853" y="7196"/>
                  <a:pt x="7853" y="7196"/>
                </a:cubicBezTo>
                <a:cubicBezTo>
                  <a:pt x="7853" y="8100"/>
                  <a:pt x="7853" y="8100"/>
                  <a:pt x="7853" y="8100"/>
                </a:cubicBezTo>
                <a:cubicBezTo>
                  <a:pt x="15706" y="8100"/>
                  <a:pt x="15706" y="8100"/>
                  <a:pt x="15706" y="8100"/>
                </a:cubicBezTo>
                <a:cubicBezTo>
                  <a:pt x="15706" y="7196"/>
                  <a:pt x="15706" y="7196"/>
                  <a:pt x="15706" y="7196"/>
                </a:cubicBezTo>
                <a:close/>
                <a:moveTo>
                  <a:pt x="21600" y="2700"/>
                </a:moveTo>
                <a:cubicBezTo>
                  <a:pt x="20627" y="2700"/>
                  <a:pt x="20627" y="2700"/>
                  <a:pt x="20627" y="2700"/>
                </a:cubicBezTo>
                <a:cubicBezTo>
                  <a:pt x="20627" y="9896"/>
                  <a:pt x="20627" y="9896"/>
                  <a:pt x="20627" y="9896"/>
                </a:cubicBezTo>
                <a:cubicBezTo>
                  <a:pt x="20627" y="11364"/>
                  <a:pt x="15706" y="16200"/>
                  <a:pt x="13747" y="16200"/>
                </a:cubicBezTo>
                <a:cubicBezTo>
                  <a:pt x="973" y="16200"/>
                  <a:pt x="973" y="16200"/>
                  <a:pt x="973" y="16200"/>
                </a:cubicBezTo>
                <a:cubicBezTo>
                  <a:pt x="973" y="2700"/>
                  <a:pt x="973" y="2700"/>
                  <a:pt x="973" y="2700"/>
                </a:cubicBezTo>
                <a:cubicBezTo>
                  <a:pt x="0" y="2700"/>
                  <a:pt x="0" y="2700"/>
                  <a:pt x="0" y="2700"/>
                </a:cubicBezTo>
                <a:cubicBezTo>
                  <a:pt x="0" y="0"/>
                  <a:pt x="0" y="0"/>
                  <a:pt x="0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21600" y="2700"/>
                  <a:pt x="21600" y="2700"/>
                  <a:pt x="21600" y="2700"/>
                </a:cubicBezTo>
                <a:close/>
                <a:moveTo>
                  <a:pt x="18653" y="2700"/>
                </a:moveTo>
                <a:cubicBezTo>
                  <a:pt x="2947" y="2700"/>
                  <a:pt x="2947" y="2700"/>
                  <a:pt x="2947" y="2700"/>
                </a:cubicBezTo>
                <a:cubicBezTo>
                  <a:pt x="2947" y="14404"/>
                  <a:pt x="2947" y="14404"/>
                  <a:pt x="2947" y="14404"/>
                </a:cubicBezTo>
                <a:cubicBezTo>
                  <a:pt x="2947" y="14404"/>
                  <a:pt x="12731" y="14404"/>
                  <a:pt x="13432" y="14404"/>
                </a:cubicBezTo>
                <a:cubicBezTo>
                  <a:pt x="15478" y="14404"/>
                  <a:pt x="14734" y="10800"/>
                  <a:pt x="14734" y="10800"/>
                </a:cubicBezTo>
                <a:cubicBezTo>
                  <a:pt x="14734" y="10800"/>
                  <a:pt x="18653" y="11547"/>
                  <a:pt x="18653" y="9699"/>
                </a:cubicBezTo>
                <a:cubicBezTo>
                  <a:pt x="18653" y="9096"/>
                  <a:pt x="18653" y="2700"/>
                  <a:pt x="18653" y="2700"/>
                </a:cubicBezTo>
                <a:close/>
                <a:moveTo>
                  <a:pt x="6866" y="5400"/>
                </a:moveTo>
                <a:cubicBezTo>
                  <a:pt x="5894" y="5400"/>
                  <a:pt x="5894" y="5400"/>
                  <a:pt x="5894" y="5400"/>
                </a:cubicBezTo>
                <a:cubicBezTo>
                  <a:pt x="5894" y="6304"/>
                  <a:pt x="5894" y="6304"/>
                  <a:pt x="5894" y="6304"/>
                </a:cubicBezTo>
                <a:cubicBezTo>
                  <a:pt x="6866" y="6304"/>
                  <a:pt x="6866" y="6304"/>
                  <a:pt x="6866" y="6304"/>
                </a:cubicBezTo>
                <a:cubicBezTo>
                  <a:pt x="6866" y="5400"/>
                  <a:pt x="6866" y="5400"/>
                  <a:pt x="6866" y="5400"/>
                </a:cubicBezTo>
                <a:close/>
                <a:moveTo>
                  <a:pt x="6866" y="7196"/>
                </a:moveTo>
                <a:cubicBezTo>
                  <a:pt x="5894" y="7196"/>
                  <a:pt x="5894" y="7196"/>
                  <a:pt x="5894" y="7196"/>
                </a:cubicBezTo>
                <a:cubicBezTo>
                  <a:pt x="5894" y="8100"/>
                  <a:pt x="5894" y="8100"/>
                  <a:pt x="5894" y="8100"/>
                </a:cubicBezTo>
                <a:cubicBezTo>
                  <a:pt x="6866" y="8100"/>
                  <a:pt x="6866" y="8100"/>
                  <a:pt x="6866" y="8100"/>
                </a:cubicBezTo>
                <a:cubicBezTo>
                  <a:pt x="6866" y="7196"/>
                  <a:pt x="6866" y="7196"/>
                  <a:pt x="6866" y="7196"/>
                </a:cubicBezTo>
                <a:close/>
                <a:moveTo>
                  <a:pt x="6866" y="9004"/>
                </a:moveTo>
                <a:cubicBezTo>
                  <a:pt x="5894" y="9004"/>
                  <a:pt x="5894" y="9004"/>
                  <a:pt x="5894" y="9004"/>
                </a:cubicBezTo>
                <a:cubicBezTo>
                  <a:pt x="5894" y="9896"/>
                  <a:pt x="5894" y="9896"/>
                  <a:pt x="5894" y="9896"/>
                </a:cubicBezTo>
                <a:cubicBezTo>
                  <a:pt x="6866" y="9896"/>
                  <a:pt x="6866" y="9896"/>
                  <a:pt x="6866" y="9896"/>
                </a:cubicBezTo>
                <a:cubicBezTo>
                  <a:pt x="6866" y="9004"/>
                  <a:pt x="6866" y="9004"/>
                  <a:pt x="6866" y="9004"/>
                </a:cubicBezTo>
                <a:close/>
                <a:moveTo>
                  <a:pt x="6866" y="10800"/>
                </a:moveTo>
                <a:cubicBezTo>
                  <a:pt x="5894" y="10800"/>
                  <a:pt x="5894" y="10800"/>
                  <a:pt x="5894" y="10800"/>
                </a:cubicBezTo>
                <a:cubicBezTo>
                  <a:pt x="5894" y="11704"/>
                  <a:pt x="5894" y="11704"/>
                  <a:pt x="5894" y="11704"/>
                </a:cubicBezTo>
                <a:cubicBezTo>
                  <a:pt x="6866" y="11704"/>
                  <a:pt x="6866" y="11704"/>
                  <a:pt x="6866" y="11704"/>
                </a:cubicBezTo>
                <a:cubicBezTo>
                  <a:pt x="6866" y="10800"/>
                  <a:pt x="6866" y="10800"/>
                  <a:pt x="6866" y="1080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pPr>
              <a:defRPr>
                <a:latin typeface="+mj-lt"/>
                <a:ea typeface="+mj-ea"/>
                <a:cs typeface="+mj-cs"/>
                <a:sym typeface="Arial"/>
              </a:defRPr>
            </a:pPr>
            <a:endParaRPr/>
          </a:p>
        </p:txBody>
      </p:sp>
      <p:cxnSp>
        <p:nvCxnSpPr>
          <p:cNvPr id="16" name="直接连接符 15"/>
          <p:cNvCxnSpPr/>
          <p:nvPr/>
        </p:nvCxnSpPr>
        <p:spPr>
          <a:xfrm>
            <a:off x="2121539" y="3119275"/>
            <a:ext cx="0" cy="753430"/>
          </a:xfrm>
          <a:prstGeom prst="line">
            <a:avLst/>
          </a:prstGeom>
          <a:noFill/>
          <a:ln w="12700" cap="flat">
            <a:solidFill>
              <a:schemeClr val="bg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7" name="矩形 16"/>
          <p:cNvSpPr/>
          <p:nvPr/>
        </p:nvSpPr>
        <p:spPr>
          <a:xfrm>
            <a:off x="878527" y="4469129"/>
            <a:ext cx="4569772" cy="967408"/>
          </a:xfrm>
          <a:prstGeom prst="rect">
            <a:avLst/>
          </a:prstGeom>
          <a:solidFill>
            <a:srgbClr val="0070C0"/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2121539" y="4614901"/>
            <a:ext cx="0" cy="753430"/>
          </a:xfrm>
          <a:prstGeom prst="line">
            <a:avLst/>
          </a:prstGeom>
          <a:noFill/>
          <a:ln w="12700" cap="flat">
            <a:solidFill>
              <a:schemeClr val="bg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1" name="Freeform 127"/>
          <p:cNvSpPr>
            <a:spLocks/>
          </p:cNvSpPr>
          <p:nvPr/>
        </p:nvSpPr>
        <p:spPr bwMode="auto">
          <a:xfrm>
            <a:off x="1256393" y="1722162"/>
            <a:ext cx="457411" cy="504000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135624" y="4702856"/>
            <a:ext cx="698948" cy="499951"/>
          </a:xfrm>
          <a:custGeom>
            <a:avLst/>
            <a:gdLst>
              <a:gd name="T0" fmla="*/ 2821 w 2821"/>
              <a:gd name="T1" fmla="*/ 623 h 1889"/>
              <a:gd name="T2" fmla="*/ 2817 w 2821"/>
              <a:gd name="T3" fmla="*/ 621 h 1889"/>
              <a:gd name="T4" fmla="*/ 2817 w 2821"/>
              <a:gd name="T5" fmla="*/ 621 h 1889"/>
              <a:gd name="T6" fmla="*/ 1409 w 2821"/>
              <a:gd name="T7" fmla="*/ 0 h 1889"/>
              <a:gd name="T8" fmla="*/ 464 w 2821"/>
              <a:gd name="T9" fmla="*/ 417 h 1889"/>
              <a:gd name="T10" fmla="*/ 397 w 2821"/>
              <a:gd name="T11" fmla="*/ 391 h 1889"/>
              <a:gd name="T12" fmla="*/ 294 w 2821"/>
              <a:gd name="T13" fmla="*/ 492 h 1889"/>
              <a:gd name="T14" fmla="*/ 0 w 2821"/>
              <a:gd name="T15" fmla="*/ 621 h 1889"/>
              <a:gd name="T16" fmla="*/ 293 w 2821"/>
              <a:gd name="T17" fmla="*/ 750 h 1889"/>
              <a:gd name="T18" fmla="*/ 293 w 2821"/>
              <a:gd name="T19" fmla="*/ 1170 h 1889"/>
              <a:gd name="T20" fmla="*/ 237 w 2821"/>
              <a:gd name="T21" fmla="*/ 1170 h 1889"/>
              <a:gd name="T22" fmla="*/ 179 w 2821"/>
              <a:gd name="T23" fmla="*/ 1877 h 1889"/>
              <a:gd name="T24" fmla="*/ 504 w 2821"/>
              <a:gd name="T25" fmla="*/ 1877 h 1889"/>
              <a:gd name="T26" fmla="*/ 446 w 2821"/>
              <a:gd name="T27" fmla="*/ 1170 h 1889"/>
              <a:gd name="T28" fmla="*/ 391 w 2821"/>
              <a:gd name="T29" fmla="*/ 1170 h 1889"/>
              <a:gd name="T30" fmla="*/ 391 w 2821"/>
              <a:gd name="T31" fmla="*/ 793 h 1889"/>
              <a:gd name="T32" fmla="*/ 468 w 2821"/>
              <a:gd name="T33" fmla="*/ 827 h 1889"/>
              <a:gd name="T34" fmla="*/ 468 w 2821"/>
              <a:gd name="T35" fmla="*/ 827 h 1889"/>
              <a:gd name="T36" fmla="*/ 638 w 2821"/>
              <a:gd name="T37" fmla="*/ 903 h 1889"/>
              <a:gd name="T38" fmla="*/ 638 w 2821"/>
              <a:gd name="T39" fmla="*/ 1450 h 1889"/>
              <a:gd name="T40" fmla="*/ 1409 w 2821"/>
              <a:gd name="T41" fmla="*/ 1889 h 1889"/>
              <a:gd name="T42" fmla="*/ 2179 w 2821"/>
              <a:gd name="T43" fmla="*/ 1450 h 1889"/>
              <a:gd name="T44" fmla="*/ 2179 w 2821"/>
              <a:gd name="T45" fmla="*/ 906 h 1889"/>
              <a:gd name="T46" fmla="*/ 2821 w 2821"/>
              <a:gd name="T47" fmla="*/ 623 h 1889"/>
              <a:gd name="T48" fmla="*/ 2034 w 2821"/>
              <a:gd name="T49" fmla="*/ 1427 h 1889"/>
              <a:gd name="T50" fmla="*/ 1409 w 2821"/>
              <a:gd name="T51" fmla="*/ 1704 h 1889"/>
              <a:gd name="T52" fmla="*/ 784 w 2821"/>
              <a:gd name="T53" fmla="*/ 1427 h 1889"/>
              <a:gd name="T54" fmla="*/ 784 w 2821"/>
              <a:gd name="T55" fmla="*/ 967 h 1889"/>
              <a:gd name="T56" fmla="*/ 1412 w 2821"/>
              <a:gd name="T57" fmla="*/ 1244 h 1889"/>
              <a:gd name="T58" fmla="*/ 2034 w 2821"/>
              <a:gd name="T59" fmla="*/ 970 h 1889"/>
              <a:gd name="T60" fmla="*/ 2034 w 2821"/>
              <a:gd name="T61" fmla="*/ 1427 h 1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21" h="1889">
                <a:moveTo>
                  <a:pt x="2821" y="623"/>
                </a:moveTo>
                <a:lnTo>
                  <a:pt x="2817" y="621"/>
                </a:lnTo>
                <a:lnTo>
                  <a:pt x="2817" y="621"/>
                </a:lnTo>
                <a:lnTo>
                  <a:pt x="1409" y="0"/>
                </a:lnTo>
                <a:lnTo>
                  <a:pt x="464" y="417"/>
                </a:lnTo>
                <a:cubicBezTo>
                  <a:pt x="446" y="401"/>
                  <a:pt x="423" y="391"/>
                  <a:pt x="397" y="391"/>
                </a:cubicBezTo>
                <a:cubicBezTo>
                  <a:pt x="341" y="391"/>
                  <a:pt x="296" y="436"/>
                  <a:pt x="294" y="492"/>
                </a:cubicBezTo>
                <a:lnTo>
                  <a:pt x="0" y="621"/>
                </a:lnTo>
                <a:lnTo>
                  <a:pt x="293" y="750"/>
                </a:lnTo>
                <a:lnTo>
                  <a:pt x="293" y="1170"/>
                </a:lnTo>
                <a:lnTo>
                  <a:pt x="237" y="1170"/>
                </a:lnTo>
                <a:lnTo>
                  <a:pt x="179" y="1877"/>
                </a:lnTo>
                <a:lnTo>
                  <a:pt x="504" y="1877"/>
                </a:lnTo>
                <a:lnTo>
                  <a:pt x="446" y="1170"/>
                </a:lnTo>
                <a:lnTo>
                  <a:pt x="391" y="1170"/>
                </a:lnTo>
                <a:lnTo>
                  <a:pt x="391" y="793"/>
                </a:lnTo>
                <a:lnTo>
                  <a:pt x="468" y="827"/>
                </a:lnTo>
                <a:lnTo>
                  <a:pt x="468" y="827"/>
                </a:lnTo>
                <a:lnTo>
                  <a:pt x="638" y="903"/>
                </a:lnTo>
                <a:lnTo>
                  <a:pt x="638" y="1450"/>
                </a:lnTo>
                <a:cubicBezTo>
                  <a:pt x="638" y="1641"/>
                  <a:pt x="1374" y="1889"/>
                  <a:pt x="1409" y="1889"/>
                </a:cubicBezTo>
                <a:cubicBezTo>
                  <a:pt x="1443" y="1889"/>
                  <a:pt x="2179" y="1641"/>
                  <a:pt x="2179" y="1450"/>
                </a:cubicBezTo>
                <a:lnTo>
                  <a:pt x="2179" y="906"/>
                </a:lnTo>
                <a:lnTo>
                  <a:pt x="2821" y="623"/>
                </a:lnTo>
                <a:close/>
                <a:moveTo>
                  <a:pt x="2034" y="1427"/>
                </a:moveTo>
                <a:cubicBezTo>
                  <a:pt x="1969" y="1489"/>
                  <a:pt x="1691" y="1644"/>
                  <a:pt x="1409" y="1704"/>
                </a:cubicBezTo>
                <a:cubicBezTo>
                  <a:pt x="1131" y="1645"/>
                  <a:pt x="848" y="1489"/>
                  <a:pt x="784" y="1427"/>
                </a:cubicBezTo>
                <a:lnTo>
                  <a:pt x="784" y="967"/>
                </a:lnTo>
                <a:lnTo>
                  <a:pt x="1412" y="1244"/>
                </a:lnTo>
                <a:lnTo>
                  <a:pt x="2034" y="970"/>
                </a:lnTo>
                <a:lnTo>
                  <a:pt x="2034" y="1427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70313" y="1558978"/>
            <a:ext cx="317798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23" name="矩形 22"/>
          <p:cNvSpPr/>
          <p:nvPr/>
        </p:nvSpPr>
        <p:spPr>
          <a:xfrm>
            <a:off x="2273300" y="3045372"/>
            <a:ext cx="317798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24" name="矩形 23"/>
          <p:cNvSpPr/>
          <p:nvPr/>
        </p:nvSpPr>
        <p:spPr>
          <a:xfrm>
            <a:off x="2273300" y="4528645"/>
            <a:ext cx="317798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25" name="Shape 182"/>
          <p:cNvSpPr/>
          <p:nvPr/>
        </p:nvSpPr>
        <p:spPr>
          <a:xfrm>
            <a:off x="5854700" y="3022600"/>
            <a:ext cx="5561276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>
                <a:solidFill>
                  <a:srgbClr val="2E75B6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哎呀小小草</a:t>
            </a:r>
            <a:r>
              <a:rPr lang="en-US" altLang="zh-CN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PPT</a:t>
            </a: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模板，请勿盗版。</a:t>
            </a:r>
          </a:p>
        </p:txBody>
      </p:sp>
      <p:sp>
        <p:nvSpPr>
          <p:cNvPr id="26" name="Shape 182"/>
          <p:cNvSpPr/>
          <p:nvPr/>
        </p:nvSpPr>
        <p:spPr>
          <a:xfrm>
            <a:off x="5854700" y="4533900"/>
            <a:ext cx="5561276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>
                <a:solidFill>
                  <a:srgbClr val="2E75B6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点击此处添加标题</a:t>
            </a:r>
          </a:p>
          <a:p>
            <a:pPr marL="457200" indent="-457200" algn="l">
              <a:buFont typeface="Arial" panose="020B0604020202020204" pitchFamily="34" charset="0"/>
              <a:buChar char="•"/>
              <a:defRPr>
                <a:latin typeface="+mj-lt"/>
                <a:ea typeface="+mj-ea"/>
                <a:cs typeface="+mj-cs"/>
                <a:sym typeface="Arial"/>
              </a:defRPr>
            </a:pPr>
            <a:r>
              <a:rPr lang="zh-CN" altLang="en-US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哎呀小小草</a:t>
            </a:r>
            <a:r>
              <a:rPr lang="en-US" altLang="zh-CN" dirty="0" smtClean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PPT</a:t>
            </a:r>
            <a:r>
              <a:rPr lang="zh-CN" altLang="en-US" dirty="0">
                <a:solidFill>
                  <a:schemeClr val="bg2">
                    <a:lumMod val="75000"/>
                  </a:schemeClr>
                </a:solidFill>
                <a:latin typeface="华康俪金黑W8(P)" panose="020B0800000000000000" pitchFamily="34" charset="-122"/>
                <a:ea typeface="华康俪金黑W8(P)" panose="020B0800000000000000" pitchFamily="34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552310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7152" y="2641645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502" y="1134769"/>
            <a:ext cx="6022056" cy="43513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5254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66743" y="3779222"/>
            <a:ext cx="203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 smtClean="0"/>
              <a:t>哎呀小小草</a:t>
            </a:r>
            <a:r>
              <a:rPr lang="en-US" altLang="zh-CN" sz="1400" dirty="0" smtClean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r>
              <a:rPr lang="zh-CN" altLang="en-US" sz="1400" dirty="0"/>
              <a:t>请勿盗版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1048994" y="2624580"/>
            <a:ext cx="9869925" cy="0"/>
          </a:xfrm>
          <a:prstGeom prst="line">
            <a:avLst/>
          </a:prstGeom>
          <a:ln>
            <a:solidFill>
              <a:srgbClr val="4C4C4C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4120496" y="209501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456056" y="209501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788277" y="209501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452717" y="2095010"/>
            <a:ext cx="1059142" cy="1059142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604562" y="2296831"/>
            <a:ext cx="741664" cy="608915"/>
            <a:chOff x="9688783" y="1959614"/>
            <a:chExt cx="741664" cy="608915"/>
          </a:xfrm>
        </p:grpSpPr>
        <p:sp>
          <p:nvSpPr>
            <p:cNvPr id="14" name="Freeform 232"/>
            <p:cNvSpPr>
              <a:spLocks/>
            </p:cNvSpPr>
            <p:nvPr/>
          </p:nvSpPr>
          <p:spPr bwMode="auto">
            <a:xfrm>
              <a:off x="9688783" y="1959614"/>
              <a:ext cx="741664" cy="473280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0" y="142"/>
                </a:cxn>
                <a:cxn ang="0">
                  <a:pos x="256" y="282"/>
                </a:cxn>
                <a:cxn ang="0">
                  <a:pos x="468" y="166"/>
                </a:cxn>
                <a:cxn ang="0">
                  <a:pos x="468" y="328"/>
                </a:cxn>
                <a:cxn ang="0">
                  <a:pos x="514" y="328"/>
                </a:cxn>
                <a:cxn ang="0">
                  <a:pos x="514" y="142"/>
                </a:cxn>
                <a:cxn ang="0">
                  <a:pos x="256" y="0"/>
                </a:cxn>
              </a:cxnLst>
              <a:rect l="0" t="0" r="r" b="b"/>
              <a:pathLst>
                <a:path w="514" h="328">
                  <a:moveTo>
                    <a:pt x="256" y="0"/>
                  </a:moveTo>
                  <a:lnTo>
                    <a:pt x="0" y="142"/>
                  </a:lnTo>
                  <a:lnTo>
                    <a:pt x="256" y="282"/>
                  </a:lnTo>
                  <a:lnTo>
                    <a:pt x="468" y="166"/>
                  </a:lnTo>
                  <a:lnTo>
                    <a:pt x="468" y="328"/>
                  </a:lnTo>
                  <a:lnTo>
                    <a:pt x="514" y="328"/>
                  </a:lnTo>
                  <a:lnTo>
                    <a:pt x="514" y="142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1031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33"/>
            <p:cNvSpPr>
              <a:spLocks/>
            </p:cNvSpPr>
            <p:nvPr/>
          </p:nvSpPr>
          <p:spPr bwMode="auto">
            <a:xfrm>
              <a:off x="9824418" y="2291487"/>
              <a:ext cx="470394" cy="277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4"/>
                </a:cxn>
                <a:cxn ang="0">
                  <a:pos x="162" y="192"/>
                </a:cxn>
                <a:cxn ang="0">
                  <a:pos x="326" y="104"/>
                </a:cxn>
                <a:cxn ang="0">
                  <a:pos x="326" y="0"/>
                </a:cxn>
                <a:cxn ang="0">
                  <a:pos x="162" y="98"/>
                </a:cxn>
                <a:cxn ang="0">
                  <a:pos x="0" y="0"/>
                </a:cxn>
              </a:cxnLst>
              <a:rect l="0" t="0" r="r" b="b"/>
              <a:pathLst>
                <a:path w="326" h="192">
                  <a:moveTo>
                    <a:pt x="0" y="0"/>
                  </a:moveTo>
                  <a:lnTo>
                    <a:pt x="0" y="104"/>
                  </a:lnTo>
                  <a:lnTo>
                    <a:pt x="162" y="192"/>
                  </a:lnTo>
                  <a:lnTo>
                    <a:pt x="326" y="104"/>
                  </a:lnTo>
                  <a:lnTo>
                    <a:pt x="326" y="0"/>
                  </a:lnTo>
                  <a:lnTo>
                    <a:pt x="162" y="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0315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" name="Freeform 210"/>
          <p:cNvSpPr>
            <a:spLocks noEditPoints="1"/>
          </p:cNvSpPr>
          <p:nvPr/>
        </p:nvSpPr>
        <p:spPr bwMode="auto">
          <a:xfrm>
            <a:off x="4293989" y="2347948"/>
            <a:ext cx="708701" cy="533280"/>
          </a:xfrm>
          <a:custGeom>
            <a:avLst/>
            <a:gdLst/>
            <a:ahLst/>
            <a:cxnLst>
              <a:cxn ang="0">
                <a:pos x="202" y="202"/>
              </a:cxn>
              <a:cxn ang="0">
                <a:pos x="202" y="202"/>
              </a:cxn>
              <a:cxn ang="0">
                <a:pos x="190" y="200"/>
              </a:cxn>
              <a:cxn ang="0">
                <a:pos x="176" y="194"/>
              </a:cxn>
              <a:cxn ang="0">
                <a:pos x="0" y="102"/>
              </a:cxn>
              <a:cxn ang="0">
                <a:pos x="0" y="278"/>
              </a:cxn>
              <a:cxn ang="0">
                <a:pos x="0" y="278"/>
              </a:cxn>
              <a:cxn ang="0">
                <a:pos x="2" y="288"/>
              </a:cxn>
              <a:cxn ang="0">
                <a:pos x="6" y="296"/>
              </a:cxn>
              <a:cxn ang="0">
                <a:pos x="14" y="302"/>
              </a:cxn>
              <a:cxn ang="0">
                <a:pos x="24" y="304"/>
              </a:cxn>
              <a:cxn ang="0">
                <a:pos x="378" y="304"/>
              </a:cxn>
              <a:cxn ang="0">
                <a:pos x="378" y="304"/>
              </a:cxn>
              <a:cxn ang="0">
                <a:pos x="388" y="302"/>
              </a:cxn>
              <a:cxn ang="0">
                <a:pos x="396" y="296"/>
              </a:cxn>
              <a:cxn ang="0">
                <a:pos x="402" y="288"/>
              </a:cxn>
              <a:cxn ang="0">
                <a:pos x="404" y="278"/>
              </a:cxn>
              <a:cxn ang="0">
                <a:pos x="404" y="102"/>
              </a:cxn>
              <a:cxn ang="0">
                <a:pos x="226" y="194"/>
              </a:cxn>
              <a:cxn ang="0">
                <a:pos x="226" y="194"/>
              </a:cxn>
              <a:cxn ang="0">
                <a:pos x="212" y="200"/>
              </a:cxn>
              <a:cxn ang="0">
                <a:pos x="202" y="202"/>
              </a:cxn>
              <a:cxn ang="0">
                <a:pos x="202" y="202"/>
              </a:cxn>
              <a:cxn ang="0">
                <a:pos x="378" y="0"/>
              </a:cxn>
              <a:cxn ang="0">
                <a:pos x="24" y="0"/>
              </a:cxn>
              <a:cxn ang="0">
                <a:pos x="24" y="0"/>
              </a:cxn>
              <a:cxn ang="0">
                <a:pos x="14" y="2"/>
              </a:cxn>
              <a:cxn ang="0">
                <a:pos x="6" y="8"/>
              </a:cxn>
              <a:cxn ang="0">
                <a:pos x="2" y="16"/>
              </a:cxn>
              <a:cxn ang="0">
                <a:pos x="0" y="26"/>
              </a:cxn>
              <a:cxn ang="0">
                <a:pos x="0" y="44"/>
              </a:cxn>
              <a:cxn ang="0">
                <a:pos x="202" y="152"/>
              </a:cxn>
              <a:cxn ang="0">
                <a:pos x="404" y="44"/>
              </a:cxn>
              <a:cxn ang="0">
                <a:pos x="404" y="26"/>
              </a:cxn>
              <a:cxn ang="0">
                <a:pos x="404" y="26"/>
              </a:cxn>
              <a:cxn ang="0">
                <a:pos x="402" y="16"/>
              </a:cxn>
              <a:cxn ang="0">
                <a:pos x="396" y="8"/>
              </a:cxn>
              <a:cxn ang="0">
                <a:pos x="388" y="2"/>
              </a:cxn>
              <a:cxn ang="0">
                <a:pos x="378" y="0"/>
              </a:cxn>
              <a:cxn ang="0">
                <a:pos x="378" y="0"/>
              </a:cxn>
            </a:cxnLst>
            <a:rect l="0" t="0" r="r" b="b"/>
            <a:pathLst>
              <a:path w="404" h="304">
                <a:moveTo>
                  <a:pt x="202" y="202"/>
                </a:moveTo>
                <a:lnTo>
                  <a:pt x="202" y="202"/>
                </a:lnTo>
                <a:lnTo>
                  <a:pt x="190" y="200"/>
                </a:lnTo>
                <a:lnTo>
                  <a:pt x="176" y="194"/>
                </a:lnTo>
                <a:lnTo>
                  <a:pt x="0" y="102"/>
                </a:lnTo>
                <a:lnTo>
                  <a:pt x="0" y="278"/>
                </a:lnTo>
                <a:lnTo>
                  <a:pt x="0" y="278"/>
                </a:lnTo>
                <a:lnTo>
                  <a:pt x="2" y="288"/>
                </a:lnTo>
                <a:lnTo>
                  <a:pt x="6" y="296"/>
                </a:lnTo>
                <a:lnTo>
                  <a:pt x="14" y="302"/>
                </a:lnTo>
                <a:lnTo>
                  <a:pt x="24" y="304"/>
                </a:lnTo>
                <a:lnTo>
                  <a:pt x="378" y="304"/>
                </a:lnTo>
                <a:lnTo>
                  <a:pt x="378" y="304"/>
                </a:lnTo>
                <a:lnTo>
                  <a:pt x="388" y="302"/>
                </a:lnTo>
                <a:lnTo>
                  <a:pt x="396" y="296"/>
                </a:lnTo>
                <a:lnTo>
                  <a:pt x="402" y="288"/>
                </a:lnTo>
                <a:lnTo>
                  <a:pt x="404" y="278"/>
                </a:lnTo>
                <a:lnTo>
                  <a:pt x="404" y="102"/>
                </a:lnTo>
                <a:lnTo>
                  <a:pt x="226" y="194"/>
                </a:lnTo>
                <a:lnTo>
                  <a:pt x="226" y="194"/>
                </a:lnTo>
                <a:lnTo>
                  <a:pt x="212" y="200"/>
                </a:lnTo>
                <a:lnTo>
                  <a:pt x="202" y="202"/>
                </a:lnTo>
                <a:lnTo>
                  <a:pt x="202" y="202"/>
                </a:lnTo>
                <a:close/>
                <a:moveTo>
                  <a:pt x="378" y="0"/>
                </a:moveTo>
                <a:lnTo>
                  <a:pt x="24" y="0"/>
                </a:lnTo>
                <a:lnTo>
                  <a:pt x="24" y="0"/>
                </a:lnTo>
                <a:lnTo>
                  <a:pt x="14" y="2"/>
                </a:lnTo>
                <a:lnTo>
                  <a:pt x="6" y="8"/>
                </a:lnTo>
                <a:lnTo>
                  <a:pt x="2" y="16"/>
                </a:lnTo>
                <a:lnTo>
                  <a:pt x="0" y="26"/>
                </a:lnTo>
                <a:lnTo>
                  <a:pt x="0" y="44"/>
                </a:lnTo>
                <a:lnTo>
                  <a:pt x="202" y="152"/>
                </a:lnTo>
                <a:lnTo>
                  <a:pt x="404" y="44"/>
                </a:lnTo>
                <a:lnTo>
                  <a:pt x="404" y="26"/>
                </a:lnTo>
                <a:lnTo>
                  <a:pt x="404" y="26"/>
                </a:lnTo>
                <a:lnTo>
                  <a:pt x="402" y="16"/>
                </a:lnTo>
                <a:lnTo>
                  <a:pt x="396" y="8"/>
                </a:lnTo>
                <a:lnTo>
                  <a:pt x="388" y="2"/>
                </a:lnTo>
                <a:lnTo>
                  <a:pt x="378" y="0"/>
                </a:lnTo>
                <a:lnTo>
                  <a:pt x="378" y="0"/>
                </a:lnTo>
                <a:close/>
              </a:path>
            </a:pathLst>
          </a:custGeom>
          <a:solidFill>
            <a:srgbClr val="10315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16"/>
          <p:cNvSpPr>
            <a:spLocks noEditPoints="1"/>
          </p:cNvSpPr>
          <p:nvPr/>
        </p:nvSpPr>
        <p:spPr bwMode="auto">
          <a:xfrm>
            <a:off x="1638418" y="2274055"/>
            <a:ext cx="704591" cy="701051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rgbClr val="10315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 4"/>
          <p:cNvGrpSpPr/>
          <p:nvPr/>
        </p:nvGrpSpPr>
        <p:grpSpPr>
          <a:xfrm>
            <a:off x="6976008" y="2225213"/>
            <a:ext cx="666459" cy="798733"/>
            <a:chOff x="1536700" y="911225"/>
            <a:chExt cx="831850" cy="996950"/>
          </a:xfrm>
          <a:solidFill>
            <a:srgbClr val="103154"/>
          </a:solidFill>
        </p:grpSpPr>
        <p:sp>
          <p:nvSpPr>
            <p:cNvPr id="19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0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1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2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3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9" name="矩形 28"/>
          <p:cNvSpPr/>
          <p:nvPr/>
        </p:nvSpPr>
        <p:spPr>
          <a:xfrm>
            <a:off x="3553672" y="3778917"/>
            <a:ext cx="203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 smtClean="0"/>
              <a:t>哎呀小小草</a:t>
            </a:r>
            <a:r>
              <a:rPr lang="en-US" altLang="zh-CN" sz="1400" dirty="0" smtClean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r>
              <a:rPr lang="zh-CN" altLang="en-US" sz="1400" dirty="0"/>
              <a:t>请勿盗版</a:t>
            </a:r>
          </a:p>
        </p:txBody>
      </p:sp>
      <p:sp>
        <p:nvSpPr>
          <p:cNvPr id="30" name="矩形 29"/>
          <p:cNvSpPr/>
          <p:nvPr/>
        </p:nvSpPr>
        <p:spPr>
          <a:xfrm>
            <a:off x="6137465" y="3778917"/>
            <a:ext cx="203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 smtClean="0"/>
              <a:t>哎呀小小草</a:t>
            </a:r>
            <a:r>
              <a:rPr lang="en-US" altLang="zh-CN" sz="1400" dirty="0" smtClean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r>
              <a:rPr lang="zh-CN" altLang="en-US" sz="1400" dirty="0"/>
              <a:t>请勿盗版</a:t>
            </a:r>
          </a:p>
        </p:txBody>
      </p:sp>
      <p:sp>
        <p:nvSpPr>
          <p:cNvPr id="31" name="矩形 30"/>
          <p:cNvSpPr/>
          <p:nvPr/>
        </p:nvSpPr>
        <p:spPr>
          <a:xfrm>
            <a:off x="8721259" y="3778917"/>
            <a:ext cx="2031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/>
              <a:t>点击此处添加标题</a:t>
            </a:r>
          </a:p>
          <a:p>
            <a:pPr algn="ctr"/>
            <a:r>
              <a:rPr lang="zh-CN" altLang="en-US" sz="1400" dirty="0" smtClean="0"/>
              <a:t>哎呀小小草</a:t>
            </a:r>
            <a:r>
              <a:rPr lang="en-US" altLang="zh-CN" sz="1400" dirty="0" smtClean="0"/>
              <a:t>PPT</a:t>
            </a:r>
            <a:r>
              <a:rPr lang="zh-CN" altLang="en-US" sz="1400" dirty="0"/>
              <a:t>模板</a:t>
            </a:r>
            <a:endParaRPr lang="en-US" altLang="zh-CN" sz="1400" dirty="0"/>
          </a:p>
          <a:p>
            <a:pPr algn="ctr"/>
            <a:r>
              <a:rPr lang="zh-CN" altLang="en-US" sz="1400" dirty="0"/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2252559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61779" y="1327776"/>
            <a:ext cx="3548516" cy="2015698"/>
            <a:chOff x="374322" y="1484784"/>
            <a:chExt cx="3549440" cy="2016223"/>
          </a:xfrm>
        </p:grpSpPr>
        <p:sp>
          <p:nvSpPr>
            <p:cNvPr id="9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10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13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14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1</a:t>
                </a: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163510" y="1327776"/>
            <a:ext cx="3548516" cy="2015698"/>
            <a:chOff x="374322" y="1484784"/>
            <a:chExt cx="3549440" cy="2016223"/>
          </a:xfrm>
        </p:grpSpPr>
        <p:sp>
          <p:nvSpPr>
            <p:cNvPr id="16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17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20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21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3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462645" y="1327776"/>
            <a:ext cx="3548516" cy="2015698"/>
            <a:chOff x="374322" y="1484784"/>
            <a:chExt cx="3549440" cy="2016223"/>
          </a:xfrm>
        </p:grpSpPr>
        <p:sp>
          <p:nvSpPr>
            <p:cNvPr id="23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24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27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28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2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761779" y="3775411"/>
            <a:ext cx="3548516" cy="2015698"/>
            <a:chOff x="374322" y="1484784"/>
            <a:chExt cx="3549440" cy="2016223"/>
          </a:xfrm>
        </p:grpSpPr>
        <p:sp>
          <p:nvSpPr>
            <p:cNvPr id="30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31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34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35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4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462645" y="3775411"/>
            <a:ext cx="3548516" cy="2015697"/>
            <a:chOff x="374322" y="1484784"/>
            <a:chExt cx="3549440" cy="2016223"/>
          </a:xfrm>
        </p:grpSpPr>
        <p:sp>
          <p:nvSpPr>
            <p:cNvPr id="37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38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41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42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5</a:t>
                </a: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8163510" y="3775411"/>
            <a:ext cx="3548516" cy="2015698"/>
            <a:chOff x="374322" y="1484784"/>
            <a:chExt cx="3549440" cy="2016223"/>
          </a:xfrm>
        </p:grpSpPr>
        <p:sp>
          <p:nvSpPr>
            <p:cNvPr id="44" name="Rounded Rectangle 27"/>
            <p:cNvSpPr>
              <a:spLocks noChangeArrowheads="1"/>
            </p:cNvSpPr>
            <p:nvPr/>
          </p:nvSpPr>
          <p:spPr bwMode="auto">
            <a:xfrm rot="16200000" flipH="1">
              <a:off x="1155540" y="732786"/>
              <a:ext cx="1987003" cy="3549440"/>
            </a:xfrm>
            <a:prstGeom prst="roundRect">
              <a:avLst>
                <a:gd name="adj" fmla="val 7870"/>
              </a:avLst>
            </a:prstGeom>
            <a:solidFill>
              <a:srgbClr val="FFFFFF"/>
            </a:solidFill>
            <a:ln w="6350">
              <a:solidFill>
                <a:sysClr val="window" lastClr="FFFFFF">
                  <a:lumMod val="65000"/>
                </a:sys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sp>
          <p:nvSpPr>
            <p:cNvPr id="45" name="Round Same Side Corner Rectangle 141"/>
            <p:cNvSpPr/>
            <p:nvPr/>
          </p:nvSpPr>
          <p:spPr bwMode="auto">
            <a:xfrm>
              <a:off x="374322" y="1484784"/>
              <a:ext cx="3549440" cy="578569"/>
            </a:xfrm>
            <a:prstGeom prst="round2SameRect">
              <a:avLst>
                <a:gd name="adj1" fmla="val 27778"/>
                <a:gd name="adj2" fmla="val 0"/>
              </a:avLst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799" kern="0" dirty="0">
                <a:solidFill>
                  <a:srgbClr val="FFFFFF"/>
                </a:solidFill>
                <a:latin typeface="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552971" y="1516460"/>
              <a:ext cx="504000" cy="530740"/>
              <a:chOff x="631492" y="2376015"/>
              <a:chExt cx="504000" cy="530740"/>
            </a:xfrm>
          </p:grpSpPr>
          <p:sp>
            <p:nvSpPr>
              <p:cNvPr id="48" name="Ellipse 53"/>
              <p:cNvSpPr>
                <a:spLocks noChangeArrowheads="1"/>
              </p:cNvSpPr>
              <p:nvPr/>
            </p:nvSpPr>
            <p:spPr bwMode="auto">
              <a:xfrm>
                <a:off x="631492" y="2376015"/>
                <a:ext cx="504000" cy="504001"/>
              </a:xfrm>
              <a:prstGeom prst="ellipse">
                <a:avLst/>
              </a:prstGeom>
              <a:solidFill>
                <a:srgbClr val="FFFFFF">
                  <a:alpha val="61960"/>
                </a:srgbClr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  <a:effectLst>
                <a:outerShdw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algn="ctr">
                  <a:defRPr/>
                </a:pPr>
                <a:endParaRPr lang="en-US" sz="1799" kern="0" dirty="0">
                  <a:solidFill>
                    <a:srgbClr val="FFFFFF"/>
                  </a:solidFill>
                  <a:latin typeface=""/>
                </a:endParaRPr>
              </a:p>
            </p:txBody>
          </p:sp>
          <p:sp>
            <p:nvSpPr>
              <p:cNvPr id="49" name="Tekstboks 54"/>
              <p:cNvSpPr txBox="1">
                <a:spLocks noChangeArrowheads="1"/>
              </p:cNvSpPr>
              <p:nvPr/>
            </p:nvSpPr>
            <p:spPr bwMode="auto">
              <a:xfrm>
                <a:off x="677310" y="2383535"/>
                <a:ext cx="385042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>
                  <a:defRPr/>
                </a:pPr>
                <a:r>
                  <a:rPr lang="da-DK" sz="2799" b="1" kern="0" dirty="0">
                    <a:solidFill>
                      <a:srgbClr val="0070C0"/>
                    </a:solidFill>
                    <a:latin typeface=""/>
                    <a:ea typeface="+mn-ea"/>
                  </a:rPr>
                  <a:t>6</a:t>
                </a:r>
              </a:p>
            </p:txBody>
          </p:sp>
        </p:grpSp>
      </p:grpSp>
      <p:sp>
        <p:nvSpPr>
          <p:cNvPr id="50" name="Tekstboks 72"/>
          <p:cNvSpPr txBox="1">
            <a:spLocks noChangeArrowheads="1"/>
          </p:cNvSpPr>
          <p:nvPr/>
        </p:nvSpPr>
        <p:spPr bwMode="auto">
          <a:xfrm>
            <a:off x="986187" y="2024670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1" name="Tekstboks 72"/>
          <p:cNvSpPr txBox="1">
            <a:spLocks noChangeArrowheads="1"/>
          </p:cNvSpPr>
          <p:nvPr/>
        </p:nvSpPr>
        <p:spPr bwMode="auto">
          <a:xfrm>
            <a:off x="4658985" y="2024873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2" name="Tekstboks 72"/>
          <p:cNvSpPr txBox="1">
            <a:spLocks noChangeArrowheads="1"/>
          </p:cNvSpPr>
          <p:nvPr/>
        </p:nvSpPr>
        <p:spPr bwMode="auto">
          <a:xfrm>
            <a:off x="8337606" y="2024873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3" name="Tekstboks 72"/>
          <p:cNvSpPr txBox="1">
            <a:spLocks noChangeArrowheads="1"/>
          </p:cNvSpPr>
          <p:nvPr/>
        </p:nvSpPr>
        <p:spPr bwMode="auto">
          <a:xfrm>
            <a:off x="980364" y="4477287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4" name="Tekstboks 72"/>
          <p:cNvSpPr txBox="1">
            <a:spLocks noChangeArrowheads="1"/>
          </p:cNvSpPr>
          <p:nvPr/>
        </p:nvSpPr>
        <p:spPr bwMode="auto">
          <a:xfrm>
            <a:off x="4658985" y="4477287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5" name="Tekstboks 72"/>
          <p:cNvSpPr txBox="1">
            <a:spLocks noChangeArrowheads="1"/>
          </p:cNvSpPr>
          <p:nvPr/>
        </p:nvSpPr>
        <p:spPr bwMode="auto">
          <a:xfrm>
            <a:off x="8337606" y="4477287"/>
            <a:ext cx="318784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</a:p>
          <a:p>
            <a:pPr marL="285750" indent="-285750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zh-CN" altLang="en-US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哎呀小小草</a:t>
            </a:r>
            <a:r>
              <a:rPr lang="en-US" altLang="zh-CN" sz="1600" kern="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1600" kern="0" dirty="0"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633333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52" y="646119"/>
            <a:ext cx="5121148" cy="9048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966" y="63500"/>
            <a:ext cx="658929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b="1" dirty="0">
                <a:solidFill>
                  <a:srgbClr val="0070C0"/>
                </a:solidFill>
              </a:rPr>
              <a:t>点击此处添加标题</a:t>
            </a:r>
            <a:r>
              <a:rPr lang="zh-CN" altLang="en-US" b="1" dirty="0" smtClean="0">
                <a:solidFill>
                  <a:srgbClr val="0070C0"/>
                </a:solidFill>
              </a:rPr>
              <a:t>，哎呀小小草</a:t>
            </a:r>
            <a:r>
              <a:rPr lang="en-US" altLang="zh-CN" b="1" dirty="0" smtClean="0">
                <a:solidFill>
                  <a:srgbClr val="0070C0"/>
                </a:solidFill>
              </a:rPr>
              <a:t>PPT</a:t>
            </a:r>
            <a:r>
              <a:rPr lang="zh-CN" altLang="en-US" b="1" dirty="0">
                <a:solidFill>
                  <a:srgbClr val="0070C0"/>
                </a:solidFill>
              </a:rPr>
              <a:t>模板，请勿盗版。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66" y="6299200"/>
            <a:ext cx="12049034" cy="5588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888340" y="1577929"/>
            <a:ext cx="3916955" cy="1838297"/>
          </a:xfrm>
          <a:prstGeom prst="rect">
            <a:avLst/>
          </a:prstGeom>
          <a:solidFill>
            <a:srgbClr val="F0D2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805296" y="3412113"/>
            <a:ext cx="3916955" cy="1838297"/>
          </a:xfrm>
          <a:prstGeom prst="rect">
            <a:avLst/>
          </a:prstGeom>
          <a:solidFill>
            <a:srgbClr val="B7C8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05296" y="1577929"/>
            <a:ext cx="3916955" cy="1838297"/>
          </a:xfrm>
          <a:prstGeom prst="rect">
            <a:avLst/>
          </a:prstGeom>
          <a:solidFill>
            <a:srgbClr val="D767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88340" y="3412113"/>
            <a:ext cx="3916955" cy="1838297"/>
          </a:xfrm>
          <a:prstGeom prst="rect">
            <a:avLst/>
          </a:prstGeom>
          <a:solidFill>
            <a:srgbClr val="4166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" name="等腰三角形 12"/>
          <p:cNvSpPr/>
          <p:nvPr/>
        </p:nvSpPr>
        <p:spPr>
          <a:xfrm rot="5400000">
            <a:off x="5140698" y="2372988"/>
            <a:ext cx="1577377" cy="248182"/>
          </a:xfrm>
          <a:prstGeom prst="triangle">
            <a:avLst/>
          </a:prstGeom>
          <a:solidFill>
            <a:srgbClr val="F0D2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 rot="10800000">
            <a:off x="7046205" y="3412113"/>
            <a:ext cx="1435138" cy="272780"/>
          </a:xfrm>
          <a:prstGeom prst="triangle">
            <a:avLst/>
          </a:prstGeom>
          <a:solidFill>
            <a:srgbClr val="D767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 rot="16200000">
            <a:off x="4892516" y="4213101"/>
            <a:ext cx="1577377" cy="248182"/>
          </a:xfrm>
          <a:prstGeom prst="triangle">
            <a:avLst/>
          </a:prstGeom>
          <a:solidFill>
            <a:srgbClr val="B7C8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>
            <a:off x="3129249" y="3139334"/>
            <a:ext cx="1435138" cy="272780"/>
          </a:xfrm>
          <a:prstGeom prst="triangle">
            <a:avLst/>
          </a:prstGeom>
          <a:solidFill>
            <a:srgbClr val="4166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706910">
              <a:defRPr/>
            </a:pPr>
            <a:endParaRPr lang="zh-CN" altLang="en-US" sz="336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938856" y="417262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711117" y="1718989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8795072" y="1833956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711117" y="3709650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8795072" y="3684893"/>
            <a:ext cx="0" cy="141623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1979923" y="417262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938856" y="2302943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986300" y="2278397"/>
            <a:ext cx="639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706910">
              <a:defRPr/>
            </a:pPr>
            <a:r>
              <a:rPr lang="en-US" altLang="zh-CN" sz="3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2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391259" y="2109130"/>
            <a:ext cx="377622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37" name="矩形 36"/>
          <p:cNvSpPr/>
          <p:nvPr/>
        </p:nvSpPr>
        <p:spPr>
          <a:xfrm>
            <a:off x="2342800" y="3986236"/>
            <a:ext cx="377622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38" name="矩形 37"/>
          <p:cNvSpPr/>
          <p:nvPr/>
        </p:nvSpPr>
        <p:spPr>
          <a:xfrm>
            <a:off x="5557113" y="2104237"/>
            <a:ext cx="377622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  <p:sp>
        <p:nvSpPr>
          <p:cNvPr id="39" name="矩形 38"/>
          <p:cNvSpPr/>
          <p:nvPr/>
        </p:nvSpPr>
        <p:spPr>
          <a:xfrm>
            <a:off x="5448300" y="3986235"/>
            <a:ext cx="377622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点击此处添加标题</a:t>
            </a:r>
          </a:p>
          <a:p>
            <a:pPr algn="ctr"/>
            <a:r>
              <a:rPr lang="zh-CN" altLang="en-US" sz="1600" dirty="0" smtClean="0">
                <a:solidFill>
                  <a:schemeClr val="bg1"/>
                </a:solidFill>
              </a:rPr>
              <a:t>哎呀小小草</a:t>
            </a:r>
            <a:r>
              <a:rPr lang="en-US" altLang="zh-CN" sz="1600" dirty="0" smtClean="0">
                <a:solidFill>
                  <a:schemeClr val="bg1"/>
                </a:solidFill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94442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778</Words>
  <Application>Microsoft Office PowerPoint</Application>
  <PresentationFormat>宽屏</PresentationFormat>
  <Paragraphs>153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MS PGothic</vt:lpstr>
      <vt:lpstr>等线</vt:lpstr>
      <vt:lpstr>等线 Light</vt:lpstr>
      <vt:lpstr>黑体</vt:lpstr>
      <vt:lpstr>华康俪金黑W8(P)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14</cp:revision>
  <dcterms:created xsi:type="dcterms:W3CDTF">2016-06-13T13:38:40Z</dcterms:created>
  <dcterms:modified xsi:type="dcterms:W3CDTF">2018-06-21T02:11:15Z</dcterms:modified>
</cp:coreProperties>
</file>